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487" r:id="rId2"/>
    <p:sldId id="540" r:id="rId3"/>
    <p:sldId id="491" r:id="rId4"/>
    <p:sldId id="523" r:id="rId5"/>
    <p:sldId id="524" r:id="rId6"/>
    <p:sldId id="542" r:id="rId7"/>
    <p:sldId id="501" r:id="rId8"/>
    <p:sldId id="538" r:id="rId9"/>
    <p:sldId id="503" r:id="rId10"/>
    <p:sldId id="485" r:id="rId11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D8DAFBE5-59EF-4368-875C-1A996F74C131}">
          <p14:sldIdLst>
            <p14:sldId id="487"/>
            <p14:sldId id="540"/>
            <p14:sldId id="491"/>
            <p14:sldId id="523"/>
            <p14:sldId id="524"/>
            <p14:sldId id="542"/>
            <p14:sldId id="501"/>
            <p14:sldId id="538"/>
            <p14:sldId id="503"/>
            <p14:sldId id="4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  <a:srgbClr val="FFFFFF"/>
    <a:srgbClr val="66CCFF"/>
    <a:srgbClr val="09092E"/>
    <a:srgbClr val="3B79CE"/>
    <a:srgbClr val="F2F2F2"/>
    <a:srgbClr val="000000"/>
    <a:srgbClr val="000099"/>
    <a:srgbClr val="6288BC"/>
    <a:srgbClr val="819D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04" autoAdjust="0"/>
    <p:restoredTop sz="92806" autoAdjust="0"/>
  </p:normalViewPr>
  <p:slideViewPr>
    <p:cSldViewPr>
      <p:cViewPr varScale="1">
        <p:scale>
          <a:sx n="106" d="100"/>
          <a:sy n="106" d="100"/>
        </p:scale>
        <p:origin x="990" y="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"/>
    </p:cViewPr>
  </p:sorterViewPr>
  <p:notesViewPr>
    <p:cSldViewPr>
      <p:cViewPr varScale="1">
        <p:scale>
          <a:sx n="54" d="100"/>
          <a:sy n="54" d="100"/>
        </p:scale>
        <p:origin x="2796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05671-CBCB-4219-90E1-6C9A605B3C1A}" type="datetimeFigureOut">
              <a:rPr lang="zh-CN" altLang="en-US" smtClean="0"/>
              <a:t>2018\2\15 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F4E2F-DCAD-4A0B-AC04-350396BD89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387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7F4E2F-DCAD-4A0B-AC04-350396BD89A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7F4E2F-DCAD-4A0B-AC04-350396BD89AD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7F4E2F-DCAD-4A0B-AC04-350396BD89AD}" type="slidenum">
              <a:rPr lang="zh-CN" altLang="en-US" smtClean="0">
                <a:solidFill>
                  <a:prstClr val="black"/>
                </a:solidFill>
              </a:rPr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7F4E2F-DCAD-4A0B-AC04-350396BD89AD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7F4E2F-DCAD-4A0B-AC04-350396BD89AD}" type="slidenum">
              <a:rPr lang="zh-CN" altLang="en-US" smtClean="0">
                <a:solidFill>
                  <a:prstClr val="black"/>
                </a:solidFill>
              </a:rPr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7F4E2F-DCAD-4A0B-AC04-350396BD89AD}" type="slidenum">
              <a:rPr lang="zh-CN" altLang="en-US" smtClean="0">
                <a:solidFill>
                  <a:prstClr val="black"/>
                </a:solidFill>
              </a:r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7F4E2F-DCAD-4A0B-AC04-350396BD89A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26023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7F4E2F-DCAD-4A0B-AC04-350396BD89A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2327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7F4E2F-DCAD-4A0B-AC04-350396BD89A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87121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7F4E2F-DCAD-4A0B-AC04-350396BD89AD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ppt模板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0" y="2704"/>
            <a:ext cx="12192000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51384" y="188640"/>
            <a:ext cx="2808312" cy="944614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7968208" y="6165304"/>
            <a:ext cx="2808312" cy="432048"/>
          </a:xfrm>
          <a:prstGeom prst="rect">
            <a:avLst/>
          </a:prstGeom>
          <a:solidFill>
            <a:srgbClr val="89B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00" b="0" dirty="0">
                <a:latin typeface="+mj-lt"/>
                <a:cs typeface="Arial" panose="020B0604020202020204" pitchFamily="34" charset="0"/>
              </a:rPr>
              <a:t>www.10086.cn</a:t>
            </a:r>
            <a:endParaRPr lang="zh-CN" altLang="en-US" sz="2500" b="0" dirty="0">
              <a:latin typeface="+mj-lt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11496600" y="6581001"/>
            <a:ext cx="527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4173ED6-4A69-4FA8-8A09-51FC87ACF5D8}" type="slidenum">
              <a:rPr lang="zh-CN" altLang="en-US" sz="1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‹#›</a:t>
            </a:fld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标题 10"/>
          <p:cNvSpPr>
            <a:spLocks noGrp="1"/>
          </p:cNvSpPr>
          <p:nvPr>
            <p:ph type="title"/>
          </p:nvPr>
        </p:nvSpPr>
        <p:spPr>
          <a:xfrm>
            <a:off x="1352707" y="175494"/>
            <a:ext cx="9843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>
              <a:def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ppt模板-0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51384" y="188640"/>
            <a:ext cx="2808312" cy="94461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311005" y="308522"/>
            <a:ext cx="600075" cy="7048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601"/>
          <a:stretch>
            <a:fillRect/>
          </a:stretch>
        </p:blipFill>
        <p:spPr>
          <a:xfrm>
            <a:off x="-8920" y="-1"/>
            <a:ext cx="12200920" cy="685632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3922939" y="3671077"/>
            <a:ext cx="4248472" cy="0"/>
          </a:xfrm>
          <a:prstGeom prst="line">
            <a:avLst/>
          </a:prstGeom>
          <a:noFill/>
          <a:ln w="12700" cap="flat" cmpd="sng" algn="ctr">
            <a:solidFill>
              <a:schemeClr val="accent5">
                <a:lumMod val="40000"/>
                <a:lumOff val="60000"/>
              </a:schemeClr>
            </a:solidFill>
            <a:prstDash val="solid"/>
          </a:ln>
          <a:effectLst/>
        </p:spPr>
      </p:cxnSp>
      <p:sp>
        <p:nvSpPr>
          <p:cNvPr id="6" name="TextBox 37"/>
          <p:cNvSpPr txBox="1"/>
          <p:nvPr/>
        </p:nvSpPr>
        <p:spPr>
          <a:xfrm>
            <a:off x="2734807" y="2799107"/>
            <a:ext cx="6624736" cy="80021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星空系商务汇报模板</a:t>
            </a:r>
            <a:endParaRPr lang="en-US" altLang="zh-CN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23048" y="4174261"/>
            <a:ext cx="3648254" cy="43088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汇报人：千库网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8685666" y="3494981"/>
            <a:ext cx="1347753" cy="1268827"/>
            <a:chOff x="2611993" y="2203224"/>
            <a:chExt cx="1347753" cy="1268827"/>
          </a:xfrm>
        </p:grpSpPr>
        <p:sp>
          <p:nvSpPr>
            <p:cNvPr id="11" name="等腰三角形 10"/>
            <p:cNvSpPr/>
            <p:nvPr/>
          </p:nvSpPr>
          <p:spPr>
            <a:xfrm rot="18372991">
              <a:off x="2555793" y="2259424"/>
              <a:ext cx="814901" cy="702501"/>
            </a:xfrm>
            <a:prstGeom prst="triangl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rot="7592527">
              <a:off x="3201045" y="2713350"/>
              <a:ext cx="814901" cy="702501"/>
            </a:xfrm>
            <a:prstGeom prst="triangl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 rot="5809604">
            <a:off x="2181763" y="2019905"/>
            <a:ext cx="1347753" cy="1268827"/>
            <a:chOff x="2611993" y="2203224"/>
            <a:chExt cx="1347753" cy="1268827"/>
          </a:xfrm>
        </p:grpSpPr>
        <p:sp>
          <p:nvSpPr>
            <p:cNvPr id="14" name="等腰三角形 13"/>
            <p:cNvSpPr/>
            <p:nvPr/>
          </p:nvSpPr>
          <p:spPr>
            <a:xfrm rot="18372991">
              <a:off x="2555793" y="2259424"/>
              <a:ext cx="814901" cy="702501"/>
            </a:xfrm>
            <a:prstGeom prst="triangl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5" name="等腰三角形 14"/>
            <p:cNvSpPr/>
            <p:nvPr/>
          </p:nvSpPr>
          <p:spPr>
            <a:xfrm rot="7592527">
              <a:off x="3201045" y="2713350"/>
              <a:ext cx="814901" cy="702501"/>
            </a:xfrm>
            <a:prstGeom prst="triangl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1919536" y="2564904"/>
            <a:ext cx="90730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  </a:t>
            </a:r>
            <a:r>
              <a:rPr lang="zh-CN" altLang="en-US" sz="9600" b="1" dirty="0">
                <a:solidFill>
                  <a:srgbClr val="92D050"/>
                </a:solidFill>
                <a:latin typeface="叶根友特楷简体" panose="02010601030101010101" pitchFamily="2" charset="-122"/>
                <a:ea typeface="叶根友特楷简体" panose="02010601030101010101" pitchFamily="2" charset="-122"/>
              </a:rPr>
              <a:t>谢谢</a:t>
            </a:r>
            <a:r>
              <a:rPr lang="zh-CN" altLang="en-US" sz="7200" b="1" dirty="0">
                <a:solidFill>
                  <a:schemeClr val="bg1"/>
                </a:solidFill>
                <a:latin typeface="叶根友特楷简体" panose="02010601030101010101" pitchFamily="2" charset="-122"/>
                <a:ea typeface="叶根友特楷简体" panose="02010601030101010101" pitchFamily="2" charset="-122"/>
              </a:rPr>
              <a:t>观赏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6182" y="246160"/>
            <a:ext cx="11975818" cy="702501"/>
            <a:chOff x="216182" y="246160"/>
            <a:chExt cx="11975818" cy="702501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1140000" y="941041"/>
              <a:ext cx="11052000" cy="0"/>
            </a:xfrm>
            <a:prstGeom prst="line">
              <a:avLst/>
            </a:prstGeom>
            <a:ln>
              <a:solidFill>
                <a:srgbClr val="FFFFFF">
                  <a:alpha val="4902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组合 21"/>
            <p:cNvGrpSpPr/>
            <p:nvPr/>
          </p:nvGrpSpPr>
          <p:grpSpPr>
            <a:xfrm>
              <a:off x="216182" y="246160"/>
              <a:ext cx="1328512" cy="702501"/>
              <a:chOff x="2070352" y="2648277"/>
              <a:chExt cx="5610396" cy="2966710"/>
            </a:xfrm>
          </p:grpSpPr>
          <p:sp>
            <p:nvSpPr>
              <p:cNvPr id="23" name="等腰三角形 22"/>
              <p:cNvSpPr/>
              <p:nvPr/>
            </p:nvSpPr>
            <p:spPr>
              <a:xfrm>
                <a:off x="2070352" y="2648279"/>
                <a:ext cx="3441382" cy="2966708"/>
              </a:xfrm>
              <a:prstGeom prst="triangl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dirty="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10800000">
                <a:off x="4239366" y="2648277"/>
                <a:ext cx="3441382" cy="2966708"/>
              </a:xfrm>
              <a:prstGeom prst="triangl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dirty="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</p:grpSp>
      </p:grpSp>
      <p:sp>
        <p:nvSpPr>
          <p:cNvPr id="28" name="六边形 27"/>
          <p:cNvSpPr/>
          <p:nvPr/>
        </p:nvSpPr>
        <p:spPr>
          <a:xfrm>
            <a:off x="241002" y="1800630"/>
            <a:ext cx="3826061" cy="3133202"/>
          </a:xfrm>
          <a:prstGeom prst="hexagon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939104" y="4107186"/>
            <a:ext cx="2574974" cy="489489"/>
            <a:chOff x="386074" y="1363547"/>
            <a:chExt cx="7998760" cy="623763"/>
          </a:xfrm>
          <a:noFill/>
        </p:grpSpPr>
        <p:sp>
          <p:nvSpPr>
            <p:cNvPr id="31" name="矩形 30"/>
            <p:cNvSpPr/>
            <p:nvPr/>
          </p:nvSpPr>
          <p:spPr>
            <a:xfrm>
              <a:off x="386074" y="1363547"/>
              <a:ext cx="7998760" cy="623763"/>
            </a:xfrm>
            <a:prstGeom prst="rect">
              <a:avLst/>
            </a:prstGeom>
            <a:grpFill/>
            <a:ln w="6350">
              <a:noFill/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numCol="1" rtlCol="0" anchor="ctr"/>
            <a:lstStyle/>
            <a:p>
              <a:pPr algn="ctr" eaLnBrk="0" latinLnBrk="1" hangingPunct="0">
                <a:spcAft>
                  <a:spcPts val="300"/>
                </a:spcAft>
              </a:pPr>
              <a:r>
                <a:rPr lang="zh-CN" altLang="en-US" sz="1200" b="1" dirty="0">
                  <a:solidFill>
                    <a:srgbClr val="D9D9D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文字一级说明</a:t>
              </a:r>
              <a:endParaRPr lang="en-US" altLang="zh-CN" sz="1200" b="1" dirty="0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 eaLnBrk="0" latinLnBrk="1" hangingPunct="0">
                <a:spcAft>
                  <a:spcPts val="300"/>
                </a:spcAft>
              </a:pPr>
              <a:r>
                <a:rPr lang="zh-CN" altLang="en-US" sz="10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文字二级说明文字二级说明</a:t>
              </a:r>
              <a:endParaRPr lang="zh-CN" altLang="en-US" sz="3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702466" y="1448455"/>
              <a:ext cx="7677119" cy="46181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endParaRPr lang="en-US" altLang="zh-CN" sz="15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cxnSp>
        <p:nvCxnSpPr>
          <p:cNvPr id="33" name="直接连接符 32"/>
          <p:cNvCxnSpPr/>
          <p:nvPr/>
        </p:nvCxnSpPr>
        <p:spPr>
          <a:xfrm>
            <a:off x="1014683" y="4107187"/>
            <a:ext cx="2366722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>
            <a:off x="5530063" y="1800630"/>
            <a:ext cx="3826062" cy="3133202"/>
            <a:chOff x="185309" y="1453088"/>
            <a:chExt cx="3899259" cy="3193144"/>
          </a:xfrm>
        </p:grpSpPr>
        <p:sp>
          <p:nvSpPr>
            <p:cNvPr id="36" name="六边形 35"/>
            <p:cNvSpPr/>
            <p:nvPr/>
          </p:nvSpPr>
          <p:spPr>
            <a:xfrm>
              <a:off x="185309" y="1453088"/>
              <a:ext cx="3899259" cy="3193144"/>
            </a:xfrm>
            <a:prstGeom prst="hexagon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1000568" y="3871676"/>
              <a:ext cx="251871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endParaRPr lang="en-US" altLang="zh-CN" sz="15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973791" y="3803772"/>
              <a:ext cx="2412000" cy="0"/>
            </a:xfrm>
            <a:prstGeom prst="line">
              <a:avLst/>
            </a:prstGeom>
            <a:ln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2885532" y="1800630"/>
            <a:ext cx="3826062" cy="3133202"/>
            <a:chOff x="185309" y="1453088"/>
            <a:chExt cx="3899259" cy="3193144"/>
          </a:xfrm>
        </p:grpSpPr>
        <p:sp>
          <p:nvSpPr>
            <p:cNvPr id="43" name="六边形 42"/>
            <p:cNvSpPr/>
            <p:nvPr/>
          </p:nvSpPr>
          <p:spPr>
            <a:xfrm>
              <a:off x="185309" y="1453088"/>
              <a:ext cx="3899259" cy="3193144"/>
            </a:xfrm>
            <a:prstGeom prst="hexagon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1000568" y="3871676"/>
              <a:ext cx="251871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endParaRPr lang="en-US" altLang="zh-CN" sz="15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973791" y="3803772"/>
              <a:ext cx="2412000" cy="0"/>
            </a:xfrm>
            <a:prstGeom prst="line">
              <a:avLst/>
            </a:prstGeom>
            <a:ln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组合 48"/>
          <p:cNvGrpSpPr/>
          <p:nvPr/>
        </p:nvGrpSpPr>
        <p:grpSpPr>
          <a:xfrm>
            <a:off x="8174594" y="1800630"/>
            <a:ext cx="3826062" cy="3133202"/>
            <a:chOff x="185309" y="1453088"/>
            <a:chExt cx="3899259" cy="3193144"/>
          </a:xfrm>
        </p:grpSpPr>
        <p:sp>
          <p:nvSpPr>
            <p:cNvPr id="50" name="六边形 49"/>
            <p:cNvSpPr/>
            <p:nvPr/>
          </p:nvSpPr>
          <p:spPr>
            <a:xfrm>
              <a:off x="185309" y="1453088"/>
              <a:ext cx="3899259" cy="3193144"/>
            </a:xfrm>
            <a:prstGeom prst="hexagon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1000568" y="3871676"/>
              <a:ext cx="251871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endParaRPr lang="en-US" altLang="zh-CN" sz="15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cxnSp>
          <p:nvCxnSpPr>
            <p:cNvPr id="53" name="直接连接符 52"/>
            <p:cNvCxnSpPr/>
            <p:nvPr/>
          </p:nvCxnSpPr>
          <p:spPr>
            <a:xfrm>
              <a:off x="973791" y="3803772"/>
              <a:ext cx="2412000" cy="0"/>
            </a:xfrm>
            <a:prstGeom prst="line">
              <a:avLst/>
            </a:prstGeom>
            <a:ln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圆角矩形 61"/>
          <p:cNvSpPr/>
          <p:nvPr/>
        </p:nvSpPr>
        <p:spPr>
          <a:xfrm>
            <a:off x="756318" y="5282642"/>
            <a:ext cx="10801200" cy="666638"/>
          </a:xfrm>
          <a:prstGeom prst="roundRect">
            <a:avLst>
              <a:gd name="adj" fmla="val 6236"/>
            </a:avLst>
          </a:prstGeom>
          <a:noFill/>
          <a:ln w="6350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numCol="1" rtlCol="0" anchor="ctr"/>
          <a:lstStyle/>
          <a:p>
            <a:pPr algn="ctr" eaLnBrk="0" latinLnBrk="1" hangingPunct="0"/>
            <a:endParaRPr lang="zh-CN" altLang="en-US" sz="1600" b="1" dirty="0">
              <a:solidFill>
                <a:srgbClr val="FFFFFF"/>
              </a:solidFill>
              <a:latin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3583071" y="4107186"/>
            <a:ext cx="2574974" cy="48948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numCol="1" rtlCol="0" anchor="ctr"/>
          <a:lstStyle/>
          <a:p>
            <a:pPr algn="ctr" eaLnBrk="0" latinLnBrk="1" hangingPunct="0">
              <a:spcAft>
                <a:spcPts val="300"/>
              </a:spcAft>
            </a:pPr>
            <a:r>
              <a:rPr lang="zh-CN" altLang="en-US" sz="1200" b="1" dirty="0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文字一级说明</a:t>
            </a:r>
            <a:endParaRPr lang="en-US" altLang="zh-CN" sz="1200" b="1" dirty="0">
              <a:solidFill>
                <a:srgbClr val="D9D9D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0" latinLnBrk="1" hangingPunct="0">
              <a:spcAft>
                <a:spcPts val="300"/>
              </a:spcAft>
            </a:pPr>
            <a:r>
              <a:rPr lang="zh-CN" altLang="en-US" sz="1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文字二级说明文字二级说明</a:t>
            </a:r>
            <a:endParaRPr lang="zh-CN" altLang="en-US" sz="3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6227038" y="4107186"/>
            <a:ext cx="2574974" cy="48948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numCol="1" rtlCol="0" anchor="ctr"/>
          <a:lstStyle/>
          <a:p>
            <a:pPr algn="ctr" eaLnBrk="0" latinLnBrk="1" hangingPunct="0">
              <a:spcAft>
                <a:spcPts val="300"/>
              </a:spcAft>
            </a:pPr>
            <a:r>
              <a:rPr lang="zh-CN" altLang="en-US" sz="1200" b="1" dirty="0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文字一级说明</a:t>
            </a:r>
            <a:endParaRPr lang="en-US" altLang="zh-CN" sz="1200" b="1" dirty="0">
              <a:solidFill>
                <a:srgbClr val="D9D9D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0" latinLnBrk="1" hangingPunct="0">
              <a:spcAft>
                <a:spcPts val="300"/>
              </a:spcAft>
            </a:pPr>
            <a:r>
              <a:rPr lang="zh-CN" altLang="en-US" sz="1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文字二级说明文字二级说明</a:t>
            </a:r>
            <a:endParaRPr lang="zh-CN" altLang="en-US" sz="3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8871006" y="4107186"/>
            <a:ext cx="2574974" cy="48948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numCol="1" rtlCol="0" anchor="ctr"/>
          <a:lstStyle/>
          <a:p>
            <a:pPr algn="ctr" eaLnBrk="0" latinLnBrk="1" hangingPunct="0">
              <a:spcAft>
                <a:spcPts val="300"/>
              </a:spcAft>
            </a:pPr>
            <a:r>
              <a:rPr lang="zh-CN" altLang="en-US" sz="1200" b="1" dirty="0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文字一级说明</a:t>
            </a:r>
            <a:endParaRPr lang="en-US" altLang="zh-CN" sz="1200" b="1" dirty="0">
              <a:solidFill>
                <a:srgbClr val="D9D9D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0" latinLnBrk="1" hangingPunct="0">
              <a:spcAft>
                <a:spcPts val="300"/>
              </a:spcAft>
            </a:pPr>
            <a:r>
              <a:rPr lang="zh-CN" altLang="en-US" sz="1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文字二级说明文字二级说明</a:t>
            </a:r>
            <a:endParaRPr lang="zh-CN" altLang="en-US" sz="3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0100" y="5385129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输入描述内容</a:t>
            </a:r>
            <a:endParaRPr lang="zh-CN" altLang="en-US" sz="2400" dirty="0"/>
          </a:p>
        </p:txBody>
      </p:sp>
      <p:sp>
        <p:nvSpPr>
          <p:cNvPr id="68" name="标题 1"/>
          <p:cNvSpPr>
            <a:spLocks noGrp="1"/>
          </p:cNvSpPr>
          <p:nvPr>
            <p:ph type="title"/>
          </p:nvPr>
        </p:nvSpPr>
        <p:spPr>
          <a:xfrm>
            <a:off x="1713630" y="288039"/>
            <a:ext cx="9843888" cy="584775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在此键入标题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任意多边形 206"/>
          <p:cNvSpPr/>
          <p:nvPr/>
        </p:nvSpPr>
        <p:spPr>
          <a:xfrm>
            <a:off x="-23372" y="723617"/>
            <a:ext cx="3189490" cy="6183760"/>
          </a:xfrm>
          <a:custGeom>
            <a:avLst/>
            <a:gdLst>
              <a:gd name="connsiteX0" fmla="*/ 0 w 2279576"/>
              <a:gd name="connsiteY0" fmla="*/ 0 h 4419625"/>
              <a:gd name="connsiteX1" fmla="*/ 2275665 w 2279576"/>
              <a:gd name="connsiteY1" fmla="*/ 2207915 h 4419625"/>
              <a:gd name="connsiteX2" fmla="*/ 2279576 w 2279576"/>
              <a:gd name="connsiteY2" fmla="*/ 2207915 h 4419625"/>
              <a:gd name="connsiteX3" fmla="*/ 2277620 w 2279576"/>
              <a:gd name="connsiteY3" fmla="*/ 2209813 h 4419625"/>
              <a:gd name="connsiteX4" fmla="*/ 2279576 w 2279576"/>
              <a:gd name="connsiteY4" fmla="*/ 2211710 h 4419625"/>
              <a:gd name="connsiteX5" fmla="*/ 2275665 w 2279576"/>
              <a:gd name="connsiteY5" fmla="*/ 2211710 h 4419625"/>
              <a:gd name="connsiteX6" fmla="*/ 0 w 2279576"/>
              <a:gd name="connsiteY6" fmla="*/ 4419625 h 4419625"/>
              <a:gd name="connsiteX7" fmla="*/ 0 w 2279576"/>
              <a:gd name="connsiteY7" fmla="*/ 2211710 h 4419625"/>
              <a:gd name="connsiteX8" fmla="*/ 0 w 2279576"/>
              <a:gd name="connsiteY8" fmla="*/ 2207915 h 4419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9576" h="4419625">
                <a:moveTo>
                  <a:pt x="0" y="0"/>
                </a:moveTo>
                <a:lnTo>
                  <a:pt x="2275665" y="2207915"/>
                </a:lnTo>
                <a:lnTo>
                  <a:pt x="2279576" y="2207915"/>
                </a:lnTo>
                <a:lnTo>
                  <a:pt x="2277620" y="2209813"/>
                </a:lnTo>
                <a:lnTo>
                  <a:pt x="2279576" y="2211710"/>
                </a:lnTo>
                <a:lnTo>
                  <a:pt x="2275665" y="2211710"/>
                </a:lnTo>
                <a:lnTo>
                  <a:pt x="0" y="4419625"/>
                </a:lnTo>
                <a:lnTo>
                  <a:pt x="0" y="2211710"/>
                </a:lnTo>
                <a:lnTo>
                  <a:pt x="0" y="2207915"/>
                </a:lnTo>
                <a:close/>
              </a:path>
            </a:pathLst>
          </a:custGeom>
          <a:solidFill>
            <a:srgbClr val="FFFFFF">
              <a:alpha val="1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67101" y="410675"/>
            <a:ext cx="2849038" cy="584775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在此键入标题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52267" y="1434783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4282909" y="2574239"/>
            <a:ext cx="65538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等腰三角形 14"/>
          <p:cNvSpPr/>
          <p:nvPr/>
        </p:nvSpPr>
        <p:spPr>
          <a:xfrm>
            <a:off x="4282909" y="2358215"/>
            <a:ext cx="432048" cy="216024"/>
          </a:xfrm>
          <a:prstGeom prst="triangle">
            <a:avLst/>
          </a:prstGeom>
          <a:solidFill>
            <a:srgbClr val="FFFFFF">
              <a:alpha val="5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5082075" y="4511780"/>
            <a:ext cx="65538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等腰三角形 21"/>
          <p:cNvSpPr/>
          <p:nvPr/>
        </p:nvSpPr>
        <p:spPr>
          <a:xfrm>
            <a:off x="5082075" y="4295756"/>
            <a:ext cx="432048" cy="216024"/>
          </a:xfrm>
          <a:prstGeom prst="triangle">
            <a:avLst/>
          </a:prstGeom>
          <a:solidFill>
            <a:srgbClr val="FFFFFF">
              <a:alpha val="5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20770" y="2050635"/>
            <a:ext cx="6264696" cy="461665"/>
          </a:xfrm>
          <a:prstGeom prst="rect">
            <a:avLst/>
          </a:prstGeom>
          <a:solidFill>
            <a:srgbClr val="FFFFFF">
              <a:alpha val="7059"/>
            </a:srgb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文字文字</a:t>
            </a:r>
            <a:endParaRPr lang="en-US" altLang="zh-CN" sz="16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4302011" y="6239901"/>
            <a:ext cx="65538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等腰三角形 28"/>
          <p:cNvSpPr/>
          <p:nvPr/>
        </p:nvSpPr>
        <p:spPr>
          <a:xfrm>
            <a:off x="4302011" y="6023877"/>
            <a:ext cx="432048" cy="216024"/>
          </a:xfrm>
          <a:prstGeom prst="triangle">
            <a:avLst/>
          </a:prstGeom>
          <a:solidFill>
            <a:srgbClr val="FFFFFF">
              <a:alpha val="5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921670" y="864174"/>
            <a:ext cx="5436000" cy="0"/>
          </a:xfrm>
          <a:prstGeom prst="line">
            <a:avLst/>
          </a:prstGeom>
          <a:ln>
            <a:solidFill>
              <a:srgbClr val="FFFFFF">
                <a:alpha val="4902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22"/>
          <p:cNvSpPr txBox="1"/>
          <p:nvPr/>
        </p:nvSpPr>
        <p:spPr>
          <a:xfrm>
            <a:off x="5519936" y="3992239"/>
            <a:ext cx="6264696" cy="461665"/>
          </a:xfrm>
          <a:prstGeom prst="rect">
            <a:avLst/>
          </a:prstGeom>
          <a:solidFill>
            <a:srgbClr val="FFFFFF">
              <a:alpha val="7059"/>
            </a:srgb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文字文字</a:t>
            </a:r>
            <a:endParaRPr lang="en-US" altLang="zh-CN" sz="16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2"/>
          <p:cNvSpPr txBox="1"/>
          <p:nvPr/>
        </p:nvSpPr>
        <p:spPr>
          <a:xfrm>
            <a:off x="4739872" y="5716796"/>
            <a:ext cx="6264696" cy="461665"/>
          </a:xfrm>
          <a:prstGeom prst="rect">
            <a:avLst/>
          </a:prstGeom>
          <a:solidFill>
            <a:srgbClr val="FFFFFF">
              <a:alpha val="7059"/>
            </a:srgb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文字文字</a:t>
            </a:r>
            <a:endParaRPr lang="en-US" altLang="zh-CN" sz="16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2" name="Group 20"/>
          <p:cNvGrpSpPr/>
          <p:nvPr/>
        </p:nvGrpSpPr>
        <p:grpSpPr>
          <a:xfrm>
            <a:off x="3579874" y="1527886"/>
            <a:ext cx="379359" cy="386846"/>
            <a:chOff x="7160655" y="2178006"/>
            <a:chExt cx="379359" cy="386846"/>
          </a:xfrm>
          <a:solidFill>
            <a:schemeClr val="bg1"/>
          </a:solidFill>
        </p:grpSpPr>
        <p:sp>
          <p:nvSpPr>
            <p:cNvPr id="53" name="Freeform 36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4" name="Freeform 37"/>
            <p:cNvSpPr/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5" name="Freeform 38"/>
            <p:cNvSpPr/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74074" y="1123493"/>
            <a:ext cx="3402893" cy="5575246"/>
            <a:chOff x="-33337" y="-19050"/>
            <a:chExt cx="3143250" cy="5149850"/>
          </a:xfrm>
        </p:grpSpPr>
        <p:sp>
          <p:nvSpPr>
            <p:cNvPr id="98" name="Freeform 6"/>
            <p:cNvSpPr>
              <a:spLocks noEditPoints="1"/>
            </p:cNvSpPr>
            <p:nvPr/>
          </p:nvSpPr>
          <p:spPr bwMode="auto">
            <a:xfrm>
              <a:off x="2082800" y="1438813"/>
              <a:ext cx="584200" cy="582075"/>
            </a:xfrm>
            <a:custGeom>
              <a:avLst/>
              <a:gdLst>
                <a:gd name="T0" fmla="*/ 121 w 123"/>
                <a:gd name="T1" fmla="*/ 60 h 123"/>
                <a:gd name="T2" fmla="*/ 122 w 123"/>
                <a:gd name="T3" fmla="*/ 51 h 123"/>
                <a:gd name="T4" fmla="*/ 118 w 123"/>
                <a:gd name="T5" fmla="*/ 43 h 123"/>
                <a:gd name="T6" fmla="*/ 111 w 123"/>
                <a:gd name="T7" fmla="*/ 41 h 123"/>
                <a:gd name="T8" fmla="*/ 114 w 123"/>
                <a:gd name="T9" fmla="*/ 30 h 123"/>
                <a:gd name="T10" fmla="*/ 109 w 123"/>
                <a:gd name="T11" fmla="*/ 23 h 123"/>
                <a:gd name="T12" fmla="*/ 98 w 123"/>
                <a:gd name="T13" fmla="*/ 22 h 123"/>
                <a:gd name="T14" fmla="*/ 98 w 123"/>
                <a:gd name="T15" fmla="*/ 14 h 123"/>
                <a:gd name="T16" fmla="*/ 92 w 123"/>
                <a:gd name="T17" fmla="*/ 8 h 123"/>
                <a:gd name="T18" fmla="*/ 84 w 123"/>
                <a:gd name="T19" fmla="*/ 6 h 123"/>
                <a:gd name="T20" fmla="*/ 77 w 123"/>
                <a:gd name="T21" fmla="*/ 10 h 123"/>
                <a:gd name="T22" fmla="*/ 71 w 123"/>
                <a:gd name="T23" fmla="*/ 1 h 123"/>
                <a:gd name="T24" fmla="*/ 63 w 123"/>
                <a:gd name="T25" fmla="*/ 0 h 123"/>
                <a:gd name="T26" fmla="*/ 55 w 123"/>
                <a:gd name="T27" fmla="*/ 8 h 123"/>
                <a:gd name="T28" fmla="*/ 49 w 123"/>
                <a:gd name="T29" fmla="*/ 3 h 123"/>
                <a:gd name="T30" fmla="*/ 40 w 123"/>
                <a:gd name="T31" fmla="*/ 4 h 123"/>
                <a:gd name="T32" fmla="*/ 33 w 123"/>
                <a:gd name="T33" fmla="*/ 9 h 123"/>
                <a:gd name="T34" fmla="*/ 32 w 123"/>
                <a:gd name="T35" fmla="*/ 17 h 123"/>
                <a:gd name="T36" fmla="*/ 21 w 123"/>
                <a:gd name="T37" fmla="*/ 16 h 123"/>
                <a:gd name="T38" fmla="*/ 15 w 123"/>
                <a:gd name="T39" fmla="*/ 21 h 123"/>
                <a:gd name="T40" fmla="*/ 16 w 123"/>
                <a:gd name="T41" fmla="*/ 32 h 123"/>
                <a:gd name="T42" fmla="*/ 8 w 123"/>
                <a:gd name="T43" fmla="*/ 34 h 123"/>
                <a:gd name="T44" fmla="*/ 3 w 123"/>
                <a:gd name="T45" fmla="*/ 41 h 123"/>
                <a:gd name="T46" fmla="*/ 3 w 123"/>
                <a:gd name="T47" fmla="*/ 49 h 123"/>
                <a:gd name="T48" fmla="*/ 8 w 123"/>
                <a:gd name="T49" fmla="*/ 55 h 123"/>
                <a:gd name="T50" fmla="*/ 0 w 123"/>
                <a:gd name="T51" fmla="*/ 63 h 123"/>
                <a:gd name="T52" fmla="*/ 1 w 123"/>
                <a:gd name="T53" fmla="*/ 71 h 123"/>
                <a:gd name="T54" fmla="*/ 10 w 123"/>
                <a:gd name="T55" fmla="*/ 78 h 123"/>
                <a:gd name="T56" fmla="*/ 6 w 123"/>
                <a:gd name="T57" fmla="*/ 84 h 123"/>
                <a:gd name="T58" fmla="*/ 8 w 123"/>
                <a:gd name="T59" fmla="*/ 93 h 123"/>
                <a:gd name="T60" fmla="*/ 14 w 123"/>
                <a:gd name="T61" fmla="*/ 99 h 123"/>
                <a:gd name="T62" fmla="*/ 22 w 123"/>
                <a:gd name="T63" fmla="*/ 98 h 123"/>
                <a:gd name="T64" fmla="*/ 23 w 123"/>
                <a:gd name="T65" fmla="*/ 110 h 123"/>
                <a:gd name="T66" fmla="*/ 30 w 123"/>
                <a:gd name="T67" fmla="*/ 114 h 123"/>
                <a:gd name="T68" fmla="*/ 40 w 123"/>
                <a:gd name="T69" fmla="*/ 111 h 123"/>
                <a:gd name="T70" fmla="*/ 43 w 123"/>
                <a:gd name="T71" fmla="*/ 119 h 123"/>
                <a:gd name="T72" fmla="*/ 51 w 123"/>
                <a:gd name="T73" fmla="*/ 123 h 123"/>
                <a:gd name="T74" fmla="*/ 59 w 123"/>
                <a:gd name="T75" fmla="*/ 122 h 123"/>
                <a:gd name="T76" fmla="*/ 64 w 123"/>
                <a:gd name="T77" fmla="*/ 115 h 123"/>
                <a:gd name="T78" fmla="*/ 73 w 123"/>
                <a:gd name="T79" fmla="*/ 122 h 123"/>
                <a:gd name="T80" fmla="*/ 81 w 123"/>
                <a:gd name="T81" fmla="*/ 120 h 123"/>
                <a:gd name="T82" fmla="*/ 86 w 123"/>
                <a:gd name="T83" fmla="*/ 110 h 123"/>
                <a:gd name="T84" fmla="*/ 93 w 123"/>
                <a:gd name="T85" fmla="*/ 113 h 123"/>
                <a:gd name="T86" fmla="*/ 101 w 123"/>
                <a:gd name="T87" fmla="*/ 109 h 123"/>
                <a:gd name="T88" fmla="*/ 106 w 123"/>
                <a:gd name="T89" fmla="*/ 102 h 123"/>
                <a:gd name="T90" fmla="*/ 104 w 123"/>
                <a:gd name="T91" fmla="*/ 94 h 123"/>
                <a:gd name="T92" fmla="*/ 115 w 123"/>
                <a:gd name="T93" fmla="*/ 91 h 123"/>
                <a:gd name="T94" fmla="*/ 118 w 123"/>
                <a:gd name="T95" fmla="*/ 84 h 123"/>
                <a:gd name="T96" fmla="*/ 114 w 123"/>
                <a:gd name="T97" fmla="*/ 74 h 123"/>
                <a:gd name="T98" fmla="*/ 121 w 123"/>
                <a:gd name="T99" fmla="*/ 70 h 123"/>
                <a:gd name="T100" fmla="*/ 61 w 123"/>
                <a:gd name="T101" fmla="*/ 111 h 123"/>
                <a:gd name="T102" fmla="*/ 45 w 123"/>
                <a:gd name="T103" fmla="*/ 108 h 123"/>
                <a:gd name="T104" fmla="*/ 31 w 123"/>
                <a:gd name="T105" fmla="*/ 10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3" h="123">
                  <a:moveTo>
                    <a:pt x="121" y="64"/>
                  </a:moveTo>
                  <a:cubicBezTo>
                    <a:pt x="122" y="64"/>
                    <a:pt x="122" y="63"/>
                    <a:pt x="123" y="63"/>
                  </a:cubicBezTo>
                  <a:cubicBezTo>
                    <a:pt x="123" y="63"/>
                    <a:pt x="123" y="62"/>
                    <a:pt x="123" y="62"/>
                  </a:cubicBezTo>
                  <a:cubicBezTo>
                    <a:pt x="123" y="61"/>
                    <a:pt x="123" y="61"/>
                    <a:pt x="123" y="60"/>
                  </a:cubicBezTo>
                  <a:cubicBezTo>
                    <a:pt x="122" y="60"/>
                    <a:pt x="122" y="60"/>
                    <a:pt x="121" y="60"/>
                  </a:cubicBezTo>
                  <a:cubicBezTo>
                    <a:pt x="121" y="59"/>
                    <a:pt x="118" y="59"/>
                    <a:pt x="115" y="59"/>
                  </a:cubicBezTo>
                  <a:cubicBezTo>
                    <a:pt x="115" y="58"/>
                    <a:pt x="115" y="56"/>
                    <a:pt x="115" y="55"/>
                  </a:cubicBezTo>
                  <a:cubicBezTo>
                    <a:pt x="117" y="54"/>
                    <a:pt x="120" y="54"/>
                    <a:pt x="121" y="53"/>
                  </a:cubicBezTo>
                  <a:cubicBezTo>
                    <a:pt x="121" y="53"/>
                    <a:pt x="122" y="53"/>
                    <a:pt x="122" y="53"/>
                  </a:cubicBezTo>
                  <a:cubicBezTo>
                    <a:pt x="122" y="52"/>
                    <a:pt x="122" y="51"/>
                    <a:pt x="122" y="51"/>
                  </a:cubicBezTo>
                  <a:cubicBezTo>
                    <a:pt x="122" y="50"/>
                    <a:pt x="122" y="50"/>
                    <a:pt x="121" y="50"/>
                  </a:cubicBezTo>
                  <a:cubicBezTo>
                    <a:pt x="121" y="49"/>
                    <a:pt x="121" y="49"/>
                    <a:pt x="120" y="49"/>
                  </a:cubicBezTo>
                  <a:cubicBezTo>
                    <a:pt x="119" y="49"/>
                    <a:pt x="116" y="50"/>
                    <a:pt x="114" y="50"/>
                  </a:cubicBezTo>
                  <a:cubicBezTo>
                    <a:pt x="113" y="48"/>
                    <a:pt x="113" y="47"/>
                    <a:pt x="113" y="46"/>
                  </a:cubicBezTo>
                  <a:cubicBezTo>
                    <a:pt x="115" y="45"/>
                    <a:pt x="118" y="43"/>
                    <a:pt x="118" y="43"/>
                  </a:cubicBezTo>
                  <a:cubicBezTo>
                    <a:pt x="119" y="43"/>
                    <a:pt x="119" y="43"/>
                    <a:pt x="119" y="42"/>
                  </a:cubicBezTo>
                  <a:cubicBezTo>
                    <a:pt x="120" y="42"/>
                    <a:pt x="120" y="41"/>
                    <a:pt x="119" y="41"/>
                  </a:cubicBezTo>
                  <a:cubicBezTo>
                    <a:pt x="119" y="40"/>
                    <a:pt x="119" y="40"/>
                    <a:pt x="118" y="39"/>
                  </a:cubicBezTo>
                  <a:cubicBezTo>
                    <a:pt x="118" y="39"/>
                    <a:pt x="117" y="39"/>
                    <a:pt x="117" y="39"/>
                  </a:cubicBezTo>
                  <a:cubicBezTo>
                    <a:pt x="116" y="39"/>
                    <a:pt x="113" y="40"/>
                    <a:pt x="111" y="41"/>
                  </a:cubicBezTo>
                  <a:cubicBezTo>
                    <a:pt x="110" y="40"/>
                    <a:pt x="110" y="38"/>
                    <a:pt x="109" y="37"/>
                  </a:cubicBezTo>
                  <a:cubicBezTo>
                    <a:pt x="111" y="36"/>
                    <a:pt x="114" y="34"/>
                    <a:pt x="114" y="34"/>
                  </a:cubicBezTo>
                  <a:cubicBezTo>
                    <a:pt x="115" y="33"/>
                    <a:pt x="115" y="33"/>
                    <a:pt x="115" y="32"/>
                  </a:cubicBezTo>
                  <a:cubicBezTo>
                    <a:pt x="115" y="32"/>
                    <a:pt x="115" y="31"/>
                    <a:pt x="115" y="31"/>
                  </a:cubicBezTo>
                  <a:cubicBezTo>
                    <a:pt x="115" y="30"/>
                    <a:pt x="114" y="30"/>
                    <a:pt x="114" y="30"/>
                  </a:cubicBezTo>
                  <a:cubicBezTo>
                    <a:pt x="113" y="30"/>
                    <a:pt x="113" y="30"/>
                    <a:pt x="112" y="30"/>
                  </a:cubicBezTo>
                  <a:cubicBezTo>
                    <a:pt x="112" y="30"/>
                    <a:pt x="109" y="31"/>
                    <a:pt x="106" y="32"/>
                  </a:cubicBezTo>
                  <a:cubicBezTo>
                    <a:pt x="106" y="31"/>
                    <a:pt x="105" y="30"/>
                    <a:pt x="104" y="29"/>
                  </a:cubicBezTo>
                  <a:cubicBezTo>
                    <a:pt x="106" y="27"/>
                    <a:pt x="108" y="25"/>
                    <a:pt x="109" y="25"/>
                  </a:cubicBezTo>
                  <a:cubicBezTo>
                    <a:pt x="109" y="24"/>
                    <a:pt x="109" y="24"/>
                    <a:pt x="109" y="23"/>
                  </a:cubicBezTo>
                  <a:cubicBezTo>
                    <a:pt x="109" y="23"/>
                    <a:pt x="109" y="22"/>
                    <a:pt x="109" y="22"/>
                  </a:cubicBezTo>
                  <a:cubicBezTo>
                    <a:pt x="108" y="22"/>
                    <a:pt x="108" y="21"/>
                    <a:pt x="107" y="21"/>
                  </a:cubicBezTo>
                  <a:cubicBezTo>
                    <a:pt x="107" y="21"/>
                    <a:pt x="106" y="21"/>
                    <a:pt x="106" y="22"/>
                  </a:cubicBezTo>
                  <a:cubicBezTo>
                    <a:pt x="105" y="22"/>
                    <a:pt x="103" y="24"/>
                    <a:pt x="101" y="25"/>
                  </a:cubicBezTo>
                  <a:cubicBezTo>
                    <a:pt x="100" y="24"/>
                    <a:pt x="99" y="23"/>
                    <a:pt x="98" y="22"/>
                  </a:cubicBezTo>
                  <a:cubicBezTo>
                    <a:pt x="99" y="20"/>
                    <a:pt x="101" y="18"/>
                    <a:pt x="102" y="17"/>
                  </a:cubicBezTo>
                  <a:cubicBezTo>
                    <a:pt x="102" y="17"/>
                    <a:pt x="102" y="16"/>
                    <a:pt x="102" y="16"/>
                  </a:cubicBezTo>
                  <a:cubicBezTo>
                    <a:pt x="102" y="15"/>
                    <a:pt x="101" y="15"/>
                    <a:pt x="101" y="14"/>
                  </a:cubicBezTo>
                  <a:cubicBezTo>
                    <a:pt x="101" y="14"/>
                    <a:pt x="100" y="14"/>
                    <a:pt x="100" y="14"/>
                  </a:cubicBezTo>
                  <a:cubicBezTo>
                    <a:pt x="99" y="14"/>
                    <a:pt x="99" y="14"/>
                    <a:pt x="98" y="14"/>
                  </a:cubicBezTo>
                  <a:cubicBezTo>
                    <a:pt x="98" y="15"/>
                    <a:pt x="96" y="17"/>
                    <a:pt x="94" y="19"/>
                  </a:cubicBezTo>
                  <a:cubicBezTo>
                    <a:pt x="93" y="18"/>
                    <a:pt x="92" y="17"/>
                    <a:pt x="91" y="17"/>
                  </a:cubicBezTo>
                  <a:cubicBezTo>
                    <a:pt x="92" y="14"/>
                    <a:pt x="93" y="11"/>
                    <a:pt x="93" y="11"/>
                  </a:cubicBezTo>
                  <a:cubicBezTo>
                    <a:pt x="93" y="10"/>
                    <a:pt x="93" y="10"/>
                    <a:pt x="93" y="9"/>
                  </a:cubicBezTo>
                  <a:cubicBezTo>
                    <a:pt x="93" y="9"/>
                    <a:pt x="93" y="8"/>
                    <a:pt x="92" y="8"/>
                  </a:cubicBezTo>
                  <a:cubicBezTo>
                    <a:pt x="92" y="8"/>
                    <a:pt x="91" y="8"/>
                    <a:pt x="91" y="8"/>
                  </a:cubicBezTo>
                  <a:cubicBezTo>
                    <a:pt x="90" y="8"/>
                    <a:pt x="90" y="8"/>
                    <a:pt x="90" y="9"/>
                  </a:cubicBezTo>
                  <a:cubicBezTo>
                    <a:pt x="89" y="9"/>
                    <a:pt x="87" y="12"/>
                    <a:pt x="86" y="14"/>
                  </a:cubicBezTo>
                  <a:cubicBezTo>
                    <a:pt x="85" y="13"/>
                    <a:pt x="83" y="13"/>
                    <a:pt x="82" y="12"/>
                  </a:cubicBezTo>
                  <a:cubicBezTo>
                    <a:pt x="83" y="10"/>
                    <a:pt x="84" y="7"/>
                    <a:pt x="84" y="6"/>
                  </a:cubicBezTo>
                  <a:cubicBezTo>
                    <a:pt x="84" y="6"/>
                    <a:pt x="84" y="5"/>
                    <a:pt x="84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3"/>
                    <a:pt x="81" y="3"/>
                    <a:pt x="81" y="4"/>
                  </a:cubicBezTo>
                  <a:cubicBezTo>
                    <a:pt x="81" y="4"/>
                    <a:pt x="80" y="4"/>
                    <a:pt x="80" y="5"/>
                  </a:cubicBezTo>
                  <a:cubicBezTo>
                    <a:pt x="80" y="5"/>
                    <a:pt x="78" y="8"/>
                    <a:pt x="77" y="10"/>
                  </a:cubicBezTo>
                  <a:cubicBezTo>
                    <a:pt x="76" y="10"/>
                    <a:pt x="75" y="10"/>
                    <a:pt x="73" y="9"/>
                  </a:cubicBezTo>
                  <a:cubicBezTo>
                    <a:pt x="74" y="7"/>
                    <a:pt x="74" y="4"/>
                    <a:pt x="74" y="3"/>
                  </a:cubicBezTo>
                  <a:cubicBezTo>
                    <a:pt x="74" y="3"/>
                    <a:pt x="74" y="2"/>
                    <a:pt x="73" y="2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1"/>
                    <a:pt x="70" y="2"/>
                    <a:pt x="70" y="2"/>
                  </a:cubicBezTo>
                  <a:cubicBezTo>
                    <a:pt x="70" y="3"/>
                    <a:pt x="69" y="6"/>
                    <a:pt x="68" y="8"/>
                  </a:cubicBezTo>
                  <a:cubicBezTo>
                    <a:pt x="67" y="8"/>
                    <a:pt x="65" y="8"/>
                    <a:pt x="64" y="8"/>
                  </a:cubicBezTo>
                  <a:cubicBezTo>
                    <a:pt x="64" y="5"/>
                    <a:pt x="64" y="2"/>
                    <a:pt x="64" y="2"/>
                  </a:cubicBezTo>
                  <a:cubicBezTo>
                    <a:pt x="63" y="1"/>
                    <a:pt x="63" y="1"/>
                    <a:pt x="63" y="0"/>
                  </a:cubicBezTo>
                  <a:cubicBezTo>
                    <a:pt x="62" y="0"/>
                    <a:pt x="62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60" y="1"/>
                    <a:pt x="59" y="1"/>
                    <a:pt x="59" y="2"/>
                  </a:cubicBezTo>
                  <a:cubicBezTo>
                    <a:pt x="59" y="2"/>
                    <a:pt x="59" y="5"/>
                    <a:pt x="59" y="8"/>
                  </a:cubicBezTo>
                  <a:cubicBezTo>
                    <a:pt x="57" y="8"/>
                    <a:pt x="56" y="8"/>
                    <a:pt x="55" y="8"/>
                  </a:cubicBezTo>
                  <a:cubicBezTo>
                    <a:pt x="54" y="6"/>
                    <a:pt x="53" y="3"/>
                    <a:pt x="53" y="2"/>
                  </a:cubicBezTo>
                  <a:cubicBezTo>
                    <a:pt x="53" y="2"/>
                    <a:pt x="53" y="1"/>
                    <a:pt x="52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0" y="1"/>
                    <a:pt x="50" y="1"/>
                    <a:pt x="49" y="2"/>
                  </a:cubicBezTo>
                  <a:cubicBezTo>
                    <a:pt x="49" y="2"/>
                    <a:pt x="49" y="3"/>
                    <a:pt x="49" y="3"/>
                  </a:cubicBezTo>
                  <a:cubicBezTo>
                    <a:pt x="49" y="4"/>
                    <a:pt x="49" y="7"/>
                    <a:pt x="49" y="9"/>
                  </a:cubicBezTo>
                  <a:cubicBezTo>
                    <a:pt x="48" y="10"/>
                    <a:pt x="47" y="10"/>
                    <a:pt x="46" y="10"/>
                  </a:cubicBezTo>
                  <a:cubicBezTo>
                    <a:pt x="44" y="8"/>
                    <a:pt x="43" y="5"/>
                    <a:pt x="43" y="5"/>
                  </a:cubicBezTo>
                  <a:cubicBezTo>
                    <a:pt x="43" y="4"/>
                    <a:pt x="42" y="4"/>
                    <a:pt x="42" y="4"/>
                  </a:cubicBezTo>
                  <a:cubicBezTo>
                    <a:pt x="41" y="3"/>
                    <a:pt x="41" y="3"/>
                    <a:pt x="40" y="4"/>
                  </a:cubicBezTo>
                  <a:cubicBezTo>
                    <a:pt x="40" y="4"/>
                    <a:pt x="39" y="4"/>
                    <a:pt x="39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39" y="13"/>
                    <a:pt x="38" y="13"/>
                    <a:pt x="37" y="14"/>
                  </a:cubicBezTo>
                  <a:cubicBezTo>
                    <a:pt x="35" y="12"/>
                    <a:pt x="34" y="9"/>
                    <a:pt x="33" y="9"/>
                  </a:cubicBezTo>
                  <a:cubicBezTo>
                    <a:pt x="33" y="8"/>
                    <a:pt x="32" y="8"/>
                    <a:pt x="32" y="8"/>
                  </a:cubicBezTo>
                  <a:cubicBezTo>
                    <a:pt x="32" y="8"/>
                    <a:pt x="31" y="8"/>
                    <a:pt x="31" y="8"/>
                  </a:cubicBezTo>
                  <a:cubicBezTo>
                    <a:pt x="30" y="8"/>
                    <a:pt x="30" y="9"/>
                    <a:pt x="30" y="9"/>
                  </a:cubicBezTo>
                  <a:cubicBezTo>
                    <a:pt x="29" y="10"/>
                    <a:pt x="29" y="10"/>
                    <a:pt x="30" y="11"/>
                  </a:cubicBezTo>
                  <a:cubicBezTo>
                    <a:pt x="30" y="11"/>
                    <a:pt x="31" y="14"/>
                    <a:pt x="32" y="17"/>
                  </a:cubicBezTo>
                  <a:cubicBezTo>
                    <a:pt x="31" y="17"/>
                    <a:pt x="30" y="18"/>
                    <a:pt x="29" y="19"/>
                  </a:cubicBezTo>
                  <a:cubicBezTo>
                    <a:pt x="27" y="17"/>
                    <a:pt x="25" y="15"/>
                    <a:pt x="25" y="14"/>
                  </a:cubicBezTo>
                  <a:cubicBezTo>
                    <a:pt x="24" y="14"/>
                    <a:pt x="24" y="14"/>
                    <a:pt x="23" y="14"/>
                  </a:cubicBezTo>
                  <a:cubicBezTo>
                    <a:pt x="23" y="14"/>
                    <a:pt x="22" y="14"/>
                    <a:pt x="22" y="14"/>
                  </a:cubicBezTo>
                  <a:cubicBezTo>
                    <a:pt x="21" y="15"/>
                    <a:pt x="21" y="15"/>
                    <a:pt x="21" y="16"/>
                  </a:cubicBezTo>
                  <a:cubicBezTo>
                    <a:pt x="21" y="16"/>
                    <a:pt x="21" y="17"/>
                    <a:pt x="21" y="17"/>
                  </a:cubicBezTo>
                  <a:cubicBezTo>
                    <a:pt x="22" y="18"/>
                    <a:pt x="23" y="20"/>
                    <a:pt x="25" y="22"/>
                  </a:cubicBezTo>
                  <a:cubicBezTo>
                    <a:pt x="24" y="23"/>
                    <a:pt x="23" y="24"/>
                    <a:pt x="22" y="25"/>
                  </a:cubicBezTo>
                  <a:cubicBezTo>
                    <a:pt x="20" y="24"/>
                    <a:pt x="17" y="22"/>
                    <a:pt x="17" y="22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5" y="21"/>
                    <a:pt x="15" y="22"/>
                    <a:pt x="14" y="22"/>
                  </a:cubicBezTo>
                  <a:cubicBezTo>
                    <a:pt x="14" y="22"/>
                    <a:pt x="14" y="23"/>
                    <a:pt x="14" y="23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5" y="25"/>
                    <a:pt x="17" y="27"/>
                    <a:pt x="19" y="29"/>
                  </a:cubicBezTo>
                  <a:cubicBezTo>
                    <a:pt x="18" y="30"/>
                    <a:pt x="17" y="31"/>
                    <a:pt x="16" y="32"/>
                  </a:cubicBezTo>
                  <a:cubicBezTo>
                    <a:pt x="14" y="31"/>
                    <a:pt x="11" y="30"/>
                    <a:pt x="11" y="30"/>
                  </a:cubicBezTo>
                  <a:cubicBezTo>
                    <a:pt x="10" y="30"/>
                    <a:pt x="10" y="30"/>
                    <a:pt x="9" y="30"/>
                  </a:cubicBezTo>
                  <a:cubicBezTo>
                    <a:pt x="9" y="30"/>
                    <a:pt x="8" y="30"/>
                    <a:pt x="8" y="31"/>
                  </a:cubicBezTo>
                  <a:cubicBezTo>
                    <a:pt x="8" y="31"/>
                    <a:pt x="8" y="32"/>
                    <a:pt x="8" y="32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9" y="34"/>
                    <a:pt x="11" y="36"/>
                    <a:pt x="14" y="37"/>
                  </a:cubicBezTo>
                  <a:cubicBezTo>
                    <a:pt x="13" y="38"/>
                    <a:pt x="12" y="40"/>
                    <a:pt x="12" y="41"/>
                  </a:cubicBezTo>
                  <a:cubicBezTo>
                    <a:pt x="9" y="40"/>
                    <a:pt x="7" y="39"/>
                    <a:pt x="6" y="39"/>
                  </a:cubicBezTo>
                  <a:cubicBezTo>
                    <a:pt x="5" y="39"/>
                    <a:pt x="5" y="39"/>
                    <a:pt x="4" y="39"/>
                  </a:cubicBezTo>
                  <a:cubicBezTo>
                    <a:pt x="4" y="40"/>
                    <a:pt x="4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5" y="43"/>
                    <a:pt x="8" y="45"/>
                    <a:pt x="10" y="46"/>
                  </a:cubicBezTo>
                  <a:cubicBezTo>
                    <a:pt x="10" y="47"/>
                    <a:pt x="9" y="48"/>
                    <a:pt x="9" y="50"/>
                  </a:cubicBezTo>
                  <a:cubicBezTo>
                    <a:pt x="6" y="50"/>
                    <a:pt x="3" y="49"/>
                    <a:pt x="3" y="49"/>
                  </a:cubicBezTo>
                  <a:cubicBezTo>
                    <a:pt x="2" y="49"/>
                    <a:pt x="2" y="49"/>
                    <a:pt x="1" y="50"/>
                  </a:cubicBezTo>
                  <a:cubicBezTo>
                    <a:pt x="1" y="50"/>
                    <a:pt x="1" y="50"/>
                    <a:pt x="1" y="51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3"/>
                    <a:pt x="2" y="53"/>
                    <a:pt x="2" y="53"/>
                  </a:cubicBezTo>
                  <a:cubicBezTo>
                    <a:pt x="3" y="54"/>
                    <a:pt x="6" y="54"/>
                    <a:pt x="8" y="55"/>
                  </a:cubicBezTo>
                  <a:cubicBezTo>
                    <a:pt x="8" y="56"/>
                    <a:pt x="8" y="58"/>
                    <a:pt x="8" y="59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1" y="60"/>
                    <a:pt x="1" y="60"/>
                    <a:pt x="0" y="60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1" y="63"/>
                    <a:pt x="1" y="64"/>
                    <a:pt x="2" y="64"/>
                  </a:cubicBezTo>
                  <a:cubicBezTo>
                    <a:pt x="2" y="64"/>
                    <a:pt x="5" y="64"/>
                    <a:pt x="8" y="64"/>
                  </a:cubicBezTo>
                  <a:cubicBezTo>
                    <a:pt x="8" y="66"/>
                    <a:pt x="8" y="67"/>
                    <a:pt x="8" y="68"/>
                  </a:cubicBezTo>
                  <a:cubicBezTo>
                    <a:pt x="6" y="69"/>
                    <a:pt x="3" y="70"/>
                    <a:pt x="2" y="70"/>
                  </a:cubicBezTo>
                  <a:cubicBezTo>
                    <a:pt x="2" y="70"/>
                    <a:pt x="1" y="71"/>
                    <a:pt x="1" y="71"/>
                  </a:cubicBezTo>
                  <a:cubicBezTo>
                    <a:pt x="1" y="71"/>
                    <a:pt x="1" y="72"/>
                    <a:pt x="1" y="72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6" y="74"/>
                    <a:pt x="9" y="74"/>
                  </a:cubicBezTo>
                  <a:cubicBezTo>
                    <a:pt x="9" y="75"/>
                    <a:pt x="10" y="76"/>
                    <a:pt x="10" y="78"/>
                  </a:cubicBezTo>
                  <a:cubicBezTo>
                    <a:pt x="8" y="79"/>
                    <a:pt x="5" y="80"/>
                    <a:pt x="4" y="80"/>
                  </a:cubicBezTo>
                  <a:cubicBezTo>
                    <a:pt x="4" y="80"/>
                    <a:pt x="4" y="81"/>
                    <a:pt x="3" y="81"/>
                  </a:cubicBezTo>
                  <a:cubicBezTo>
                    <a:pt x="3" y="82"/>
                    <a:pt x="3" y="82"/>
                    <a:pt x="3" y="83"/>
                  </a:cubicBezTo>
                  <a:cubicBezTo>
                    <a:pt x="4" y="83"/>
                    <a:pt x="4" y="84"/>
                    <a:pt x="4" y="84"/>
                  </a:cubicBezTo>
                  <a:cubicBezTo>
                    <a:pt x="5" y="84"/>
                    <a:pt x="5" y="84"/>
                    <a:pt x="6" y="84"/>
                  </a:cubicBezTo>
                  <a:cubicBezTo>
                    <a:pt x="7" y="84"/>
                    <a:pt x="9" y="83"/>
                    <a:pt x="12" y="83"/>
                  </a:cubicBezTo>
                  <a:cubicBezTo>
                    <a:pt x="12" y="84"/>
                    <a:pt x="13" y="85"/>
                    <a:pt x="14" y="86"/>
                  </a:cubicBezTo>
                  <a:cubicBezTo>
                    <a:pt x="11" y="88"/>
                    <a:pt x="9" y="89"/>
                    <a:pt x="8" y="90"/>
                  </a:cubicBezTo>
                  <a:cubicBezTo>
                    <a:pt x="8" y="90"/>
                    <a:pt x="8" y="91"/>
                    <a:pt x="8" y="91"/>
                  </a:cubicBezTo>
                  <a:cubicBezTo>
                    <a:pt x="8" y="92"/>
                    <a:pt x="8" y="92"/>
                    <a:pt x="8" y="93"/>
                  </a:cubicBezTo>
                  <a:cubicBezTo>
                    <a:pt x="8" y="93"/>
                    <a:pt x="9" y="93"/>
                    <a:pt x="9" y="94"/>
                  </a:cubicBezTo>
                  <a:cubicBezTo>
                    <a:pt x="10" y="94"/>
                    <a:pt x="10" y="94"/>
                    <a:pt x="11" y="94"/>
                  </a:cubicBezTo>
                  <a:cubicBezTo>
                    <a:pt x="11" y="93"/>
                    <a:pt x="14" y="92"/>
                    <a:pt x="16" y="91"/>
                  </a:cubicBezTo>
                  <a:cubicBezTo>
                    <a:pt x="17" y="92"/>
                    <a:pt x="18" y="93"/>
                    <a:pt x="19" y="94"/>
                  </a:cubicBezTo>
                  <a:cubicBezTo>
                    <a:pt x="17" y="96"/>
                    <a:pt x="15" y="98"/>
                    <a:pt x="14" y="99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6" y="102"/>
                    <a:pt x="16" y="102"/>
                    <a:pt x="17" y="102"/>
                  </a:cubicBezTo>
                  <a:cubicBezTo>
                    <a:pt x="17" y="102"/>
                    <a:pt x="20" y="100"/>
                    <a:pt x="22" y="98"/>
                  </a:cubicBezTo>
                  <a:cubicBezTo>
                    <a:pt x="23" y="99"/>
                    <a:pt x="24" y="100"/>
                    <a:pt x="25" y="101"/>
                  </a:cubicBezTo>
                  <a:cubicBezTo>
                    <a:pt x="23" y="103"/>
                    <a:pt x="22" y="106"/>
                    <a:pt x="21" y="106"/>
                  </a:cubicBezTo>
                  <a:cubicBezTo>
                    <a:pt x="21" y="107"/>
                    <a:pt x="21" y="107"/>
                    <a:pt x="21" y="108"/>
                  </a:cubicBezTo>
                  <a:cubicBezTo>
                    <a:pt x="21" y="108"/>
                    <a:pt x="21" y="109"/>
                    <a:pt x="22" y="109"/>
                  </a:cubicBezTo>
                  <a:cubicBezTo>
                    <a:pt x="22" y="109"/>
                    <a:pt x="23" y="110"/>
                    <a:pt x="23" y="110"/>
                  </a:cubicBezTo>
                  <a:cubicBezTo>
                    <a:pt x="24" y="110"/>
                    <a:pt x="24" y="109"/>
                    <a:pt x="25" y="109"/>
                  </a:cubicBezTo>
                  <a:cubicBezTo>
                    <a:pt x="25" y="109"/>
                    <a:pt x="27" y="106"/>
                    <a:pt x="29" y="105"/>
                  </a:cubicBezTo>
                  <a:cubicBezTo>
                    <a:pt x="30" y="105"/>
                    <a:pt x="31" y="106"/>
                    <a:pt x="32" y="107"/>
                  </a:cubicBezTo>
                  <a:cubicBezTo>
                    <a:pt x="31" y="109"/>
                    <a:pt x="30" y="112"/>
                    <a:pt x="30" y="113"/>
                  </a:cubicBezTo>
                  <a:cubicBezTo>
                    <a:pt x="29" y="113"/>
                    <a:pt x="29" y="114"/>
                    <a:pt x="30" y="114"/>
                  </a:cubicBezTo>
                  <a:cubicBezTo>
                    <a:pt x="30" y="115"/>
                    <a:pt x="30" y="115"/>
                    <a:pt x="31" y="115"/>
                  </a:cubicBezTo>
                  <a:cubicBezTo>
                    <a:pt x="31" y="115"/>
                    <a:pt x="32" y="116"/>
                    <a:pt x="32" y="115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4" y="114"/>
                    <a:pt x="35" y="112"/>
                    <a:pt x="37" y="110"/>
                  </a:cubicBezTo>
                  <a:cubicBezTo>
                    <a:pt x="38" y="110"/>
                    <a:pt x="39" y="111"/>
                    <a:pt x="40" y="111"/>
                  </a:cubicBezTo>
                  <a:cubicBezTo>
                    <a:pt x="40" y="114"/>
                    <a:pt x="39" y="117"/>
                    <a:pt x="39" y="117"/>
                  </a:cubicBezTo>
                  <a:cubicBezTo>
                    <a:pt x="39" y="118"/>
                    <a:pt x="39" y="118"/>
                    <a:pt x="39" y="119"/>
                  </a:cubicBezTo>
                  <a:cubicBezTo>
                    <a:pt x="39" y="119"/>
                    <a:pt x="40" y="120"/>
                    <a:pt x="40" y="120"/>
                  </a:cubicBezTo>
                  <a:cubicBezTo>
                    <a:pt x="41" y="120"/>
                    <a:pt x="41" y="120"/>
                    <a:pt x="42" y="120"/>
                  </a:cubicBezTo>
                  <a:cubicBezTo>
                    <a:pt x="42" y="120"/>
                    <a:pt x="43" y="119"/>
                    <a:pt x="43" y="119"/>
                  </a:cubicBezTo>
                  <a:cubicBezTo>
                    <a:pt x="43" y="118"/>
                    <a:pt x="44" y="115"/>
                    <a:pt x="46" y="113"/>
                  </a:cubicBezTo>
                  <a:cubicBezTo>
                    <a:pt x="47" y="113"/>
                    <a:pt x="48" y="114"/>
                    <a:pt x="49" y="114"/>
                  </a:cubicBezTo>
                  <a:cubicBezTo>
                    <a:pt x="49" y="117"/>
                    <a:pt x="49" y="120"/>
                    <a:pt x="49" y="120"/>
                  </a:cubicBezTo>
                  <a:cubicBezTo>
                    <a:pt x="49" y="121"/>
                    <a:pt x="49" y="121"/>
                    <a:pt x="49" y="122"/>
                  </a:cubicBezTo>
                  <a:cubicBezTo>
                    <a:pt x="50" y="122"/>
                    <a:pt x="50" y="122"/>
                    <a:pt x="51" y="123"/>
                  </a:cubicBezTo>
                  <a:cubicBezTo>
                    <a:pt x="51" y="123"/>
                    <a:pt x="52" y="123"/>
                    <a:pt x="52" y="122"/>
                  </a:cubicBezTo>
                  <a:cubicBezTo>
                    <a:pt x="53" y="122"/>
                    <a:pt x="53" y="122"/>
                    <a:pt x="53" y="121"/>
                  </a:cubicBezTo>
                  <a:cubicBezTo>
                    <a:pt x="53" y="121"/>
                    <a:pt x="54" y="118"/>
                    <a:pt x="55" y="115"/>
                  </a:cubicBezTo>
                  <a:cubicBezTo>
                    <a:pt x="56" y="115"/>
                    <a:pt x="57" y="115"/>
                    <a:pt x="59" y="115"/>
                  </a:cubicBezTo>
                  <a:cubicBezTo>
                    <a:pt x="59" y="118"/>
                    <a:pt x="59" y="121"/>
                    <a:pt x="59" y="122"/>
                  </a:cubicBezTo>
                  <a:cubicBezTo>
                    <a:pt x="59" y="122"/>
                    <a:pt x="60" y="123"/>
                    <a:pt x="60" y="123"/>
                  </a:cubicBezTo>
                  <a:cubicBezTo>
                    <a:pt x="60" y="123"/>
                    <a:pt x="61" y="123"/>
                    <a:pt x="61" y="123"/>
                  </a:cubicBezTo>
                  <a:cubicBezTo>
                    <a:pt x="62" y="123"/>
                    <a:pt x="62" y="123"/>
                    <a:pt x="63" y="123"/>
                  </a:cubicBezTo>
                  <a:cubicBezTo>
                    <a:pt x="63" y="123"/>
                    <a:pt x="63" y="122"/>
                    <a:pt x="64" y="122"/>
                  </a:cubicBezTo>
                  <a:cubicBezTo>
                    <a:pt x="64" y="121"/>
                    <a:pt x="64" y="118"/>
                    <a:pt x="64" y="115"/>
                  </a:cubicBezTo>
                  <a:cubicBezTo>
                    <a:pt x="65" y="115"/>
                    <a:pt x="67" y="115"/>
                    <a:pt x="68" y="115"/>
                  </a:cubicBezTo>
                  <a:cubicBezTo>
                    <a:pt x="69" y="118"/>
                    <a:pt x="70" y="121"/>
                    <a:pt x="70" y="121"/>
                  </a:cubicBezTo>
                  <a:cubicBezTo>
                    <a:pt x="70" y="122"/>
                    <a:pt x="70" y="122"/>
                    <a:pt x="71" y="122"/>
                  </a:cubicBezTo>
                  <a:cubicBezTo>
                    <a:pt x="71" y="123"/>
                    <a:pt x="72" y="123"/>
                    <a:pt x="72" y="123"/>
                  </a:cubicBezTo>
                  <a:cubicBezTo>
                    <a:pt x="73" y="122"/>
                    <a:pt x="73" y="122"/>
                    <a:pt x="73" y="122"/>
                  </a:cubicBezTo>
                  <a:cubicBezTo>
                    <a:pt x="74" y="121"/>
                    <a:pt x="74" y="121"/>
                    <a:pt x="74" y="120"/>
                  </a:cubicBezTo>
                  <a:cubicBezTo>
                    <a:pt x="74" y="120"/>
                    <a:pt x="74" y="117"/>
                    <a:pt x="73" y="114"/>
                  </a:cubicBezTo>
                  <a:cubicBezTo>
                    <a:pt x="75" y="114"/>
                    <a:pt x="76" y="113"/>
                    <a:pt x="77" y="113"/>
                  </a:cubicBezTo>
                  <a:cubicBezTo>
                    <a:pt x="78" y="115"/>
                    <a:pt x="80" y="118"/>
                    <a:pt x="80" y="119"/>
                  </a:cubicBezTo>
                  <a:cubicBezTo>
                    <a:pt x="80" y="119"/>
                    <a:pt x="81" y="120"/>
                    <a:pt x="81" y="120"/>
                  </a:cubicBezTo>
                  <a:cubicBezTo>
                    <a:pt x="81" y="120"/>
                    <a:pt x="82" y="120"/>
                    <a:pt x="83" y="120"/>
                  </a:cubicBezTo>
                  <a:cubicBezTo>
                    <a:pt x="83" y="120"/>
                    <a:pt x="83" y="119"/>
                    <a:pt x="84" y="119"/>
                  </a:cubicBezTo>
                  <a:cubicBezTo>
                    <a:pt x="84" y="118"/>
                    <a:pt x="84" y="118"/>
                    <a:pt x="84" y="117"/>
                  </a:cubicBezTo>
                  <a:cubicBezTo>
                    <a:pt x="84" y="117"/>
                    <a:pt x="83" y="114"/>
                    <a:pt x="82" y="111"/>
                  </a:cubicBezTo>
                  <a:cubicBezTo>
                    <a:pt x="83" y="111"/>
                    <a:pt x="85" y="110"/>
                    <a:pt x="86" y="110"/>
                  </a:cubicBezTo>
                  <a:cubicBezTo>
                    <a:pt x="87" y="112"/>
                    <a:pt x="89" y="114"/>
                    <a:pt x="90" y="115"/>
                  </a:cubicBezTo>
                  <a:cubicBezTo>
                    <a:pt x="90" y="115"/>
                    <a:pt x="90" y="115"/>
                    <a:pt x="91" y="115"/>
                  </a:cubicBezTo>
                  <a:cubicBezTo>
                    <a:pt x="91" y="116"/>
                    <a:pt x="92" y="115"/>
                    <a:pt x="92" y="115"/>
                  </a:cubicBezTo>
                  <a:cubicBezTo>
                    <a:pt x="93" y="115"/>
                    <a:pt x="93" y="115"/>
                    <a:pt x="93" y="114"/>
                  </a:cubicBezTo>
                  <a:cubicBezTo>
                    <a:pt x="93" y="114"/>
                    <a:pt x="93" y="113"/>
                    <a:pt x="93" y="113"/>
                  </a:cubicBezTo>
                  <a:cubicBezTo>
                    <a:pt x="93" y="112"/>
                    <a:pt x="92" y="109"/>
                    <a:pt x="91" y="107"/>
                  </a:cubicBezTo>
                  <a:cubicBezTo>
                    <a:pt x="92" y="106"/>
                    <a:pt x="93" y="105"/>
                    <a:pt x="94" y="105"/>
                  </a:cubicBezTo>
                  <a:cubicBezTo>
                    <a:pt x="96" y="106"/>
                    <a:pt x="98" y="109"/>
                    <a:pt x="98" y="109"/>
                  </a:cubicBezTo>
                  <a:cubicBezTo>
                    <a:pt x="99" y="109"/>
                    <a:pt x="99" y="110"/>
                    <a:pt x="100" y="110"/>
                  </a:cubicBezTo>
                  <a:cubicBezTo>
                    <a:pt x="100" y="110"/>
                    <a:pt x="101" y="109"/>
                    <a:pt x="101" y="109"/>
                  </a:cubicBezTo>
                  <a:cubicBezTo>
                    <a:pt x="101" y="109"/>
                    <a:pt x="102" y="108"/>
                    <a:pt x="102" y="108"/>
                  </a:cubicBezTo>
                  <a:cubicBezTo>
                    <a:pt x="102" y="107"/>
                    <a:pt x="102" y="107"/>
                    <a:pt x="102" y="106"/>
                  </a:cubicBezTo>
                  <a:cubicBezTo>
                    <a:pt x="101" y="106"/>
                    <a:pt x="99" y="103"/>
                    <a:pt x="98" y="101"/>
                  </a:cubicBezTo>
                  <a:cubicBezTo>
                    <a:pt x="99" y="100"/>
                    <a:pt x="100" y="99"/>
                    <a:pt x="101" y="98"/>
                  </a:cubicBezTo>
                  <a:cubicBezTo>
                    <a:pt x="103" y="100"/>
                    <a:pt x="105" y="102"/>
                    <a:pt x="106" y="102"/>
                  </a:cubicBezTo>
                  <a:cubicBezTo>
                    <a:pt x="106" y="102"/>
                    <a:pt x="107" y="102"/>
                    <a:pt x="107" y="102"/>
                  </a:cubicBezTo>
                  <a:cubicBezTo>
                    <a:pt x="108" y="102"/>
                    <a:pt x="108" y="102"/>
                    <a:pt x="109" y="101"/>
                  </a:cubicBezTo>
                  <a:cubicBezTo>
                    <a:pt x="109" y="101"/>
                    <a:pt x="109" y="101"/>
                    <a:pt x="109" y="100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08" y="98"/>
                    <a:pt x="106" y="96"/>
                    <a:pt x="104" y="94"/>
                  </a:cubicBezTo>
                  <a:cubicBezTo>
                    <a:pt x="105" y="93"/>
                    <a:pt x="106" y="92"/>
                    <a:pt x="106" y="91"/>
                  </a:cubicBezTo>
                  <a:cubicBezTo>
                    <a:pt x="109" y="92"/>
                    <a:pt x="112" y="93"/>
                    <a:pt x="112" y="94"/>
                  </a:cubicBezTo>
                  <a:cubicBezTo>
                    <a:pt x="113" y="94"/>
                    <a:pt x="113" y="94"/>
                    <a:pt x="114" y="94"/>
                  </a:cubicBezTo>
                  <a:cubicBezTo>
                    <a:pt x="114" y="93"/>
                    <a:pt x="115" y="93"/>
                    <a:pt x="115" y="93"/>
                  </a:cubicBezTo>
                  <a:cubicBezTo>
                    <a:pt x="115" y="92"/>
                    <a:pt x="115" y="92"/>
                    <a:pt x="115" y="91"/>
                  </a:cubicBezTo>
                  <a:cubicBezTo>
                    <a:pt x="115" y="91"/>
                    <a:pt x="115" y="90"/>
                    <a:pt x="114" y="90"/>
                  </a:cubicBezTo>
                  <a:cubicBezTo>
                    <a:pt x="114" y="89"/>
                    <a:pt x="111" y="88"/>
                    <a:pt x="109" y="86"/>
                  </a:cubicBezTo>
                  <a:cubicBezTo>
                    <a:pt x="110" y="85"/>
                    <a:pt x="110" y="84"/>
                    <a:pt x="111" y="83"/>
                  </a:cubicBezTo>
                  <a:cubicBezTo>
                    <a:pt x="113" y="83"/>
                    <a:pt x="116" y="84"/>
                    <a:pt x="117" y="84"/>
                  </a:cubicBezTo>
                  <a:cubicBezTo>
                    <a:pt x="117" y="84"/>
                    <a:pt x="118" y="84"/>
                    <a:pt x="118" y="84"/>
                  </a:cubicBezTo>
                  <a:cubicBezTo>
                    <a:pt x="119" y="84"/>
                    <a:pt x="119" y="83"/>
                    <a:pt x="119" y="83"/>
                  </a:cubicBezTo>
                  <a:cubicBezTo>
                    <a:pt x="120" y="82"/>
                    <a:pt x="120" y="82"/>
                    <a:pt x="119" y="81"/>
                  </a:cubicBezTo>
                  <a:cubicBezTo>
                    <a:pt x="119" y="81"/>
                    <a:pt x="119" y="80"/>
                    <a:pt x="118" y="80"/>
                  </a:cubicBezTo>
                  <a:cubicBezTo>
                    <a:pt x="118" y="80"/>
                    <a:pt x="115" y="79"/>
                    <a:pt x="113" y="78"/>
                  </a:cubicBezTo>
                  <a:cubicBezTo>
                    <a:pt x="113" y="76"/>
                    <a:pt x="113" y="75"/>
                    <a:pt x="114" y="74"/>
                  </a:cubicBezTo>
                  <a:cubicBezTo>
                    <a:pt x="116" y="74"/>
                    <a:pt x="119" y="74"/>
                    <a:pt x="120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2" y="73"/>
                    <a:pt x="122" y="73"/>
                    <a:pt x="122" y="72"/>
                  </a:cubicBezTo>
                  <a:cubicBezTo>
                    <a:pt x="122" y="72"/>
                    <a:pt x="122" y="71"/>
                    <a:pt x="122" y="71"/>
                  </a:cubicBezTo>
                  <a:cubicBezTo>
                    <a:pt x="122" y="71"/>
                    <a:pt x="121" y="70"/>
                    <a:pt x="121" y="70"/>
                  </a:cubicBezTo>
                  <a:cubicBezTo>
                    <a:pt x="120" y="70"/>
                    <a:pt x="117" y="69"/>
                    <a:pt x="115" y="68"/>
                  </a:cubicBezTo>
                  <a:cubicBezTo>
                    <a:pt x="115" y="67"/>
                    <a:pt x="115" y="66"/>
                    <a:pt x="115" y="64"/>
                  </a:cubicBezTo>
                  <a:cubicBezTo>
                    <a:pt x="118" y="64"/>
                    <a:pt x="121" y="64"/>
                    <a:pt x="121" y="64"/>
                  </a:cubicBezTo>
                  <a:close/>
                  <a:moveTo>
                    <a:pt x="62" y="11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2" y="111"/>
                  </a:cubicBezTo>
                  <a:close/>
                  <a:moveTo>
                    <a:pt x="45" y="108"/>
                  </a:moveTo>
                  <a:cubicBezTo>
                    <a:pt x="45" y="108"/>
                    <a:pt x="44" y="107"/>
                    <a:pt x="44" y="107"/>
                  </a:cubicBezTo>
                  <a:cubicBezTo>
                    <a:pt x="44" y="107"/>
                    <a:pt x="44" y="108"/>
                    <a:pt x="45" y="108"/>
                  </a:cubicBezTo>
                  <a:cubicBezTo>
                    <a:pt x="45" y="108"/>
                    <a:pt x="45" y="108"/>
                    <a:pt x="45" y="108"/>
                  </a:cubicBezTo>
                  <a:close/>
                  <a:moveTo>
                    <a:pt x="31" y="100"/>
                  </a:moveTo>
                  <a:cubicBezTo>
                    <a:pt x="30" y="99"/>
                    <a:pt x="30" y="99"/>
                    <a:pt x="29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0" y="99"/>
                    <a:pt x="30" y="99"/>
                    <a:pt x="31" y="100"/>
                  </a:cubicBezTo>
                  <a:close/>
                  <a:moveTo>
                    <a:pt x="19" y="87"/>
                  </a:move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7"/>
                    <a:pt x="19" y="87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99" name="Freeform 7"/>
            <p:cNvSpPr/>
            <p:nvPr/>
          </p:nvSpPr>
          <p:spPr bwMode="auto">
            <a:xfrm>
              <a:off x="1463675" y="3597275"/>
              <a:ext cx="612775" cy="611188"/>
            </a:xfrm>
            <a:custGeom>
              <a:avLst/>
              <a:gdLst>
                <a:gd name="T0" fmla="*/ 128 w 173"/>
                <a:gd name="T1" fmla="*/ 162 h 173"/>
                <a:gd name="T2" fmla="*/ 135 w 173"/>
                <a:gd name="T3" fmla="*/ 155 h 173"/>
                <a:gd name="T4" fmla="*/ 140 w 173"/>
                <a:gd name="T5" fmla="*/ 151 h 173"/>
                <a:gd name="T6" fmla="*/ 148 w 173"/>
                <a:gd name="T7" fmla="*/ 146 h 173"/>
                <a:gd name="T8" fmla="*/ 144 w 173"/>
                <a:gd name="T9" fmla="*/ 135 h 173"/>
                <a:gd name="T10" fmla="*/ 159 w 173"/>
                <a:gd name="T11" fmla="*/ 133 h 173"/>
                <a:gd name="T12" fmla="*/ 154 w 173"/>
                <a:gd name="T13" fmla="*/ 119 h 173"/>
                <a:gd name="T14" fmla="*/ 166 w 173"/>
                <a:gd name="T15" fmla="*/ 118 h 173"/>
                <a:gd name="T16" fmla="*/ 168 w 173"/>
                <a:gd name="T17" fmla="*/ 108 h 173"/>
                <a:gd name="T18" fmla="*/ 169 w 173"/>
                <a:gd name="T19" fmla="*/ 102 h 173"/>
                <a:gd name="T20" fmla="*/ 172 w 173"/>
                <a:gd name="T21" fmla="*/ 92 h 173"/>
                <a:gd name="T22" fmla="*/ 162 w 173"/>
                <a:gd name="T23" fmla="*/ 86 h 173"/>
                <a:gd name="T24" fmla="*/ 172 w 173"/>
                <a:gd name="T25" fmla="*/ 75 h 173"/>
                <a:gd name="T26" fmla="*/ 159 w 173"/>
                <a:gd name="T27" fmla="*/ 68 h 173"/>
                <a:gd name="T28" fmla="*/ 167 w 173"/>
                <a:gd name="T29" fmla="*/ 59 h 173"/>
                <a:gd name="T30" fmla="*/ 162 w 173"/>
                <a:gd name="T31" fmla="*/ 50 h 173"/>
                <a:gd name="T32" fmla="*/ 159 w 173"/>
                <a:gd name="T33" fmla="*/ 45 h 173"/>
                <a:gd name="T34" fmla="*/ 155 w 173"/>
                <a:gd name="T35" fmla="*/ 36 h 173"/>
                <a:gd name="T36" fmla="*/ 144 w 173"/>
                <a:gd name="T37" fmla="*/ 38 h 173"/>
                <a:gd name="T38" fmla="*/ 145 w 173"/>
                <a:gd name="T39" fmla="*/ 22 h 173"/>
                <a:gd name="T40" fmla="*/ 130 w 173"/>
                <a:gd name="T41" fmla="*/ 25 h 173"/>
                <a:gd name="T42" fmla="*/ 131 w 173"/>
                <a:gd name="T43" fmla="*/ 13 h 173"/>
                <a:gd name="T44" fmla="*/ 121 w 173"/>
                <a:gd name="T45" fmla="*/ 10 h 173"/>
                <a:gd name="T46" fmla="*/ 116 w 173"/>
                <a:gd name="T47" fmla="*/ 8 h 173"/>
                <a:gd name="T48" fmla="*/ 107 w 173"/>
                <a:gd name="T49" fmla="*/ 3 h 173"/>
                <a:gd name="T50" fmla="*/ 99 w 173"/>
                <a:gd name="T51" fmla="*/ 12 h 173"/>
                <a:gd name="T52" fmla="*/ 90 w 173"/>
                <a:gd name="T53" fmla="*/ 0 h 173"/>
                <a:gd name="T54" fmla="*/ 80 w 173"/>
                <a:gd name="T55" fmla="*/ 11 h 173"/>
                <a:gd name="T56" fmla="*/ 73 w 173"/>
                <a:gd name="T57" fmla="*/ 1 h 173"/>
                <a:gd name="T58" fmla="*/ 64 w 173"/>
                <a:gd name="T59" fmla="*/ 5 h 173"/>
                <a:gd name="T60" fmla="*/ 58 w 173"/>
                <a:gd name="T61" fmla="*/ 7 h 173"/>
                <a:gd name="T62" fmla="*/ 48 w 173"/>
                <a:gd name="T63" fmla="*/ 9 h 173"/>
                <a:gd name="T64" fmla="*/ 48 w 173"/>
                <a:gd name="T65" fmla="*/ 21 h 173"/>
                <a:gd name="T66" fmla="*/ 33 w 173"/>
                <a:gd name="T67" fmla="*/ 18 h 173"/>
                <a:gd name="T68" fmla="*/ 33 w 173"/>
                <a:gd name="T69" fmla="*/ 33 h 173"/>
                <a:gd name="T70" fmla="*/ 22 w 173"/>
                <a:gd name="T71" fmla="*/ 30 h 173"/>
                <a:gd name="T72" fmla="*/ 17 w 173"/>
                <a:gd name="T73" fmla="*/ 39 h 173"/>
                <a:gd name="T74" fmla="*/ 14 w 173"/>
                <a:gd name="T75" fmla="*/ 44 h 173"/>
                <a:gd name="T76" fmla="*/ 8 w 173"/>
                <a:gd name="T77" fmla="*/ 52 h 173"/>
                <a:gd name="T78" fmla="*/ 15 w 173"/>
                <a:gd name="T79" fmla="*/ 61 h 173"/>
                <a:gd name="T80" fmla="*/ 2 w 173"/>
                <a:gd name="T81" fmla="*/ 68 h 173"/>
                <a:gd name="T82" fmla="*/ 11 w 173"/>
                <a:gd name="T83" fmla="*/ 79 h 173"/>
                <a:gd name="T84" fmla="*/ 0 w 173"/>
                <a:gd name="T85" fmla="*/ 85 h 173"/>
                <a:gd name="T86" fmla="*/ 3 w 173"/>
                <a:gd name="T87" fmla="*/ 95 h 173"/>
                <a:gd name="T88" fmla="*/ 3 w 173"/>
                <a:gd name="T89" fmla="*/ 101 h 173"/>
                <a:gd name="T90" fmla="*/ 4 w 173"/>
                <a:gd name="T91" fmla="*/ 111 h 173"/>
                <a:gd name="T92" fmla="*/ 16 w 173"/>
                <a:gd name="T93" fmla="*/ 113 h 173"/>
                <a:gd name="T94" fmla="*/ 9 w 173"/>
                <a:gd name="T95" fmla="*/ 127 h 173"/>
                <a:gd name="T96" fmla="*/ 24 w 173"/>
                <a:gd name="T97" fmla="*/ 129 h 173"/>
                <a:gd name="T98" fmla="*/ 19 w 173"/>
                <a:gd name="T99" fmla="*/ 140 h 173"/>
                <a:gd name="T100" fmla="*/ 27 w 173"/>
                <a:gd name="T101" fmla="*/ 147 h 173"/>
                <a:gd name="T102" fmla="*/ 32 w 173"/>
                <a:gd name="T103" fmla="*/ 151 h 173"/>
                <a:gd name="T104" fmla="*/ 38 w 173"/>
                <a:gd name="T105" fmla="*/ 158 h 173"/>
                <a:gd name="T106" fmla="*/ 49 w 173"/>
                <a:gd name="T107" fmla="*/ 152 h 173"/>
                <a:gd name="T108" fmla="*/ 53 w 173"/>
                <a:gd name="T109" fmla="*/ 167 h 173"/>
                <a:gd name="T110" fmla="*/ 66 w 173"/>
                <a:gd name="T111" fmla="*/ 159 h 173"/>
                <a:gd name="T112" fmla="*/ 70 w 173"/>
                <a:gd name="T113" fmla="*/ 171 h 173"/>
                <a:gd name="T114" fmla="*/ 80 w 173"/>
                <a:gd name="T115" fmla="*/ 171 h 173"/>
                <a:gd name="T116" fmla="*/ 86 w 173"/>
                <a:gd name="T117" fmla="*/ 171 h 173"/>
                <a:gd name="T118" fmla="*/ 95 w 173"/>
                <a:gd name="T119" fmla="*/ 172 h 173"/>
                <a:gd name="T120" fmla="*/ 100 w 173"/>
                <a:gd name="T121" fmla="*/ 161 h 173"/>
                <a:gd name="T122" fmla="*/ 112 w 173"/>
                <a:gd name="T123" fmla="*/ 169 h 173"/>
                <a:gd name="T124" fmla="*/ 118 w 173"/>
                <a:gd name="T125" fmla="*/ 15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3" h="173">
                  <a:moveTo>
                    <a:pt x="122" y="163"/>
                  </a:moveTo>
                  <a:cubicBezTo>
                    <a:pt x="123" y="163"/>
                    <a:pt x="123" y="164"/>
                    <a:pt x="124" y="164"/>
                  </a:cubicBezTo>
                  <a:cubicBezTo>
                    <a:pt x="125" y="164"/>
                    <a:pt x="126" y="164"/>
                    <a:pt x="126" y="163"/>
                  </a:cubicBezTo>
                  <a:cubicBezTo>
                    <a:pt x="127" y="163"/>
                    <a:pt x="127" y="163"/>
                    <a:pt x="128" y="162"/>
                  </a:cubicBezTo>
                  <a:cubicBezTo>
                    <a:pt x="128" y="161"/>
                    <a:pt x="128" y="160"/>
                    <a:pt x="128" y="160"/>
                  </a:cubicBezTo>
                  <a:cubicBezTo>
                    <a:pt x="127" y="159"/>
                    <a:pt x="126" y="155"/>
                    <a:pt x="124" y="152"/>
                  </a:cubicBezTo>
                  <a:cubicBezTo>
                    <a:pt x="126" y="151"/>
                    <a:pt x="127" y="150"/>
                    <a:pt x="129" y="149"/>
                  </a:cubicBezTo>
                  <a:cubicBezTo>
                    <a:pt x="132" y="151"/>
                    <a:pt x="134" y="155"/>
                    <a:pt x="135" y="155"/>
                  </a:cubicBezTo>
                  <a:cubicBezTo>
                    <a:pt x="135" y="156"/>
                    <a:pt x="136" y="156"/>
                    <a:pt x="137" y="156"/>
                  </a:cubicBezTo>
                  <a:cubicBezTo>
                    <a:pt x="138" y="156"/>
                    <a:pt x="138" y="156"/>
                    <a:pt x="139" y="155"/>
                  </a:cubicBezTo>
                  <a:cubicBezTo>
                    <a:pt x="140" y="155"/>
                    <a:pt x="140" y="154"/>
                    <a:pt x="140" y="154"/>
                  </a:cubicBezTo>
                  <a:cubicBezTo>
                    <a:pt x="140" y="153"/>
                    <a:pt x="140" y="152"/>
                    <a:pt x="140" y="151"/>
                  </a:cubicBezTo>
                  <a:cubicBezTo>
                    <a:pt x="139" y="151"/>
                    <a:pt x="137" y="147"/>
                    <a:pt x="135" y="144"/>
                  </a:cubicBezTo>
                  <a:cubicBezTo>
                    <a:pt x="137" y="143"/>
                    <a:pt x="138" y="141"/>
                    <a:pt x="139" y="140"/>
                  </a:cubicBezTo>
                  <a:cubicBezTo>
                    <a:pt x="142" y="143"/>
                    <a:pt x="145" y="145"/>
                    <a:pt x="146" y="146"/>
                  </a:cubicBezTo>
                  <a:cubicBezTo>
                    <a:pt x="147" y="146"/>
                    <a:pt x="147" y="146"/>
                    <a:pt x="148" y="146"/>
                  </a:cubicBezTo>
                  <a:cubicBezTo>
                    <a:pt x="149" y="146"/>
                    <a:pt x="150" y="146"/>
                    <a:pt x="150" y="145"/>
                  </a:cubicBezTo>
                  <a:cubicBezTo>
                    <a:pt x="151" y="145"/>
                    <a:pt x="151" y="144"/>
                    <a:pt x="151" y="143"/>
                  </a:cubicBezTo>
                  <a:cubicBezTo>
                    <a:pt x="151" y="142"/>
                    <a:pt x="151" y="142"/>
                    <a:pt x="150" y="141"/>
                  </a:cubicBezTo>
                  <a:cubicBezTo>
                    <a:pt x="150" y="141"/>
                    <a:pt x="147" y="137"/>
                    <a:pt x="144" y="135"/>
                  </a:cubicBezTo>
                  <a:cubicBezTo>
                    <a:pt x="145" y="133"/>
                    <a:pt x="147" y="132"/>
                    <a:pt x="148" y="130"/>
                  </a:cubicBezTo>
                  <a:cubicBezTo>
                    <a:pt x="151" y="132"/>
                    <a:pt x="155" y="134"/>
                    <a:pt x="155" y="134"/>
                  </a:cubicBezTo>
                  <a:cubicBezTo>
                    <a:pt x="156" y="135"/>
                    <a:pt x="157" y="135"/>
                    <a:pt x="158" y="134"/>
                  </a:cubicBezTo>
                  <a:cubicBezTo>
                    <a:pt x="158" y="134"/>
                    <a:pt x="159" y="134"/>
                    <a:pt x="159" y="133"/>
                  </a:cubicBezTo>
                  <a:cubicBezTo>
                    <a:pt x="160" y="132"/>
                    <a:pt x="160" y="132"/>
                    <a:pt x="160" y="131"/>
                  </a:cubicBezTo>
                  <a:cubicBezTo>
                    <a:pt x="160" y="130"/>
                    <a:pt x="159" y="130"/>
                    <a:pt x="159" y="129"/>
                  </a:cubicBezTo>
                  <a:cubicBezTo>
                    <a:pt x="158" y="129"/>
                    <a:pt x="155" y="126"/>
                    <a:pt x="152" y="124"/>
                  </a:cubicBezTo>
                  <a:cubicBezTo>
                    <a:pt x="153" y="122"/>
                    <a:pt x="153" y="121"/>
                    <a:pt x="154" y="119"/>
                  </a:cubicBezTo>
                  <a:cubicBezTo>
                    <a:pt x="158" y="120"/>
                    <a:pt x="162" y="121"/>
                    <a:pt x="163" y="121"/>
                  </a:cubicBezTo>
                  <a:cubicBezTo>
                    <a:pt x="163" y="122"/>
                    <a:pt x="164" y="122"/>
                    <a:pt x="165" y="121"/>
                  </a:cubicBezTo>
                  <a:cubicBezTo>
                    <a:pt x="165" y="121"/>
                    <a:pt x="166" y="120"/>
                    <a:pt x="166" y="120"/>
                  </a:cubicBezTo>
                  <a:cubicBezTo>
                    <a:pt x="167" y="119"/>
                    <a:pt x="167" y="118"/>
                    <a:pt x="166" y="118"/>
                  </a:cubicBezTo>
                  <a:cubicBezTo>
                    <a:pt x="166" y="117"/>
                    <a:pt x="166" y="116"/>
                    <a:pt x="165" y="116"/>
                  </a:cubicBezTo>
                  <a:cubicBezTo>
                    <a:pt x="164" y="116"/>
                    <a:pt x="161" y="114"/>
                    <a:pt x="157" y="112"/>
                  </a:cubicBezTo>
                  <a:cubicBezTo>
                    <a:pt x="158" y="110"/>
                    <a:pt x="158" y="108"/>
                    <a:pt x="159" y="107"/>
                  </a:cubicBezTo>
                  <a:cubicBezTo>
                    <a:pt x="163" y="107"/>
                    <a:pt x="167" y="108"/>
                    <a:pt x="168" y="108"/>
                  </a:cubicBezTo>
                  <a:cubicBezTo>
                    <a:pt x="168" y="108"/>
                    <a:pt x="169" y="108"/>
                    <a:pt x="170" y="107"/>
                  </a:cubicBezTo>
                  <a:cubicBezTo>
                    <a:pt x="170" y="107"/>
                    <a:pt x="171" y="106"/>
                    <a:pt x="171" y="105"/>
                  </a:cubicBezTo>
                  <a:cubicBezTo>
                    <a:pt x="171" y="105"/>
                    <a:pt x="171" y="104"/>
                    <a:pt x="170" y="103"/>
                  </a:cubicBezTo>
                  <a:cubicBezTo>
                    <a:pt x="170" y="103"/>
                    <a:pt x="170" y="102"/>
                    <a:pt x="169" y="102"/>
                  </a:cubicBezTo>
                  <a:cubicBezTo>
                    <a:pt x="168" y="101"/>
                    <a:pt x="164" y="100"/>
                    <a:pt x="161" y="99"/>
                  </a:cubicBezTo>
                  <a:cubicBezTo>
                    <a:pt x="161" y="97"/>
                    <a:pt x="161" y="95"/>
                    <a:pt x="161" y="94"/>
                  </a:cubicBezTo>
                  <a:cubicBezTo>
                    <a:pt x="165" y="93"/>
                    <a:pt x="169" y="93"/>
                    <a:pt x="170" y="93"/>
                  </a:cubicBezTo>
                  <a:cubicBezTo>
                    <a:pt x="171" y="93"/>
                    <a:pt x="171" y="93"/>
                    <a:pt x="172" y="92"/>
                  </a:cubicBezTo>
                  <a:cubicBezTo>
                    <a:pt x="172" y="92"/>
                    <a:pt x="173" y="91"/>
                    <a:pt x="173" y="90"/>
                  </a:cubicBezTo>
                  <a:cubicBezTo>
                    <a:pt x="173" y="89"/>
                    <a:pt x="173" y="89"/>
                    <a:pt x="172" y="88"/>
                  </a:cubicBezTo>
                  <a:cubicBezTo>
                    <a:pt x="172" y="88"/>
                    <a:pt x="171" y="87"/>
                    <a:pt x="170" y="87"/>
                  </a:cubicBezTo>
                  <a:cubicBezTo>
                    <a:pt x="169" y="87"/>
                    <a:pt x="165" y="87"/>
                    <a:pt x="162" y="86"/>
                  </a:cubicBezTo>
                  <a:cubicBezTo>
                    <a:pt x="162" y="84"/>
                    <a:pt x="161" y="82"/>
                    <a:pt x="161" y="80"/>
                  </a:cubicBezTo>
                  <a:cubicBezTo>
                    <a:pt x="165" y="80"/>
                    <a:pt x="169" y="79"/>
                    <a:pt x="170" y="79"/>
                  </a:cubicBezTo>
                  <a:cubicBezTo>
                    <a:pt x="171" y="78"/>
                    <a:pt x="171" y="78"/>
                    <a:pt x="172" y="77"/>
                  </a:cubicBezTo>
                  <a:cubicBezTo>
                    <a:pt x="172" y="77"/>
                    <a:pt x="172" y="76"/>
                    <a:pt x="172" y="75"/>
                  </a:cubicBezTo>
                  <a:cubicBezTo>
                    <a:pt x="172" y="74"/>
                    <a:pt x="172" y="74"/>
                    <a:pt x="171" y="73"/>
                  </a:cubicBezTo>
                  <a:cubicBezTo>
                    <a:pt x="171" y="73"/>
                    <a:pt x="170" y="72"/>
                    <a:pt x="169" y="73"/>
                  </a:cubicBezTo>
                  <a:cubicBezTo>
                    <a:pt x="168" y="73"/>
                    <a:pt x="164" y="73"/>
                    <a:pt x="160" y="73"/>
                  </a:cubicBezTo>
                  <a:cubicBezTo>
                    <a:pt x="160" y="71"/>
                    <a:pt x="160" y="69"/>
                    <a:pt x="159" y="68"/>
                  </a:cubicBezTo>
                  <a:cubicBezTo>
                    <a:pt x="163" y="66"/>
                    <a:pt x="166" y="64"/>
                    <a:pt x="167" y="64"/>
                  </a:cubicBezTo>
                  <a:cubicBezTo>
                    <a:pt x="168" y="64"/>
                    <a:pt x="168" y="63"/>
                    <a:pt x="169" y="63"/>
                  </a:cubicBezTo>
                  <a:cubicBezTo>
                    <a:pt x="169" y="62"/>
                    <a:pt x="169" y="61"/>
                    <a:pt x="169" y="60"/>
                  </a:cubicBezTo>
                  <a:cubicBezTo>
                    <a:pt x="169" y="60"/>
                    <a:pt x="168" y="59"/>
                    <a:pt x="167" y="59"/>
                  </a:cubicBezTo>
                  <a:cubicBezTo>
                    <a:pt x="167" y="58"/>
                    <a:pt x="166" y="58"/>
                    <a:pt x="165" y="58"/>
                  </a:cubicBezTo>
                  <a:cubicBezTo>
                    <a:pt x="165" y="59"/>
                    <a:pt x="161" y="59"/>
                    <a:pt x="157" y="60"/>
                  </a:cubicBezTo>
                  <a:cubicBezTo>
                    <a:pt x="156" y="59"/>
                    <a:pt x="155" y="57"/>
                    <a:pt x="155" y="55"/>
                  </a:cubicBezTo>
                  <a:cubicBezTo>
                    <a:pt x="158" y="53"/>
                    <a:pt x="161" y="51"/>
                    <a:pt x="162" y="50"/>
                  </a:cubicBezTo>
                  <a:cubicBezTo>
                    <a:pt x="163" y="50"/>
                    <a:pt x="163" y="49"/>
                    <a:pt x="163" y="49"/>
                  </a:cubicBezTo>
                  <a:cubicBezTo>
                    <a:pt x="163" y="48"/>
                    <a:pt x="163" y="47"/>
                    <a:pt x="163" y="46"/>
                  </a:cubicBezTo>
                  <a:cubicBezTo>
                    <a:pt x="163" y="46"/>
                    <a:pt x="162" y="45"/>
                    <a:pt x="161" y="45"/>
                  </a:cubicBezTo>
                  <a:cubicBezTo>
                    <a:pt x="161" y="45"/>
                    <a:pt x="160" y="45"/>
                    <a:pt x="159" y="45"/>
                  </a:cubicBezTo>
                  <a:cubicBezTo>
                    <a:pt x="159" y="45"/>
                    <a:pt x="155" y="47"/>
                    <a:pt x="151" y="48"/>
                  </a:cubicBezTo>
                  <a:cubicBezTo>
                    <a:pt x="150" y="47"/>
                    <a:pt x="149" y="45"/>
                    <a:pt x="148" y="44"/>
                  </a:cubicBezTo>
                  <a:cubicBezTo>
                    <a:pt x="151" y="41"/>
                    <a:pt x="154" y="38"/>
                    <a:pt x="155" y="38"/>
                  </a:cubicBezTo>
                  <a:cubicBezTo>
                    <a:pt x="155" y="37"/>
                    <a:pt x="155" y="36"/>
                    <a:pt x="155" y="36"/>
                  </a:cubicBezTo>
                  <a:cubicBezTo>
                    <a:pt x="156" y="35"/>
                    <a:pt x="155" y="34"/>
                    <a:pt x="155" y="34"/>
                  </a:cubicBezTo>
                  <a:cubicBezTo>
                    <a:pt x="154" y="33"/>
                    <a:pt x="154" y="33"/>
                    <a:pt x="153" y="33"/>
                  </a:cubicBezTo>
                  <a:cubicBezTo>
                    <a:pt x="152" y="32"/>
                    <a:pt x="152" y="32"/>
                    <a:pt x="151" y="33"/>
                  </a:cubicBezTo>
                  <a:cubicBezTo>
                    <a:pt x="150" y="33"/>
                    <a:pt x="147" y="36"/>
                    <a:pt x="144" y="38"/>
                  </a:cubicBezTo>
                  <a:cubicBezTo>
                    <a:pt x="142" y="36"/>
                    <a:pt x="141" y="35"/>
                    <a:pt x="140" y="33"/>
                  </a:cubicBezTo>
                  <a:cubicBezTo>
                    <a:pt x="142" y="30"/>
                    <a:pt x="145" y="27"/>
                    <a:pt x="145" y="26"/>
                  </a:cubicBezTo>
                  <a:cubicBezTo>
                    <a:pt x="146" y="26"/>
                    <a:pt x="146" y="25"/>
                    <a:pt x="146" y="24"/>
                  </a:cubicBezTo>
                  <a:cubicBezTo>
                    <a:pt x="146" y="24"/>
                    <a:pt x="145" y="23"/>
                    <a:pt x="145" y="22"/>
                  </a:cubicBezTo>
                  <a:cubicBezTo>
                    <a:pt x="144" y="22"/>
                    <a:pt x="143" y="22"/>
                    <a:pt x="143" y="22"/>
                  </a:cubicBezTo>
                  <a:cubicBezTo>
                    <a:pt x="142" y="22"/>
                    <a:pt x="141" y="22"/>
                    <a:pt x="141" y="22"/>
                  </a:cubicBezTo>
                  <a:cubicBezTo>
                    <a:pt x="140" y="23"/>
                    <a:pt x="137" y="26"/>
                    <a:pt x="134" y="28"/>
                  </a:cubicBezTo>
                  <a:cubicBezTo>
                    <a:pt x="133" y="27"/>
                    <a:pt x="131" y="26"/>
                    <a:pt x="130" y="25"/>
                  </a:cubicBezTo>
                  <a:cubicBezTo>
                    <a:pt x="132" y="22"/>
                    <a:pt x="133" y="18"/>
                    <a:pt x="134" y="17"/>
                  </a:cubicBezTo>
                  <a:cubicBezTo>
                    <a:pt x="134" y="16"/>
                    <a:pt x="134" y="16"/>
                    <a:pt x="134" y="15"/>
                  </a:cubicBezTo>
                  <a:cubicBezTo>
                    <a:pt x="134" y="14"/>
                    <a:pt x="133" y="14"/>
                    <a:pt x="133" y="13"/>
                  </a:cubicBezTo>
                  <a:cubicBezTo>
                    <a:pt x="132" y="13"/>
                    <a:pt x="131" y="13"/>
                    <a:pt x="131" y="13"/>
                  </a:cubicBezTo>
                  <a:cubicBezTo>
                    <a:pt x="130" y="13"/>
                    <a:pt x="129" y="13"/>
                    <a:pt x="129" y="14"/>
                  </a:cubicBezTo>
                  <a:cubicBezTo>
                    <a:pt x="128" y="15"/>
                    <a:pt x="126" y="18"/>
                    <a:pt x="123" y="21"/>
                  </a:cubicBezTo>
                  <a:cubicBezTo>
                    <a:pt x="122" y="20"/>
                    <a:pt x="120" y="19"/>
                    <a:pt x="118" y="18"/>
                  </a:cubicBezTo>
                  <a:cubicBezTo>
                    <a:pt x="120" y="15"/>
                    <a:pt x="121" y="11"/>
                    <a:pt x="121" y="10"/>
                  </a:cubicBezTo>
                  <a:cubicBezTo>
                    <a:pt x="121" y="9"/>
                    <a:pt x="121" y="8"/>
                    <a:pt x="121" y="8"/>
                  </a:cubicBezTo>
                  <a:cubicBezTo>
                    <a:pt x="121" y="7"/>
                    <a:pt x="120" y="7"/>
                    <a:pt x="119" y="6"/>
                  </a:cubicBezTo>
                  <a:cubicBezTo>
                    <a:pt x="119" y="6"/>
                    <a:pt x="118" y="6"/>
                    <a:pt x="117" y="6"/>
                  </a:cubicBezTo>
                  <a:cubicBezTo>
                    <a:pt x="117" y="6"/>
                    <a:pt x="116" y="7"/>
                    <a:pt x="116" y="8"/>
                  </a:cubicBezTo>
                  <a:cubicBezTo>
                    <a:pt x="115" y="8"/>
                    <a:pt x="113" y="12"/>
                    <a:pt x="111" y="15"/>
                  </a:cubicBezTo>
                  <a:cubicBezTo>
                    <a:pt x="110" y="15"/>
                    <a:pt x="108" y="14"/>
                    <a:pt x="106" y="14"/>
                  </a:cubicBezTo>
                  <a:cubicBezTo>
                    <a:pt x="107" y="10"/>
                    <a:pt x="107" y="6"/>
                    <a:pt x="107" y="5"/>
                  </a:cubicBezTo>
                  <a:cubicBezTo>
                    <a:pt x="107" y="4"/>
                    <a:pt x="107" y="4"/>
                    <a:pt x="107" y="3"/>
                  </a:cubicBezTo>
                  <a:cubicBezTo>
                    <a:pt x="106" y="2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2" y="2"/>
                    <a:pt x="102" y="3"/>
                    <a:pt x="101" y="4"/>
                  </a:cubicBezTo>
                  <a:cubicBezTo>
                    <a:pt x="101" y="5"/>
                    <a:pt x="100" y="9"/>
                    <a:pt x="99" y="12"/>
                  </a:cubicBezTo>
                  <a:cubicBezTo>
                    <a:pt x="97" y="12"/>
                    <a:pt x="95" y="12"/>
                    <a:pt x="93" y="11"/>
                  </a:cubicBezTo>
                  <a:cubicBezTo>
                    <a:pt x="93" y="8"/>
                    <a:pt x="93" y="3"/>
                    <a:pt x="93" y="3"/>
                  </a:cubicBezTo>
                  <a:cubicBezTo>
                    <a:pt x="93" y="2"/>
                    <a:pt x="92" y="1"/>
                    <a:pt x="92" y="1"/>
                  </a:cubicBezTo>
                  <a:cubicBezTo>
                    <a:pt x="91" y="0"/>
                    <a:pt x="91" y="0"/>
                    <a:pt x="90" y="0"/>
                  </a:cubicBezTo>
                  <a:cubicBezTo>
                    <a:pt x="89" y="0"/>
                    <a:pt x="88" y="0"/>
                    <a:pt x="88" y="0"/>
                  </a:cubicBezTo>
                  <a:cubicBezTo>
                    <a:pt x="87" y="1"/>
                    <a:pt x="87" y="2"/>
                    <a:pt x="87" y="2"/>
                  </a:cubicBezTo>
                  <a:cubicBezTo>
                    <a:pt x="87" y="3"/>
                    <a:pt x="86" y="7"/>
                    <a:pt x="86" y="11"/>
                  </a:cubicBezTo>
                  <a:cubicBezTo>
                    <a:pt x="84" y="11"/>
                    <a:pt x="82" y="11"/>
                    <a:pt x="80" y="11"/>
                  </a:cubicBezTo>
                  <a:cubicBezTo>
                    <a:pt x="79" y="8"/>
                    <a:pt x="78" y="4"/>
                    <a:pt x="78" y="3"/>
                  </a:cubicBezTo>
                  <a:cubicBezTo>
                    <a:pt x="78" y="2"/>
                    <a:pt x="78" y="1"/>
                    <a:pt x="77" y="1"/>
                  </a:cubicBezTo>
                  <a:cubicBezTo>
                    <a:pt x="76" y="1"/>
                    <a:pt x="76" y="0"/>
                    <a:pt x="75" y="1"/>
                  </a:cubicBezTo>
                  <a:cubicBezTo>
                    <a:pt x="74" y="1"/>
                    <a:pt x="73" y="1"/>
                    <a:pt x="73" y="1"/>
                  </a:cubicBezTo>
                  <a:cubicBezTo>
                    <a:pt x="72" y="2"/>
                    <a:pt x="72" y="3"/>
                    <a:pt x="72" y="3"/>
                  </a:cubicBezTo>
                  <a:cubicBezTo>
                    <a:pt x="72" y="4"/>
                    <a:pt x="72" y="9"/>
                    <a:pt x="72" y="12"/>
                  </a:cubicBezTo>
                  <a:cubicBezTo>
                    <a:pt x="71" y="13"/>
                    <a:pt x="69" y="13"/>
                    <a:pt x="67" y="13"/>
                  </a:cubicBezTo>
                  <a:cubicBezTo>
                    <a:pt x="66" y="10"/>
                    <a:pt x="64" y="6"/>
                    <a:pt x="64" y="5"/>
                  </a:cubicBezTo>
                  <a:cubicBezTo>
                    <a:pt x="63" y="5"/>
                    <a:pt x="63" y="4"/>
                    <a:pt x="62" y="4"/>
                  </a:cubicBezTo>
                  <a:cubicBezTo>
                    <a:pt x="62" y="4"/>
                    <a:pt x="61" y="4"/>
                    <a:pt x="60" y="4"/>
                  </a:cubicBezTo>
                  <a:cubicBezTo>
                    <a:pt x="59" y="4"/>
                    <a:pt x="59" y="4"/>
                    <a:pt x="58" y="5"/>
                  </a:cubicBezTo>
                  <a:cubicBezTo>
                    <a:pt x="58" y="6"/>
                    <a:pt x="58" y="6"/>
                    <a:pt x="58" y="7"/>
                  </a:cubicBezTo>
                  <a:cubicBezTo>
                    <a:pt x="58" y="8"/>
                    <a:pt x="59" y="12"/>
                    <a:pt x="60" y="16"/>
                  </a:cubicBezTo>
                  <a:cubicBezTo>
                    <a:pt x="58" y="16"/>
                    <a:pt x="56" y="17"/>
                    <a:pt x="55" y="18"/>
                  </a:cubicBezTo>
                  <a:cubicBezTo>
                    <a:pt x="53" y="15"/>
                    <a:pt x="50" y="11"/>
                    <a:pt x="50" y="10"/>
                  </a:cubicBezTo>
                  <a:cubicBezTo>
                    <a:pt x="50" y="10"/>
                    <a:pt x="49" y="9"/>
                    <a:pt x="48" y="9"/>
                  </a:cubicBezTo>
                  <a:cubicBezTo>
                    <a:pt x="48" y="9"/>
                    <a:pt x="47" y="9"/>
                    <a:pt x="46" y="10"/>
                  </a:cubicBezTo>
                  <a:cubicBezTo>
                    <a:pt x="46" y="10"/>
                    <a:pt x="45" y="10"/>
                    <a:pt x="45" y="11"/>
                  </a:cubicBezTo>
                  <a:cubicBezTo>
                    <a:pt x="44" y="12"/>
                    <a:pt x="44" y="13"/>
                    <a:pt x="45" y="13"/>
                  </a:cubicBezTo>
                  <a:cubicBezTo>
                    <a:pt x="45" y="14"/>
                    <a:pt x="47" y="18"/>
                    <a:pt x="48" y="21"/>
                  </a:cubicBezTo>
                  <a:cubicBezTo>
                    <a:pt x="46" y="22"/>
                    <a:pt x="45" y="23"/>
                    <a:pt x="43" y="24"/>
                  </a:cubicBezTo>
                  <a:cubicBezTo>
                    <a:pt x="41" y="22"/>
                    <a:pt x="38" y="19"/>
                    <a:pt x="37" y="18"/>
                  </a:cubicBezTo>
                  <a:cubicBezTo>
                    <a:pt x="37" y="17"/>
                    <a:pt x="36" y="17"/>
                    <a:pt x="35" y="17"/>
                  </a:cubicBezTo>
                  <a:cubicBezTo>
                    <a:pt x="35" y="17"/>
                    <a:pt x="34" y="17"/>
                    <a:pt x="33" y="18"/>
                  </a:cubicBezTo>
                  <a:cubicBezTo>
                    <a:pt x="33" y="18"/>
                    <a:pt x="32" y="19"/>
                    <a:pt x="32" y="20"/>
                  </a:cubicBezTo>
                  <a:cubicBezTo>
                    <a:pt x="32" y="20"/>
                    <a:pt x="32" y="21"/>
                    <a:pt x="33" y="22"/>
                  </a:cubicBezTo>
                  <a:cubicBezTo>
                    <a:pt x="33" y="22"/>
                    <a:pt x="35" y="26"/>
                    <a:pt x="37" y="29"/>
                  </a:cubicBezTo>
                  <a:cubicBezTo>
                    <a:pt x="36" y="30"/>
                    <a:pt x="35" y="32"/>
                    <a:pt x="33" y="33"/>
                  </a:cubicBezTo>
                  <a:cubicBezTo>
                    <a:pt x="30" y="30"/>
                    <a:pt x="27" y="28"/>
                    <a:pt x="26" y="27"/>
                  </a:cubicBezTo>
                  <a:cubicBezTo>
                    <a:pt x="26" y="27"/>
                    <a:pt x="25" y="27"/>
                    <a:pt x="24" y="27"/>
                  </a:cubicBezTo>
                  <a:cubicBezTo>
                    <a:pt x="23" y="27"/>
                    <a:pt x="23" y="27"/>
                    <a:pt x="22" y="28"/>
                  </a:cubicBezTo>
                  <a:cubicBezTo>
                    <a:pt x="22" y="28"/>
                    <a:pt x="22" y="29"/>
                    <a:pt x="22" y="30"/>
                  </a:cubicBezTo>
                  <a:cubicBezTo>
                    <a:pt x="22" y="31"/>
                    <a:pt x="22" y="31"/>
                    <a:pt x="22" y="32"/>
                  </a:cubicBezTo>
                  <a:cubicBezTo>
                    <a:pt x="23" y="33"/>
                    <a:pt x="26" y="36"/>
                    <a:pt x="28" y="38"/>
                  </a:cubicBezTo>
                  <a:cubicBezTo>
                    <a:pt x="27" y="40"/>
                    <a:pt x="26" y="41"/>
                    <a:pt x="25" y="43"/>
                  </a:cubicBezTo>
                  <a:cubicBezTo>
                    <a:pt x="21" y="41"/>
                    <a:pt x="18" y="39"/>
                    <a:pt x="17" y="39"/>
                  </a:cubicBezTo>
                  <a:cubicBezTo>
                    <a:pt x="16" y="38"/>
                    <a:pt x="15" y="38"/>
                    <a:pt x="15" y="39"/>
                  </a:cubicBezTo>
                  <a:cubicBezTo>
                    <a:pt x="14" y="39"/>
                    <a:pt x="14" y="39"/>
                    <a:pt x="13" y="40"/>
                  </a:cubicBezTo>
                  <a:cubicBezTo>
                    <a:pt x="13" y="41"/>
                    <a:pt x="13" y="41"/>
                    <a:pt x="13" y="42"/>
                  </a:cubicBezTo>
                  <a:cubicBezTo>
                    <a:pt x="13" y="43"/>
                    <a:pt x="13" y="43"/>
                    <a:pt x="14" y="44"/>
                  </a:cubicBezTo>
                  <a:cubicBezTo>
                    <a:pt x="14" y="44"/>
                    <a:pt x="18" y="47"/>
                    <a:pt x="21" y="49"/>
                  </a:cubicBezTo>
                  <a:cubicBezTo>
                    <a:pt x="20" y="51"/>
                    <a:pt x="19" y="53"/>
                    <a:pt x="18" y="54"/>
                  </a:cubicBezTo>
                  <a:cubicBezTo>
                    <a:pt x="15" y="53"/>
                    <a:pt x="11" y="52"/>
                    <a:pt x="10" y="52"/>
                  </a:cubicBezTo>
                  <a:cubicBezTo>
                    <a:pt x="9" y="51"/>
                    <a:pt x="8" y="51"/>
                    <a:pt x="8" y="52"/>
                  </a:cubicBezTo>
                  <a:cubicBezTo>
                    <a:pt x="7" y="52"/>
                    <a:pt x="6" y="53"/>
                    <a:pt x="6" y="53"/>
                  </a:cubicBezTo>
                  <a:cubicBezTo>
                    <a:pt x="6" y="54"/>
                    <a:pt x="6" y="55"/>
                    <a:pt x="6" y="55"/>
                  </a:cubicBezTo>
                  <a:cubicBezTo>
                    <a:pt x="6" y="56"/>
                    <a:pt x="7" y="57"/>
                    <a:pt x="7" y="57"/>
                  </a:cubicBezTo>
                  <a:cubicBezTo>
                    <a:pt x="8" y="57"/>
                    <a:pt x="12" y="60"/>
                    <a:pt x="15" y="61"/>
                  </a:cubicBezTo>
                  <a:cubicBezTo>
                    <a:pt x="15" y="63"/>
                    <a:pt x="14" y="65"/>
                    <a:pt x="14" y="67"/>
                  </a:cubicBezTo>
                  <a:cubicBezTo>
                    <a:pt x="10" y="66"/>
                    <a:pt x="6" y="65"/>
                    <a:pt x="5" y="65"/>
                  </a:cubicBezTo>
                  <a:cubicBezTo>
                    <a:pt x="4" y="65"/>
                    <a:pt x="3" y="66"/>
                    <a:pt x="3" y="66"/>
                  </a:cubicBezTo>
                  <a:cubicBezTo>
                    <a:pt x="2" y="66"/>
                    <a:pt x="2" y="67"/>
                    <a:pt x="2" y="68"/>
                  </a:cubicBezTo>
                  <a:cubicBezTo>
                    <a:pt x="1" y="69"/>
                    <a:pt x="2" y="69"/>
                    <a:pt x="2" y="70"/>
                  </a:cubicBezTo>
                  <a:cubicBezTo>
                    <a:pt x="2" y="71"/>
                    <a:pt x="3" y="71"/>
                    <a:pt x="3" y="71"/>
                  </a:cubicBezTo>
                  <a:cubicBezTo>
                    <a:pt x="4" y="72"/>
                    <a:pt x="8" y="73"/>
                    <a:pt x="12" y="74"/>
                  </a:cubicBezTo>
                  <a:cubicBezTo>
                    <a:pt x="12" y="76"/>
                    <a:pt x="11" y="78"/>
                    <a:pt x="11" y="79"/>
                  </a:cubicBezTo>
                  <a:cubicBezTo>
                    <a:pt x="7" y="80"/>
                    <a:pt x="3" y="80"/>
                    <a:pt x="2" y="80"/>
                  </a:cubicBezTo>
                  <a:cubicBezTo>
                    <a:pt x="2" y="80"/>
                    <a:pt x="1" y="80"/>
                    <a:pt x="0" y="81"/>
                  </a:cubicBezTo>
                  <a:cubicBezTo>
                    <a:pt x="0" y="81"/>
                    <a:pt x="0" y="82"/>
                    <a:pt x="0" y="83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1" y="85"/>
                    <a:pt x="1" y="86"/>
                    <a:pt x="2" y="86"/>
                  </a:cubicBezTo>
                  <a:cubicBezTo>
                    <a:pt x="3" y="86"/>
                    <a:pt x="7" y="87"/>
                    <a:pt x="11" y="87"/>
                  </a:cubicBezTo>
                  <a:cubicBezTo>
                    <a:pt x="11" y="89"/>
                    <a:pt x="11" y="91"/>
                    <a:pt x="11" y="93"/>
                  </a:cubicBezTo>
                  <a:cubicBezTo>
                    <a:pt x="7" y="93"/>
                    <a:pt x="3" y="94"/>
                    <a:pt x="3" y="95"/>
                  </a:cubicBezTo>
                  <a:cubicBezTo>
                    <a:pt x="2" y="95"/>
                    <a:pt x="1" y="95"/>
                    <a:pt x="1" y="96"/>
                  </a:cubicBezTo>
                  <a:cubicBezTo>
                    <a:pt x="0" y="96"/>
                    <a:pt x="0" y="97"/>
                    <a:pt x="0" y="98"/>
                  </a:cubicBezTo>
                  <a:cubicBezTo>
                    <a:pt x="0" y="99"/>
                    <a:pt x="1" y="99"/>
                    <a:pt x="1" y="100"/>
                  </a:cubicBezTo>
                  <a:cubicBezTo>
                    <a:pt x="2" y="100"/>
                    <a:pt x="3" y="101"/>
                    <a:pt x="3" y="101"/>
                  </a:cubicBezTo>
                  <a:cubicBezTo>
                    <a:pt x="4" y="100"/>
                    <a:pt x="8" y="100"/>
                    <a:pt x="12" y="100"/>
                  </a:cubicBezTo>
                  <a:cubicBezTo>
                    <a:pt x="12" y="102"/>
                    <a:pt x="13" y="104"/>
                    <a:pt x="13" y="106"/>
                  </a:cubicBezTo>
                  <a:cubicBezTo>
                    <a:pt x="10" y="107"/>
                    <a:pt x="6" y="109"/>
                    <a:pt x="5" y="109"/>
                  </a:cubicBezTo>
                  <a:cubicBezTo>
                    <a:pt x="4" y="109"/>
                    <a:pt x="4" y="110"/>
                    <a:pt x="4" y="111"/>
                  </a:cubicBezTo>
                  <a:cubicBezTo>
                    <a:pt x="3" y="111"/>
                    <a:pt x="3" y="112"/>
                    <a:pt x="4" y="113"/>
                  </a:cubicBezTo>
                  <a:cubicBezTo>
                    <a:pt x="4" y="113"/>
                    <a:pt x="4" y="114"/>
                    <a:pt x="5" y="114"/>
                  </a:cubicBezTo>
                  <a:cubicBezTo>
                    <a:pt x="6" y="115"/>
                    <a:pt x="6" y="115"/>
                    <a:pt x="7" y="115"/>
                  </a:cubicBezTo>
                  <a:cubicBezTo>
                    <a:pt x="8" y="115"/>
                    <a:pt x="12" y="114"/>
                    <a:pt x="16" y="113"/>
                  </a:cubicBezTo>
                  <a:cubicBezTo>
                    <a:pt x="16" y="115"/>
                    <a:pt x="17" y="116"/>
                    <a:pt x="18" y="118"/>
                  </a:cubicBezTo>
                  <a:cubicBezTo>
                    <a:pt x="15" y="120"/>
                    <a:pt x="11" y="122"/>
                    <a:pt x="10" y="123"/>
                  </a:cubicBezTo>
                  <a:cubicBezTo>
                    <a:pt x="10" y="123"/>
                    <a:pt x="9" y="124"/>
                    <a:pt x="9" y="124"/>
                  </a:cubicBezTo>
                  <a:cubicBezTo>
                    <a:pt x="9" y="125"/>
                    <a:pt x="9" y="126"/>
                    <a:pt x="9" y="127"/>
                  </a:cubicBezTo>
                  <a:cubicBezTo>
                    <a:pt x="10" y="127"/>
                    <a:pt x="10" y="128"/>
                    <a:pt x="11" y="128"/>
                  </a:cubicBezTo>
                  <a:cubicBezTo>
                    <a:pt x="12" y="128"/>
                    <a:pt x="12" y="128"/>
                    <a:pt x="13" y="128"/>
                  </a:cubicBezTo>
                  <a:cubicBezTo>
                    <a:pt x="14" y="128"/>
                    <a:pt x="18" y="126"/>
                    <a:pt x="21" y="125"/>
                  </a:cubicBezTo>
                  <a:cubicBezTo>
                    <a:pt x="22" y="126"/>
                    <a:pt x="23" y="128"/>
                    <a:pt x="24" y="129"/>
                  </a:cubicBezTo>
                  <a:cubicBezTo>
                    <a:pt x="21" y="132"/>
                    <a:pt x="18" y="135"/>
                    <a:pt x="18" y="135"/>
                  </a:cubicBezTo>
                  <a:cubicBezTo>
                    <a:pt x="17" y="136"/>
                    <a:pt x="17" y="137"/>
                    <a:pt x="17" y="137"/>
                  </a:cubicBezTo>
                  <a:cubicBezTo>
                    <a:pt x="17" y="138"/>
                    <a:pt x="17" y="139"/>
                    <a:pt x="18" y="139"/>
                  </a:cubicBezTo>
                  <a:cubicBezTo>
                    <a:pt x="18" y="140"/>
                    <a:pt x="19" y="140"/>
                    <a:pt x="19" y="140"/>
                  </a:cubicBezTo>
                  <a:cubicBezTo>
                    <a:pt x="20" y="141"/>
                    <a:pt x="21" y="141"/>
                    <a:pt x="21" y="140"/>
                  </a:cubicBezTo>
                  <a:cubicBezTo>
                    <a:pt x="22" y="140"/>
                    <a:pt x="26" y="137"/>
                    <a:pt x="29" y="135"/>
                  </a:cubicBezTo>
                  <a:cubicBezTo>
                    <a:pt x="30" y="137"/>
                    <a:pt x="31" y="138"/>
                    <a:pt x="33" y="140"/>
                  </a:cubicBezTo>
                  <a:cubicBezTo>
                    <a:pt x="30" y="143"/>
                    <a:pt x="28" y="146"/>
                    <a:pt x="27" y="147"/>
                  </a:cubicBezTo>
                  <a:cubicBezTo>
                    <a:pt x="27" y="147"/>
                    <a:pt x="27" y="148"/>
                    <a:pt x="27" y="149"/>
                  </a:cubicBezTo>
                  <a:cubicBezTo>
                    <a:pt x="27" y="149"/>
                    <a:pt x="27" y="150"/>
                    <a:pt x="28" y="151"/>
                  </a:cubicBezTo>
                  <a:cubicBezTo>
                    <a:pt x="28" y="151"/>
                    <a:pt x="29" y="151"/>
                    <a:pt x="30" y="151"/>
                  </a:cubicBezTo>
                  <a:cubicBezTo>
                    <a:pt x="30" y="151"/>
                    <a:pt x="31" y="151"/>
                    <a:pt x="32" y="151"/>
                  </a:cubicBezTo>
                  <a:cubicBezTo>
                    <a:pt x="32" y="150"/>
                    <a:pt x="35" y="147"/>
                    <a:pt x="38" y="145"/>
                  </a:cubicBezTo>
                  <a:cubicBezTo>
                    <a:pt x="40" y="146"/>
                    <a:pt x="41" y="147"/>
                    <a:pt x="43" y="148"/>
                  </a:cubicBezTo>
                  <a:cubicBezTo>
                    <a:pt x="41" y="151"/>
                    <a:pt x="39" y="155"/>
                    <a:pt x="39" y="156"/>
                  </a:cubicBezTo>
                  <a:cubicBezTo>
                    <a:pt x="38" y="157"/>
                    <a:pt x="38" y="157"/>
                    <a:pt x="38" y="158"/>
                  </a:cubicBezTo>
                  <a:cubicBezTo>
                    <a:pt x="39" y="159"/>
                    <a:pt x="39" y="159"/>
                    <a:pt x="40" y="160"/>
                  </a:cubicBezTo>
                  <a:cubicBezTo>
                    <a:pt x="40" y="160"/>
                    <a:pt x="41" y="160"/>
                    <a:pt x="42" y="160"/>
                  </a:cubicBezTo>
                  <a:cubicBezTo>
                    <a:pt x="42" y="160"/>
                    <a:pt x="43" y="160"/>
                    <a:pt x="44" y="159"/>
                  </a:cubicBezTo>
                  <a:cubicBezTo>
                    <a:pt x="44" y="159"/>
                    <a:pt x="47" y="155"/>
                    <a:pt x="49" y="152"/>
                  </a:cubicBezTo>
                  <a:cubicBezTo>
                    <a:pt x="51" y="153"/>
                    <a:pt x="52" y="154"/>
                    <a:pt x="54" y="155"/>
                  </a:cubicBezTo>
                  <a:cubicBezTo>
                    <a:pt x="53" y="158"/>
                    <a:pt x="52" y="162"/>
                    <a:pt x="51" y="163"/>
                  </a:cubicBezTo>
                  <a:cubicBezTo>
                    <a:pt x="51" y="164"/>
                    <a:pt x="51" y="165"/>
                    <a:pt x="52" y="165"/>
                  </a:cubicBezTo>
                  <a:cubicBezTo>
                    <a:pt x="52" y="166"/>
                    <a:pt x="52" y="166"/>
                    <a:pt x="53" y="167"/>
                  </a:cubicBezTo>
                  <a:cubicBezTo>
                    <a:pt x="54" y="167"/>
                    <a:pt x="55" y="167"/>
                    <a:pt x="55" y="167"/>
                  </a:cubicBezTo>
                  <a:cubicBezTo>
                    <a:pt x="56" y="167"/>
                    <a:pt x="56" y="166"/>
                    <a:pt x="57" y="166"/>
                  </a:cubicBezTo>
                  <a:cubicBezTo>
                    <a:pt x="57" y="165"/>
                    <a:pt x="59" y="161"/>
                    <a:pt x="61" y="158"/>
                  </a:cubicBezTo>
                  <a:cubicBezTo>
                    <a:pt x="63" y="158"/>
                    <a:pt x="64" y="159"/>
                    <a:pt x="66" y="159"/>
                  </a:cubicBezTo>
                  <a:cubicBezTo>
                    <a:pt x="66" y="163"/>
                    <a:pt x="65" y="167"/>
                    <a:pt x="65" y="168"/>
                  </a:cubicBezTo>
                  <a:cubicBezTo>
                    <a:pt x="65" y="169"/>
                    <a:pt x="65" y="170"/>
                    <a:pt x="66" y="170"/>
                  </a:cubicBezTo>
                  <a:cubicBezTo>
                    <a:pt x="66" y="171"/>
                    <a:pt x="67" y="171"/>
                    <a:pt x="67" y="171"/>
                  </a:cubicBezTo>
                  <a:cubicBezTo>
                    <a:pt x="68" y="171"/>
                    <a:pt x="69" y="171"/>
                    <a:pt x="70" y="171"/>
                  </a:cubicBezTo>
                  <a:cubicBezTo>
                    <a:pt x="70" y="171"/>
                    <a:pt x="71" y="170"/>
                    <a:pt x="71" y="169"/>
                  </a:cubicBezTo>
                  <a:cubicBezTo>
                    <a:pt x="71" y="169"/>
                    <a:pt x="72" y="165"/>
                    <a:pt x="74" y="161"/>
                  </a:cubicBezTo>
                  <a:cubicBezTo>
                    <a:pt x="75" y="161"/>
                    <a:pt x="77" y="162"/>
                    <a:pt x="79" y="162"/>
                  </a:cubicBezTo>
                  <a:cubicBezTo>
                    <a:pt x="79" y="166"/>
                    <a:pt x="80" y="170"/>
                    <a:pt x="80" y="171"/>
                  </a:cubicBezTo>
                  <a:cubicBezTo>
                    <a:pt x="80" y="171"/>
                    <a:pt x="80" y="172"/>
                    <a:pt x="80" y="172"/>
                  </a:cubicBezTo>
                  <a:cubicBezTo>
                    <a:pt x="81" y="173"/>
                    <a:pt x="82" y="173"/>
                    <a:pt x="82" y="173"/>
                  </a:cubicBezTo>
                  <a:cubicBezTo>
                    <a:pt x="83" y="173"/>
                    <a:pt x="84" y="173"/>
                    <a:pt x="84" y="173"/>
                  </a:cubicBezTo>
                  <a:cubicBezTo>
                    <a:pt x="85" y="172"/>
                    <a:pt x="85" y="172"/>
                    <a:pt x="86" y="171"/>
                  </a:cubicBezTo>
                  <a:cubicBezTo>
                    <a:pt x="86" y="170"/>
                    <a:pt x="86" y="166"/>
                    <a:pt x="87" y="162"/>
                  </a:cubicBezTo>
                  <a:cubicBezTo>
                    <a:pt x="89" y="162"/>
                    <a:pt x="90" y="162"/>
                    <a:pt x="92" y="162"/>
                  </a:cubicBezTo>
                  <a:cubicBezTo>
                    <a:pt x="93" y="166"/>
                    <a:pt x="94" y="170"/>
                    <a:pt x="94" y="170"/>
                  </a:cubicBezTo>
                  <a:cubicBezTo>
                    <a:pt x="94" y="171"/>
                    <a:pt x="95" y="172"/>
                    <a:pt x="95" y="172"/>
                  </a:cubicBezTo>
                  <a:cubicBezTo>
                    <a:pt x="96" y="172"/>
                    <a:pt x="97" y="173"/>
                    <a:pt x="98" y="173"/>
                  </a:cubicBezTo>
                  <a:cubicBezTo>
                    <a:pt x="98" y="172"/>
                    <a:pt x="99" y="172"/>
                    <a:pt x="99" y="172"/>
                  </a:cubicBezTo>
                  <a:cubicBezTo>
                    <a:pt x="100" y="171"/>
                    <a:pt x="100" y="170"/>
                    <a:pt x="100" y="170"/>
                  </a:cubicBezTo>
                  <a:cubicBezTo>
                    <a:pt x="100" y="169"/>
                    <a:pt x="100" y="165"/>
                    <a:pt x="100" y="161"/>
                  </a:cubicBezTo>
                  <a:cubicBezTo>
                    <a:pt x="102" y="160"/>
                    <a:pt x="103" y="160"/>
                    <a:pt x="105" y="160"/>
                  </a:cubicBezTo>
                  <a:cubicBezTo>
                    <a:pt x="107" y="163"/>
                    <a:pt x="108" y="167"/>
                    <a:pt x="109" y="168"/>
                  </a:cubicBezTo>
                  <a:cubicBezTo>
                    <a:pt x="109" y="168"/>
                    <a:pt x="110" y="169"/>
                    <a:pt x="110" y="169"/>
                  </a:cubicBezTo>
                  <a:cubicBezTo>
                    <a:pt x="111" y="170"/>
                    <a:pt x="112" y="170"/>
                    <a:pt x="112" y="169"/>
                  </a:cubicBezTo>
                  <a:cubicBezTo>
                    <a:pt x="113" y="169"/>
                    <a:pt x="114" y="169"/>
                    <a:pt x="114" y="168"/>
                  </a:cubicBezTo>
                  <a:cubicBezTo>
                    <a:pt x="114" y="167"/>
                    <a:pt x="115" y="167"/>
                    <a:pt x="114" y="166"/>
                  </a:cubicBezTo>
                  <a:cubicBezTo>
                    <a:pt x="114" y="165"/>
                    <a:pt x="113" y="161"/>
                    <a:pt x="113" y="157"/>
                  </a:cubicBezTo>
                  <a:cubicBezTo>
                    <a:pt x="114" y="157"/>
                    <a:pt x="116" y="156"/>
                    <a:pt x="118" y="155"/>
                  </a:cubicBezTo>
                  <a:cubicBezTo>
                    <a:pt x="120" y="158"/>
                    <a:pt x="122" y="162"/>
                    <a:pt x="122" y="163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00" name="Freeform 8"/>
            <p:cNvSpPr>
              <a:spLocks noEditPoints="1"/>
            </p:cNvSpPr>
            <p:nvPr/>
          </p:nvSpPr>
          <p:spPr bwMode="auto">
            <a:xfrm>
              <a:off x="12700" y="4070350"/>
              <a:ext cx="1057275" cy="1060450"/>
            </a:xfrm>
            <a:custGeom>
              <a:avLst/>
              <a:gdLst>
                <a:gd name="T0" fmla="*/ 287 w 299"/>
                <a:gd name="T1" fmla="*/ 118 h 300"/>
                <a:gd name="T2" fmla="*/ 242 w 299"/>
                <a:gd name="T3" fmla="*/ 95 h 300"/>
                <a:gd name="T4" fmla="*/ 270 w 299"/>
                <a:gd name="T5" fmla="*/ 64 h 300"/>
                <a:gd name="T6" fmla="*/ 261 w 299"/>
                <a:gd name="T7" fmla="*/ 52 h 300"/>
                <a:gd name="T8" fmla="*/ 225 w 299"/>
                <a:gd name="T9" fmla="*/ 72 h 300"/>
                <a:gd name="T10" fmla="*/ 212 w 299"/>
                <a:gd name="T11" fmla="*/ 23 h 300"/>
                <a:gd name="T12" fmla="*/ 205 w 299"/>
                <a:gd name="T13" fmla="*/ 10 h 300"/>
                <a:gd name="T14" fmla="*/ 191 w 299"/>
                <a:gd name="T15" fmla="*/ 15 h 300"/>
                <a:gd name="T16" fmla="*/ 148 w 299"/>
                <a:gd name="T17" fmla="*/ 39 h 300"/>
                <a:gd name="T18" fmla="*/ 136 w 299"/>
                <a:gd name="T19" fmla="*/ 2 h 300"/>
                <a:gd name="T20" fmla="*/ 120 w 299"/>
                <a:gd name="T21" fmla="*/ 4 h 300"/>
                <a:gd name="T22" fmla="*/ 119 w 299"/>
                <a:gd name="T23" fmla="*/ 43 h 300"/>
                <a:gd name="T24" fmla="*/ 71 w 299"/>
                <a:gd name="T25" fmla="*/ 32 h 300"/>
                <a:gd name="T26" fmla="*/ 56 w 299"/>
                <a:gd name="T27" fmla="*/ 31 h 300"/>
                <a:gd name="T28" fmla="*/ 53 w 299"/>
                <a:gd name="T29" fmla="*/ 46 h 300"/>
                <a:gd name="T30" fmla="*/ 55 w 299"/>
                <a:gd name="T31" fmla="*/ 96 h 300"/>
                <a:gd name="T32" fmla="*/ 15 w 299"/>
                <a:gd name="T33" fmla="*/ 88 h 300"/>
                <a:gd name="T34" fmla="*/ 9 w 299"/>
                <a:gd name="T35" fmla="*/ 102 h 300"/>
                <a:gd name="T36" fmla="*/ 44 w 299"/>
                <a:gd name="T37" fmla="*/ 124 h 300"/>
                <a:gd name="T38" fmla="*/ 8 w 299"/>
                <a:gd name="T39" fmla="*/ 159 h 300"/>
                <a:gd name="T40" fmla="*/ 0 w 299"/>
                <a:gd name="T41" fmla="*/ 171 h 300"/>
                <a:gd name="T42" fmla="*/ 12 w 299"/>
                <a:gd name="T43" fmla="*/ 181 h 300"/>
                <a:gd name="T44" fmla="*/ 56 w 299"/>
                <a:gd name="T45" fmla="*/ 205 h 300"/>
                <a:gd name="T46" fmla="*/ 28 w 299"/>
                <a:gd name="T47" fmla="*/ 236 h 300"/>
                <a:gd name="T48" fmla="*/ 38 w 299"/>
                <a:gd name="T49" fmla="*/ 248 h 300"/>
                <a:gd name="T50" fmla="*/ 73 w 299"/>
                <a:gd name="T51" fmla="*/ 228 h 300"/>
                <a:gd name="T52" fmla="*/ 86 w 299"/>
                <a:gd name="T53" fmla="*/ 276 h 300"/>
                <a:gd name="T54" fmla="*/ 93 w 299"/>
                <a:gd name="T55" fmla="*/ 290 h 300"/>
                <a:gd name="T56" fmla="*/ 108 w 299"/>
                <a:gd name="T57" fmla="*/ 285 h 300"/>
                <a:gd name="T58" fmla="*/ 151 w 299"/>
                <a:gd name="T59" fmla="*/ 261 h 300"/>
                <a:gd name="T60" fmla="*/ 163 w 299"/>
                <a:gd name="T61" fmla="*/ 298 h 300"/>
                <a:gd name="T62" fmla="*/ 178 w 299"/>
                <a:gd name="T63" fmla="*/ 296 h 300"/>
                <a:gd name="T64" fmla="*/ 179 w 299"/>
                <a:gd name="T65" fmla="*/ 257 h 300"/>
                <a:gd name="T66" fmla="*/ 227 w 299"/>
                <a:gd name="T67" fmla="*/ 268 h 300"/>
                <a:gd name="T68" fmla="*/ 242 w 299"/>
                <a:gd name="T69" fmla="*/ 269 h 300"/>
                <a:gd name="T70" fmla="*/ 245 w 299"/>
                <a:gd name="T71" fmla="*/ 254 h 300"/>
                <a:gd name="T72" fmla="*/ 244 w 299"/>
                <a:gd name="T73" fmla="*/ 204 h 300"/>
                <a:gd name="T74" fmla="*/ 284 w 299"/>
                <a:gd name="T75" fmla="*/ 212 h 300"/>
                <a:gd name="T76" fmla="*/ 289 w 299"/>
                <a:gd name="T77" fmla="*/ 198 h 300"/>
                <a:gd name="T78" fmla="*/ 254 w 299"/>
                <a:gd name="T79" fmla="*/ 176 h 300"/>
                <a:gd name="T80" fmla="*/ 290 w 299"/>
                <a:gd name="T81" fmla="*/ 141 h 300"/>
                <a:gd name="T82" fmla="*/ 298 w 299"/>
                <a:gd name="T83" fmla="*/ 129 h 300"/>
                <a:gd name="T84" fmla="*/ 161 w 299"/>
                <a:gd name="T85" fmla="*/ 231 h 300"/>
                <a:gd name="T86" fmla="*/ 138 w 299"/>
                <a:gd name="T87" fmla="*/ 69 h 300"/>
                <a:gd name="T88" fmla="*/ 161 w 299"/>
                <a:gd name="T89" fmla="*/ 23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9" h="300">
                  <a:moveTo>
                    <a:pt x="294" y="121"/>
                  </a:moveTo>
                  <a:cubicBezTo>
                    <a:pt x="292" y="120"/>
                    <a:pt x="290" y="118"/>
                    <a:pt x="287" y="118"/>
                  </a:cubicBezTo>
                  <a:cubicBezTo>
                    <a:pt x="283" y="119"/>
                    <a:pt x="267" y="119"/>
                    <a:pt x="252" y="120"/>
                  </a:cubicBezTo>
                  <a:cubicBezTo>
                    <a:pt x="250" y="111"/>
                    <a:pt x="247" y="103"/>
                    <a:pt x="242" y="95"/>
                  </a:cubicBezTo>
                  <a:cubicBezTo>
                    <a:pt x="253" y="85"/>
                    <a:pt x="265" y="74"/>
                    <a:pt x="267" y="72"/>
                  </a:cubicBezTo>
                  <a:cubicBezTo>
                    <a:pt x="269" y="70"/>
                    <a:pt x="270" y="67"/>
                    <a:pt x="270" y="64"/>
                  </a:cubicBezTo>
                  <a:cubicBezTo>
                    <a:pt x="270" y="62"/>
                    <a:pt x="269" y="59"/>
                    <a:pt x="268" y="57"/>
                  </a:cubicBezTo>
                  <a:cubicBezTo>
                    <a:pt x="266" y="54"/>
                    <a:pt x="263" y="53"/>
                    <a:pt x="261" y="52"/>
                  </a:cubicBezTo>
                  <a:cubicBezTo>
                    <a:pt x="258" y="52"/>
                    <a:pt x="255" y="52"/>
                    <a:pt x="253" y="54"/>
                  </a:cubicBezTo>
                  <a:cubicBezTo>
                    <a:pt x="250" y="56"/>
                    <a:pt x="237" y="64"/>
                    <a:pt x="225" y="72"/>
                  </a:cubicBezTo>
                  <a:cubicBezTo>
                    <a:pt x="218" y="65"/>
                    <a:pt x="211" y="59"/>
                    <a:pt x="203" y="54"/>
                  </a:cubicBezTo>
                  <a:cubicBezTo>
                    <a:pt x="207" y="41"/>
                    <a:pt x="211" y="26"/>
                    <a:pt x="212" y="23"/>
                  </a:cubicBezTo>
                  <a:cubicBezTo>
                    <a:pt x="213" y="21"/>
                    <a:pt x="212" y="18"/>
                    <a:pt x="211" y="15"/>
                  </a:cubicBezTo>
                  <a:cubicBezTo>
                    <a:pt x="210" y="13"/>
                    <a:pt x="208" y="11"/>
                    <a:pt x="205" y="10"/>
                  </a:cubicBezTo>
                  <a:cubicBezTo>
                    <a:pt x="202" y="9"/>
                    <a:pt x="200" y="9"/>
                    <a:pt x="197" y="10"/>
                  </a:cubicBezTo>
                  <a:cubicBezTo>
                    <a:pt x="194" y="10"/>
                    <a:pt x="192" y="12"/>
                    <a:pt x="191" y="15"/>
                  </a:cubicBezTo>
                  <a:cubicBezTo>
                    <a:pt x="189" y="18"/>
                    <a:pt x="183" y="30"/>
                    <a:pt x="176" y="43"/>
                  </a:cubicBezTo>
                  <a:cubicBezTo>
                    <a:pt x="167" y="40"/>
                    <a:pt x="158" y="39"/>
                    <a:pt x="148" y="39"/>
                  </a:cubicBezTo>
                  <a:cubicBezTo>
                    <a:pt x="145" y="25"/>
                    <a:pt x="141" y="12"/>
                    <a:pt x="141" y="9"/>
                  </a:cubicBezTo>
                  <a:cubicBezTo>
                    <a:pt x="140" y="6"/>
                    <a:pt x="138" y="4"/>
                    <a:pt x="136" y="2"/>
                  </a:cubicBezTo>
                  <a:cubicBezTo>
                    <a:pt x="133" y="1"/>
                    <a:pt x="131" y="0"/>
                    <a:pt x="128" y="1"/>
                  </a:cubicBezTo>
                  <a:cubicBezTo>
                    <a:pt x="125" y="1"/>
                    <a:pt x="122" y="2"/>
                    <a:pt x="120" y="4"/>
                  </a:cubicBezTo>
                  <a:cubicBezTo>
                    <a:pt x="119" y="6"/>
                    <a:pt x="118" y="9"/>
                    <a:pt x="118" y="12"/>
                  </a:cubicBezTo>
                  <a:cubicBezTo>
                    <a:pt x="118" y="15"/>
                    <a:pt x="118" y="29"/>
                    <a:pt x="119" y="43"/>
                  </a:cubicBezTo>
                  <a:cubicBezTo>
                    <a:pt x="110" y="46"/>
                    <a:pt x="101" y="50"/>
                    <a:pt x="93" y="55"/>
                  </a:cubicBezTo>
                  <a:cubicBezTo>
                    <a:pt x="83" y="45"/>
                    <a:pt x="73" y="34"/>
                    <a:pt x="71" y="32"/>
                  </a:cubicBezTo>
                  <a:cubicBezTo>
                    <a:pt x="69" y="30"/>
                    <a:pt x="67" y="29"/>
                    <a:pt x="64" y="29"/>
                  </a:cubicBezTo>
                  <a:cubicBezTo>
                    <a:pt x="61" y="29"/>
                    <a:pt x="58" y="29"/>
                    <a:pt x="56" y="31"/>
                  </a:cubicBezTo>
                  <a:cubicBezTo>
                    <a:pt x="54" y="33"/>
                    <a:pt x="52" y="36"/>
                    <a:pt x="52" y="38"/>
                  </a:cubicBezTo>
                  <a:cubicBezTo>
                    <a:pt x="51" y="41"/>
                    <a:pt x="51" y="44"/>
                    <a:pt x="53" y="46"/>
                  </a:cubicBezTo>
                  <a:cubicBezTo>
                    <a:pt x="55" y="49"/>
                    <a:pt x="63" y="62"/>
                    <a:pt x="70" y="73"/>
                  </a:cubicBezTo>
                  <a:cubicBezTo>
                    <a:pt x="64" y="80"/>
                    <a:pt x="59" y="88"/>
                    <a:pt x="55" y="96"/>
                  </a:cubicBezTo>
                  <a:cubicBezTo>
                    <a:pt x="41" y="92"/>
                    <a:pt x="26" y="88"/>
                    <a:pt x="23" y="87"/>
                  </a:cubicBezTo>
                  <a:cubicBezTo>
                    <a:pt x="20" y="86"/>
                    <a:pt x="17" y="86"/>
                    <a:pt x="15" y="88"/>
                  </a:cubicBezTo>
                  <a:cubicBezTo>
                    <a:pt x="12" y="89"/>
                    <a:pt x="10" y="91"/>
                    <a:pt x="9" y="94"/>
                  </a:cubicBezTo>
                  <a:cubicBezTo>
                    <a:pt x="8" y="97"/>
                    <a:pt x="8" y="100"/>
                    <a:pt x="9" y="102"/>
                  </a:cubicBezTo>
                  <a:cubicBezTo>
                    <a:pt x="10" y="105"/>
                    <a:pt x="12" y="107"/>
                    <a:pt x="14" y="108"/>
                  </a:cubicBezTo>
                  <a:cubicBezTo>
                    <a:pt x="17" y="110"/>
                    <a:pt x="31" y="117"/>
                    <a:pt x="44" y="124"/>
                  </a:cubicBezTo>
                  <a:cubicBezTo>
                    <a:pt x="42" y="132"/>
                    <a:pt x="41" y="141"/>
                    <a:pt x="42" y="151"/>
                  </a:cubicBezTo>
                  <a:cubicBezTo>
                    <a:pt x="27" y="154"/>
                    <a:pt x="11" y="158"/>
                    <a:pt x="8" y="159"/>
                  </a:cubicBezTo>
                  <a:cubicBezTo>
                    <a:pt x="5" y="159"/>
                    <a:pt x="3" y="161"/>
                    <a:pt x="2" y="163"/>
                  </a:cubicBezTo>
                  <a:cubicBezTo>
                    <a:pt x="0" y="166"/>
                    <a:pt x="0" y="169"/>
                    <a:pt x="0" y="171"/>
                  </a:cubicBezTo>
                  <a:cubicBezTo>
                    <a:pt x="0" y="174"/>
                    <a:pt x="2" y="177"/>
                    <a:pt x="4" y="179"/>
                  </a:cubicBezTo>
                  <a:cubicBezTo>
                    <a:pt x="6" y="181"/>
                    <a:pt x="9" y="182"/>
                    <a:pt x="12" y="181"/>
                  </a:cubicBezTo>
                  <a:cubicBezTo>
                    <a:pt x="15" y="181"/>
                    <a:pt x="31" y="181"/>
                    <a:pt x="46" y="180"/>
                  </a:cubicBezTo>
                  <a:cubicBezTo>
                    <a:pt x="48" y="189"/>
                    <a:pt x="52" y="197"/>
                    <a:pt x="56" y="205"/>
                  </a:cubicBezTo>
                  <a:cubicBezTo>
                    <a:pt x="45" y="215"/>
                    <a:pt x="34" y="226"/>
                    <a:pt x="31" y="228"/>
                  </a:cubicBezTo>
                  <a:cubicBezTo>
                    <a:pt x="29" y="230"/>
                    <a:pt x="28" y="233"/>
                    <a:pt x="28" y="236"/>
                  </a:cubicBezTo>
                  <a:cubicBezTo>
                    <a:pt x="28" y="238"/>
                    <a:pt x="29" y="241"/>
                    <a:pt x="31" y="243"/>
                  </a:cubicBezTo>
                  <a:cubicBezTo>
                    <a:pt x="32" y="246"/>
                    <a:pt x="35" y="247"/>
                    <a:pt x="38" y="248"/>
                  </a:cubicBezTo>
                  <a:cubicBezTo>
                    <a:pt x="40" y="248"/>
                    <a:pt x="43" y="248"/>
                    <a:pt x="46" y="246"/>
                  </a:cubicBezTo>
                  <a:cubicBezTo>
                    <a:pt x="48" y="244"/>
                    <a:pt x="61" y="236"/>
                    <a:pt x="73" y="228"/>
                  </a:cubicBezTo>
                  <a:cubicBezTo>
                    <a:pt x="80" y="235"/>
                    <a:pt x="87" y="241"/>
                    <a:pt x="95" y="246"/>
                  </a:cubicBezTo>
                  <a:cubicBezTo>
                    <a:pt x="91" y="259"/>
                    <a:pt x="87" y="274"/>
                    <a:pt x="86" y="276"/>
                  </a:cubicBezTo>
                  <a:cubicBezTo>
                    <a:pt x="85" y="279"/>
                    <a:pt x="86" y="282"/>
                    <a:pt x="87" y="285"/>
                  </a:cubicBezTo>
                  <a:cubicBezTo>
                    <a:pt x="88" y="287"/>
                    <a:pt x="90" y="289"/>
                    <a:pt x="93" y="290"/>
                  </a:cubicBezTo>
                  <a:cubicBezTo>
                    <a:pt x="96" y="291"/>
                    <a:pt x="99" y="291"/>
                    <a:pt x="101" y="290"/>
                  </a:cubicBezTo>
                  <a:cubicBezTo>
                    <a:pt x="104" y="290"/>
                    <a:pt x="106" y="288"/>
                    <a:pt x="108" y="285"/>
                  </a:cubicBezTo>
                  <a:cubicBezTo>
                    <a:pt x="109" y="282"/>
                    <a:pt x="116" y="270"/>
                    <a:pt x="122" y="257"/>
                  </a:cubicBezTo>
                  <a:cubicBezTo>
                    <a:pt x="131" y="260"/>
                    <a:pt x="141" y="261"/>
                    <a:pt x="151" y="261"/>
                  </a:cubicBezTo>
                  <a:cubicBezTo>
                    <a:pt x="154" y="275"/>
                    <a:pt x="157" y="288"/>
                    <a:pt x="158" y="291"/>
                  </a:cubicBezTo>
                  <a:cubicBezTo>
                    <a:pt x="158" y="294"/>
                    <a:pt x="160" y="296"/>
                    <a:pt x="163" y="298"/>
                  </a:cubicBezTo>
                  <a:cubicBezTo>
                    <a:pt x="165" y="299"/>
                    <a:pt x="168" y="300"/>
                    <a:pt x="171" y="299"/>
                  </a:cubicBezTo>
                  <a:cubicBezTo>
                    <a:pt x="174" y="299"/>
                    <a:pt x="176" y="298"/>
                    <a:pt x="178" y="296"/>
                  </a:cubicBezTo>
                  <a:cubicBezTo>
                    <a:pt x="180" y="294"/>
                    <a:pt x="181" y="291"/>
                    <a:pt x="181" y="288"/>
                  </a:cubicBezTo>
                  <a:cubicBezTo>
                    <a:pt x="180" y="285"/>
                    <a:pt x="180" y="271"/>
                    <a:pt x="179" y="257"/>
                  </a:cubicBezTo>
                  <a:cubicBezTo>
                    <a:pt x="189" y="254"/>
                    <a:pt x="197" y="251"/>
                    <a:pt x="206" y="245"/>
                  </a:cubicBezTo>
                  <a:cubicBezTo>
                    <a:pt x="215" y="255"/>
                    <a:pt x="225" y="266"/>
                    <a:pt x="227" y="268"/>
                  </a:cubicBezTo>
                  <a:cubicBezTo>
                    <a:pt x="229" y="270"/>
                    <a:pt x="232" y="271"/>
                    <a:pt x="234" y="271"/>
                  </a:cubicBezTo>
                  <a:cubicBezTo>
                    <a:pt x="237" y="271"/>
                    <a:pt x="240" y="271"/>
                    <a:pt x="242" y="269"/>
                  </a:cubicBezTo>
                  <a:cubicBezTo>
                    <a:pt x="245" y="267"/>
                    <a:pt x="246" y="264"/>
                    <a:pt x="247" y="262"/>
                  </a:cubicBezTo>
                  <a:cubicBezTo>
                    <a:pt x="247" y="259"/>
                    <a:pt x="247" y="256"/>
                    <a:pt x="245" y="254"/>
                  </a:cubicBezTo>
                  <a:cubicBezTo>
                    <a:pt x="243" y="251"/>
                    <a:pt x="235" y="238"/>
                    <a:pt x="228" y="227"/>
                  </a:cubicBezTo>
                  <a:cubicBezTo>
                    <a:pt x="234" y="220"/>
                    <a:pt x="239" y="212"/>
                    <a:pt x="244" y="204"/>
                  </a:cubicBezTo>
                  <a:cubicBezTo>
                    <a:pt x="258" y="208"/>
                    <a:pt x="272" y="212"/>
                    <a:pt x="275" y="213"/>
                  </a:cubicBezTo>
                  <a:cubicBezTo>
                    <a:pt x="278" y="214"/>
                    <a:pt x="281" y="213"/>
                    <a:pt x="284" y="212"/>
                  </a:cubicBezTo>
                  <a:cubicBezTo>
                    <a:pt x="286" y="211"/>
                    <a:pt x="288" y="209"/>
                    <a:pt x="289" y="206"/>
                  </a:cubicBezTo>
                  <a:cubicBezTo>
                    <a:pt x="290" y="203"/>
                    <a:pt x="290" y="201"/>
                    <a:pt x="289" y="198"/>
                  </a:cubicBezTo>
                  <a:cubicBezTo>
                    <a:pt x="288" y="195"/>
                    <a:pt x="287" y="193"/>
                    <a:pt x="284" y="192"/>
                  </a:cubicBezTo>
                  <a:cubicBezTo>
                    <a:pt x="281" y="190"/>
                    <a:pt x="267" y="183"/>
                    <a:pt x="254" y="176"/>
                  </a:cubicBezTo>
                  <a:cubicBezTo>
                    <a:pt x="256" y="168"/>
                    <a:pt x="257" y="159"/>
                    <a:pt x="257" y="149"/>
                  </a:cubicBezTo>
                  <a:cubicBezTo>
                    <a:pt x="271" y="146"/>
                    <a:pt x="287" y="142"/>
                    <a:pt x="290" y="141"/>
                  </a:cubicBezTo>
                  <a:cubicBezTo>
                    <a:pt x="293" y="141"/>
                    <a:pt x="295" y="139"/>
                    <a:pt x="297" y="137"/>
                  </a:cubicBezTo>
                  <a:cubicBezTo>
                    <a:pt x="298" y="134"/>
                    <a:pt x="299" y="131"/>
                    <a:pt x="298" y="129"/>
                  </a:cubicBezTo>
                  <a:cubicBezTo>
                    <a:pt x="298" y="126"/>
                    <a:pt x="297" y="123"/>
                    <a:pt x="294" y="121"/>
                  </a:cubicBezTo>
                  <a:close/>
                  <a:moveTo>
                    <a:pt x="161" y="231"/>
                  </a:moveTo>
                  <a:cubicBezTo>
                    <a:pt x="118" y="237"/>
                    <a:pt x="78" y="206"/>
                    <a:pt x="71" y="161"/>
                  </a:cubicBezTo>
                  <a:cubicBezTo>
                    <a:pt x="65" y="117"/>
                    <a:pt x="95" y="76"/>
                    <a:pt x="138" y="69"/>
                  </a:cubicBezTo>
                  <a:cubicBezTo>
                    <a:pt x="180" y="63"/>
                    <a:pt x="220" y="94"/>
                    <a:pt x="227" y="139"/>
                  </a:cubicBezTo>
                  <a:cubicBezTo>
                    <a:pt x="233" y="183"/>
                    <a:pt x="204" y="224"/>
                    <a:pt x="161" y="231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01" name="Freeform 9"/>
            <p:cNvSpPr>
              <a:spLocks noEditPoints="1"/>
            </p:cNvSpPr>
            <p:nvPr/>
          </p:nvSpPr>
          <p:spPr bwMode="auto">
            <a:xfrm>
              <a:off x="1506538" y="1974850"/>
              <a:ext cx="998538" cy="1000125"/>
            </a:xfrm>
            <a:custGeom>
              <a:avLst/>
              <a:gdLst>
                <a:gd name="T0" fmla="*/ 222 w 282"/>
                <a:gd name="T1" fmla="*/ 257 h 283"/>
                <a:gd name="T2" fmla="*/ 222 w 282"/>
                <a:gd name="T3" fmla="*/ 245 h 283"/>
                <a:gd name="T4" fmla="*/ 205 w 282"/>
                <a:gd name="T5" fmla="*/ 209 h 283"/>
                <a:gd name="T6" fmla="*/ 224 w 282"/>
                <a:gd name="T7" fmla="*/ 184 h 283"/>
                <a:gd name="T8" fmla="*/ 263 w 282"/>
                <a:gd name="T9" fmla="*/ 190 h 283"/>
                <a:gd name="T10" fmla="*/ 274 w 282"/>
                <a:gd name="T11" fmla="*/ 187 h 283"/>
                <a:gd name="T12" fmla="*/ 281 w 282"/>
                <a:gd name="T13" fmla="*/ 177 h 283"/>
                <a:gd name="T14" fmla="*/ 280 w 282"/>
                <a:gd name="T15" fmla="*/ 165 h 283"/>
                <a:gd name="T16" fmla="*/ 271 w 282"/>
                <a:gd name="T17" fmla="*/ 157 h 283"/>
                <a:gd name="T18" fmla="*/ 234 w 282"/>
                <a:gd name="T19" fmla="*/ 144 h 283"/>
                <a:gd name="T20" fmla="*/ 230 w 282"/>
                <a:gd name="T21" fmla="*/ 113 h 283"/>
                <a:gd name="T22" fmla="*/ 261 w 282"/>
                <a:gd name="T23" fmla="*/ 90 h 283"/>
                <a:gd name="T24" fmla="*/ 268 w 282"/>
                <a:gd name="T25" fmla="*/ 79 h 283"/>
                <a:gd name="T26" fmla="*/ 265 w 282"/>
                <a:gd name="T27" fmla="*/ 68 h 283"/>
                <a:gd name="T28" fmla="*/ 256 w 282"/>
                <a:gd name="T29" fmla="*/ 60 h 283"/>
                <a:gd name="T30" fmla="*/ 244 w 282"/>
                <a:gd name="T31" fmla="*/ 60 h 283"/>
                <a:gd name="T32" fmla="*/ 209 w 282"/>
                <a:gd name="T33" fmla="*/ 77 h 283"/>
                <a:gd name="T34" fmla="*/ 184 w 282"/>
                <a:gd name="T35" fmla="*/ 58 h 283"/>
                <a:gd name="T36" fmla="*/ 190 w 282"/>
                <a:gd name="T37" fmla="*/ 19 h 283"/>
                <a:gd name="T38" fmla="*/ 187 w 282"/>
                <a:gd name="T39" fmla="*/ 8 h 283"/>
                <a:gd name="T40" fmla="*/ 177 w 282"/>
                <a:gd name="T41" fmla="*/ 1 h 283"/>
                <a:gd name="T42" fmla="*/ 165 w 282"/>
                <a:gd name="T43" fmla="*/ 2 h 283"/>
                <a:gd name="T44" fmla="*/ 157 w 282"/>
                <a:gd name="T45" fmla="*/ 11 h 283"/>
                <a:gd name="T46" fmla="*/ 144 w 282"/>
                <a:gd name="T47" fmla="*/ 48 h 283"/>
                <a:gd name="T48" fmla="*/ 113 w 282"/>
                <a:gd name="T49" fmla="*/ 52 h 283"/>
                <a:gd name="T50" fmla="*/ 90 w 282"/>
                <a:gd name="T51" fmla="*/ 20 h 283"/>
                <a:gd name="T52" fmla="*/ 79 w 282"/>
                <a:gd name="T53" fmla="*/ 14 h 283"/>
                <a:gd name="T54" fmla="*/ 67 w 282"/>
                <a:gd name="T55" fmla="*/ 16 h 283"/>
                <a:gd name="T56" fmla="*/ 60 w 282"/>
                <a:gd name="T57" fmla="*/ 26 h 283"/>
                <a:gd name="T58" fmla="*/ 60 w 282"/>
                <a:gd name="T59" fmla="*/ 38 h 283"/>
                <a:gd name="T60" fmla="*/ 77 w 282"/>
                <a:gd name="T61" fmla="*/ 73 h 283"/>
                <a:gd name="T62" fmla="*/ 58 w 282"/>
                <a:gd name="T63" fmla="*/ 98 h 283"/>
                <a:gd name="T64" fmla="*/ 19 w 282"/>
                <a:gd name="T65" fmla="*/ 92 h 283"/>
                <a:gd name="T66" fmla="*/ 8 w 282"/>
                <a:gd name="T67" fmla="*/ 95 h 283"/>
                <a:gd name="T68" fmla="*/ 1 w 282"/>
                <a:gd name="T69" fmla="*/ 105 h 283"/>
                <a:gd name="T70" fmla="*/ 2 w 282"/>
                <a:gd name="T71" fmla="*/ 117 h 283"/>
                <a:gd name="T72" fmla="*/ 11 w 282"/>
                <a:gd name="T73" fmla="*/ 125 h 283"/>
                <a:gd name="T74" fmla="*/ 48 w 282"/>
                <a:gd name="T75" fmla="*/ 139 h 283"/>
                <a:gd name="T76" fmla="*/ 52 w 282"/>
                <a:gd name="T77" fmla="*/ 170 h 283"/>
                <a:gd name="T78" fmla="*/ 20 w 282"/>
                <a:gd name="T79" fmla="*/ 193 h 283"/>
                <a:gd name="T80" fmla="*/ 14 w 282"/>
                <a:gd name="T81" fmla="*/ 203 h 283"/>
                <a:gd name="T82" fmla="*/ 16 w 282"/>
                <a:gd name="T83" fmla="*/ 215 h 283"/>
                <a:gd name="T84" fmla="*/ 26 w 282"/>
                <a:gd name="T85" fmla="*/ 222 h 283"/>
                <a:gd name="T86" fmla="*/ 38 w 282"/>
                <a:gd name="T87" fmla="*/ 222 h 283"/>
                <a:gd name="T88" fmla="*/ 73 w 282"/>
                <a:gd name="T89" fmla="*/ 205 h 283"/>
                <a:gd name="T90" fmla="*/ 98 w 282"/>
                <a:gd name="T91" fmla="*/ 224 h 283"/>
                <a:gd name="T92" fmla="*/ 92 w 282"/>
                <a:gd name="T93" fmla="*/ 263 h 283"/>
                <a:gd name="T94" fmla="*/ 95 w 282"/>
                <a:gd name="T95" fmla="*/ 275 h 283"/>
                <a:gd name="T96" fmla="*/ 105 w 282"/>
                <a:gd name="T97" fmla="*/ 282 h 283"/>
                <a:gd name="T98" fmla="*/ 117 w 282"/>
                <a:gd name="T99" fmla="*/ 280 h 283"/>
                <a:gd name="T100" fmla="*/ 125 w 282"/>
                <a:gd name="T101" fmla="*/ 272 h 283"/>
                <a:gd name="T102" fmla="*/ 138 w 282"/>
                <a:gd name="T103" fmla="*/ 234 h 283"/>
                <a:gd name="T104" fmla="*/ 169 w 282"/>
                <a:gd name="T105" fmla="*/ 230 h 283"/>
                <a:gd name="T106" fmla="*/ 192 w 282"/>
                <a:gd name="T107" fmla="*/ 262 h 283"/>
                <a:gd name="T108" fmla="*/ 203 w 282"/>
                <a:gd name="T109" fmla="*/ 268 h 283"/>
                <a:gd name="T110" fmla="*/ 214 w 282"/>
                <a:gd name="T111" fmla="*/ 266 h 283"/>
                <a:gd name="T112" fmla="*/ 222 w 282"/>
                <a:gd name="T113" fmla="*/ 257 h 283"/>
                <a:gd name="T114" fmla="*/ 169 w 282"/>
                <a:gd name="T115" fmla="*/ 189 h 283"/>
                <a:gd name="T116" fmla="*/ 93 w 282"/>
                <a:gd name="T117" fmla="*/ 170 h 283"/>
                <a:gd name="T118" fmla="*/ 113 w 282"/>
                <a:gd name="T119" fmla="*/ 93 h 283"/>
                <a:gd name="T120" fmla="*/ 189 w 282"/>
                <a:gd name="T121" fmla="*/ 113 h 283"/>
                <a:gd name="T122" fmla="*/ 169 w 282"/>
                <a:gd name="T123" fmla="*/ 189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2" h="283">
                  <a:moveTo>
                    <a:pt x="222" y="257"/>
                  </a:moveTo>
                  <a:cubicBezTo>
                    <a:pt x="223" y="253"/>
                    <a:pt x="223" y="249"/>
                    <a:pt x="222" y="245"/>
                  </a:cubicBezTo>
                  <a:cubicBezTo>
                    <a:pt x="220" y="241"/>
                    <a:pt x="213" y="225"/>
                    <a:pt x="205" y="209"/>
                  </a:cubicBezTo>
                  <a:cubicBezTo>
                    <a:pt x="213" y="202"/>
                    <a:pt x="219" y="193"/>
                    <a:pt x="224" y="184"/>
                  </a:cubicBezTo>
                  <a:cubicBezTo>
                    <a:pt x="242" y="187"/>
                    <a:pt x="259" y="189"/>
                    <a:pt x="263" y="190"/>
                  </a:cubicBezTo>
                  <a:cubicBezTo>
                    <a:pt x="267" y="191"/>
                    <a:pt x="271" y="190"/>
                    <a:pt x="274" y="187"/>
                  </a:cubicBezTo>
                  <a:cubicBezTo>
                    <a:pt x="277" y="185"/>
                    <a:pt x="280" y="182"/>
                    <a:pt x="281" y="177"/>
                  </a:cubicBezTo>
                  <a:cubicBezTo>
                    <a:pt x="282" y="173"/>
                    <a:pt x="282" y="169"/>
                    <a:pt x="280" y="165"/>
                  </a:cubicBezTo>
                  <a:cubicBezTo>
                    <a:pt x="278" y="162"/>
                    <a:pt x="275" y="159"/>
                    <a:pt x="271" y="157"/>
                  </a:cubicBezTo>
                  <a:cubicBezTo>
                    <a:pt x="267" y="156"/>
                    <a:pt x="251" y="150"/>
                    <a:pt x="234" y="144"/>
                  </a:cubicBezTo>
                  <a:cubicBezTo>
                    <a:pt x="234" y="134"/>
                    <a:pt x="233" y="123"/>
                    <a:pt x="230" y="113"/>
                  </a:cubicBezTo>
                  <a:cubicBezTo>
                    <a:pt x="244" y="102"/>
                    <a:pt x="258" y="92"/>
                    <a:pt x="261" y="90"/>
                  </a:cubicBezTo>
                  <a:cubicBezTo>
                    <a:pt x="265" y="87"/>
                    <a:pt x="267" y="83"/>
                    <a:pt x="268" y="79"/>
                  </a:cubicBezTo>
                  <a:cubicBezTo>
                    <a:pt x="268" y="75"/>
                    <a:pt x="268" y="71"/>
                    <a:pt x="265" y="68"/>
                  </a:cubicBezTo>
                  <a:cubicBezTo>
                    <a:pt x="263" y="64"/>
                    <a:pt x="260" y="61"/>
                    <a:pt x="256" y="60"/>
                  </a:cubicBezTo>
                  <a:cubicBezTo>
                    <a:pt x="252" y="59"/>
                    <a:pt x="248" y="59"/>
                    <a:pt x="244" y="60"/>
                  </a:cubicBezTo>
                  <a:cubicBezTo>
                    <a:pt x="241" y="62"/>
                    <a:pt x="225" y="70"/>
                    <a:pt x="209" y="77"/>
                  </a:cubicBezTo>
                  <a:cubicBezTo>
                    <a:pt x="201" y="69"/>
                    <a:pt x="193" y="63"/>
                    <a:pt x="184" y="58"/>
                  </a:cubicBezTo>
                  <a:cubicBezTo>
                    <a:pt x="186" y="40"/>
                    <a:pt x="189" y="23"/>
                    <a:pt x="190" y="19"/>
                  </a:cubicBezTo>
                  <a:cubicBezTo>
                    <a:pt x="190" y="15"/>
                    <a:pt x="189" y="11"/>
                    <a:pt x="187" y="8"/>
                  </a:cubicBezTo>
                  <a:cubicBezTo>
                    <a:pt x="185" y="4"/>
                    <a:pt x="181" y="2"/>
                    <a:pt x="177" y="1"/>
                  </a:cubicBezTo>
                  <a:cubicBezTo>
                    <a:pt x="173" y="0"/>
                    <a:pt x="169" y="0"/>
                    <a:pt x="165" y="2"/>
                  </a:cubicBezTo>
                  <a:cubicBezTo>
                    <a:pt x="162" y="4"/>
                    <a:pt x="158" y="7"/>
                    <a:pt x="157" y="11"/>
                  </a:cubicBezTo>
                  <a:cubicBezTo>
                    <a:pt x="156" y="15"/>
                    <a:pt x="150" y="31"/>
                    <a:pt x="144" y="48"/>
                  </a:cubicBezTo>
                  <a:cubicBezTo>
                    <a:pt x="133" y="48"/>
                    <a:pt x="123" y="49"/>
                    <a:pt x="113" y="52"/>
                  </a:cubicBezTo>
                  <a:cubicBezTo>
                    <a:pt x="102" y="38"/>
                    <a:pt x="92" y="24"/>
                    <a:pt x="90" y="20"/>
                  </a:cubicBezTo>
                  <a:cubicBezTo>
                    <a:pt x="87" y="17"/>
                    <a:pt x="83" y="15"/>
                    <a:pt x="79" y="14"/>
                  </a:cubicBezTo>
                  <a:cubicBezTo>
                    <a:pt x="75" y="14"/>
                    <a:pt x="71" y="14"/>
                    <a:pt x="67" y="16"/>
                  </a:cubicBezTo>
                  <a:cubicBezTo>
                    <a:pt x="64" y="19"/>
                    <a:pt x="61" y="22"/>
                    <a:pt x="60" y="26"/>
                  </a:cubicBezTo>
                  <a:cubicBezTo>
                    <a:pt x="59" y="30"/>
                    <a:pt x="58" y="34"/>
                    <a:pt x="60" y="38"/>
                  </a:cubicBezTo>
                  <a:cubicBezTo>
                    <a:pt x="62" y="41"/>
                    <a:pt x="69" y="57"/>
                    <a:pt x="77" y="73"/>
                  </a:cubicBezTo>
                  <a:cubicBezTo>
                    <a:pt x="69" y="81"/>
                    <a:pt x="63" y="89"/>
                    <a:pt x="58" y="98"/>
                  </a:cubicBezTo>
                  <a:cubicBezTo>
                    <a:pt x="40" y="96"/>
                    <a:pt x="23" y="93"/>
                    <a:pt x="19" y="92"/>
                  </a:cubicBezTo>
                  <a:cubicBezTo>
                    <a:pt x="15" y="92"/>
                    <a:pt x="11" y="93"/>
                    <a:pt x="8" y="95"/>
                  </a:cubicBezTo>
                  <a:cubicBezTo>
                    <a:pt x="4" y="98"/>
                    <a:pt x="2" y="101"/>
                    <a:pt x="1" y="105"/>
                  </a:cubicBezTo>
                  <a:cubicBezTo>
                    <a:pt x="0" y="109"/>
                    <a:pt x="0" y="113"/>
                    <a:pt x="2" y="117"/>
                  </a:cubicBezTo>
                  <a:cubicBezTo>
                    <a:pt x="4" y="121"/>
                    <a:pt x="7" y="124"/>
                    <a:pt x="11" y="125"/>
                  </a:cubicBezTo>
                  <a:cubicBezTo>
                    <a:pt x="15" y="127"/>
                    <a:pt x="31" y="132"/>
                    <a:pt x="48" y="139"/>
                  </a:cubicBezTo>
                  <a:cubicBezTo>
                    <a:pt x="48" y="149"/>
                    <a:pt x="49" y="159"/>
                    <a:pt x="52" y="170"/>
                  </a:cubicBezTo>
                  <a:cubicBezTo>
                    <a:pt x="38" y="180"/>
                    <a:pt x="24" y="190"/>
                    <a:pt x="20" y="193"/>
                  </a:cubicBezTo>
                  <a:cubicBezTo>
                    <a:pt x="17" y="195"/>
                    <a:pt x="15" y="199"/>
                    <a:pt x="14" y="203"/>
                  </a:cubicBezTo>
                  <a:cubicBezTo>
                    <a:pt x="14" y="207"/>
                    <a:pt x="14" y="211"/>
                    <a:pt x="16" y="215"/>
                  </a:cubicBezTo>
                  <a:cubicBezTo>
                    <a:pt x="19" y="219"/>
                    <a:pt x="22" y="221"/>
                    <a:pt x="26" y="222"/>
                  </a:cubicBezTo>
                  <a:cubicBezTo>
                    <a:pt x="30" y="224"/>
                    <a:pt x="34" y="224"/>
                    <a:pt x="38" y="222"/>
                  </a:cubicBezTo>
                  <a:cubicBezTo>
                    <a:pt x="41" y="220"/>
                    <a:pt x="57" y="213"/>
                    <a:pt x="73" y="205"/>
                  </a:cubicBezTo>
                  <a:cubicBezTo>
                    <a:pt x="80" y="213"/>
                    <a:pt x="89" y="219"/>
                    <a:pt x="98" y="224"/>
                  </a:cubicBezTo>
                  <a:cubicBezTo>
                    <a:pt x="95" y="242"/>
                    <a:pt x="93" y="259"/>
                    <a:pt x="92" y="263"/>
                  </a:cubicBezTo>
                  <a:cubicBezTo>
                    <a:pt x="91" y="267"/>
                    <a:pt x="93" y="271"/>
                    <a:pt x="95" y="275"/>
                  </a:cubicBezTo>
                  <a:cubicBezTo>
                    <a:pt x="97" y="278"/>
                    <a:pt x="101" y="280"/>
                    <a:pt x="105" y="282"/>
                  </a:cubicBezTo>
                  <a:cubicBezTo>
                    <a:pt x="109" y="283"/>
                    <a:pt x="113" y="282"/>
                    <a:pt x="117" y="280"/>
                  </a:cubicBezTo>
                  <a:cubicBezTo>
                    <a:pt x="120" y="278"/>
                    <a:pt x="123" y="276"/>
                    <a:pt x="125" y="272"/>
                  </a:cubicBezTo>
                  <a:cubicBezTo>
                    <a:pt x="126" y="268"/>
                    <a:pt x="132" y="251"/>
                    <a:pt x="138" y="234"/>
                  </a:cubicBezTo>
                  <a:cubicBezTo>
                    <a:pt x="149" y="235"/>
                    <a:pt x="159" y="233"/>
                    <a:pt x="169" y="230"/>
                  </a:cubicBezTo>
                  <a:cubicBezTo>
                    <a:pt x="180" y="245"/>
                    <a:pt x="190" y="259"/>
                    <a:pt x="192" y="262"/>
                  </a:cubicBezTo>
                  <a:cubicBezTo>
                    <a:pt x="195" y="265"/>
                    <a:pt x="199" y="267"/>
                    <a:pt x="203" y="268"/>
                  </a:cubicBezTo>
                  <a:cubicBezTo>
                    <a:pt x="207" y="269"/>
                    <a:pt x="211" y="268"/>
                    <a:pt x="214" y="266"/>
                  </a:cubicBezTo>
                  <a:cubicBezTo>
                    <a:pt x="218" y="264"/>
                    <a:pt x="221" y="260"/>
                    <a:pt x="222" y="257"/>
                  </a:cubicBezTo>
                  <a:close/>
                  <a:moveTo>
                    <a:pt x="169" y="189"/>
                  </a:moveTo>
                  <a:cubicBezTo>
                    <a:pt x="143" y="205"/>
                    <a:pt x="109" y="196"/>
                    <a:pt x="93" y="170"/>
                  </a:cubicBezTo>
                  <a:cubicBezTo>
                    <a:pt x="77" y="143"/>
                    <a:pt x="86" y="109"/>
                    <a:pt x="113" y="93"/>
                  </a:cubicBezTo>
                  <a:cubicBezTo>
                    <a:pt x="139" y="78"/>
                    <a:pt x="173" y="86"/>
                    <a:pt x="189" y="113"/>
                  </a:cubicBezTo>
                  <a:cubicBezTo>
                    <a:pt x="204" y="139"/>
                    <a:pt x="196" y="174"/>
                    <a:pt x="169" y="189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02" name="Freeform 10"/>
            <p:cNvSpPr>
              <a:spLocks noEditPoints="1"/>
            </p:cNvSpPr>
            <p:nvPr/>
          </p:nvSpPr>
          <p:spPr bwMode="auto">
            <a:xfrm>
              <a:off x="22225" y="2341563"/>
              <a:ext cx="1636713" cy="1636713"/>
            </a:xfrm>
            <a:custGeom>
              <a:avLst/>
              <a:gdLst>
                <a:gd name="T0" fmla="*/ 469 w 489"/>
                <a:gd name="T1" fmla="*/ 228 h 490"/>
                <a:gd name="T2" fmla="*/ 466 w 489"/>
                <a:gd name="T3" fmla="*/ 204 h 490"/>
                <a:gd name="T4" fmla="*/ 461 w 489"/>
                <a:gd name="T5" fmla="*/ 181 h 490"/>
                <a:gd name="T6" fmla="*/ 453 w 489"/>
                <a:gd name="T7" fmla="*/ 159 h 490"/>
                <a:gd name="T8" fmla="*/ 443 w 489"/>
                <a:gd name="T9" fmla="*/ 138 h 490"/>
                <a:gd name="T10" fmla="*/ 431 w 489"/>
                <a:gd name="T11" fmla="*/ 118 h 490"/>
                <a:gd name="T12" fmla="*/ 416 w 489"/>
                <a:gd name="T13" fmla="*/ 99 h 490"/>
                <a:gd name="T14" fmla="*/ 400 w 489"/>
                <a:gd name="T15" fmla="*/ 82 h 490"/>
                <a:gd name="T16" fmla="*/ 382 w 489"/>
                <a:gd name="T17" fmla="*/ 66 h 490"/>
                <a:gd name="T18" fmla="*/ 363 w 489"/>
                <a:gd name="T19" fmla="*/ 53 h 490"/>
                <a:gd name="T20" fmla="*/ 342 w 489"/>
                <a:gd name="T21" fmla="*/ 42 h 490"/>
                <a:gd name="T22" fmla="*/ 321 w 489"/>
                <a:gd name="T23" fmla="*/ 32 h 490"/>
                <a:gd name="T24" fmla="*/ 298 w 489"/>
                <a:gd name="T25" fmla="*/ 26 h 490"/>
                <a:gd name="T26" fmla="*/ 275 w 489"/>
                <a:gd name="T27" fmla="*/ 21 h 490"/>
                <a:gd name="T28" fmla="*/ 251 w 489"/>
                <a:gd name="T29" fmla="*/ 19 h 490"/>
                <a:gd name="T30" fmla="*/ 228 w 489"/>
                <a:gd name="T31" fmla="*/ 20 h 490"/>
                <a:gd name="T32" fmla="*/ 204 w 489"/>
                <a:gd name="T33" fmla="*/ 23 h 490"/>
                <a:gd name="T34" fmla="*/ 182 w 489"/>
                <a:gd name="T35" fmla="*/ 28 h 490"/>
                <a:gd name="T36" fmla="*/ 159 w 489"/>
                <a:gd name="T37" fmla="*/ 36 h 490"/>
                <a:gd name="T38" fmla="*/ 138 w 489"/>
                <a:gd name="T39" fmla="*/ 46 h 490"/>
                <a:gd name="T40" fmla="*/ 118 w 489"/>
                <a:gd name="T41" fmla="*/ 58 h 490"/>
                <a:gd name="T42" fmla="*/ 99 w 489"/>
                <a:gd name="T43" fmla="*/ 73 h 490"/>
                <a:gd name="T44" fmla="*/ 82 w 489"/>
                <a:gd name="T45" fmla="*/ 89 h 490"/>
                <a:gd name="T46" fmla="*/ 67 w 489"/>
                <a:gd name="T47" fmla="*/ 107 h 490"/>
                <a:gd name="T48" fmla="*/ 53 w 489"/>
                <a:gd name="T49" fmla="*/ 126 h 490"/>
                <a:gd name="T50" fmla="*/ 42 w 489"/>
                <a:gd name="T51" fmla="*/ 147 h 490"/>
                <a:gd name="T52" fmla="*/ 33 w 489"/>
                <a:gd name="T53" fmla="*/ 169 h 490"/>
                <a:gd name="T54" fmla="*/ 26 w 489"/>
                <a:gd name="T55" fmla="*/ 191 h 490"/>
                <a:gd name="T56" fmla="*/ 21 w 489"/>
                <a:gd name="T57" fmla="*/ 214 h 490"/>
                <a:gd name="T58" fmla="*/ 20 w 489"/>
                <a:gd name="T59" fmla="*/ 238 h 490"/>
                <a:gd name="T60" fmla="*/ 20 w 489"/>
                <a:gd name="T61" fmla="*/ 262 h 490"/>
                <a:gd name="T62" fmla="*/ 23 w 489"/>
                <a:gd name="T63" fmla="*/ 285 h 490"/>
                <a:gd name="T64" fmla="*/ 28 w 489"/>
                <a:gd name="T65" fmla="*/ 308 h 490"/>
                <a:gd name="T66" fmla="*/ 36 w 489"/>
                <a:gd name="T67" fmla="*/ 330 h 490"/>
                <a:gd name="T68" fmla="*/ 46 w 489"/>
                <a:gd name="T69" fmla="*/ 352 h 490"/>
                <a:gd name="T70" fmla="*/ 59 w 489"/>
                <a:gd name="T71" fmla="*/ 372 h 490"/>
                <a:gd name="T72" fmla="*/ 73 w 489"/>
                <a:gd name="T73" fmla="*/ 391 h 490"/>
                <a:gd name="T74" fmla="*/ 89 w 489"/>
                <a:gd name="T75" fmla="*/ 408 h 490"/>
                <a:gd name="T76" fmla="*/ 107 w 489"/>
                <a:gd name="T77" fmla="*/ 423 h 490"/>
                <a:gd name="T78" fmla="*/ 126 w 489"/>
                <a:gd name="T79" fmla="*/ 437 h 490"/>
                <a:gd name="T80" fmla="*/ 147 w 489"/>
                <a:gd name="T81" fmla="*/ 448 h 490"/>
                <a:gd name="T82" fmla="*/ 169 w 489"/>
                <a:gd name="T83" fmla="*/ 457 h 490"/>
                <a:gd name="T84" fmla="*/ 191 w 489"/>
                <a:gd name="T85" fmla="*/ 464 h 490"/>
                <a:gd name="T86" fmla="*/ 214 w 489"/>
                <a:gd name="T87" fmla="*/ 468 h 490"/>
                <a:gd name="T88" fmla="*/ 238 w 489"/>
                <a:gd name="T89" fmla="*/ 470 h 490"/>
                <a:gd name="T90" fmla="*/ 262 w 489"/>
                <a:gd name="T91" fmla="*/ 470 h 490"/>
                <a:gd name="T92" fmla="*/ 285 w 489"/>
                <a:gd name="T93" fmla="*/ 467 h 490"/>
                <a:gd name="T94" fmla="*/ 308 w 489"/>
                <a:gd name="T95" fmla="*/ 461 h 490"/>
                <a:gd name="T96" fmla="*/ 330 w 489"/>
                <a:gd name="T97" fmla="*/ 454 h 490"/>
                <a:gd name="T98" fmla="*/ 351 w 489"/>
                <a:gd name="T99" fmla="*/ 443 h 490"/>
                <a:gd name="T100" fmla="*/ 371 w 489"/>
                <a:gd name="T101" fmla="*/ 431 h 490"/>
                <a:gd name="T102" fmla="*/ 390 w 489"/>
                <a:gd name="T103" fmla="*/ 417 h 490"/>
                <a:gd name="T104" fmla="*/ 407 w 489"/>
                <a:gd name="T105" fmla="*/ 401 h 490"/>
                <a:gd name="T106" fmla="*/ 423 w 489"/>
                <a:gd name="T107" fmla="*/ 383 h 490"/>
                <a:gd name="T108" fmla="*/ 436 w 489"/>
                <a:gd name="T109" fmla="*/ 363 h 490"/>
                <a:gd name="T110" fmla="*/ 448 w 489"/>
                <a:gd name="T111" fmla="*/ 343 h 490"/>
                <a:gd name="T112" fmla="*/ 457 w 489"/>
                <a:gd name="T113" fmla="*/ 321 h 490"/>
                <a:gd name="T114" fmla="*/ 463 w 489"/>
                <a:gd name="T115" fmla="*/ 298 h 490"/>
                <a:gd name="T116" fmla="*/ 468 w 489"/>
                <a:gd name="T117" fmla="*/ 275 h 490"/>
                <a:gd name="T118" fmla="*/ 470 w 489"/>
                <a:gd name="T119" fmla="*/ 252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9" h="490">
                  <a:moveTo>
                    <a:pt x="485" y="250"/>
                  </a:moveTo>
                  <a:cubicBezTo>
                    <a:pt x="486" y="250"/>
                    <a:pt x="487" y="249"/>
                    <a:pt x="488" y="248"/>
                  </a:cubicBezTo>
                  <a:cubicBezTo>
                    <a:pt x="489" y="247"/>
                    <a:pt x="489" y="246"/>
                    <a:pt x="489" y="245"/>
                  </a:cubicBezTo>
                  <a:cubicBezTo>
                    <a:pt x="489" y="243"/>
                    <a:pt x="489" y="242"/>
                    <a:pt x="488" y="241"/>
                  </a:cubicBezTo>
                  <a:cubicBezTo>
                    <a:pt x="487" y="240"/>
                    <a:pt x="486" y="240"/>
                    <a:pt x="485" y="239"/>
                  </a:cubicBezTo>
                  <a:cubicBezTo>
                    <a:pt x="483" y="239"/>
                    <a:pt x="476" y="239"/>
                    <a:pt x="470" y="238"/>
                  </a:cubicBezTo>
                  <a:cubicBezTo>
                    <a:pt x="470" y="235"/>
                    <a:pt x="469" y="231"/>
                    <a:pt x="469" y="228"/>
                  </a:cubicBezTo>
                  <a:cubicBezTo>
                    <a:pt x="476" y="227"/>
                    <a:pt x="483" y="225"/>
                    <a:pt x="484" y="225"/>
                  </a:cubicBezTo>
                  <a:cubicBezTo>
                    <a:pt x="485" y="225"/>
                    <a:pt x="486" y="224"/>
                    <a:pt x="487" y="223"/>
                  </a:cubicBezTo>
                  <a:cubicBezTo>
                    <a:pt x="488" y="222"/>
                    <a:pt x="488" y="220"/>
                    <a:pt x="488" y="219"/>
                  </a:cubicBezTo>
                  <a:cubicBezTo>
                    <a:pt x="488" y="218"/>
                    <a:pt x="487" y="217"/>
                    <a:pt x="486" y="216"/>
                  </a:cubicBezTo>
                  <a:cubicBezTo>
                    <a:pt x="485" y="215"/>
                    <a:pt x="484" y="214"/>
                    <a:pt x="483" y="214"/>
                  </a:cubicBezTo>
                  <a:cubicBezTo>
                    <a:pt x="481" y="214"/>
                    <a:pt x="474" y="214"/>
                    <a:pt x="468" y="214"/>
                  </a:cubicBezTo>
                  <a:cubicBezTo>
                    <a:pt x="467" y="211"/>
                    <a:pt x="467" y="208"/>
                    <a:pt x="466" y="204"/>
                  </a:cubicBezTo>
                  <a:cubicBezTo>
                    <a:pt x="472" y="202"/>
                    <a:pt x="479" y="200"/>
                    <a:pt x="481" y="200"/>
                  </a:cubicBezTo>
                  <a:cubicBezTo>
                    <a:pt x="482" y="200"/>
                    <a:pt x="483" y="199"/>
                    <a:pt x="484" y="197"/>
                  </a:cubicBezTo>
                  <a:cubicBezTo>
                    <a:pt x="484" y="196"/>
                    <a:pt x="484" y="195"/>
                    <a:pt x="484" y="194"/>
                  </a:cubicBezTo>
                  <a:cubicBezTo>
                    <a:pt x="484" y="192"/>
                    <a:pt x="483" y="191"/>
                    <a:pt x="482" y="191"/>
                  </a:cubicBezTo>
                  <a:cubicBezTo>
                    <a:pt x="481" y="190"/>
                    <a:pt x="480" y="189"/>
                    <a:pt x="478" y="190"/>
                  </a:cubicBezTo>
                  <a:cubicBezTo>
                    <a:pt x="477" y="190"/>
                    <a:pt x="470" y="191"/>
                    <a:pt x="463" y="191"/>
                  </a:cubicBezTo>
                  <a:cubicBezTo>
                    <a:pt x="463" y="188"/>
                    <a:pt x="462" y="185"/>
                    <a:pt x="461" y="181"/>
                  </a:cubicBezTo>
                  <a:cubicBezTo>
                    <a:pt x="467" y="179"/>
                    <a:pt x="473" y="176"/>
                    <a:pt x="475" y="175"/>
                  </a:cubicBezTo>
                  <a:cubicBezTo>
                    <a:pt x="476" y="175"/>
                    <a:pt x="477" y="174"/>
                    <a:pt x="477" y="173"/>
                  </a:cubicBezTo>
                  <a:cubicBezTo>
                    <a:pt x="478" y="172"/>
                    <a:pt x="478" y="170"/>
                    <a:pt x="477" y="169"/>
                  </a:cubicBezTo>
                  <a:cubicBezTo>
                    <a:pt x="477" y="168"/>
                    <a:pt x="476" y="167"/>
                    <a:pt x="475" y="166"/>
                  </a:cubicBezTo>
                  <a:cubicBezTo>
                    <a:pt x="474" y="165"/>
                    <a:pt x="473" y="165"/>
                    <a:pt x="471" y="165"/>
                  </a:cubicBezTo>
                  <a:cubicBezTo>
                    <a:pt x="470" y="166"/>
                    <a:pt x="463" y="167"/>
                    <a:pt x="457" y="169"/>
                  </a:cubicBezTo>
                  <a:cubicBezTo>
                    <a:pt x="456" y="165"/>
                    <a:pt x="454" y="162"/>
                    <a:pt x="453" y="159"/>
                  </a:cubicBezTo>
                  <a:cubicBezTo>
                    <a:pt x="459" y="156"/>
                    <a:pt x="465" y="152"/>
                    <a:pt x="466" y="152"/>
                  </a:cubicBezTo>
                  <a:cubicBezTo>
                    <a:pt x="467" y="151"/>
                    <a:pt x="468" y="150"/>
                    <a:pt x="468" y="149"/>
                  </a:cubicBezTo>
                  <a:cubicBezTo>
                    <a:pt x="469" y="148"/>
                    <a:pt x="469" y="146"/>
                    <a:pt x="468" y="145"/>
                  </a:cubicBezTo>
                  <a:cubicBezTo>
                    <a:pt x="468" y="144"/>
                    <a:pt x="467" y="143"/>
                    <a:pt x="466" y="142"/>
                  </a:cubicBezTo>
                  <a:cubicBezTo>
                    <a:pt x="465" y="142"/>
                    <a:pt x="463" y="142"/>
                    <a:pt x="462" y="142"/>
                  </a:cubicBezTo>
                  <a:cubicBezTo>
                    <a:pt x="461" y="142"/>
                    <a:pt x="454" y="145"/>
                    <a:pt x="448" y="147"/>
                  </a:cubicBezTo>
                  <a:cubicBezTo>
                    <a:pt x="446" y="144"/>
                    <a:pt x="445" y="141"/>
                    <a:pt x="443" y="138"/>
                  </a:cubicBezTo>
                  <a:cubicBezTo>
                    <a:pt x="448" y="134"/>
                    <a:pt x="454" y="130"/>
                    <a:pt x="455" y="129"/>
                  </a:cubicBezTo>
                  <a:cubicBezTo>
                    <a:pt x="456" y="128"/>
                    <a:pt x="457" y="127"/>
                    <a:pt x="457" y="126"/>
                  </a:cubicBezTo>
                  <a:cubicBezTo>
                    <a:pt x="457" y="125"/>
                    <a:pt x="457" y="123"/>
                    <a:pt x="457" y="122"/>
                  </a:cubicBezTo>
                  <a:cubicBezTo>
                    <a:pt x="456" y="121"/>
                    <a:pt x="455" y="120"/>
                    <a:pt x="454" y="120"/>
                  </a:cubicBezTo>
                  <a:cubicBezTo>
                    <a:pt x="453" y="119"/>
                    <a:pt x="451" y="119"/>
                    <a:pt x="450" y="120"/>
                  </a:cubicBezTo>
                  <a:cubicBezTo>
                    <a:pt x="449" y="121"/>
                    <a:pt x="442" y="123"/>
                    <a:pt x="436" y="126"/>
                  </a:cubicBezTo>
                  <a:cubicBezTo>
                    <a:pt x="434" y="123"/>
                    <a:pt x="433" y="121"/>
                    <a:pt x="431" y="118"/>
                  </a:cubicBezTo>
                  <a:cubicBezTo>
                    <a:pt x="436" y="113"/>
                    <a:pt x="441" y="109"/>
                    <a:pt x="442" y="108"/>
                  </a:cubicBezTo>
                  <a:cubicBezTo>
                    <a:pt x="443" y="107"/>
                    <a:pt x="444" y="106"/>
                    <a:pt x="444" y="104"/>
                  </a:cubicBezTo>
                  <a:cubicBezTo>
                    <a:pt x="444" y="103"/>
                    <a:pt x="443" y="102"/>
                    <a:pt x="443" y="101"/>
                  </a:cubicBezTo>
                  <a:cubicBezTo>
                    <a:pt x="442" y="100"/>
                    <a:pt x="441" y="99"/>
                    <a:pt x="440" y="99"/>
                  </a:cubicBezTo>
                  <a:cubicBezTo>
                    <a:pt x="438" y="98"/>
                    <a:pt x="437" y="98"/>
                    <a:pt x="436" y="99"/>
                  </a:cubicBezTo>
                  <a:cubicBezTo>
                    <a:pt x="435" y="100"/>
                    <a:pt x="428" y="103"/>
                    <a:pt x="423" y="107"/>
                  </a:cubicBezTo>
                  <a:cubicBezTo>
                    <a:pt x="421" y="104"/>
                    <a:pt x="419" y="102"/>
                    <a:pt x="416" y="99"/>
                  </a:cubicBezTo>
                  <a:cubicBezTo>
                    <a:pt x="421" y="94"/>
                    <a:pt x="426" y="89"/>
                    <a:pt x="427" y="88"/>
                  </a:cubicBezTo>
                  <a:cubicBezTo>
                    <a:pt x="428" y="87"/>
                    <a:pt x="428" y="85"/>
                    <a:pt x="428" y="84"/>
                  </a:cubicBezTo>
                  <a:cubicBezTo>
                    <a:pt x="428" y="83"/>
                    <a:pt x="427" y="82"/>
                    <a:pt x="427" y="81"/>
                  </a:cubicBezTo>
                  <a:cubicBezTo>
                    <a:pt x="426" y="80"/>
                    <a:pt x="424" y="79"/>
                    <a:pt x="423" y="79"/>
                  </a:cubicBezTo>
                  <a:cubicBezTo>
                    <a:pt x="422" y="79"/>
                    <a:pt x="421" y="79"/>
                    <a:pt x="420" y="80"/>
                  </a:cubicBezTo>
                  <a:cubicBezTo>
                    <a:pt x="418" y="81"/>
                    <a:pt x="413" y="85"/>
                    <a:pt x="407" y="89"/>
                  </a:cubicBezTo>
                  <a:cubicBezTo>
                    <a:pt x="405" y="86"/>
                    <a:pt x="403" y="84"/>
                    <a:pt x="400" y="82"/>
                  </a:cubicBezTo>
                  <a:cubicBezTo>
                    <a:pt x="404" y="76"/>
                    <a:pt x="408" y="71"/>
                    <a:pt x="409" y="70"/>
                  </a:cubicBezTo>
                  <a:cubicBezTo>
                    <a:pt x="410" y="68"/>
                    <a:pt x="410" y="67"/>
                    <a:pt x="410" y="66"/>
                  </a:cubicBezTo>
                  <a:cubicBezTo>
                    <a:pt x="410" y="65"/>
                    <a:pt x="409" y="63"/>
                    <a:pt x="408" y="63"/>
                  </a:cubicBezTo>
                  <a:cubicBezTo>
                    <a:pt x="407" y="62"/>
                    <a:pt x="406" y="61"/>
                    <a:pt x="405" y="61"/>
                  </a:cubicBezTo>
                  <a:cubicBezTo>
                    <a:pt x="404" y="61"/>
                    <a:pt x="402" y="62"/>
                    <a:pt x="401" y="62"/>
                  </a:cubicBezTo>
                  <a:cubicBezTo>
                    <a:pt x="400" y="63"/>
                    <a:pt x="395" y="68"/>
                    <a:pt x="390" y="73"/>
                  </a:cubicBezTo>
                  <a:cubicBezTo>
                    <a:pt x="388" y="71"/>
                    <a:pt x="385" y="68"/>
                    <a:pt x="382" y="66"/>
                  </a:cubicBezTo>
                  <a:cubicBezTo>
                    <a:pt x="386" y="61"/>
                    <a:pt x="389" y="54"/>
                    <a:pt x="390" y="53"/>
                  </a:cubicBezTo>
                  <a:cubicBezTo>
                    <a:pt x="391" y="52"/>
                    <a:pt x="391" y="51"/>
                    <a:pt x="391" y="50"/>
                  </a:cubicBezTo>
                  <a:cubicBezTo>
                    <a:pt x="390" y="48"/>
                    <a:pt x="390" y="47"/>
                    <a:pt x="389" y="46"/>
                  </a:cubicBezTo>
                  <a:cubicBezTo>
                    <a:pt x="387" y="46"/>
                    <a:pt x="386" y="45"/>
                    <a:pt x="385" y="45"/>
                  </a:cubicBezTo>
                  <a:cubicBezTo>
                    <a:pt x="384" y="45"/>
                    <a:pt x="382" y="46"/>
                    <a:pt x="382" y="47"/>
                  </a:cubicBezTo>
                  <a:cubicBezTo>
                    <a:pt x="381" y="48"/>
                    <a:pt x="376" y="53"/>
                    <a:pt x="371" y="58"/>
                  </a:cubicBezTo>
                  <a:cubicBezTo>
                    <a:pt x="369" y="57"/>
                    <a:pt x="366" y="55"/>
                    <a:pt x="363" y="53"/>
                  </a:cubicBezTo>
                  <a:cubicBezTo>
                    <a:pt x="366" y="47"/>
                    <a:pt x="369" y="40"/>
                    <a:pt x="369" y="39"/>
                  </a:cubicBezTo>
                  <a:cubicBezTo>
                    <a:pt x="370" y="38"/>
                    <a:pt x="370" y="36"/>
                    <a:pt x="369" y="35"/>
                  </a:cubicBezTo>
                  <a:cubicBezTo>
                    <a:pt x="369" y="34"/>
                    <a:pt x="368" y="33"/>
                    <a:pt x="367" y="32"/>
                  </a:cubicBezTo>
                  <a:cubicBezTo>
                    <a:pt x="366" y="32"/>
                    <a:pt x="365" y="32"/>
                    <a:pt x="363" y="32"/>
                  </a:cubicBezTo>
                  <a:cubicBezTo>
                    <a:pt x="362" y="32"/>
                    <a:pt x="361" y="33"/>
                    <a:pt x="360" y="34"/>
                  </a:cubicBezTo>
                  <a:cubicBezTo>
                    <a:pt x="359" y="35"/>
                    <a:pt x="355" y="41"/>
                    <a:pt x="351" y="46"/>
                  </a:cubicBezTo>
                  <a:cubicBezTo>
                    <a:pt x="348" y="44"/>
                    <a:pt x="345" y="43"/>
                    <a:pt x="342" y="42"/>
                  </a:cubicBezTo>
                  <a:cubicBezTo>
                    <a:pt x="344" y="35"/>
                    <a:pt x="347" y="28"/>
                    <a:pt x="347" y="27"/>
                  </a:cubicBezTo>
                  <a:cubicBezTo>
                    <a:pt x="348" y="26"/>
                    <a:pt x="347" y="24"/>
                    <a:pt x="347" y="23"/>
                  </a:cubicBezTo>
                  <a:cubicBezTo>
                    <a:pt x="346" y="22"/>
                    <a:pt x="345" y="21"/>
                    <a:pt x="344" y="21"/>
                  </a:cubicBezTo>
                  <a:cubicBezTo>
                    <a:pt x="343" y="20"/>
                    <a:pt x="342" y="20"/>
                    <a:pt x="340" y="20"/>
                  </a:cubicBezTo>
                  <a:cubicBezTo>
                    <a:pt x="339" y="21"/>
                    <a:pt x="338" y="22"/>
                    <a:pt x="338" y="23"/>
                  </a:cubicBezTo>
                  <a:cubicBezTo>
                    <a:pt x="337" y="24"/>
                    <a:pt x="333" y="30"/>
                    <a:pt x="330" y="36"/>
                  </a:cubicBezTo>
                  <a:cubicBezTo>
                    <a:pt x="327" y="35"/>
                    <a:pt x="324" y="34"/>
                    <a:pt x="321" y="32"/>
                  </a:cubicBezTo>
                  <a:cubicBezTo>
                    <a:pt x="322" y="26"/>
                    <a:pt x="324" y="19"/>
                    <a:pt x="324" y="18"/>
                  </a:cubicBezTo>
                  <a:cubicBezTo>
                    <a:pt x="324" y="16"/>
                    <a:pt x="324" y="15"/>
                    <a:pt x="323" y="14"/>
                  </a:cubicBezTo>
                  <a:cubicBezTo>
                    <a:pt x="323" y="13"/>
                    <a:pt x="322" y="12"/>
                    <a:pt x="320" y="12"/>
                  </a:cubicBezTo>
                  <a:cubicBezTo>
                    <a:pt x="319" y="11"/>
                    <a:pt x="318" y="11"/>
                    <a:pt x="317" y="12"/>
                  </a:cubicBezTo>
                  <a:cubicBezTo>
                    <a:pt x="315" y="12"/>
                    <a:pt x="314" y="13"/>
                    <a:pt x="314" y="14"/>
                  </a:cubicBezTo>
                  <a:cubicBezTo>
                    <a:pt x="313" y="16"/>
                    <a:pt x="310" y="22"/>
                    <a:pt x="308" y="28"/>
                  </a:cubicBezTo>
                  <a:cubicBezTo>
                    <a:pt x="305" y="27"/>
                    <a:pt x="301" y="26"/>
                    <a:pt x="298" y="26"/>
                  </a:cubicBezTo>
                  <a:cubicBezTo>
                    <a:pt x="299" y="19"/>
                    <a:pt x="300" y="12"/>
                    <a:pt x="300" y="11"/>
                  </a:cubicBezTo>
                  <a:cubicBezTo>
                    <a:pt x="300" y="9"/>
                    <a:pt x="299" y="8"/>
                    <a:pt x="299" y="7"/>
                  </a:cubicBezTo>
                  <a:cubicBezTo>
                    <a:pt x="298" y="6"/>
                    <a:pt x="297" y="5"/>
                    <a:pt x="295" y="5"/>
                  </a:cubicBezTo>
                  <a:cubicBezTo>
                    <a:pt x="294" y="5"/>
                    <a:pt x="293" y="5"/>
                    <a:pt x="292" y="5"/>
                  </a:cubicBezTo>
                  <a:cubicBezTo>
                    <a:pt x="291" y="6"/>
                    <a:pt x="290" y="7"/>
                    <a:pt x="289" y="8"/>
                  </a:cubicBezTo>
                  <a:cubicBezTo>
                    <a:pt x="289" y="10"/>
                    <a:pt x="287" y="16"/>
                    <a:pt x="285" y="23"/>
                  </a:cubicBezTo>
                  <a:cubicBezTo>
                    <a:pt x="282" y="22"/>
                    <a:pt x="278" y="22"/>
                    <a:pt x="275" y="21"/>
                  </a:cubicBezTo>
                  <a:cubicBezTo>
                    <a:pt x="275" y="15"/>
                    <a:pt x="275" y="7"/>
                    <a:pt x="275" y="6"/>
                  </a:cubicBezTo>
                  <a:cubicBezTo>
                    <a:pt x="275" y="5"/>
                    <a:pt x="274" y="3"/>
                    <a:pt x="274" y="3"/>
                  </a:cubicBezTo>
                  <a:cubicBezTo>
                    <a:pt x="273" y="2"/>
                    <a:pt x="272" y="1"/>
                    <a:pt x="270" y="1"/>
                  </a:cubicBezTo>
                  <a:cubicBezTo>
                    <a:pt x="269" y="1"/>
                    <a:pt x="268" y="1"/>
                    <a:pt x="267" y="2"/>
                  </a:cubicBezTo>
                  <a:cubicBezTo>
                    <a:pt x="266" y="3"/>
                    <a:pt x="265" y="4"/>
                    <a:pt x="264" y="5"/>
                  </a:cubicBezTo>
                  <a:cubicBezTo>
                    <a:pt x="264" y="6"/>
                    <a:pt x="263" y="13"/>
                    <a:pt x="262" y="20"/>
                  </a:cubicBezTo>
                  <a:cubicBezTo>
                    <a:pt x="258" y="20"/>
                    <a:pt x="255" y="19"/>
                    <a:pt x="251" y="19"/>
                  </a:cubicBezTo>
                  <a:cubicBezTo>
                    <a:pt x="251" y="13"/>
                    <a:pt x="250" y="6"/>
                    <a:pt x="250" y="4"/>
                  </a:cubicBezTo>
                  <a:cubicBezTo>
                    <a:pt x="250" y="3"/>
                    <a:pt x="249" y="2"/>
                    <a:pt x="248" y="1"/>
                  </a:cubicBezTo>
                  <a:cubicBezTo>
                    <a:pt x="247" y="0"/>
                    <a:pt x="246" y="0"/>
                    <a:pt x="245" y="0"/>
                  </a:cubicBezTo>
                  <a:cubicBezTo>
                    <a:pt x="243" y="0"/>
                    <a:pt x="242" y="0"/>
                    <a:pt x="241" y="1"/>
                  </a:cubicBezTo>
                  <a:cubicBezTo>
                    <a:pt x="240" y="2"/>
                    <a:pt x="239" y="3"/>
                    <a:pt x="239" y="4"/>
                  </a:cubicBezTo>
                  <a:cubicBezTo>
                    <a:pt x="239" y="6"/>
                    <a:pt x="239" y="13"/>
                    <a:pt x="238" y="19"/>
                  </a:cubicBezTo>
                  <a:cubicBezTo>
                    <a:pt x="235" y="19"/>
                    <a:pt x="231" y="20"/>
                    <a:pt x="228" y="20"/>
                  </a:cubicBezTo>
                  <a:cubicBezTo>
                    <a:pt x="227" y="13"/>
                    <a:pt x="225" y="6"/>
                    <a:pt x="225" y="5"/>
                  </a:cubicBezTo>
                  <a:cubicBezTo>
                    <a:pt x="224" y="4"/>
                    <a:pt x="224" y="3"/>
                    <a:pt x="223" y="2"/>
                  </a:cubicBezTo>
                  <a:cubicBezTo>
                    <a:pt x="222" y="1"/>
                    <a:pt x="220" y="1"/>
                    <a:pt x="219" y="1"/>
                  </a:cubicBezTo>
                  <a:cubicBezTo>
                    <a:pt x="218" y="1"/>
                    <a:pt x="217" y="2"/>
                    <a:pt x="216" y="3"/>
                  </a:cubicBezTo>
                  <a:cubicBezTo>
                    <a:pt x="215" y="3"/>
                    <a:pt x="214" y="5"/>
                    <a:pt x="214" y="6"/>
                  </a:cubicBezTo>
                  <a:cubicBezTo>
                    <a:pt x="214" y="7"/>
                    <a:pt x="214" y="15"/>
                    <a:pt x="214" y="21"/>
                  </a:cubicBezTo>
                  <a:cubicBezTo>
                    <a:pt x="211" y="22"/>
                    <a:pt x="208" y="22"/>
                    <a:pt x="204" y="23"/>
                  </a:cubicBezTo>
                  <a:cubicBezTo>
                    <a:pt x="202" y="16"/>
                    <a:pt x="200" y="10"/>
                    <a:pt x="200" y="8"/>
                  </a:cubicBezTo>
                  <a:cubicBezTo>
                    <a:pt x="199" y="7"/>
                    <a:pt x="199" y="6"/>
                    <a:pt x="198" y="5"/>
                  </a:cubicBezTo>
                  <a:cubicBezTo>
                    <a:pt x="196" y="5"/>
                    <a:pt x="195" y="5"/>
                    <a:pt x="194" y="5"/>
                  </a:cubicBezTo>
                  <a:cubicBezTo>
                    <a:pt x="192" y="5"/>
                    <a:pt x="191" y="6"/>
                    <a:pt x="191" y="7"/>
                  </a:cubicBezTo>
                  <a:cubicBezTo>
                    <a:pt x="190" y="8"/>
                    <a:pt x="189" y="9"/>
                    <a:pt x="190" y="11"/>
                  </a:cubicBezTo>
                  <a:cubicBezTo>
                    <a:pt x="190" y="12"/>
                    <a:pt x="191" y="19"/>
                    <a:pt x="191" y="26"/>
                  </a:cubicBezTo>
                  <a:cubicBezTo>
                    <a:pt x="188" y="26"/>
                    <a:pt x="185" y="27"/>
                    <a:pt x="182" y="28"/>
                  </a:cubicBezTo>
                  <a:cubicBezTo>
                    <a:pt x="179" y="22"/>
                    <a:pt x="176" y="16"/>
                    <a:pt x="175" y="14"/>
                  </a:cubicBezTo>
                  <a:cubicBezTo>
                    <a:pt x="175" y="13"/>
                    <a:pt x="174" y="12"/>
                    <a:pt x="173" y="12"/>
                  </a:cubicBezTo>
                  <a:cubicBezTo>
                    <a:pt x="172" y="11"/>
                    <a:pt x="170" y="11"/>
                    <a:pt x="169" y="12"/>
                  </a:cubicBezTo>
                  <a:cubicBezTo>
                    <a:pt x="168" y="12"/>
                    <a:pt x="167" y="13"/>
                    <a:pt x="166" y="14"/>
                  </a:cubicBezTo>
                  <a:cubicBezTo>
                    <a:pt x="165" y="15"/>
                    <a:pt x="165" y="16"/>
                    <a:pt x="165" y="18"/>
                  </a:cubicBezTo>
                  <a:cubicBezTo>
                    <a:pt x="166" y="19"/>
                    <a:pt x="167" y="26"/>
                    <a:pt x="169" y="32"/>
                  </a:cubicBezTo>
                  <a:cubicBezTo>
                    <a:pt x="166" y="34"/>
                    <a:pt x="162" y="35"/>
                    <a:pt x="159" y="36"/>
                  </a:cubicBezTo>
                  <a:cubicBezTo>
                    <a:pt x="156" y="30"/>
                    <a:pt x="152" y="24"/>
                    <a:pt x="152" y="23"/>
                  </a:cubicBezTo>
                  <a:cubicBezTo>
                    <a:pt x="151" y="22"/>
                    <a:pt x="150" y="21"/>
                    <a:pt x="149" y="20"/>
                  </a:cubicBezTo>
                  <a:cubicBezTo>
                    <a:pt x="148" y="20"/>
                    <a:pt x="146" y="20"/>
                    <a:pt x="145" y="21"/>
                  </a:cubicBezTo>
                  <a:cubicBezTo>
                    <a:pt x="144" y="21"/>
                    <a:pt x="143" y="22"/>
                    <a:pt x="142" y="23"/>
                  </a:cubicBezTo>
                  <a:cubicBezTo>
                    <a:pt x="142" y="24"/>
                    <a:pt x="142" y="26"/>
                    <a:pt x="142" y="27"/>
                  </a:cubicBezTo>
                  <a:cubicBezTo>
                    <a:pt x="143" y="28"/>
                    <a:pt x="145" y="35"/>
                    <a:pt x="147" y="42"/>
                  </a:cubicBezTo>
                  <a:cubicBezTo>
                    <a:pt x="144" y="43"/>
                    <a:pt x="141" y="44"/>
                    <a:pt x="138" y="46"/>
                  </a:cubicBezTo>
                  <a:cubicBezTo>
                    <a:pt x="134" y="41"/>
                    <a:pt x="130" y="35"/>
                    <a:pt x="129" y="34"/>
                  </a:cubicBezTo>
                  <a:cubicBezTo>
                    <a:pt x="128" y="33"/>
                    <a:pt x="127" y="32"/>
                    <a:pt x="126" y="32"/>
                  </a:cubicBezTo>
                  <a:cubicBezTo>
                    <a:pt x="125" y="32"/>
                    <a:pt x="123" y="32"/>
                    <a:pt x="122" y="32"/>
                  </a:cubicBezTo>
                  <a:cubicBezTo>
                    <a:pt x="121" y="33"/>
                    <a:pt x="120" y="34"/>
                    <a:pt x="120" y="35"/>
                  </a:cubicBezTo>
                  <a:cubicBezTo>
                    <a:pt x="119" y="36"/>
                    <a:pt x="119" y="38"/>
                    <a:pt x="120" y="39"/>
                  </a:cubicBezTo>
                  <a:cubicBezTo>
                    <a:pt x="121" y="40"/>
                    <a:pt x="124" y="47"/>
                    <a:pt x="126" y="53"/>
                  </a:cubicBezTo>
                  <a:cubicBezTo>
                    <a:pt x="123" y="55"/>
                    <a:pt x="121" y="57"/>
                    <a:pt x="118" y="58"/>
                  </a:cubicBezTo>
                  <a:cubicBezTo>
                    <a:pt x="113" y="53"/>
                    <a:pt x="109" y="48"/>
                    <a:pt x="108" y="47"/>
                  </a:cubicBezTo>
                  <a:cubicBezTo>
                    <a:pt x="107" y="46"/>
                    <a:pt x="106" y="45"/>
                    <a:pt x="104" y="45"/>
                  </a:cubicBezTo>
                  <a:cubicBezTo>
                    <a:pt x="103" y="45"/>
                    <a:pt x="102" y="46"/>
                    <a:pt x="101" y="46"/>
                  </a:cubicBezTo>
                  <a:cubicBezTo>
                    <a:pt x="100" y="47"/>
                    <a:pt x="99" y="48"/>
                    <a:pt x="99" y="50"/>
                  </a:cubicBezTo>
                  <a:cubicBezTo>
                    <a:pt x="98" y="51"/>
                    <a:pt x="99" y="52"/>
                    <a:pt x="99" y="53"/>
                  </a:cubicBezTo>
                  <a:cubicBezTo>
                    <a:pt x="100" y="54"/>
                    <a:pt x="104" y="61"/>
                    <a:pt x="107" y="66"/>
                  </a:cubicBezTo>
                  <a:cubicBezTo>
                    <a:pt x="104" y="68"/>
                    <a:pt x="102" y="71"/>
                    <a:pt x="99" y="73"/>
                  </a:cubicBezTo>
                  <a:cubicBezTo>
                    <a:pt x="94" y="68"/>
                    <a:pt x="89" y="63"/>
                    <a:pt x="88" y="62"/>
                  </a:cubicBezTo>
                  <a:cubicBezTo>
                    <a:pt x="87" y="62"/>
                    <a:pt x="86" y="61"/>
                    <a:pt x="84" y="61"/>
                  </a:cubicBezTo>
                  <a:cubicBezTo>
                    <a:pt x="83" y="61"/>
                    <a:pt x="82" y="62"/>
                    <a:pt x="81" y="63"/>
                  </a:cubicBezTo>
                  <a:cubicBezTo>
                    <a:pt x="80" y="63"/>
                    <a:pt x="79" y="65"/>
                    <a:pt x="79" y="66"/>
                  </a:cubicBezTo>
                  <a:cubicBezTo>
                    <a:pt x="79" y="67"/>
                    <a:pt x="79" y="68"/>
                    <a:pt x="80" y="70"/>
                  </a:cubicBezTo>
                  <a:cubicBezTo>
                    <a:pt x="81" y="71"/>
                    <a:pt x="85" y="76"/>
                    <a:pt x="89" y="82"/>
                  </a:cubicBezTo>
                  <a:cubicBezTo>
                    <a:pt x="87" y="84"/>
                    <a:pt x="84" y="86"/>
                    <a:pt x="82" y="89"/>
                  </a:cubicBezTo>
                  <a:cubicBezTo>
                    <a:pt x="77" y="85"/>
                    <a:pt x="71" y="81"/>
                    <a:pt x="70" y="80"/>
                  </a:cubicBezTo>
                  <a:cubicBezTo>
                    <a:pt x="69" y="79"/>
                    <a:pt x="67" y="79"/>
                    <a:pt x="66" y="79"/>
                  </a:cubicBezTo>
                  <a:cubicBezTo>
                    <a:pt x="65" y="79"/>
                    <a:pt x="64" y="80"/>
                    <a:pt x="63" y="81"/>
                  </a:cubicBezTo>
                  <a:cubicBezTo>
                    <a:pt x="62" y="82"/>
                    <a:pt x="61" y="83"/>
                    <a:pt x="61" y="84"/>
                  </a:cubicBezTo>
                  <a:cubicBezTo>
                    <a:pt x="61" y="85"/>
                    <a:pt x="62" y="87"/>
                    <a:pt x="63" y="88"/>
                  </a:cubicBezTo>
                  <a:cubicBezTo>
                    <a:pt x="64" y="89"/>
                    <a:pt x="68" y="94"/>
                    <a:pt x="73" y="99"/>
                  </a:cubicBezTo>
                  <a:cubicBezTo>
                    <a:pt x="71" y="102"/>
                    <a:pt x="69" y="104"/>
                    <a:pt x="67" y="107"/>
                  </a:cubicBezTo>
                  <a:cubicBezTo>
                    <a:pt x="61" y="103"/>
                    <a:pt x="55" y="100"/>
                    <a:pt x="53" y="99"/>
                  </a:cubicBezTo>
                  <a:cubicBezTo>
                    <a:pt x="52" y="98"/>
                    <a:pt x="51" y="98"/>
                    <a:pt x="50" y="99"/>
                  </a:cubicBezTo>
                  <a:cubicBezTo>
                    <a:pt x="49" y="99"/>
                    <a:pt x="47" y="100"/>
                    <a:pt x="47" y="101"/>
                  </a:cubicBezTo>
                  <a:cubicBezTo>
                    <a:pt x="46" y="102"/>
                    <a:pt x="45" y="103"/>
                    <a:pt x="46" y="104"/>
                  </a:cubicBezTo>
                  <a:cubicBezTo>
                    <a:pt x="46" y="106"/>
                    <a:pt x="46" y="107"/>
                    <a:pt x="47" y="108"/>
                  </a:cubicBezTo>
                  <a:cubicBezTo>
                    <a:pt x="48" y="109"/>
                    <a:pt x="54" y="113"/>
                    <a:pt x="59" y="118"/>
                  </a:cubicBezTo>
                  <a:cubicBezTo>
                    <a:pt x="57" y="121"/>
                    <a:pt x="55" y="123"/>
                    <a:pt x="53" y="126"/>
                  </a:cubicBezTo>
                  <a:cubicBezTo>
                    <a:pt x="47" y="123"/>
                    <a:pt x="41" y="121"/>
                    <a:pt x="39" y="120"/>
                  </a:cubicBezTo>
                  <a:cubicBezTo>
                    <a:pt x="38" y="119"/>
                    <a:pt x="37" y="119"/>
                    <a:pt x="36" y="120"/>
                  </a:cubicBezTo>
                  <a:cubicBezTo>
                    <a:pt x="34" y="120"/>
                    <a:pt x="33" y="121"/>
                    <a:pt x="33" y="122"/>
                  </a:cubicBezTo>
                  <a:cubicBezTo>
                    <a:pt x="32" y="123"/>
                    <a:pt x="32" y="125"/>
                    <a:pt x="32" y="126"/>
                  </a:cubicBezTo>
                  <a:cubicBezTo>
                    <a:pt x="32" y="127"/>
                    <a:pt x="33" y="128"/>
                    <a:pt x="34" y="129"/>
                  </a:cubicBezTo>
                  <a:cubicBezTo>
                    <a:pt x="35" y="130"/>
                    <a:pt x="41" y="134"/>
                    <a:pt x="46" y="138"/>
                  </a:cubicBezTo>
                  <a:cubicBezTo>
                    <a:pt x="45" y="141"/>
                    <a:pt x="43" y="144"/>
                    <a:pt x="42" y="147"/>
                  </a:cubicBezTo>
                  <a:cubicBezTo>
                    <a:pt x="36" y="145"/>
                    <a:pt x="29" y="143"/>
                    <a:pt x="27" y="142"/>
                  </a:cubicBezTo>
                  <a:cubicBezTo>
                    <a:pt x="26" y="142"/>
                    <a:pt x="25" y="142"/>
                    <a:pt x="24" y="142"/>
                  </a:cubicBezTo>
                  <a:cubicBezTo>
                    <a:pt x="23" y="143"/>
                    <a:pt x="22" y="144"/>
                    <a:pt x="21" y="145"/>
                  </a:cubicBezTo>
                  <a:cubicBezTo>
                    <a:pt x="20" y="146"/>
                    <a:pt x="20" y="148"/>
                    <a:pt x="21" y="149"/>
                  </a:cubicBezTo>
                  <a:cubicBezTo>
                    <a:pt x="21" y="150"/>
                    <a:pt x="22" y="151"/>
                    <a:pt x="23" y="152"/>
                  </a:cubicBezTo>
                  <a:cubicBezTo>
                    <a:pt x="24" y="152"/>
                    <a:pt x="31" y="156"/>
                    <a:pt x="36" y="159"/>
                  </a:cubicBezTo>
                  <a:cubicBezTo>
                    <a:pt x="35" y="162"/>
                    <a:pt x="34" y="165"/>
                    <a:pt x="33" y="169"/>
                  </a:cubicBezTo>
                  <a:cubicBezTo>
                    <a:pt x="26" y="167"/>
                    <a:pt x="19" y="166"/>
                    <a:pt x="18" y="165"/>
                  </a:cubicBezTo>
                  <a:cubicBezTo>
                    <a:pt x="17" y="165"/>
                    <a:pt x="15" y="165"/>
                    <a:pt x="14" y="166"/>
                  </a:cubicBezTo>
                  <a:cubicBezTo>
                    <a:pt x="13" y="167"/>
                    <a:pt x="12" y="168"/>
                    <a:pt x="12" y="169"/>
                  </a:cubicBezTo>
                  <a:cubicBezTo>
                    <a:pt x="11" y="170"/>
                    <a:pt x="12" y="172"/>
                    <a:pt x="12" y="173"/>
                  </a:cubicBezTo>
                  <a:cubicBezTo>
                    <a:pt x="12" y="174"/>
                    <a:pt x="13" y="175"/>
                    <a:pt x="15" y="175"/>
                  </a:cubicBezTo>
                  <a:cubicBezTo>
                    <a:pt x="16" y="176"/>
                    <a:pt x="23" y="179"/>
                    <a:pt x="28" y="181"/>
                  </a:cubicBezTo>
                  <a:cubicBezTo>
                    <a:pt x="28" y="185"/>
                    <a:pt x="27" y="188"/>
                    <a:pt x="26" y="191"/>
                  </a:cubicBezTo>
                  <a:cubicBezTo>
                    <a:pt x="19" y="191"/>
                    <a:pt x="12" y="190"/>
                    <a:pt x="11" y="190"/>
                  </a:cubicBezTo>
                  <a:cubicBezTo>
                    <a:pt x="9" y="189"/>
                    <a:pt x="8" y="190"/>
                    <a:pt x="7" y="191"/>
                  </a:cubicBezTo>
                  <a:cubicBezTo>
                    <a:pt x="6" y="191"/>
                    <a:pt x="5" y="192"/>
                    <a:pt x="5" y="194"/>
                  </a:cubicBezTo>
                  <a:cubicBezTo>
                    <a:pt x="5" y="195"/>
                    <a:pt x="5" y="196"/>
                    <a:pt x="6" y="197"/>
                  </a:cubicBezTo>
                  <a:cubicBezTo>
                    <a:pt x="6" y="199"/>
                    <a:pt x="7" y="200"/>
                    <a:pt x="9" y="200"/>
                  </a:cubicBezTo>
                  <a:cubicBezTo>
                    <a:pt x="10" y="200"/>
                    <a:pt x="17" y="202"/>
                    <a:pt x="23" y="204"/>
                  </a:cubicBezTo>
                  <a:cubicBezTo>
                    <a:pt x="23" y="208"/>
                    <a:pt x="22" y="211"/>
                    <a:pt x="21" y="214"/>
                  </a:cubicBezTo>
                  <a:cubicBezTo>
                    <a:pt x="15" y="214"/>
                    <a:pt x="8" y="214"/>
                    <a:pt x="6" y="214"/>
                  </a:cubicBezTo>
                  <a:cubicBezTo>
                    <a:pt x="5" y="214"/>
                    <a:pt x="4" y="215"/>
                    <a:pt x="3" y="216"/>
                  </a:cubicBezTo>
                  <a:cubicBezTo>
                    <a:pt x="2" y="217"/>
                    <a:pt x="1" y="218"/>
                    <a:pt x="1" y="219"/>
                  </a:cubicBezTo>
                  <a:cubicBezTo>
                    <a:pt x="1" y="220"/>
                    <a:pt x="1" y="222"/>
                    <a:pt x="2" y="223"/>
                  </a:cubicBezTo>
                  <a:cubicBezTo>
                    <a:pt x="3" y="224"/>
                    <a:pt x="4" y="225"/>
                    <a:pt x="5" y="225"/>
                  </a:cubicBezTo>
                  <a:cubicBezTo>
                    <a:pt x="7" y="225"/>
                    <a:pt x="14" y="227"/>
                    <a:pt x="20" y="228"/>
                  </a:cubicBezTo>
                  <a:cubicBezTo>
                    <a:pt x="20" y="231"/>
                    <a:pt x="20" y="235"/>
                    <a:pt x="20" y="238"/>
                  </a:cubicBezTo>
                  <a:cubicBezTo>
                    <a:pt x="13" y="239"/>
                    <a:pt x="6" y="239"/>
                    <a:pt x="4" y="239"/>
                  </a:cubicBezTo>
                  <a:cubicBezTo>
                    <a:pt x="3" y="240"/>
                    <a:pt x="2" y="240"/>
                    <a:pt x="1" y="241"/>
                  </a:cubicBezTo>
                  <a:cubicBezTo>
                    <a:pt x="0" y="242"/>
                    <a:pt x="0" y="243"/>
                    <a:pt x="0" y="245"/>
                  </a:cubicBezTo>
                  <a:cubicBezTo>
                    <a:pt x="0" y="246"/>
                    <a:pt x="0" y="247"/>
                    <a:pt x="1" y="248"/>
                  </a:cubicBezTo>
                  <a:cubicBezTo>
                    <a:pt x="2" y="249"/>
                    <a:pt x="3" y="250"/>
                    <a:pt x="4" y="250"/>
                  </a:cubicBezTo>
                  <a:cubicBezTo>
                    <a:pt x="6" y="250"/>
                    <a:pt x="13" y="251"/>
                    <a:pt x="20" y="252"/>
                  </a:cubicBezTo>
                  <a:cubicBezTo>
                    <a:pt x="20" y="255"/>
                    <a:pt x="20" y="258"/>
                    <a:pt x="20" y="262"/>
                  </a:cubicBezTo>
                  <a:cubicBezTo>
                    <a:pt x="14" y="263"/>
                    <a:pt x="7" y="264"/>
                    <a:pt x="5" y="265"/>
                  </a:cubicBezTo>
                  <a:cubicBezTo>
                    <a:pt x="4" y="265"/>
                    <a:pt x="3" y="266"/>
                    <a:pt x="2" y="267"/>
                  </a:cubicBezTo>
                  <a:cubicBezTo>
                    <a:pt x="1" y="268"/>
                    <a:pt x="1" y="269"/>
                    <a:pt x="1" y="270"/>
                  </a:cubicBezTo>
                  <a:cubicBezTo>
                    <a:pt x="1" y="272"/>
                    <a:pt x="2" y="273"/>
                    <a:pt x="3" y="274"/>
                  </a:cubicBezTo>
                  <a:cubicBezTo>
                    <a:pt x="4" y="275"/>
                    <a:pt x="5" y="275"/>
                    <a:pt x="6" y="275"/>
                  </a:cubicBezTo>
                  <a:cubicBezTo>
                    <a:pt x="8" y="275"/>
                    <a:pt x="15" y="275"/>
                    <a:pt x="21" y="275"/>
                  </a:cubicBezTo>
                  <a:cubicBezTo>
                    <a:pt x="22" y="278"/>
                    <a:pt x="23" y="282"/>
                    <a:pt x="23" y="285"/>
                  </a:cubicBezTo>
                  <a:cubicBezTo>
                    <a:pt x="17" y="287"/>
                    <a:pt x="10" y="289"/>
                    <a:pt x="9" y="290"/>
                  </a:cubicBezTo>
                  <a:cubicBezTo>
                    <a:pt x="7" y="290"/>
                    <a:pt x="6" y="291"/>
                    <a:pt x="6" y="292"/>
                  </a:cubicBezTo>
                  <a:cubicBezTo>
                    <a:pt x="5" y="293"/>
                    <a:pt x="5" y="294"/>
                    <a:pt x="5" y="296"/>
                  </a:cubicBezTo>
                  <a:cubicBezTo>
                    <a:pt x="5" y="297"/>
                    <a:pt x="6" y="298"/>
                    <a:pt x="7" y="299"/>
                  </a:cubicBezTo>
                  <a:cubicBezTo>
                    <a:pt x="8" y="300"/>
                    <a:pt x="9" y="300"/>
                    <a:pt x="11" y="300"/>
                  </a:cubicBezTo>
                  <a:cubicBezTo>
                    <a:pt x="12" y="300"/>
                    <a:pt x="19" y="299"/>
                    <a:pt x="26" y="298"/>
                  </a:cubicBezTo>
                  <a:cubicBezTo>
                    <a:pt x="27" y="301"/>
                    <a:pt x="28" y="305"/>
                    <a:pt x="28" y="308"/>
                  </a:cubicBezTo>
                  <a:cubicBezTo>
                    <a:pt x="23" y="311"/>
                    <a:pt x="16" y="313"/>
                    <a:pt x="15" y="314"/>
                  </a:cubicBezTo>
                  <a:cubicBezTo>
                    <a:pt x="13" y="315"/>
                    <a:pt x="12" y="316"/>
                    <a:pt x="12" y="317"/>
                  </a:cubicBezTo>
                  <a:cubicBezTo>
                    <a:pt x="12" y="318"/>
                    <a:pt x="11" y="319"/>
                    <a:pt x="12" y="321"/>
                  </a:cubicBezTo>
                  <a:cubicBezTo>
                    <a:pt x="12" y="322"/>
                    <a:pt x="13" y="323"/>
                    <a:pt x="14" y="323"/>
                  </a:cubicBezTo>
                  <a:cubicBezTo>
                    <a:pt x="15" y="324"/>
                    <a:pt x="17" y="324"/>
                    <a:pt x="18" y="324"/>
                  </a:cubicBezTo>
                  <a:cubicBezTo>
                    <a:pt x="19" y="324"/>
                    <a:pt x="26" y="322"/>
                    <a:pt x="33" y="321"/>
                  </a:cubicBezTo>
                  <a:cubicBezTo>
                    <a:pt x="34" y="324"/>
                    <a:pt x="35" y="327"/>
                    <a:pt x="36" y="330"/>
                  </a:cubicBezTo>
                  <a:cubicBezTo>
                    <a:pt x="31" y="334"/>
                    <a:pt x="24" y="337"/>
                    <a:pt x="23" y="338"/>
                  </a:cubicBezTo>
                  <a:cubicBezTo>
                    <a:pt x="22" y="338"/>
                    <a:pt x="21" y="340"/>
                    <a:pt x="21" y="341"/>
                  </a:cubicBezTo>
                  <a:cubicBezTo>
                    <a:pt x="20" y="342"/>
                    <a:pt x="20" y="343"/>
                    <a:pt x="21" y="344"/>
                  </a:cubicBezTo>
                  <a:cubicBezTo>
                    <a:pt x="22" y="346"/>
                    <a:pt x="23" y="347"/>
                    <a:pt x="24" y="347"/>
                  </a:cubicBezTo>
                  <a:cubicBezTo>
                    <a:pt x="25" y="348"/>
                    <a:pt x="26" y="348"/>
                    <a:pt x="27" y="347"/>
                  </a:cubicBezTo>
                  <a:cubicBezTo>
                    <a:pt x="29" y="347"/>
                    <a:pt x="36" y="345"/>
                    <a:pt x="42" y="343"/>
                  </a:cubicBezTo>
                  <a:cubicBezTo>
                    <a:pt x="43" y="346"/>
                    <a:pt x="45" y="349"/>
                    <a:pt x="46" y="352"/>
                  </a:cubicBezTo>
                  <a:cubicBezTo>
                    <a:pt x="41" y="355"/>
                    <a:pt x="35" y="360"/>
                    <a:pt x="34" y="360"/>
                  </a:cubicBezTo>
                  <a:cubicBezTo>
                    <a:pt x="33" y="361"/>
                    <a:pt x="32" y="362"/>
                    <a:pt x="32" y="364"/>
                  </a:cubicBezTo>
                  <a:cubicBezTo>
                    <a:pt x="32" y="365"/>
                    <a:pt x="32" y="366"/>
                    <a:pt x="33" y="367"/>
                  </a:cubicBezTo>
                  <a:cubicBezTo>
                    <a:pt x="33" y="368"/>
                    <a:pt x="34" y="369"/>
                    <a:pt x="36" y="370"/>
                  </a:cubicBezTo>
                  <a:cubicBezTo>
                    <a:pt x="37" y="370"/>
                    <a:pt x="38" y="370"/>
                    <a:pt x="39" y="370"/>
                  </a:cubicBezTo>
                  <a:cubicBezTo>
                    <a:pt x="41" y="369"/>
                    <a:pt x="47" y="366"/>
                    <a:pt x="53" y="363"/>
                  </a:cubicBezTo>
                  <a:cubicBezTo>
                    <a:pt x="55" y="366"/>
                    <a:pt x="57" y="369"/>
                    <a:pt x="59" y="372"/>
                  </a:cubicBezTo>
                  <a:cubicBezTo>
                    <a:pt x="54" y="376"/>
                    <a:pt x="48" y="381"/>
                    <a:pt x="47" y="382"/>
                  </a:cubicBezTo>
                  <a:cubicBezTo>
                    <a:pt x="46" y="383"/>
                    <a:pt x="46" y="384"/>
                    <a:pt x="46" y="385"/>
                  </a:cubicBezTo>
                  <a:cubicBezTo>
                    <a:pt x="45" y="387"/>
                    <a:pt x="46" y="388"/>
                    <a:pt x="47" y="389"/>
                  </a:cubicBezTo>
                  <a:cubicBezTo>
                    <a:pt x="47" y="390"/>
                    <a:pt x="49" y="391"/>
                    <a:pt x="50" y="391"/>
                  </a:cubicBezTo>
                  <a:cubicBezTo>
                    <a:pt x="51" y="391"/>
                    <a:pt x="52" y="391"/>
                    <a:pt x="53" y="390"/>
                  </a:cubicBezTo>
                  <a:cubicBezTo>
                    <a:pt x="55" y="390"/>
                    <a:pt x="61" y="386"/>
                    <a:pt x="67" y="383"/>
                  </a:cubicBezTo>
                  <a:cubicBezTo>
                    <a:pt x="69" y="385"/>
                    <a:pt x="71" y="388"/>
                    <a:pt x="73" y="391"/>
                  </a:cubicBezTo>
                  <a:cubicBezTo>
                    <a:pt x="68" y="395"/>
                    <a:pt x="64" y="401"/>
                    <a:pt x="63" y="402"/>
                  </a:cubicBezTo>
                  <a:cubicBezTo>
                    <a:pt x="62" y="403"/>
                    <a:pt x="61" y="404"/>
                    <a:pt x="61" y="405"/>
                  </a:cubicBezTo>
                  <a:cubicBezTo>
                    <a:pt x="61" y="407"/>
                    <a:pt x="62" y="408"/>
                    <a:pt x="63" y="409"/>
                  </a:cubicBezTo>
                  <a:cubicBezTo>
                    <a:pt x="64" y="410"/>
                    <a:pt x="65" y="410"/>
                    <a:pt x="66" y="411"/>
                  </a:cubicBezTo>
                  <a:cubicBezTo>
                    <a:pt x="67" y="411"/>
                    <a:pt x="69" y="411"/>
                    <a:pt x="70" y="410"/>
                  </a:cubicBezTo>
                  <a:cubicBezTo>
                    <a:pt x="71" y="409"/>
                    <a:pt x="77" y="404"/>
                    <a:pt x="82" y="401"/>
                  </a:cubicBezTo>
                  <a:cubicBezTo>
                    <a:pt x="84" y="403"/>
                    <a:pt x="87" y="406"/>
                    <a:pt x="89" y="408"/>
                  </a:cubicBezTo>
                  <a:cubicBezTo>
                    <a:pt x="85" y="413"/>
                    <a:pt x="81" y="419"/>
                    <a:pt x="80" y="420"/>
                  </a:cubicBezTo>
                  <a:cubicBezTo>
                    <a:pt x="79" y="421"/>
                    <a:pt x="79" y="422"/>
                    <a:pt x="79" y="424"/>
                  </a:cubicBezTo>
                  <a:cubicBezTo>
                    <a:pt x="79" y="425"/>
                    <a:pt x="80" y="426"/>
                    <a:pt x="81" y="427"/>
                  </a:cubicBezTo>
                  <a:cubicBezTo>
                    <a:pt x="82" y="428"/>
                    <a:pt x="83" y="428"/>
                    <a:pt x="84" y="428"/>
                  </a:cubicBezTo>
                  <a:cubicBezTo>
                    <a:pt x="86" y="428"/>
                    <a:pt x="87" y="428"/>
                    <a:pt x="88" y="427"/>
                  </a:cubicBezTo>
                  <a:cubicBezTo>
                    <a:pt x="89" y="426"/>
                    <a:pt x="94" y="421"/>
                    <a:pt x="99" y="417"/>
                  </a:cubicBezTo>
                  <a:cubicBezTo>
                    <a:pt x="102" y="419"/>
                    <a:pt x="104" y="421"/>
                    <a:pt x="107" y="423"/>
                  </a:cubicBezTo>
                  <a:cubicBezTo>
                    <a:pt x="104" y="429"/>
                    <a:pt x="100" y="435"/>
                    <a:pt x="99" y="436"/>
                  </a:cubicBezTo>
                  <a:cubicBezTo>
                    <a:pt x="99" y="437"/>
                    <a:pt x="98" y="439"/>
                    <a:pt x="99" y="440"/>
                  </a:cubicBezTo>
                  <a:cubicBezTo>
                    <a:pt x="99" y="441"/>
                    <a:pt x="100" y="442"/>
                    <a:pt x="101" y="443"/>
                  </a:cubicBezTo>
                  <a:cubicBezTo>
                    <a:pt x="102" y="444"/>
                    <a:pt x="103" y="444"/>
                    <a:pt x="104" y="444"/>
                  </a:cubicBezTo>
                  <a:cubicBezTo>
                    <a:pt x="106" y="444"/>
                    <a:pt x="107" y="444"/>
                    <a:pt x="108" y="443"/>
                  </a:cubicBezTo>
                  <a:cubicBezTo>
                    <a:pt x="109" y="441"/>
                    <a:pt x="113" y="436"/>
                    <a:pt x="118" y="431"/>
                  </a:cubicBezTo>
                  <a:cubicBezTo>
                    <a:pt x="121" y="433"/>
                    <a:pt x="123" y="435"/>
                    <a:pt x="126" y="437"/>
                  </a:cubicBezTo>
                  <a:cubicBezTo>
                    <a:pt x="124" y="443"/>
                    <a:pt x="121" y="449"/>
                    <a:pt x="120" y="450"/>
                  </a:cubicBezTo>
                  <a:cubicBezTo>
                    <a:pt x="119" y="452"/>
                    <a:pt x="119" y="453"/>
                    <a:pt x="120" y="454"/>
                  </a:cubicBezTo>
                  <a:cubicBezTo>
                    <a:pt x="120" y="455"/>
                    <a:pt x="121" y="456"/>
                    <a:pt x="122" y="457"/>
                  </a:cubicBezTo>
                  <a:cubicBezTo>
                    <a:pt x="123" y="458"/>
                    <a:pt x="125" y="458"/>
                    <a:pt x="126" y="458"/>
                  </a:cubicBezTo>
                  <a:cubicBezTo>
                    <a:pt x="127" y="458"/>
                    <a:pt x="128" y="457"/>
                    <a:pt x="129" y="456"/>
                  </a:cubicBezTo>
                  <a:cubicBezTo>
                    <a:pt x="130" y="455"/>
                    <a:pt x="134" y="449"/>
                    <a:pt x="138" y="443"/>
                  </a:cubicBezTo>
                  <a:cubicBezTo>
                    <a:pt x="141" y="445"/>
                    <a:pt x="144" y="447"/>
                    <a:pt x="147" y="448"/>
                  </a:cubicBezTo>
                  <a:cubicBezTo>
                    <a:pt x="145" y="454"/>
                    <a:pt x="143" y="461"/>
                    <a:pt x="142" y="462"/>
                  </a:cubicBezTo>
                  <a:cubicBezTo>
                    <a:pt x="142" y="464"/>
                    <a:pt x="142" y="465"/>
                    <a:pt x="142" y="466"/>
                  </a:cubicBezTo>
                  <a:cubicBezTo>
                    <a:pt x="143" y="467"/>
                    <a:pt x="144" y="468"/>
                    <a:pt x="145" y="469"/>
                  </a:cubicBezTo>
                  <a:cubicBezTo>
                    <a:pt x="146" y="469"/>
                    <a:pt x="148" y="469"/>
                    <a:pt x="149" y="469"/>
                  </a:cubicBezTo>
                  <a:cubicBezTo>
                    <a:pt x="150" y="469"/>
                    <a:pt x="151" y="468"/>
                    <a:pt x="152" y="467"/>
                  </a:cubicBezTo>
                  <a:cubicBezTo>
                    <a:pt x="152" y="465"/>
                    <a:pt x="156" y="459"/>
                    <a:pt x="159" y="454"/>
                  </a:cubicBezTo>
                  <a:cubicBezTo>
                    <a:pt x="162" y="455"/>
                    <a:pt x="166" y="456"/>
                    <a:pt x="169" y="457"/>
                  </a:cubicBezTo>
                  <a:cubicBezTo>
                    <a:pt x="167" y="464"/>
                    <a:pt x="166" y="471"/>
                    <a:pt x="165" y="472"/>
                  </a:cubicBezTo>
                  <a:cubicBezTo>
                    <a:pt x="165" y="473"/>
                    <a:pt x="165" y="475"/>
                    <a:pt x="166" y="476"/>
                  </a:cubicBezTo>
                  <a:cubicBezTo>
                    <a:pt x="167" y="477"/>
                    <a:pt x="168" y="478"/>
                    <a:pt x="169" y="478"/>
                  </a:cubicBezTo>
                  <a:cubicBezTo>
                    <a:pt x="170" y="478"/>
                    <a:pt x="172" y="478"/>
                    <a:pt x="173" y="478"/>
                  </a:cubicBezTo>
                  <a:cubicBezTo>
                    <a:pt x="174" y="477"/>
                    <a:pt x="175" y="476"/>
                    <a:pt x="175" y="475"/>
                  </a:cubicBezTo>
                  <a:cubicBezTo>
                    <a:pt x="176" y="474"/>
                    <a:pt x="179" y="467"/>
                    <a:pt x="182" y="461"/>
                  </a:cubicBezTo>
                  <a:cubicBezTo>
                    <a:pt x="185" y="462"/>
                    <a:pt x="188" y="463"/>
                    <a:pt x="191" y="464"/>
                  </a:cubicBezTo>
                  <a:cubicBezTo>
                    <a:pt x="191" y="470"/>
                    <a:pt x="190" y="478"/>
                    <a:pt x="190" y="479"/>
                  </a:cubicBezTo>
                  <a:cubicBezTo>
                    <a:pt x="189" y="480"/>
                    <a:pt x="190" y="482"/>
                    <a:pt x="191" y="483"/>
                  </a:cubicBezTo>
                  <a:cubicBezTo>
                    <a:pt x="191" y="484"/>
                    <a:pt x="192" y="484"/>
                    <a:pt x="194" y="485"/>
                  </a:cubicBezTo>
                  <a:cubicBezTo>
                    <a:pt x="195" y="485"/>
                    <a:pt x="196" y="485"/>
                    <a:pt x="198" y="484"/>
                  </a:cubicBezTo>
                  <a:cubicBezTo>
                    <a:pt x="199" y="483"/>
                    <a:pt x="199" y="482"/>
                    <a:pt x="200" y="481"/>
                  </a:cubicBezTo>
                  <a:cubicBezTo>
                    <a:pt x="200" y="480"/>
                    <a:pt x="202" y="473"/>
                    <a:pt x="204" y="467"/>
                  </a:cubicBezTo>
                  <a:cubicBezTo>
                    <a:pt x="208" y="467"/>
                    <a:pt x="211" y="468"/>
                    <a:pt x="214" y="468"/>
                  </a:cubicBezTo>
                  <a:cubicBezTo>
                    <a:pt x="214" y="475"/>
                    <a:pt x="214" y="482"/>
                    <a:pt x="214" y="483"/>
                  </a:cubicBezTo>
                  <a:cubicBezTo>
                    <a:pt x="214" y="485"/>
                    <a:pt x="215" y="486"/>
                    <a:pt x="216" y="487"/>
                  </a:cubicBezTo>
                  <a:cubicBezTo>
                    <a:pt x="217" y="488"/>
                    <a:pt x="218" y="488"/>
                    <a:pt x="219" y="489"/>
                  </a:cubicBezTo>
                  <a:cubicBezTo>
                    <a:pt x="220" y="489"/>
                    <a:pt x="222" y="488"/>
                    <a:pt x="223" y="488"/>
                  </a:cubicBezTo>
                  <a:cubicBezTo>
                    <a:pt x="224" y="487"/>
                    <a:pt x="224" y="486"/>
                    <a:pt x="225" y="485"/>
                  </a:cubicBezTo>
                  <a:cubicBezTo>
                    <a:pt x="225" y="483"/>
                    <a:pt x="227" y="476"/>
                    <a:pt x="228" y="470"/>
                  </a:cubicBezTo>
                  <a:cubicBezTo>
                    <a:pt x="231" y="470"/>
                    <a:pt x="235" y="470"/>
                    <a:pt x="238" y="470"/>
                  </a:cubicBezTo>
                  <a:cubicBezTo>
                    <a:pt x="239" y="477"/>
                    <a:pt x="239" y="484"/>
                    <a:pt x="239" y="485"/>
                  </a:cubicBezTo>
                  <a:cubicBezTo>
                    <a:pt x="239" y="487"/>
                    <a:pt x="240" y="488"/>
                    <a:pt x="241" y="489"/>
                  </a:cubicBezTo>
                  <a:cubicBezTo>
                    <a:pt x="242" y="489"/>
                    <a:pt x="243" y="490"/>
                    <a:pt x="245" y="490"/>
                  </a:cubicBezTo>
                  <a:cubicBezTo>
                    <a:pt x="246" y="490"/>
                    <a:pt x="247" y="489"/>
                    <a:pt x="248" y="489"/>
                  </a:cubicBezTo>
                  <a:cubicBezTo>
                    <a:pt x="249" y="488"/>
                    <a:pt x="250" y="487"/>
                    <a:pt x="250" y="485"/>
                  </a:cubicBezTo>
                  <a:cubicBezTo>
                    <a:pt x="250" y="484"/>
                    <a:pt x="251" y="477"/>
                    <a:pt x="251" y="470"/>
                  </a:cubicBezTo>
                  <a:cubicBezTo>
                    <a:pt x="255" y="470"/>
                    <a:pt x="258" y="470"/>
                    <a:pt x="262" y="470"/>
                  </a:cubicBezTo>
                  <a:cubicBezTo>
                    <a:pt x="263" y="476"/>
                    <a:pt x="264" y="483"/>
                    <a:pt x="264" y="485"/>
                  </a:cubicBezTo>
                  <a:cubicBezTo>
                    <a:pt x="265" y="486"/>
                    <a:pt x="266" y="487"/>
                    <a:pt x="267" y="488"/>
                  </a:cubicBezTo>
                  <a:cubicBezTo>
                    <a:pt x="268" y="488"/>
                    <a:pt x="269" y="489"/>
                    <a:pt x="270" y="489"/>
                  </a:cubicBezTo>
                  <a:cubicBezTo>
                    <a:pt x="272" y="488"/>
                    <a:pt x="273" y="488"/>
                    <a:pt x="274" y="487"/>
                  </a:cubicBezTo>
                  <a:cubicBezTo>
                    <a:pt x="274" y="486"/>
                    <a:pt x="275" y="485"/>
                    <a:pt x="275" y="483"/>
                  </a:cubicBezTo>
                  <a:cubicBezTo>
                    <a:pt x="275" y="482"/>
                    <a:pt x="275" y="475"/>
                    <a:pt x="275" y="468"/>
                  </a:cubicBezTo>
                  <a:cubicBezTo>
                    <a:pt x="278" y="468"/>
                    <a:pt x="282" y="467"/>
                    <a:pt x="285" y="467"/>
                  </a:cubicBezTo>
                  <a:cubicBezTo>
                    <a:pt x="287" y="473"/>
                    <a:pt x="289" y="480"/>
                    <a:pt x="289" y="481"/>
                  </a:cubicBezTo>
                  <a:cubicBezTo>
                    <a:pt x="290" y="482"/>
                    <a:pt x="291" y="483"/>
                    <a:pt x="292" y="484"/>
                  </a:cubicBezTo>
                  <a:cubicBezTo>
                    <a:pt x="293" y="485"/>
                    <a:pt x="294" y="485"/>
                    <a:pt x="295" y="485"/>
                  </a:cubicBezTo>
                  <a:cubicBezTo>
                    <a:pt x="297" y="484"/>
                    <a:pt x="298" y="484"/>
                    <a:pt x="299" y="483"/>
                  </a:cubicBezTo>
                  <a:cubicBezTo>
                    <a:pt x="299" y="482"/>
                    <a:pt x="300" y="480"/>
                    <a:pt x="300" y="479"/>
                  </a:cubicBezTo>
                  <a:cubicBezTo>
                    <a:pt x="300" y="478"/>
                    <a:pt x="299" y="470"/>
                    <a:pt x="298" y="464"/>
                  </a:cubicBezTo>
                  <a:cubicBezTo>
                    <a:pt x="301" y="463"/>
                    <a:pt x="305" y="462"/>
                    <a:pt x="308" y="461"/>
                  </a:cubicBezTo>
                  <a:cubicBezTo>
                    <a:pt x="310" y="467"/>
                    <a:pt x="313" y="474"/>
                    <a:pt x="314" y="475"/>
                  </a:cubicBezTo>
                  <a:cubicBezTo>
                    <a:pt x="314" y="476"/>
                    <a:pt x="315" y="477"/>
                    <a:pt x="317" y="478"/>
                  </a:cubicBezTo>
                  <a:cubicBezTo>
                    <a:pt x="318" y="478"/>
                    <a:pt x="319" y="478"/>
                    <a:pt x="320" y="478"/>
                  </a:cubicBezTo>
                  <a:cubicBezTo>
                    <a:pt x="322" y="478"/>
                    <a:pt x="323" y="477"/>
                    <a:pt x="323" y="476"/>
                  </a:cubicBezTo>
                  <a:cubicBezTo>
                    <a:pt x="324" y="475"/>
                    <a:pt x="324" y="473"/>
                    <a:pt x="324" y="472"/>
                  </a:cubicBezTo>
                  <a:cubicBezTo>
                    <a:pt x="324" y="471"/>
                    <a:pt x="322" y="464"/>
                    <a:pt x="321" y="457"/>
                  </a:cubicBezTo>
                  <a:cubicBezTo>
                    <a:pt x="324" y="456"/>
                    <a:pt x="327" y="455"/>
                    <a:pt x="330" y="454"/>
                  </a:cubicBezTo>
                  <a:cubicBezTo>
                    <a:pt x="333" y="459"/>
                    <a:pt x="337" y="465"/>
                    <a:pt x="338" y="467"/>
                  </a:cubicBezTo>
                  <a:cubicBezTo>
                    <a:pt x="338" y="468"/>
                    <a:pt x="339" y="469"/>
                    <a:pt x="341" y="469"/>
                  </a:cubicBezTo>
                  <a:cubicBezTo>
                    <a:pt x="342" y="469"/>
                    <a:pt x="343" y="469"/>
                    <a:pt x="344" y="469"/>
                  </a:cubicBezTo>
                  <a:cubicBezTo>
                    <a:pt x="345" y="468"/>
                    <a:pt x="346" y="467"/>
                    <a:pt x="347" y="466"/>
                  </a:cubicBezTo>
                  <a:cubicBezTo>
                    <a:pt x="347" y="465"/>
                    <a:pt x="348" y="464"/>
                    <a:pt x="347" y="462"/>
                  </a:cubicBezTo>
                  <a:cubicBezTo>
                    <a:pt x="347" y="461"/>
                    <a:pt x="344" y="454"/>
                    <a:pt x="342" y="448"/>
                  </a:cubicBezTo>
                  <a:cubicBezTo>
                    <a:pt x="345" y="447"/>
                    <a:pt x="348" y="445"/>
                    <a:pt x="351" y="443"/>
                  </a:cubicBezTo>
                  <a:cubicBezTo>
                    <a:pt x="355" y="449"/>
                    <a:pt x="359" y="455"/>
                    <a:pt x="360" y="456"/>
                  </a:cubicBezTo>
                  <a:cubicBezTo>
                    <a:pt x="361" y="457"/>
                    <a:pt x="362" y="458"/>
                    <a:pt x="363" y="458"/>
                  </a:cubicBezTo>
                  <a:cubicBezTo>
                    <a:pt x="365" y="458"/>
                    <a:pt x="366" y="458"/>
                    <a:pt x="367" y="457"/>
                  </a:cubicBezTo>
                  <a:cubicBezTo>
                    <a:pt x="368" y="456"/>
                    <a:pt x="369" y="455"/>
                    <a:pt x="369" y="454"/>
                  </a:cubicBezTo>
                  <a:cubicBezTo>
                    <a:pt x="370" y="453"/>
                    <a:pt x="370" y="452"/>
                    <a:pt x="369" y="450"/>
                  </a:cubicBezTo>
                  <a:cubicBezTo>
                    <a:pt x="369" y="449"/>
                    <a:pt x="366" y="443"/>
                    <a:pt x="363" y="437"/>
                  </a:cubicBezTo>
                  <a:cubicBezTo>
                    <a:pt x="366" y="435"/>
                    <a:pt x="369" y="433"/>
                    <a:pt x="371" y="431"/>
                  </a:cubicBezTo>
                  <a:cubicBezTo>
                    <a:pt x="376" y="436"/>
                    <a:pt x="381" y="441"/>
                    <a:pt x="382" y="443"/>
                  </a:cubicBezTo>
                  <a:cubicBezTo>
                    <a:pt x="382" y="444"/>
                    <a:pt x="384" y="444"/>
                    <a:pt x="385" y="444"/>
                  </a:cubicBezTo>
                  <a:cubicBezTo>
                    <a:pt x="386" y="444"/>
                    <a:pt x="387" y="444"/>
                    <a:pt x="389" y="443"/>
                  </a:cubicBezTo>
                  <a:cubicBezTo>
                    <a:pt x="390" y="442"/>
                    <a:pt x="390" y="441"/>
                    <a:pt x="391" y="440"/>
                  </a:cubicBezTo>
                  <a:cubicBezTo>
                    <a:pt x="391" y="439"/>
                    <a:pt x="391" y="437"/>
                    <a:pt x="390" y="436"/>
                  </a:cubicBezTo>
                  <a:cubicBezTo>
                    <a:pt x="389" y="435"/>
                    <a:pt x="386" y="429"/>
                    <a:pt x="382" y="423"/>
                  </a:cubicBezTo>
                  <a:cubicBezTo>
                    <a:pt x="385" y="421"/>
                    <a:pt x="388" y="419"/>
                    <a:pt x="390" y="417"/>
                  </a:cubicBezTo>
                  <a:cubicBezTo>
                    <a:pt x="395" y="421"/>
                    <a:pt x="400" y="426"/>
                    <a:pt x="401" y="427"/>
                  </a:cubicBezTo>
                  <a:cubicBezTo>
                    <a:pt x="402" y="428"/>
                    <a:pt x="404" y="428"/>
                    <a:pt x="405" y="428"/>
                  </a:cubicBezTo>
                  <a:cubicBezTo>
                    <a:pt x="406" y="428"/>
                    <a:pt x="407" y="428"/>
                    <a:pt x="408" y="427"/>
                  </a:cubicBezTo>
                  <a:cubicBezTo>
                    <a:pt x="409" y="426"/>
                    <a:pt x="410" y="425"/>
                    <a:pt x="410" y="424"/>
                  </a:cubicBezTo>
                  <a:cubicBezTo>
                    <a:pt x="410" y="422"/>
                    <a:pt x="410" y="421"/>
                    <a:pt x="409" y="420"/>
                  </a:cubicBezTo>
                  <a:cubicBezTo>
                    <a:pt x="408" y="419"/>
                    <a:pt x="404" y="413"/>
                    <a:pt x="400" y="408"/>
                  </a:cubicBezTo>
                  <a:cubicBezTo>
                    <a:pt x="403" y="406"/>
                    <a:pt x="405" y="403"/>
                    <a:pt x="407" y="401"/>
                  </a:cubicBezTo>
                  <a:cubicBezTo>
                    <a:pt x="413" y="404"/>
                    <a:pt x="418" y="409"/>
                    <a:pt x="420" y="410"/>
                  </a:cubicBezTo>
                  <a:cubicBezTo>
                    <a:pt x="421" y="411"/>
                    <a:pt x="422" y="411"/>
                    <a:pt x="423" y="411"/>
                  </a:cubicBezTo>
                  <a:cubicBezTo>
                    <a:pt x="424" y="410"/>
                    <a:pt x="426" y="410"/>
                    <a:pt x="427" y="409"/>
                  </a:cubicBezTo>
                  <a:cubicBezTo>
                    <a:pt x="427" y="408"/>
                    <a:pt x="428" y="407"/>
                    <a:pt x="428" y="405"/>
                  </a:cubicBezTo>
                  <a:cubicBezTo>
                    <a:pt x="428" y="404"/>
                    <a:pt x="428" y="403"/>
                    <a:pt x="427" y="402"/>
                  </a:cubicBezTo>
                  <a:cubicBezTo>
                    <a:pt x="426" y="401"/>
                    <a:pt x="421" y="395"/>
                    <a:pt x="416" y="391"/>
                  </a:cubicBezTo>
                  <a:cubicBezTo>
                    <a:pt x="419" y="388"/>
                    <a:pt x="421" y="385"/>
                    <a:pt x="423" y="383"/>
                  </a:cubicBezTo>
                  <a:cubicBezTo>
                    <a:pt x="428" y="386"/>
                    <a:pt x="435" y="390"/>
                    <a:pt x="436" y="390"/>
                  </a:cubicBezTo>
                  <a:cubicBezTo>
                    <a:pt x="437" y="391"/>
                    <a:pt x="438" y="391"/>
                    <a:pt x="440" y="391"/>
                  </a:cubicBezTo>
                  <a:cubicBezTo>
                    <a:pt x="441" y="391"/>
                    <a:pt x="442" y="390"/>
                    <a:pt x="443" y="389"/>
                  </a:cubicBezTo>
                  <a:cubicBezTo>
                    <a:pt x="443" y="388"/>
                    <a:pt x="444" y="387"/>
                    <a:pt x="444" y="385"/>
                  </a:cubicBezTo>
                  <a:cubicBezTo>
                    <a:pt x="444" y="384"/>
                    <a:pt x="443" y="383"/>
                    <a:pt x="442" y="382"/>
                  </a:cubicBezTo>
                  <a:cubicBezTo>
                    <a:pt x="441" y="381"/>
                    <a:pt x="436" y="376"/>
                    <a:pt x="431" y="372"/>
                  </a:cubicBezTo>
                  <a:cubicBezTo>
                    <a:pt x="433" y="369"/>
                    <a:pt x="434" y="366"/>
                    <a:pt x="436" y="363"/>
                  </a:cubicBezTo>
                  <a:cubicBezTo>
                    <a:pt x="442" y="366"/>
                    <a:pt x="449" y="369"/>
                    <a:pt x="450" y="370"/>
                  </a:cubicBezTo>
                  <a:cubicBezTo>
                    <a:pt x="451" y="370"/>
                    <a:pt x="453" y="370"/>
                    <a:pt x="454" y="370"/>
                  </a:cubicBezTo>
                  <a:cubicBezTo>
                    <a:pt x="455" y="369"/>
                    <a:pt x="456" y="368"/>
                    <a:pt x="457" y="367"/>
                  </a:cubicBezTo>
                  <a:cubicBezTo>
                    <a:pt x="457" y="366"/>
                    <a:pt x="457" y="365"/>
                    <a:pt x="457" y="364"/>
                  </a:cubicBezTo>
                  <a:cubicBezTo>
                    <a:pt x="457" y="362"/>
                    <a:pt x="456" y="361"/>
                    <a:pt x="455" y="360"/>
                  </a:cubicBezTo>
                  <a:cubicBezTo>
                    <a:pt x="454" y="360"/>
                    <a:pt x="448" y="355"/>
                    <a:pt x="443" y="352"/>
                  </a:cubicBezTo>
                  <a:cubicBezTo>
                    <a:pt x="445" y="349"/>
                    <a:pt x="446" y="346"/>
                    <a:pt x="448" y="343"/>
                  </a:cubicBezTo>
                  <a:cubicBezTo>
                    <a:pt x="454" y="345"/>
                    <a:pt x="461" y="347"/>
                    <a:pt x="462" y="347"/>
                  </a:cubicBezTo>
                  <a:cubicBezTo>
                    <a:pt x="463" y="348"/>
                    <a:pt x="465" y="348"/>
                    <a:pt x="466" y="347"/>
                  </a:cubicBezTo>
                  <a:cubicBezTo>
                    <a:pt x="467" y="347"/>
                    <a:pt x="468" y="346"/>
                    <a:pt x="468" y="344"/>
                  </a:cubicBezTo>
                  <a:cubicBezTo>
                    <a:pt x="469" y="343"/>
                    <a:pt x="469" y="342"/>
                    <a:pt x="468" y="341"/>
                  </a:cubicBezTo>
                  <a:cubicBezTo>
                    <a:pt x="468" y="340"/>
                    <a:pt x="467" y="338"/>
                    <a:pt x="466" y="338"/>
                  </a:cubicBezTo>
                  <a:cubicBezTo>
                    <a:pt x="465" y="337"/>
                    <a:pt x="459" y="334"/>
                    <a:pt x="453" y="330"/>
                  </a:cubicBezTo>
                  <a:cubicBezTo>
                    <a:pt x="454" y="327"/>
                    <a:pt x="456" y="324"/>
                    <a:pt x="457" y="321"/>
                  </a:cubicBezTo>
                  <a:cubicBezTo>
                    <a:pt x="463" y="322"/>
                    <a:pt x="470" y="324"/>
                    <a:pt x="471" y="324"/>
                  </a:cubicBezTo>
                  <a:cubicBezTo>
                    <a:pt x="473" y="324"/>
                    <a:pt x="474" y="324"/>
                    <a:pt x="475" y="323"/>
                  </a:cubicBezTo>
                  <a:cubicBezTo>
                    <a:pt x="476" y="323"/>
                    <a:pt x="477" y="322"/>
                    <a:pt x="477" y="321"/>
                  </a:cubicBezTo>
                  <a:cubicBezTo>
                    <a:pt x="478" y="319"/>
                    <a:pt x="478" y="318"/>
                    <a:pt x="477" y="317"/>
                  </a:cubicBezTo>
                  <a:cubicBezTo>
                    <a:pt x="477" y="316"/>
                    <a:pt x="476" y="315"/>
                    <a:pt x="475" y="314"/>
                  </a:cubicBezTo>
                  <a:cubicBezTo>
                    <a:pt x="473" y="313"/>
                    <a:pt x="467" y="311"/>
                    <a:pt x="461" y="308"/>
                  </a:cubicBezTo>
                  <a:cubicBezTo>
                    <a:pt x="462" y="305"/>
                    <a:pt x="463" y="301"/>
                    <a:pt x="463" y="298"/>
                  </a:cubicBezTo>
                  <a:cubicBezTo>
                    <a:pt x="470" y="299"/>
                    <a:pt x="477" y="300"/>
                    <a:pt x="478" y="300"/>
                  </a:cubicBezTo>
                  <a:cubicBezTo>
                    <a:pt x="480" y="300"/>
                    <a:pt x="481" y="300"/>
                    <a:pt x="482" y="299"/>
                  </a:cubicBezTo>
                  <a:cubicBezTo>
                    <a:pt x="483" y="298"/>
                    <a:pt x="484" y="297"/>
                    <a:pt x="484" y="296"/>
                  </a:cubicBezTo>
                  <a:cubicBezTo>
                    <a:pt x="484" y="294"/>
                    <a:pt x="484" y="293"/>
                    <a:pt x="484" y="292"/>
                  </a:cubicBezTo>
                  <a:cubicBezTo>
                    <a:pt x="483" y="291"/>
                    <a:pt x="482" y="290"/>
                    <a:pt x="481" y="290"/>
                  </a:cubicBezTo>
                  <a:cubicBezTo>
                    <a:pt x="479" y="289"/>
                    <a:pt x="472" y="287"/>
                    <a:pt x="466" y="285"/>
                  </a:cubicBezTo>
                  <a:cubicBezTo>
                    <a:pt x="467" y="282"/>
                    <a:pt x="467" y="278"/>
                    <a:pt x="468" y="275"/>
                  </a:cubicBezTo>
                  <a:cubicBezTo>
                    <a:pt x="474" y="275"/>
                    <a:pt x="481" y="275"/>
                    <a:pt x="483" y="275"/>
                  </a:cubicBezTo>
                  <a:cubicBezTo>
                    <a:pt x="484" y="275"/>
                    <a:pt x="485" y="275"/>
                    <a:pt x="486" y="274"/>
                  </a:cubicBezTo>
                  <a:cubicBezTo>
                    <a:pt x="487" y="273"/>
                    <a:pt x="488" y="272"/>
                    <a:pt x="488" y="270"/>
                  </a:cubicBezTo>
                  <a:cubicBezTo>
                    <a:pt x="488" y="269"/>
                    <a:pt x="488" y="268"/>
                    <a:pt x="487" y="267"/>
                  </a:cubicBezTo>
                  <a:cubicBezTo>
                    <a:pt x="486" y="266"/>
                    <a:pt x="485" y="265"/>
                    <a:pt x="484" y="265"/>
                  </a:cubicBezTo>
                  <a:cubicBezTo>
                    <a:pt x="483" y="264"/>
                    <a:pt x="476" y="263"/>
                    <a:pt x="469" y="262"/>
                  </a:cubicBezTo>
                  <a:cubicBezTo>
                    <a:pt x="469" y="258"/>
                    <a:pt x="470" y="255"/>
                    <a:pt x="470" y="252"/>
                  </a:cubicBezTo>
                  <a:cubicBezTo>
                    <a:pt x="476" y="251"/>
                    <a:pt x="483" y="250"/>
                    <a:pt x="485" y="250"/>
                  </a:cubicBezTo>
                  <a:close/>
                  <a:moveTo>
                    <a:pt x="245" y="440"/>
                  </a:moveTo>
                  <a:cubicBezTo>
                    <a:pt x="137" y="440"/>
                    <a:pt x="50" y="353"/>
                    <a:pt x="50" y="245"/>
                  </a:cubicBezTo>
                  <a:cubicBezTo>
                    <a:pt x="50" y="137"/>
                    <a:pt x="137" y="49"/>
                    <a:pt x="245" y="49"/>
                  </a:cubicBezTo>
                  <a:cubicBezTo>
                    <a:pt x="352" y="49"/>
                    <a:pt x="440" y="137"/>
                    <a:pt x="440" y="245"/>
                  </a:cubicBezTo>
                  <a:cubicBezTo>
                    <a:pt x="440" y="353"/>
                    <a:pt x="352" y="440"/>
                    <a:pt x="245" y="44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03" name="Freeform 12"/>
            <p:cNvSpPr>
              <a:spLocks noEditPoints="1"/>
            </p:cNvSpPr>
            <p:nvPr/>
          </p:nvSpPr>
          <p:spPr bwMode="auto">
            <a:xfrm>
              <a:off x="1162050" y="1093788"/>
              <a:ext cx="871538" cy="869950"/>
            </a:xfrm>
            <a:custGeom>
              <a:avLst/>
              <a:gdLst>
                <a:gd name="T0" fmla="*/ 242 w 246"/>
                <a:gd name="T1" fmla="*/ 119 h 246"/>
                <a:gd name="T2" fmla="*/ 244 w 246"/>
                <a:gd name="T3" fmla="*/ 101 h 246"/>
                <a:gd name="T4" fmla="*/ 236 w 246"/>
                <a:gd name="T5" fmla="*/ 86 h 246"/>
                <a:gd name="T6" fmla="*/ 221 w 246"/>
                <a:gd name="T7" fmla="*/ 81 h 246"/>
                <a:gd name="T8" fmla="*/ 227 w 246"/>
                <a:gd name="T9" fmla="*/ 59 h 246"/>
                <a:gd name="T10" fmla="*/ 218 w 246"/>
                <a:gd name="T11" fmla="*/ 47 h 246"/>
                <a:gd name="T12" fmla="*/ 196 w 246"/>
                <a:gd name="T13" fmla="*/ 44 h 246"/>
                <a:gd name="T14" fmla="*/ 196 w 246"/>
                <a:gd name="T15" fmla="*/ 29 h 246"/>
                <a:gd name="T16" fmla="*/ 184 w 246"/>
                <a:gd name="T17" fmla="*/ 16 h 246"/>
                <a:gd name="T18" fmla="*/ 168 w 246"/>
                <a:gd name="T19" fmla="*/ 12 h 246"/>
                <a:gd name="T20" fmla="*/ 154 w 246"/>
                <a:gd name="T21" fmla="*/ 20 h 246"/>
                <a:gd name="T22" fmla="*/ 141 w 246"/>
                <a:gd name="T23" fmla="*/ 2 h 246"/>
                <a:gd name="T24" fmla="*/ 126 w 246"/>
                <a:gd name="T25" fmla="*/ 1 h 246"/>
                <a:gd name="T26" fmla="*/ 110 w 246"/>
                <a:gd name="T27" fmla="*/ 17 h 246"/>
                <a:gd name="T28" fmla="*/ 98 w 246"/>
                <a:gd name="T29" fmla="*/ 6 h 246"/>
                <a:gd name="T30" fmla="*/ 81 w 246"/>
                <a:gd name="T31" fmla="*/ 7 h 246"/>
                <a:gd name="T32" fmla="*/ 67 w 246"/>
                <a:gd name="T33" fmla="*/ 17 h 246"/>
                <a:gd name="T34" fmla="*/ 65 w 246"/>
                <a:gd name="T35" fmla="*/ 33 h 246"/>
                <a:gd name="T36" fmla="*/ 42 w 246"/>
                <a:gd name="T37" fmla="*/ 31 h 246"/>
                <a:gd name="T38" fmla="*/ 31 w 246"/>
                <a:gd name="T39" fmla="*/ 42 h 246"/>
                <a:gd name="T40" fmla="*/ 33 w 246"/>
                <a:gd name="T41" fmla="*/ 65 h 246"/>
                <a:gd name="T42" fmla="*/ 17 w 246"/>
                <a:gd name="T43" fmla="*/ 67 h 246"/>
                <a:gd name="T44" fmla="*/ 7 w 246"/>
                <a:gd name="T45" fmla="*/ 81 h 246"/>
                <a:gd name="T46" fmla="*/ 6 w 246"/>
                <a:gd name="T47" fmla="*/ 98 h 246"/>
                <a:gd name="T48" fmla="*/ 17 w 246"/>
                <a:gd name="T49" fmla="*/ 110 h 246"/>
                <a:gd name="T50" fmla="*/ 1 w 246"/>
                <a:gd name="T51" fmla="*/ 126 h 246"/>
                <a:gd name="T52" fmla="*/ 2 w 246"/>
                <a:gd name="T53" fmla="*/ 141 h 246"/>
                <a:gd name="T54" fmla="*/ 21 w 246"/>
                <a:gd name="T55" fmla="*/ 154 h 246"/>
                <a:gd name="T56" fmla="*/ 12 w 246"/>
                <a:gd name="T57" fmla="*/ 168 h 246"/>
                <a:gd name="T58" fmla="*/ 16 w 246"/>
                <a:gd name="T59" fmla="*/ 184 h 246"/>
                <a:gd name="T60" fmla="*/ 29 w 246"/>
                <a:gd name="T61" fmla="*/ 196 h 246"/>
                <a:gd name="T62" fmla="*/ 45 w 246"/>
                <a:gd name="T63" fmla="*/ 196 h 246"/>
                <a:gd name="T64" fmla="*/ 47 w 246"/>
                <a:gd name="T65" fmla="*/ 218 h 246"/>
                <a:gd name="T66" fmla="*/ 59 w 246"/>
                <a:gd name="T67" fmla="*/ 227 h 246"/>
                <a:gd name="T68" fmla="*/ 81 w 246"/>
                <a:gd name="T69" fmla="*/ 222 h 246"/>
                <a:gd name="T70" fmla="*/ 86 w 246"/>
                <a:gd name="T71" fmla="*/ 237 h 246"/>
                <a:gd name="T72" fmla="*/ 101 w 246"/>
                <a:gd name="T73" fmla="*/ 244 h 246"/>
                <a:gd name="T74" fmla="*/ 119 w 246"/>
                <a:gd name="T75" fmla="*/ 242 h 246"/>
                <a:gd name="T76" fmla="*/ 128 w 246"/>
                <a:gd name="T77" fmla="*/ 230 h 246"/>
                <a:gd name="T78" fmla="*/ 147 w 246"/>
                <a:gd name="T79" fmla="*/ 243 h 246"/>
                <a:gd name="T80" fmla="*/ 162 w 246"/>
                <a:gd name="T81" fmla="*/ 239 h 246"/>
                <a:gd name="T82" fmla="*/ 171 w 246"/>
                <a:gd name="T83" fmla="*/ 218 h 246"/>
                <a:gd name="T84" fmla="*/ 186 w 246"/>
                <a:gd name="T85" fmla="*/ 224 h 246"/>
                <a:gd name="T86" fmla="*/ 202 w 246"/>
                <a:gd name="T87" fmla="*/ 217 h 246"/>
                <a:gd name="T88" fmla="*/ 211 w 246"/>
                <a:gd name="T89" fmla="*/ 203 h 246"/>
                <a:gd name="T90" fmla="*/ 208 w 246"/>
                <a:gd name="T91" fmla="*/ 187 h 246"/>
                <a:gd name="T92" fmla="*/ 230 w 246"/>
                <a:gd name="T93" fmla="*/ 181 h 246"/>
                <a:gd name="T94" fmla="*/ 236 w 246"/>
                <a:gd name="T95" fmla="*/ 167 h 246"/>
                <a:gd name="T96" fmla="*/ 227 w 246"/>
                <a:gd name="T97" fmla="*/ 147 h 246"/>
                <a:gd name="T98" fmla="*/ 241 w 246"/>
                <a:gd name="T99" fmla="*/ 139 h 246"/>
                <a:gd name="T100" fmla="*/ 36 w 246"/>
                <a:gd name="T101" fmla="*/ 12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6" h="246">
                  <a:moveTo>
                    <a:pt x="242" y="127"/>
                  </a:moveTo>
                  <a:cubicBezTo>
                    <a:pt x="243" y="127"/>
                    <a:pt x="244" y="126"/>
                    <a:pt x="245" y="126"/>
                  </a:cubicBezTo>
                  <a:cubicBezTo>
                    <a:pt x="245" y="125"/>
                    <a:pt x="246" y="124"/>
                    <a:pt x="246" y="123"/>
                  </a:cubicBezTo>
                  <a:cubicBezTo>
                    <a:pt x="246" y="122"/>
                    <a:pt x="245" y="121"/>
                    <a:pt x="245" y="120"/>
                  </a:cubicBezTo>
                  <a:cubicBezTo>
                    <a:pt x="244" y="119"/>
                    <a:pt x="243" y="119"/>
                    <a:pt x="242" y="119"/>
                  </a:cubicBezTo>
                  <a:cubicBezTo>
                    <a:pt x="241" y="118"/>
                    <a:pt x="235" y="118"/>
                    <a:pt x="230" y="117"/>
                  </a:cubicBezTo>
                  <a:cubicBezTo>
                    <a:pt x="229" y="115"/>
                    <a:pt x="229" y="112"/>
                    <a:pt x="229" y="110"/>
                  </a:cubicBezTo>
                  <a:cubicBezTo>
                    <a:pt x="234" y="108"/>
                    <a:pt x="240" y="107"/>
                    <a:pt x="241" y="106"/>
                  </a:cubicBezTo>
                  <a:cubicBezTo>
                    <a:pt x="242" y="106"/>
                    <a:pt x="243" y="105"/>
                    <a:pt x="243" y="104"/>
                  </a:cubicBezTo>
                  <a:cubicBezTo>
                    <a:pt x="244" y="104"/>
                    <a:pt x="244" y="103"/>
                    <a:pt x="244" y="101"/>
                  </a:cubicBezTo>
                  <a:cubicBezTo>
                    <a:pt x="244" y="100"/>
                    <a:pt x="243" y="99"/>
                    <a:pt x="242" y="99"/>
                  </a:cubicBezTo>
                  <a:cubicBezTo>
                    <a:pt x="242" y="98"/>
                    <a:pt x="241" y="98"/>
                    <a:pt x="239" y="98"/>
                  </a:cubicBezTo>
                  <a:cubicBezTo>
                    <a:pt x="238" y="98"/>
                    <a:pt x="232" y="98"/>
                    <a:pt x="227" y="99"/>
                  </a:cubicBezTo>
                  <a:cubicBezTo>
                    <a:pt x="226" y="96"/>
                    <a:pt x="226" y="94"/>
                    <a:pt x="225" y="91"/>
                  </a:cubicBezTo>
                  <a:cubicBezTo>
                    <a:pt x="230" y="89"/>
                    <a:pt x="235" y="87"/>
                    <a:pt x="236" y="86"/>
                  </a:cubicBezTo>
                  <a:cubicBezTo>
                    <a:pt x="237" y="86"/>
                    <a:pt x="238" y="85"/>
                    <a:pt x="238" y="84"/>
                  </a:cubicBezTo>
                  <a:cubicBezTo>
                    <a:pt x="239" y="83"/>
                    <a:pt x="239" y="82"/>
                    <a:pt x="238" y="81"/>
                  </a:cubicBezTo>
                  <a:cubicBezTo>
                    <a:pt x="238" y="80"/>
                    <a:pt x="237" y="79"/>
                    <a:pt x="236" y="78"/>
                  </a:cubicBezTo>
                  <a:cubicBezTo>
                    <a:pt x="235" y="78"/>
                    <a:pt x="234" y="78"/>
                    <a:pt x="233" y="78"/>
                  </a:cubicBezTo>
                  <a:cubicBezTo>
                    <a:pt x="232" y="78"/>
                    <a:pt x="226" y="80"/>
                    <a:pt x="221" y="81"/>
                  </a:cubicBezTo>
                  <a:cubicBezTo>
                    <a:pt x="220" y="79"/>
                    <a:pt x="219" y="76"/>
                    <a:pt x="218" y="74"/>
                  </a:cubicBezTo>
                  <a:cubicBezTo>
                    <a:pt x="222" y="71"/>
                    <a:pt x="227" y="67"/>
                    <a:pt x="228" y="67"/>
                  </a:cubicBezTo>
                  <a:cubicBezTo>
                    <a:pt x="229" y="66"/>
                    <a:pt x="230" y="65"/>
                    <a:pt x="230" y="64"/>
                  </a:cubicBezTo>
                  <a:cubicBezTo>
                    <a:pt x="230" y="63"/>
                    <a:pt x="230" y="62"/>
                    <a:pt x="229" y="61"/>
                  </a:cubicBezTo>
                  <a:cubicBezTo>
                    <a:pt x="229" y="60"/>
                    <a:pt x="228" y="60"/>
                    <a:pt x="227" y="59"/>
                  </a:cubicBezTo>
                  <a:cubicBezTo>
                    <a:pt x="226" y="59"/>
                    <a:pt x="225" y="59"/>
                    <a:pt x="224" y="59"/>
                  </a:cubicBezTo>
                  <a:cubicBezTo>
                    <a:pt x="223" y="60"/>
                    <a:pt x="217" y="62"/>
                    <a:pt x="213" y="65"/>
                  </a:cubicBezTo>
                  <a:cubicBezTo>
                    <a:pt x="211" y="62"/>
                    <a:pt x="210" y="60"/>
                    <a:pt x="208" y="58"/>
                  </a:cubicBezTo>
                  <a:cubicBezTo>
                    <a:pt x="212" y="54"/>
                    <a:pt x="216" y="50"/>
                    <a:pt x="217" y="49"/>
                  </a:cubicBezTo>
                  <a:cubicBezTo>
                    <a:pt x="218" y="49"/>
                    <a:pt x="218" y="48"/>
                    <a:pt x="218" y="47"/>
                  </a:cubicBezTo>
                  <a:cubicBezTo>
                    <a:pt x="218" y="46"/>
                    <a:pt x="218" y="44"/>
                    <a:pt x="217" y="44"/>
                  </a:cubicBezTo>
                  <a:cubicBezTo>
                    <a:pt x="216" y="43"/>
                    <a:pt x="215" y="42"/>
                    <a:pt x="214" y="42"/>
                  </a:cubicBezTo>
                  <a:cubicBezTo>
                    <a:pt x="213" y="42"/>
                    <a:pt x="212" y="42"/>
                    <a:pt x="211" y="43"/>
                  </a:cubicBezTo>
                  <a:cubicBezTo>
                    <a:pt x="210" y="43"/>
                    <a:pt x="206" y="47"/>
                    <a:pt x="201" y="50"/>
                  </a:cubicBezTo>
                  <a:cubicBezTo>
                    <a:pt x="199" y="48"/>
                    <a:pt x="198" y="46"/>
                    <a:pt x="196" y="44"/>
                  </a:cubicBezTo>
                  <a:cubicBezTo>
                    <a:pt x="199" y="40"/>
                    <a:pt x="202" y="35"/>
                    <a:pt x="203" y="34"/>
                  </a:cubicBezTo>
                  <a:cubicBezTo>
                    <a:pt x="203" y="33"/>
                    <a:pt x="203" y="32"/>
                    <a:pt x="203" y="31"/>
                  </a:cubicBezTo>
                  <a:cubicBezTo>
                    <a:pt x="203" y="30"/>
                    <a:pt x="203" y="29"/>
                    <a:pt x="202" y="28"/>
                  </a:cubicBezTo>
                  <a:cubicBezTo>
                    <a:pt x="201" y="28"/>
                    <a:pt x="200" y="27"/>
                    <a:pt x="199" y="27"/>
                  </a:cubicBezTo>
                  <a:cubicBezTo>
                    <a:pt x="198" y="27"/>
                    <a:pt x="197" y="28"/>
                    <a:pt x="196" y="29"/>
                  </a:cubicBezTo>
                  <a:cubicBezTo>
                    <a:pt x="195" y="29"/>
                    <a:pt x="191" y="34"/>
                    <a:pt x="187" y="37"/>
                  </a:cubicBezTo>
                  <a:cubicBezTo>
                    <a:pt x="185" y="36"/>
                    <a:pt x="183" y="34"/>
                    <a:pt x="181" y="33"/>
                  </a:cubicBezTo>
                  <a:cubicBezTo>
                    <a:pt x="183" y="28"/>
                    <a:pt x="186" y="23"/>
                    <a:pt x="186" y="22"/>
                  </a:cubicBezTo>
                  <a:cubicBezTo>
                    <a:pt x="187" y="21"/>
                    <a:pt x="187" y="19"/>
                    <a:pt x="186" y="19"/>
                  </a:cubicBezTo>
                  <a:cubicBezTo>
                    <a:pt x="186" y="18"/>
                    <a:pt x="185" y="17"/>
                    <a:pt x="184" y="16"/>
                  </a:cubicBezTo>
                  <a:cubicBezTo>
                    <a:pt x="183" y="16"/>
                    <a:pt x="182" y="15"/>
                    <a:pt x="181" y="16"/>
                  </a:cubicBezTo>
                  <a:cubicBezTo>
                    <a:pt x="180" y="16"/>
                    <a:pt x="179" y="16"/>
                    <a:pt x="179" y="17"/>
                  </a:cubicBezTo>
                  <a:cubicBezTo>
                    <a:pt x="178" y="18"/>
                    <a:pt x="175" y="23"/>
                    <a:pt x="171" y="27"/>
                  </a:cubicBezTo>
                  <a:cubicBezTo>
                    <a:pt x="169" y="26"/>
                    <a:pt x="167" y="25"/>
                    <a:pt x="164" y="24"/>
                  </a:cubicBezTo>
                  <a:cubicBezTo>
                    <a:pt x="166" y="19"/>
                    <a:pt x="167" y="13"/>
                    <a:pt x="168" y="12"/>
                  </a:cubicBezTo>
                  <a:cubicBezTo>
                    <a:pt x="168" y="11"/>
                    <a:pt x="168" y="10"/>
                    <a:pt x="167" y="9"/>
                  </a:cubicBezTo>
                  <a:cubicBezTo>
                    <a:pt x="167" y="8"/>
                    <a:pt x="166" y="7"/>
                    <a:pt x="165" y="7"/>
                  </a:cubicBezTo>
                  <a:cubicBezTo>
                    <a:pt x="164" y="7"/>
                    <a:pt x="163" y="7"/>
                    <a:pt x="162" y="7"/>
                  </a:cubicBezTo>
                  <a:cubicBezTo>
                    <a:pt x="161" y="7"/>
                    <a:pt x="160" y="8"/>
                    <a:pt x="160" y="9"/>
                  </a:cubicBezTo>
                  <a:cubicBezTo>
                    <a:pt x="159" y="10"/>
                    <a:pt x="156" y="16"/>
                    <a:pt x="154" y="20"/>
                  </a:cubicBezTo>
                  <a:cubicBezTo>
                    <a:pt x="152" y="20"/>
                    <a:pt x="149" y="19"/>
                    <a:pt x="147" y="18"/>
                  </a:cubicBezTo>
                  <a:cubicBezTo>
                    <a:pt x="147" y="13"/>
                    <a:pt x="148" y="7"/>
                    <a:pt x="148" y="6"/>
                  </a:cubicBezTo>
                  <a:cubicBezTo>
                    <a:pt x="148" y="5"/>
                    <a:pt x="147" y="4"/>
                    <a:pt x="147" y="3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1"/>
                    <a:pt x="142" y="2"/>
                    <a:pt x="141" y="2"/>
                  </a:cubicBezTo>
                  <a:cubicBezTo>
                    <a:pt x="140" y="3"/>
                    <a:pt x="140" y="3"/>
                    <a:pt x="139" y="4"/>
                  </a:cubicBezTo>
                  <a:cubicBezTo>
                    <a:pt x="139" y="6"/>
                    <a:pt x="137" y="11"/>
                    <a:pt x="136" y="17"/>
                  </a:cubicBezTo>
                  <a:cubicBezTo>
                    <a:pt x="133" y="16"/>
                    <a:pt x="131" y="16"/>
                    <a:pt x="128" y="16"/>
                  </a:cubicBezTo>
                  <a:cubicBezTo>
                    <a:pt x="128" y="11"/>
                    <a:pt x="127" y="5"/>
                    <a:pt x="127" y="3"/>
                  </a:cubicBezTo>
                  <a:cubicBezTo>
                    <a:pt x="127" y="2"/>
                    <a:pt x="126" y="1"/>
                    <a:pt x="126" y="1"/>
                  </a:cubicBezTo>
                  <a:cubicBezTo>
                    <a:pt x="125" y="0"/>
                    <a:pt x="124" y="0"/>
                    <a:pt x="123" y="0"/>
                  </a:cubicBezTo>
                  <a:cubicBezTo>
                    <a:pt x="122" y="0"/>
                    <a:pt x="121" y="0"/>
                    <a:pt x="120" y="1"/>
                  </a:cubicBezTo>
                  <a:cubicBezTo>
                    <a:pt x="119" y="1"/>
                    <a:pt x="119" y="2"/>
                    <a:pt x="119" y="3"/>
                  </a:cubicBezTo>
                  <a:cubicBezTo>
                    <a:pt x="118" y="5"/>
                    <a:pt x="118" y="11"/>
                    <a:pt x="117" y="16"/>
                  </a:cubicBezTo>
                  <a:cubicBezTo>
                    <a:pt x="115" y="16"/>
                    <a:pt x="112" y="16"/>
                    <a:pt x="110" y="17"/>
                  </a:cubicBezTo>
                  <a:cubicBezTo>
                    <a:pt x="108" y="11"/>
                    <a:pt x="107" y="6"/>
                    <a:pt x="106" y="4"/>
                  </a:cubicBezTo>
                  <a:cubicBezTo>
                    <a:pt x="106" y="3"/>
                    <a:pt x="105" y="3"/>
                    <a:pt x="104" y="2"/>
                  </a:cubicBezTo>
                  <a:cubicBezTo>
                    <a:pt x="104" y="2"/>
                    <a:pt x="103" y="1"/>
                    <a:pt x="101" y="2"/>
                  </a:cubicBezTo>
                  <a:cubicBezTo>
                    <a:pt x="100" y="2"/>
                    <a:pt x="100" y="2"/>
                    <a:pt x="99" y="3"/>
                  </a:cubicBezTo>
                  <a:cubicBezTo>
                    <a:pt x="98" y="4"/>
                    <a:pt x="98" y="5"/>
                    <a:pt x="98" y="6"/>
                  </a:cubicBezTo>
                  <a:cubicBezTo>
                    <a:pt x="98" y="7"/>
                    <a:pt x="99" y="13"/>
                    <a:pt x="99" y="18"/>
                  </a:cubicBezTo>
                  <a:cubicBezTo>
                    <a:pt x="96" y="19"/>
                    <a:pt x="94" y="20"/>
                    <a:pt x="91" y="20"/>
                  </a:cubicBezTo>
                  <a:cubicBezTo>
                    <a:pt x="89" y="16"/>
                    <a:pt x="87" y="10"/>
                    <a:pt x="86" y="9"/>
                  </a:cubicBezTo>
                  <a:cubicBezTo>
                    <a:pt x="86" y="8"/>
                    <a:pt x="85" y="7"/>
                    <a:pt x="84" y="7"/>
                  </a:cubicBezTo>
                  <a:cubicBezTo>
                    <a:pt x="83" y="7"/>
                    <a:pt x="82" y="7"/>
                    <a:pt x="81" y="7"/>
                  </a:cubicBezTo>
                  <a:cubicBezTo>
                    <a:pt x="80" y="7"/>
                    <a:pt x="79" y="8"/>
                    <a:pt x="79" y="9"/>
                  </a:cubicBezTo>
                  <a:cubicBezTo>
                    <a:pt x="78" y="10"/>
                    <a:pt x="78" y="11"/>
                    <a:pt x="78" y="12"/>
                  </a:cubicBezTo>
                  <a:cubicBezTo>
                    <a:pt x="78" y="13"/>
                    <a:pt x="80" y="19"/>
                    <a:pt x="81" y="24"/>
                  </a:cubicBezTo>
                  <a:cubicBezTo>
                    <a:pt x="79" y="25"/>
                    <a:pt x="76" y="26"/>
                    <a:pt x="74" y="27"/>
                  </a:cubicBezTo>
                  <a:cubicBezTo>
                    <a:pt x="71" y="23"/>
                    <a:pt x="68" y="18"/>
                    <a:pt x="67" y="17"/>
                  </a:cubicBezTo>
                  <a:cubicBezTo>
                    <a:pt x="66" y="16"/>
                    <a:pt x="65" y="16"/>
                    <a:pt x="64" y="16"/>
                  </a:cubicBezTo>
                  <a:cubicBezTo>
                    <a:pt x="63" y="15"/>
                    <a:pt x="62" y="16"/>
                    <a:pt x="61" y="16"/>
                  </a:cubicBezTo>
                  <a:cubicBezTo>
                    <a:pt x="60" y="17"/>
                    <a:pt x="60" y="18"/>
                    <a:pt x="59" y="19"/>
                  </a:cubicBezTo>
                  <a:cubicBezTo>
                    <a:pt x="59" y="19"/>
                    <a:pt x="59" y="21"/>
                    <a:pt x="60" y="22"/>
                  </a:cubicBezTo>
                  <a:cubicBezTo>
                    <a:pt x="60" y="23"/>
                    <a:pt x="63" y="28"/>
                    <a:pt x="65" y="33"/>
                  </a:cubicBezTo>
                  <a:cubicBezTo>
                    <a:pt x="63" y="34"/>
                    <a:pt x="60" y="36"/>
                    <a:pt x="58" y="37"/>
                  </a:cubicBezTo>
                  <a:cubicBezTo>
                    <a:pt x="55" y="34"/>
                    <a:pt x="50" y="29"/>
                    <a:pt x="49" y="29"/>
                  </a:cubicBezTo>
                  <a:cubicBezTo>
                    <a:pt x="49" y="28"/>
                    <a:pt x="48" y="27"/>
                    <a:pt x="47" y="27"/>
                  </a:cubicBezTo>
                  <a:cubicBezTo>
                    <a:pt x="46" y="27"/>
                    <a:pt x="45" y="28"/>
                    <a:pt x="44" y="28"/>
                  </a:cubicBezTo>
                  <a:cubicBezTo>
                    <a:pt x="43" y="29"/>
                    <a:pt x="42" y="30"/>
                    <a:pt x="42" y="31"/>
                  </a:cubicBezTo>
                  <a:cubicBezTo>
                    <a:pt x="42" y="32"/>
                    <a:pt x="42" y="33"/>
                    <a:pt x="43" y="34"/>
                  </a:cubicBezTo>
                  <a:cubicBezTo>
                    <a:pt x="44" y="35"/>
                    <a:pt x="47" y="40"/>
                    <a:pt x="50" y="44"/>
                  </a:cubicBezTo>
                  <a:cubicBezTo>
                    <a:pt x="48" y="46"/>
                    <a:pt x="46" y="48"/>
                    <a:pt x="45" y="50"/>
                  </a:cubicBezTo>
                  <a:cubicBezTo>
                    <a:pt x="40" y="47"/>
                    <a:pt x="35" y="43"/>
                    <a:pt x="34" y="43"/>
                  </a:cubicBezTo>
                  <a:cubicBezTo>
                    <a:pt x="33" y="42"/>
                    <a:pt x="32" y="42"/>
                    <a:pt x="31" y="42"/>
                  </a:cubicBezTo>
                  <a:cubicBezTo>
                    <a:pt x="30" y="42"/>
                    <a:pt x="29" y="43"/>
                    <a:pt x="29" y="44"/>
                  </a:cubicBezTo>
                  <a:cubicBezTo>
                    <a:pt x="28" y="44"/>
                    <a:pt x="28" y="46"/>
                    <a:pt x="28" y="47"/>
                  </a:cubicBezTo>
                  <a:cubicBezTo>
                    <a:pt x="28" y="48"/>
                    <a:pt x="28" y="49"/>
                    <a:pt x="29" y="49"/>
                  </a:cubicBezTo>
                  <a:cubicBezTo>
                    <a:pt x="30" y="50"/>
                    <a:pt x="34" y="54"/>
                    <a:pt x="37" y="58"/>
                  </a:cubicBezTo>
                  <a:cubicBezTo>
                    <a:pt x="36" y="60"/>
                    <a:pt x="34" y="62"/>
                    <a:pt x="33" y="65"/>
                  </a:cubicBezTo>
                  <a:cubicBezTo>
                    <a:pt x="28" y="62"/>
                    <a:pt x="23" y="60"/>
                    <a:pt x="22" y="59"/>
                  </a:cubicBezTo>
                  <a:cubicBezTo>
                    <a:pt x="21" y="59"/>
                    <a:pt x="20" y="59"/>
                    <a:pt x="19" y="59"/>
                  </a:cubicBezTo>
                  <a:cubicBezTo>
                    <a:pt x="18" y="60"/>
                    <a:pt x="17" y="60"/>
                    <a:pt x="16" y="61"/>
                  </a:cubicBezTo>
                  <a:cubicBezTo>
                    <a:pt x="16" y="62"/>
                    <a:pt x="16" y="63"/>
                    <a:pt x="16" y="64"/>
                  </a:cubicBezTo>
                  <a:cubicBezTo>
                    <a:pt x="16" y="65"/>
                    <a:pt x="17" y="66"/>
                    <a:pt x="17" y="67"/>
                  </a:cubicBezTo>
                  <a:cubicBezTo>
                    <a:pt x="18" y="67"/>
                    <a:pt x="23" y="71"/>
                    <a:pt x="28" y="74"/>
                  </a:cubicBezTo>
                  <a:cubicBezTo>
                    <a:pt x="26" y="76"/>
                    <a:pt x="25" y="79"/>
                    <a:pt x="24" y="81"/>
                  </a:cubicBezTo>
                  <a:cubicBezTo>
                    <a:pt x="19" y="80"/>
                    <a:pt x="13" y="78"/>
                    <a:pt x="12" y="78"/>
                  </a:cubicBezTo>
                  <a:cubicBezTo>
                    <a:pt x="11" y="78"/>
                    <a:pt x="10" y="78"/>
                    <a:pt x="9" y="78"/>
                  </a:cubicBezTo>
                  <a:cubicBezTo>
                    <a:pt x="8" y="79"/>
                    <a:pt x="8" y="80"/>
                    <a:pt x="7" y="81"/>
                  </a:cubicBezTo>
                  <a:cubicBezTo>
                    <a:pt x="7" y="82"/>
                    <a:pt x="7" y="83"/>
                    <a:pt x="7" y="84"/>
                  </a:cubicBezTo>
                  <a:cubicBezTo>
                    <a:pt x="8" y="85"/>
                    <a:pt x="8" y="86"/>
                    <a:pt x="9" y="86"/>
                  </a:cubicBezTo>
                  <a:cubicBezTo>
                    <a:pt x="10" y="87"/>
                    <a:pt x="16" y="89"/>
                    <a:pt x="21" y="91"/>
                  </a:cubicBezTo>
                  <a:cubicBezTo>
                    <a:pt x="20" y="94"/>
                    <a:pt x="19" y="96"/>
                    <a:pt x="19" y="99"/>
                  </a:cubicBezTo>
                  <a:cubicBezTo>
                    <a:pt x="13" y="98"/>
                    <a:pt x="7" y="98"/>
                    <a:pt x="6" y="98"/>
                  </a:cubicBezTo>
                  <a:cubicBezTo>
                    <a:pt x="5" y="98"/>
                    <a:pt x="4" y="98"/>
                    <a:pt x="3" y="99"/>
                  </a:cubicBezTo>
                  <a:cubicBezTo>
                    <a:pt x="2" y="99"/>
                    <a:pt x="2" y="100"/>
                    <a:pt x="2" y="101"/>
                  </a:cubicBezTo>
                  <a:cubicBezTo>
                    <a:pt x="2" y="103"/>
                    <a:pt x="2" y="104"/>
                    <a:pt x="2" y="104"/>
                  </a:cubicBezTo>
                  <a:cubicBezTo>
                    <a:pt x="3" y="105"/>
                    <a:pt x="4" y="106"/>
                    <a:pt x="5" y="106"/>
                  </a:cubicBezTo>
                  <a:cubicBezTo>
                    <a:pt x="6" y="107"/>
                    <a:pt x="12" y="108"/>
                    <a:pt x="17" y="110"/>
                  </a:cubicBezTo>
                  <a:cubicBezTo>
                    <a:pt x="16" y="112"/>
                    <a:pt x="16" y="115"/>
                    <a:pt x="16" y="117"/>
                  </a:cubicBezTo>
                  <a:cubicBezTo>
                    <a:pt x="11" y="118"/>
                    <a:pt x="5" y="118"/>
                    <a:pt x="4" y="119"/>
                  </a:cubicBezTo>
                  <a:cubicBezTo>
                    <a:pt x="2" y="119"/>
                    <a:pt x="2" y="119"/>
                    <a:pt x="1" y="120"/>
                  </a:cubicBezTo>
                  <a:cubicBezTo>
                    <a:pt x="0" y="121"/>
                    <a:pt x="0" y="122"/>
                    <a:pt x="0" y="123"/>
                  </a:cubicBezTo>
                  <a:cubicBezTo>
                    <a:pt x="0" y="124"/>
                    <a:pt x="0" y="125"/>
                    <a:pt x="1" y="126"/>
                  </a:cubicBezTo>
                  <a:cubicBezTo>
                    <a:pt x="2" y="126"/>
                    <a:pt x="2" y="127"/>
                    <a:pt x="4" y="127"/>
                  </a:cubicBezTo>
                  <a:cubicBezTo>
                    <a:pt x="5" y="127"/>
                    <a:pt x="11" y="128"/>
                    <a:pt x="16" y="128"/>
                  </a:cubicBezTo>
                  <a:cubicBezTo>
                    <a:pt x="16" y="131"/>
                    <a:pt x="16" y="134"/>
                    <a:pt x="17" y="136"/>
                  </a:cubicBezTo>
                  <a:cubicBezTo>
                    <a:pt x="12" y="138"/>
                    <a:pt x="6" y="139"/>
                    <a:pt x="5" y="139"/>
                  </a:cubicBezTo>
                  <a:cubicBezTo>
                    <a:pt x="4" y="140"/>
                    <a:pt x="3" y="140"/>
                    <a:pt x="2" y="141"/>
                  </a:cubicBezTo>
                  <a:cubicBezTo>
                    <a:pt x="2" y="142"/>
                    <a:pt x="2" y="143"/>
                    <a:pt x="2" y="144"/>
                  </a:cubicBezTo>
                  <a:cubicBezTo>
                    <a:pt x="2" y="145"/>
                    <a:pt x="2" y="146"/>
                    <a:pt x="3" y="147"/>
                  </a:cubicBezTo>
                  <a:cubicBezTo>
                    <a:pt x="4" y="147"/>
                    <a:pt x="5" y="148"/>
                    <a:pt x="6" y="148"/>
                  </a:cubicBezTo>
                  <a:cubicBezTo>
                    <a:pt x="7" y="148"/>
                    <a:pt x="13" y="147"/>
                    <a:pt x="19" y="147"/>
                  </a:cubicBezTo>
                  <a:cubicBezTo>
                    <a:pt x="19" y="149"/>
                    <a:pt x="20" y="152"/>
                    <a:pt x="21" y="154"/>
                  </a:cubicBezTo>
                  <a:cubicBezTo>
                    <a:pt x="16" y="157"/>
                    <a:pt x="10" y="159"/>
                    <a:pt x="9" y="160"/>
                  </a:cubicBezTo>
                  <a:cubicBezTo>
                    <a:pt x="8" y="160"/>
                    <a:pt x="8" y="161"/>
                    <a:pt x="7" y="162"/>
                  </a:cubicBezTo>
                  <a:cubicBezTo>
                    <a:pt x="7" y="163"/>
                    <a:pt x="7" y="164"/>
                    <a:pt x="7" y="165"/>
                  </a:cubicBezTo>
                  <a:cubicBezTo>
                    <a:pt x="8" y="166"/>
                    <a:pt x="8" y="167"/>
                    <a:pt x="9" y="167"/>
                  </a:cubicBezTo>
                  <a:cubicBezTo>
                    <a:pt x="10" y="168"/>
                    <a:pt x="11" y="168"/>
                    <a:pt x="12" y="168"/>
                  </a:cubicBezTo>
                  <a:cubicBezTo>
                    <a:pt x="13" y="167"/>
                    <a:pt x="19" y="166"/>
                    <a:pt x="24" y="165"/>
                  </a:cubicBezTo>
                  <a:cubicBezTo>
                    <a:pt x="25" y="167"/>
                    <a:pt x="26" y="169"/>
                    <a:pt x="28" y="172"/>
                  </a:cubicBezTo>
                  <a:cubicBezTo>
                    <a:pt x="23" y="175"/>
                    <a:pt x="18" y="178"/>
                    <a:pt x="17" y="179"/>
                  </a:cubicBezTo>
                  <a:cubicBezTo>
                    <a:pt x="17" y="180"/>
                    <a:pt x="16" y="180"/>
                    <a:pt x="16" y="181"/>
                  </a:cubicBezTo>
                  <a:cubicBezTo>
                    <a:pt x="16" y="182"/>
                    <a:pt x="16" y="184"/>
                    <a:pt x="16" y="184"/>
                  </a:cubicBezTo>
                  <a:cubicBezTo>
                    <a:pt x="17" y="185"/>
                    <a:pt x="18" y="186"/>
                    <a:pt x="19" y="186"/>
                  </a:cubicBezTo>
                  <a:cubicBezTo>
                    <a:pt x="20" y="187"/>
                    <a:pt x="21" y="187"/>
                    <a:pt x="22" y="186"/>
                  </a:cubicBezTo>
                  <a:cubicBezTo>
                    <a:pt x="23" y="186"/>
                    <a:pt x="28" y="183"/>
                    <a:pt x="33" y="181"/>
                  </a:cubicBezTo>
                  <a:cubicBezTo>
                    <a:pt x="34" y="183"/>
                    <a:pt x="36" y="185"/>
                    <a:pt x="37" y="187"/>
                  </a:cubicBezTo>
                  <a:cubicBezTo>
                    <a:pt x="34" y="191"/>
                    <a:pt x="30" y="196"/>
                    <a:pt x="29" y="196"/>
                  </a:cubicBezTo>
                  <a:cubicBezTo>
                    <a:pt x="28" y="197"/>
                    <a:pt x="28" y="198"/>
                    <a:pt x="28" y="199"/>
                  </a:cubicBezTo>
                  <a:cubicBezTo>
                    <a:pt x="28" y="200"/>
                    <a:pt x="28" y="201"/>
                    <a:pt x="29" y="202"/>
                  </a:cubicBezTo>
                  <a:cubicBezTo>
                    <a:pt x="29" y="203"/>
                    <a:pt x="30" y="203"/>
                    <a:pt x="31" y="204"/>
                  </a:cubicBezTo>
                  <a:cubicBezTo>
                    <a:pt x="32" y="204"/>
                    <a:pt x="33" y="204"/>
                    <a:pt x="34" y="203"/>
                  </a:cubicBezTo>
                  <a:cubicBezTo>
                    <a:pt x="35" y="202"/>
                    <a:pt x="40" y="199"/>
                    <a:pt x="45" y="196"/>
                  </a:cubicBezTo>
                  <a:cubicBezTo>
                    <a:pt x="46" y="198"/>
                    <a:pt x="48" y="200"/>
                    <a:pt x="50" y="201"/>
                  </a:cubicBezTo>
                  <a:cubicBezTo>
                    <a:pt x="47" y="206"/>
                    <a:pt x="44" y="211"/>
                    <a:pt x="43" y="212"/>
                  </a:cubicBezTo>
                  <a:cubicBezTo>
                    <a:pt x="42" y="213"/>
                    <a:pt x="42" y="214"/>
                    <a:pt x="42" y="215"/>
                  </a:cubicBezTo>
                  <a:cubicBezTo>
                    <a:pt x="42" y="216"/>
                    <a:pt x="43" y="217"/>
                    <a:pt x="44" y="217"/>
                  </a:cubicBezTo>
                  <a:cubicBezTo>
                    <a:pt x="45" y="218"/>
                    <a:pt x="46" y="218"/>
                    <a:pt x="47" y="218"/>
                  </a:cubicBezTo>
                  <a:cubicBezTo>
                    <a:pt x="48" y="218"/>
                    <a:pt x="49" y="218"/>
                    <a:pt x="49" y="217"/>
                  </a:cubicBezTo>
                  <a:cubicBezTo>
                    <a:pt x="50" y="216"/>
                    <a:pt x="55" y="212"/>
                    <a:pt x="58" y="208"/>
                  </a:cubicBezTo>
                  <a:cubicBezTo>
                    <a:pt x="60" y="210"/>
                    <a:pt x="63" y="211"/>
                    <a:pt x="65" y="213"/>
                  </a:cubicBezTo>
                  <a:cubicBezTo>
                    <a:pt x="63" y="218"/>
                    <a:pt x="60" y="223"/>
                    <a:pt x="60" y="224"/>
                  </a:cubicBezTo>
                  <a:cubicBezTo>
                    <a:pt x="59" y="225"/>
                    <a:pt x="59" y="226"/>
                    <a:pt x="59" y="227"/>
                  </a:cubicBezTo>
                  <a:cubicBezTo>
                    <a:pt x="60" y="228"/>
                    <a:pt x="60" y="229"/>
                    <a:pt x="61" y="229"/>
                  </a:cubicBezTo>
                  <a:cubicBezTo>
                    <a:pt x="62" y="230"/>
                    <a:pt x="63" y="230"/>
                    <a:pt x="64" y="230"/>
                  </a:cubicBezTo>
                  <a:cubicBezTo>
                    <a:pt x="65" y="230"/>
                    <a:pt x="66" y="229"/>
                    <a:pt x="67" y="228"/>
                  </a:cubicBezTo>
                  <a:cubicBezTo>
                    <a:pt x="68" y="227"/>
                    <a:pt x="71" y="223"/>
                    <a:pt x="74" y="218"/>
                  </a:cubicBezTo>
                  <a:cubicBezTo>
                    <a:pt x="76" y="219"/>
                    <a:pt x="79" y="221"/>
                    <a:pt x="81" y="222"/>
                  </a:cubicBezTo>
                  <a:cubicBezTo>
                    <a:pt x="80" y="227"/>
                    <a:pt x="78" y="233"/>
                    <a:pt x="78" y="234"/>
                  </a:cubicBezTo>
                  <a:cubicBezTo>
                    <a:pt x="78" y="235"/>
                    <a:pt x="78" y="236"/>
                    <a:pt x="79" y="237"/>
                  </a:cubicBezTo>
                  <a:cubicBezTo>
                    <a:pt x="79" y="237"/>
                    <a:pt x="80" y="238"/>
                    <a:pt x="81" y="239"/>
                  </a:cubicBezTo>
                  <a:cubicBezTo>
                    <a:pt x="82" y="239"/>
                    <a:pt x="83" y="239"/>
                    <a:pt x="84" y="239"/>
                  </a:cubicBezTo>
                  <a:cubicBezTo>
                    <a:pt x="85" y="238"/>
                    <a:pt x="86" y="238"/>
                    <a:pt x="86" y="237"/>
                  </a:cubicBezTo>
                  <a:cubicBezTo>
                    <a:pt x="87" y="236"/>
                    <a:pt x="89" y="230"/>
                    <a:pt x="91" y="225"/>
                  </a:cubicBezTo>
                  <a:cubicBezTo>
                    <a:pt x="94" y="226"/>
                    <a:pt x="96" y="227"/>
                    <a:pt x="99" y="227"/>
                  </a:cubicBezTo>
                  <a:cubicBezTo>
                    <a:pt x="99" y="233"/>
                    <a:pt x="98" y="239"/>
                    <a:pt x="98" y="240"/>
                  </a:cubicBezTo>
                  <a:cubicBezTo>
                    <a:pt x="98" y="241"/>
                    <a:pt x="98" y="242"/>
                    <a:pt x="99" y="243"/>
                  </a:cubicBezTo>
                  <a:cubicBezTo>
                    <a:pt x="100" y="243"/>
                    <a:pt x="100" y="244"/>
                    <a:pt x="101" y="244"/>
                  </a:cubicBezTo>
                  <a:cubicBezTo>
                    <a:pt x="103" y="244"/>
                    <a:pt x="104" y="244"/>
                    <a:pt x="104" y="244"/>
                  </a:cubicBezTo>
                  <a:cubicBezTo>
                    <a:pt x="105" y="243"/>
                    <a:pt x="106" y="242"/>
                    <a:pt x="106" y="241"/>
                  </a:cubicBezTo>
                  <a:cubicBezTo>
                    <a:pt x="107" y="240"/>
                    <a:pt x="108" y="234"/>
                    <a:pt x="110" y="229"/>
                  </a:cubicBezTo>
                  <a:cubicBezTo>
                    <a:pt x="112" y="229"/>
                    <a:pt x="115" y="230"/>
                    <a:pt x="117" y="230"/>
                  </a:cubicBezTo>
                  <a:cubicBezTo>
                    <a:pt x="118" y="235"/>
                    <a:pt x="118" y="241"/>
                    <a:pt x="119" y="242"/>
                  </a:cubicBezTo>
                  <a:cubicBezTo>
                    <a:pt x="119" y="243"/>
                    <a:pt x="119" y="244"/>
                    <a:pt x="120" y="245"/>
                  </a:cubicBezTo>
                  <a:cubicBezTo>
                    <a:pt x="121" y="246"/>
                    <a:pt x="122" y="246"/>
                    <a:pt x="123" y="246"/>
                  </a:cubicBezTo>
                  <a:cubicBezTo>
                    <a:pt x="124" y="246"/>
                    <a:pt x="125" y="246"/>
                    <a:pt x="126" y="245"/>
                  </a:cubicBezTo>
                  <a:cubicBezTo>
                    <a:pt x="126" y="244"/>
                    <a:pt x="127" y="243"/>
                    <a:pt x="127" y="242"/>
                  </a:cubicBezTo>
                  <a:cubicBezTo>
                    <a:pt x="127" y="241"/>
                    <a:pt x="128" y="235"/>
                    <a:pt x="128" y="230"/>
                  </a:cubicBezTo>
                  <a:cubicBezTo>
                    <a:pt x="131" y="230"/>
                    <a:pt x="133" y="229"/>
                    <a:pt x="136" y="229"/>
                  </a:cubicBezTo>
                  <a:cubicBezTo>
                    <a:pt x="137" y="234"/>
                    <a:pt x="139" y="240"/>
                    <a:pt x="139" y="241"/>
                  </a:cubicBezTo>
                  <a:cubicBezTo>
                    <a:pt x="140" y="242"/>
                    <a:pt x="140" y="243"/>
                    <a:pt x="141" y="244"/>
                  </a:cubicBezTo>
                  <a:cubicBezTo>
                    <a:pt x="142" y="244"/>
                    <a:pt x="143" y="244"/>
                    <a:pt x="144" y="244"/>
                  </a:cubicBezTo>
                  <a:cubicBezTo>
                    <a:pt x="145" y="244"/>
                    <a:pt x="146" y="243"/>
                    <a:pt x="147" y="243"/>
                  </a:cubicBezTo>
                  <a:cubicBezTo>
                    <a:pt x="147" y="242"/>
                    <a:pt x="148" y="241"/>
                    <a:pt x="148" y="240"/>
                  </a:cubicBezTo>
                  <a:cubicBezTo>
                    <a:pt x="148" y="239"/>
                    <a:pt x="147" y="233"/>
                    <a:pt x="147" y="227"/>
                  </a:cubicBezTo>
                  <a:cubicBezTo>
                    <a:pt x="149" y="227"/>
                    <a:pt x="152" y="226"/>
                    <a:pt x="154" y="225"/>
                  </a:cubicBezTo>
                  <a:cubicBezTo>
                    <a:pt x="156" y="230"/>
                    <a:pt x="159" y="236"/>
                    <a:pt x="160" y="237"/>
                  </a:cubicBezTo>
                  <a:cubicBezTo>
                    <a:pt x="160" y="238"/>
                    <a:pt x="161" y="238"/>
                    <a:pt x="162" y="239"/>
                  </a:cubicBezTo>
                  <a:cubicBezTo>
                    <a:pt x="163" y="239"/>
                    <a:pt x="164" y="239"/>
                    <a:pt x="165" y="239"/>
                  </a:cubicBezTo>
                  <a:cubicBezTo>
                    <a:pt x="166" y="238"/>
                    <a:pt x="167" y="237"/>
                    <a:pt x="167" y="237"/>
                  </a:cubicBezTo>
                  <a:cubicBezTo>
                    <a:pt x="168" y="236"/>
                    <a:pt x="168" y="235"/>
                    <a:pt x="168" y="234"/>
                  </a:cubicBezTo>
                  <a:cubicBezTo>
                    <a:pt x="167" y="233"/>
                    <a:pt x="166" y="227"/>
                    <a:pt x="164" y="222"/>
                  </a:cubicBezTo>
                  <a:cubicBezTo>
                    <a:pt x="167" y="221"/>
                    <a:pt x="169" y="219"/>
                    <a:pt x="171" y="218"/>
                  </a:cubicBezTo>
                  <a:cubicBezTo>
                    <a:pt x="175" y="223"/>
                    <a:pt x="178" y="227"/>
                    <a:pt x="179" y="228"/>
                  </a:cubicBezTo>
                  <a:cubicBezTo>
                    <a:pt x="179" y="229"/>
                    <a:pt x="180" y="230"/>
                    <a:pt x="181" y="230"/>
                  </a:cubicBezTo>
                  <a:cubicBezTo>
                    <a:pt x="182" y="230"/>
                    <a:pt x="183" y="230"/>
                    <a:pt x="184" y="229"/>
                  </a:cubicBezTo>
                  <a:cubicBezTo>
                    <a:pt x="185" y="229"/>
                    <a:pt x="186" y="228"/>
                    <a:pt x="186" y="227"/>
                  </a:cubicBezTo>
                  <a:cubicBezTo>
                    <a:pt x="187" y="226"/>
                    <a:pt x="187" y="225"/>
                    <a:pt x="186" y="224"/>
                  </a:cubicBezTo>
                  <a:cubicBezTo>
                    <a:pt x="186" y="223"/>
                    <a:pt x="183" y="218"/>
                    <a:pt x="181" y="213"/>
                  </a:cubicBezTo>
                  <a:cubicBezTo>
                    <a:pt x="183" y="211"/>
                    <a:pt x="185" y="210"/>
                    <a:pt x="187" y="208"/>
                  </a:cubicBezTo>
                  <a:cubicBezTo>
                    <a:pt x="191" y="212"/>
                    <a:pt x="195" y="216"/>
                    <a:pt x="196" y="217"/>
                  </a:cubicBezTo>
                  <a:cubicBezTo>
                    <a:pt x="197" y="218"/>
                    <a:pt x="198" y="218"/>
                    <a:pt x="199" y="218"/>
                  </a:cubicBezTo>
                  <a:cubicBezTo>
                    <a:pt x="200" y="218"/>
                    <a:pt x="201" y="218"/>
                    <a:pt x="202" y="217"/>
                  </a:cubicBezTo>
                  <a:cubicBezTo>
                    <a:pt x="203" y="217"/>
                    <a:pt x="203" y="216"/>
                    <a:pt x="203" y="215"/>
                  </a:cubicBezTo>
                  <a:cubicBezTo>
                    <a:pt x="203" y="214"/>
                    <a:pt x="203" y="213"/>
                    <a:pt x="203" y="212"/>
                  </a:cubicBezTo>
                  <a:cubicBezTo>
                    <a:pt x="202" y="211"/>
                    <a:pt x="199" y="206"/>
                    <a:pt x="196" y="201"/>
                  </a:cubicBezTo>
                  <a:cubicBezTo>
                    <a:pt x="198" y="200"/>
                    <a:pt x="199" y="198"/>
                    <a:pt x="201" y="196"/>
                  </a:cubicBezTo>
                  <a:cubicBezTo>
                    <a:pt x="206" y="199"/>
                    <a:pt x="210" y="202"/>
                    <a:pt x="211" y="203"/>
                  </a:cubicBezTo>
                  <a:cubicBezTo>
                    <a:pt x="212" y="204"/>
                    <a:pt x="213" y="204"/>
                    <a:pt x="214" y="204"/>
                  </a:cubicBezTo>
                  <a:cubicBezTo>
                    <a:pt x="215" y="203"/>
                    <a:pt x="216" y="203"/>
                    <a:pt x="217" y="202"/>
                  </a:cubicBezTo>
                  <a:cubicBezTo>
                    <a:pt x="218" y="201"/>
                    <a:pt x="218" y="200"/>
                    <a:pt x="218" y="199"/>
                  </a:cubicBezTo>
                  <a:cubicBezTo>
                    <a:pt x="218" y="198"/>
                    <a:pt x="218" y="197"/>
                    <a:pt x="217" y="196"/>
                  </a:cubicBezTo>
                  <a:cubicBezTo>
                    <a:pt x="216" y="196"/>
                    <a:pt x="212" y="191"/>
                    <a:pt x="208" y="187"/>
                  </a:cubicBezTo>
                  <a:cubicBezTo>
                    <a:pt x="210" y="185"/>
                    <a:pt x="211" y="183"/>
                    <a:pt x="213" y="181"/>
                  </a:cubicBezTo>
                  <a:cubicBezTo>
                    <a:pt x="217" y="183"/>
                    <a:pt x="223" y="186"/>
                    <a:pt x="224" y="186"/>
                  </a:cubicBezTo>
                  <a:cubicBezTo>
                    <a:pt x="225" y="187"/>
                    <a:pt x="226" y="187"/>
                    <a:pt x="227" y="186"/>
                  </a:cubicBezTo>
                  <a:cubicBezTo>
                    <a:pt x="228" y="186"/>
                    <a:pt x="229" y="185"/>
                    <a:pt x="229" y="184"/>
                  </a:cubicBezTo>
                  <a:cubicBezTo>
                    <a:pt x="230" y="184"/>
                    <a:pt x="230" y="182"/>
                    <a:pt x="230" y="181"/>
                  </a:cubicBezTo>
                  <a:cubicBezTo>
                    <a:pt x="230" y="180"/>
                    <a:pt x="229" y="180"/>
                    <a:pt x="228" y="179"/>
                  </a:cubicBezTo>
                  <a:cubicBezTo>
                    <a:pt x="227" y="178"/>
                    <a:pt x="222" y="175"/>
                    <a:pt x="218" y="172"/>
                  </a:cubicBezTo>
                  <a:cubicBezTo>
                    <a:pt x="219" y="169"/>
                    <a:pt x="220" y="167"/>
                    <a:pt x="221" y="165"/>
                  </a:cubicBezTo>
                  <a:cubicBezTo>
                    <a:pt x="226" y="166"/>
                    <a:pt x="232" y="167"/>
                    <a:pt x="233" y="168"/>
                  </a:cubicBezTo>
                  <a:cubicBezTo>
                    <a:pt x="234" y="168"/>
                    <a:pt x="235" y="168"/>
                    <a:pt x="236" y="167"/>
                  </a:cubicBezTo>
                  <a:cubicBezTo>
                    <a:pt x="237" y="167"/>
                    <a:pt x="238" y="166"/>
                    <a:pt x="238" y="165"/>
                  </a:cubicBezTo>
                  <a:cubicBezTo>
                    <a:pt x="239" y="164"/>
                    <a:pt x="239" y="163"/>
                    <a:pt x="238" y="162"/>
                  </a:cubicBezTo>
                  <a:cubicBezTo>
                    <a:pt x="238" y="161"/>
                    <a:pt x="237" y="160"/>
                    <a:pt x="236" y="160"/>
                  </a:cubicBezTo>
                  <a:cubicBezTo>
                    <a:pt x="235" y="159"/>
                    <a:pt x="230" y="157"/>
                    <a:pt x="225" y="154"/>
                  </a:cubicBezTo>
                  <a:cubicBezTo>
                    <a:pt x="226" y="152"/>
                    <a:pt x="226" y="149"/>
                    <a:pt x="227" y="147"/>
                  </a:cubicBezTo>
                  <a:cubicBezTo>
                    <a:pt x="232" y="147"/>
                    <a:pt x="238" y="148"/>
                    <a:pt x="239" y="148"/>
                  </a:cubicBezTo>
                  <a:cubicBezTo>
                    <a:pt x="241" y="148"/>
                    <a:pt x="242" y="147"/>
                    <a:pt x="242" y="147"/>
                  </a:cubicBezTo>
                  <a:cubicBezTo>
                    <a:pt x="243" y="146"/>
                    <a:pt x="244" y="145"/>
                    <a:pt x="244" y="144"/>
                  </a:cubicBezTo>
                  <a:cubicBezTo>
                    <a:pt x="244" y="143"/>
                    <a:pt x="244" y="142"/>
                    <a:pt x="243" y="141"/>
                  </a:cubicBezTo>
                  <a:cubicBezTo>
                    <a:pt x="243" y="140"/>
                    <a:pt x="242" y="140"/>
                    <a:pt x="241" y="139"/>
                  </a:cubicBezTo>
                  <a:cubicBezTo>
                    <a:pt x="240" y="139"/>
                    <a:pt x="234" y="138"/>
                    <a:pt x="229" y="136"/>
                  </a:cubicBezTo>
                  <a:cubicBezTo>
                    <a:pt x="229" y="134"/>
                    <a:pt x="229" y="131"/>
                    <a:pt x="230" y="128"/>
                  </a:cubicBezTo>
                  <a:cubicBezTo>
                    <a:pt x="235" y="128"/>
                    <a:pt x="241" y="127"/>
                    <a:pt x="242" y="127"/>
                  </a:cubicBezTo>
                  <a:close/>
                  <a:moveTo>
                    <a:pt x="123" y="209"/>
                  </a:moveTo>
                  <a:cubicBezTo>
                    <a:pt x="75" y="209"/>
                    <a:pt x="36" y="171"/>
                    <a:pt x="36" y="123"/>
                  </a:cubicBezTo>
                  <a:cubicBezTo>
                    <a:pt x="36" y="75"/>
                    <a:pt x="75" y="36"/>
                    <a:pt x="123" y="36"/>
                  </a:cubicBezTo>
                  <a:cubicBezTo>
                    <a:pt x="171" y="36"/>
                    <a:pt x="209" y="75"/>
                    <a:pt x="209" y="123"/>
                  </a:cubicBezTo>
                  <a:cubicBezTo>
                    <a:pt x="209" y="171"/>
                    <a:pt x="171" y="209"/>
                    <a:pt x="123" y="209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04" name="Freeform 13"/>
            <p:cNvSpPr/>
            <p:nvPr/>
          </p:nvSpPr>
          <p:spPr bwMode="auto">
            <a:xfrm>
              <a:off x="-33337" y="-12700"/>
              <a:ext cx="788988" cy="792163"/>
            </a:xfrm>
            <a:custGeom>
              <a:avLst/>
              <a:gdLst>
                <a:gd name="T0" fmla="*/ 165 w 223"/>
                <a:gd name="T1" fmla="*/ 209 h 224"/>
                <a:gd name="T2" fmla="*/ 175 w 223"/>
                <a:gd name="T3" fmla="*/ 200 h 224"/>
                <a:gd name="T4" fmla="*/ 181 w 223"/>
                <a:gd name="T5" fmla="*/ 196 h 224"/>
                <a:gd name="T6" fmla="*/ 191 w 223"/>
                <a:gd name="T7" fmla="*/ 189 h 224"/>
                <a:gd name="T8" fmla="*/ 186 w 223"/>
                <a:gd name="T9" fmla="*/ 174 h 224"/>
                <a:gd name="T10" fmla="*/ 206 w 223"/>
                <a:gd name="T11" fmla="*/ 172 h 224"/>
                <a:gd name="T12" fmla="*/ 199 w 223"/>
                <a:gd name="T13" fmla="*/ 154 h 224"/>
                <a:gd name="T14" fmla="*/ 215 w 223"/>
                <a:gd name="T15" fmla="*/ 152 h 224"/>
                <a:gd name="T16" fmla="*/ 216 w 223"/>
                <a:gd name="T17" fmla="*/ 139 h 224"/>
                <a:gd name="T18" fmla="*/ 218 w 223"/>
                <a:gd name="T19" fmla="*/ 132 h 224"/>
                <a:gd name="T20" fmla="*/ 222 w 223"/>
                <a:gd name="T21" fmla="*/ 119 h 224"/>
                <a:gd name="T22" fmla="*/ 209 w 223"/>
                <a:gd name="T23" fmla="*/ 111 h 224"/>
                <a:gd name="T24" fmla="*/ 222 w 223"/>
                <a:gd name="T25" fmla="*/ 98 h 224"/>
                <a:gd name="T26" fmla="*/ 205 w 223"/>
                <a:gd name="T27" fmla="*/ 88 h 224"/>
                <a:gd name="T28" fmla="*/ 216 w 223"/>
                <a:gd name="T29" fmla="*/ 76 h 224"/>
                <a:gd name="T30" fmla="*/ 209 w 223"/>
                <a:gd name="T31" fmla="*/ 66 h 224"/>
                <a:gd name="T32" fmla="*/ 206 w 223"/>
                <a:gd name="T33" fmla="*/ 59 h 224"/>
                <a:gd name="T34" fmla="*/ 201 w 223"/>
                <a:gd name="T35" fmla="*/ 47 h 224"/>
                <a:gd name="T36" fmla="*/ 185 w 223"/>
                <a:gd name="T37" fmla="*/ 49 h 224"/>
                <a:gd name="T38" fmla="*/ 187 w 223"/>
                <a:gd name="T39" fmla="*/ 30 h 224"/>
                <a:gd name="T40" fmla="*/ 168 w 223"/>
                <a:gd name="T41" fmla="*/ 33 h 224"/>
                <a:gd name="T42" fmla="*/ 169 w 223"/>
                <a:gd name="T43" fmla="*/ 17 h 224"/>
                <a:gd name="T44" fmla="*/ 157 w 223"/>
                <a:gd name="T45" fmla="*/ 14 h 224"/>
                <a:gd name="T46" fmla="*/ 149 w 223"/>
                <a:gd name="T47" fmla="*/ 11 h 224"/>
                <a:gd name="T48" fmla="*/ 138 w 223"/>
                <a:gd name="T49" fmla="*/ 4 h 224"/>
                <a:gd name="T50" fmla="*/ 128 w 223"/>
                <a:gd name="T51" fmla="*/ 16 h 224"/>
                <a:gd name="T52" fmla="*/ 116 w 223"/>
                <a:gd name="T53" fmla="*/ 0 h 224"/>
                <a:gd name="T54" fmla="*/ 104 w 223"/>
                <a:gd name="T55" fmla="*/ 15 h 224"/>
                <a:gd name="T56" fmla="*/ 95 w 223"/>
                <a:gd name="T57" fmla="*/ 3 h 224"/>
                <a:gd name="T58" fmla="*/ 83 w 223"/>
                <a:gd name="T59" fmla="*/ 8 h 224"/>
                <a:gd name="T60" fmla="*/ 75 w 223"/>
                <a:gd name="T61" fmla="*/ 10 h 224"/>
                <a:gd name="T62" fmla="*/ 63 w 223"/>
                <a:gd name="T63" fmla="*/ 13 h 224"/>
                <a:gd name="T64" fmla="*/ 62 w 223"/>
                <a:gd name="T65" fmla="*/ 28 h 224"/>
                <a:gd name="T66" fmla="*/ 44 w 223"/>
                <a:gd name="T67" fmla="*/ 24 h 224"/>
                <a:gd name="T68" fmla="*/ 44 w 223"/>
                <a:gd name="T69" fmla="*/ 43 h 224"/>
                <a:gd name="T70" fmla="*/ 28 w 223"/>
                <a:gd name="T71" fmla="*/ 39 h 224"/>
                <a:gd name="T72" fmla="*/ 22 w 223"/>
                <a:gd name="T73" fmla="*/ 51 h 224"/>
                <a:gd name="T74" fmla="*/ 18 w 223"/>
                <a:gd name="T75" fmla="*/ 57 h 224"/>
                <a:gd name="T76" fmla="*/ 10 w 223"/>
                <a:gd name="T77" fmla="*/ 67 h 224"/>
                <a:gd name="T78" fmla="*/ 20 w 223"/>
                <a:gd name="T79" fmla="*/ 80 h 224"/>
                <a:gd name="T80" fmla="*/ 3 w 223"/>
                <a:gd name="T81" fmla="*/ 88 h 224"/>
                <a:gd name="T82" fmla="*/ 15 w 223"/>
                <a:gd name="T83" fmla="*/ 103 h 224"/>
                <a:gd name="T84" fmla="*/ 1 w 223"/>
                <a:gd name="T85" fmla="*/ 110 h 224"/>
                <a:gd name="T86" fmla="*/ 4 w 223"/>
                <a:gd name="T87" fmla="*/ 123 h 224"/>
                <a:gd name="T88" fmla="*/ 5 w 223"/>
                <a:gd name="T89" fmla="*/ 130 h 224"/>
                <a:gd name="T90" fmla="*/ 5 w 223"/>
                <a:gd name="T91" fmla="*/ 143 h 224"/>
                <a:gd name="T92" fmla="*/ 21 w 223"/>
                <a:gd name="T93" fmla="*/ 146 h 224"/>
                <a:gd name="T94" fmla="*/ 13 w 223"/>
                <a:gd name="T95" fmla="*/ 164 h 224"/>
                <a:gd name="T96" fmla="*/ 32 w 223"/>
                <a:gd name="T97" fmla="*/ 167 h 224"/>
                <a:gd name="T98" fmla="*/ 25 w 223"/>
                <a:gd name="T99" fmla="*/ 182 h 224"/>
                <a:gd name="T100" fmla="*/ 36 w 223"/>
                <a:gd name="T101" fmla="*/ 189 h 224"/>
                <a:gd name="T102" fmla="*/ 41 w 223"/>
                <a:gd name="T103" fmla="*/ 195 h 224"/>
                <a:gd name="T104" fmla="*/ 50 w 223"/>
                <a:gd name="T105" fmla="*/ 204 h 224"/>
                <a:gd name="T106" fmla="*/ 64 w 223"/>
                <a:gd name="T107" fmla="*/ 197 h 224"/>
                <a:gd name="T108" fmla="*/ 69 w 223"/>
                <a:gd name="T109" fmla="*/ 215 h 224"/>
                <a:gd name="T110" fmla="*/ 86 w 223"/>
                <a:gd name="T111" fmla="*/ 206 h 224"/>
                <a:gd name="T112" fmla="*/ 90 w 223"/>
                <a:gd name="T113" fmla="*/ 221 h 224"/>
                <a:gd name="T114" fmla="*/ 103 w 223"/>
                <a:gd name="T115" fmla="*/ 220 h 224"/>
                <a:gd name="T116" fmla="*/ 111 w 223"/>
                <a:gd name="T117" fmla="*/ 221 h 224"/>
                <a:gd name="T118" fmla="*/ 124 w 223"/>
                <a:gd name="T119" fmla="*/ 222 h 224"/>
                <a:gd name="T120" fmla="*/ 129 w 223"/>
                <a:gd name="T121" fmla="*/ 208 h 224"/>
                <a:gd name="T122" fmla="*/ 145 w 223"/>
                <a:gd name="T123" fmla="*/ 219 h 224"/>
                <a:gd name="T124" fmla="*/ 152 w 223"/>
                <a:gd name="T125" fmla="*/ 201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3" h="224">
                  <a:moveTo>
                    <a:pt x="158" y="210"/>
                  </a:moveTo>
                  <a:cubicBezTo>
                    <a:pt x="159" y="211"/>
                    <a:pt x="160" y="211"/>
                    <a:pt x="160" y="212"/>
                  </a:cubicBezTo>
                  <a:cubicBezTo>
                    <a:pt x="161" y="212"/>
                    <a:pt x="162" y="212"/>
                    <a:pt x="163" y="211"/>
                  </a:cubicBezTo>
                  <a:cubicBezTo>
                    <a:pt x="164" y="211"/>
                    <a:pt x="165" y="210"/>
                    <a:pt x="165" y="209"/>
                  </a:cubicBezTo>
                  <a:cubicBezTo>
                    <a:pt x="165" y="208"/>
                    <a:pt x="165" y="207"/>
                    <a:pt x="165" y="206"/>
                  </a:cubicBezTo>
                  <a:cubicBezTo>
                    <a:pt x="165" y="205"/>
                    <a:pt x="163" y="200"/>
                    <a:pt x="161" y="196"/>
                  </a:cubicBezTo>
                  <a:cubicBezTo>
                    <a:pt x="163" y="195"/>
                    <a:pt x="165" y="193"/>
                    <a:pt x="167" y="192"/>
                  </a:cubicBezTo>
                  <a:cubicBezTo>
                    <a:pt x="170" y="196"/>
                    <a:pt x="174" y="200"/>
                    <a:pt x="175" y="200"/>
                  </a:cubicBezTo>
                  <a:cubicBezTo>
                    <a:pt x="175" y="201"/>
                    <a:pt x="176" y="202"/>
                    <a:pt x="177" y="202"/>
                  </a:cubicBezTo>
                  <a:cubicBezTo>
                    <a:pt x="178" y="202"/>
                    <a:pt x="179" y="201"/>
                    <a:pt x="180" y="201"/>
                  </a:cubicBezTo>
                  <a:cubicBezTo>
                    <a:pt x="180" y="200"/>
                    <a:pt x="181" y="199"/>
                    <a:pt x="181" y="198"/>
                  </a:cubicBezTo>
                  <a:cubicBezTo>
                    <a:pt x="181" y="198"/>
                    <a:pt x="181" y="197"/>
                    <a:pt x="181" y="196"/>
                  </a:cubicBezTo>
                  <a:cubicBezTo>
                    <a:pt x="180" y="195"/>
                    <a:pt x="177" y="190"/>
                    <a:pt x="175" y="186"/>
                  </a:cubicBezTo>
                  <a:cubicBezTo>
                    <a:pt x="176" y="185"/>
                    <a:pt x="178" y="183"/>
                    <a:pt x="180" y="181"/>
                  </a:cubicBezTo>
                  <a:cubicBezTo>
                    <a:pt x="184" y="184"/>
                    <a:pt x="188" y="188"/>
                    <a:pt x="189" y="188"/>
                  </a:cubicBezTo>
                  <a:cubicBezTo>
                    <a:pt x="190" y="189"/>
                    <a:pt x="191" y="189"/>
                    <a:pt x="191" y="189"/>
                  </a:cubicBezTo>
                  <a:cubicBezTo>
                    <a:pt x="192" y="189"/>
                    <a:pt x="193" y="188"/>
                    <a:pt x="194" y="188"/>
                  </a:cubicBezTo>
                  <a:cubicBezTo>
                    <a:pt x="195" y="187"/>
                    <a:pt x="195" y="186"/>
                    <a:pt x="195" y="185"/>
                  </a:cubicBezTo>
                  <a:cubicBezTo>
                    <a:pt x="195" y="184"/>
                    <a:pt x="195" y="183"/>
                    <a:pt x="194" y="182"/>
                  </a:cubicBezTo>
                  <a:cubicBezTo>
                    <a:pt x="193" y="182"/>
                    <a:pt x="190" y="178"/>
                    <a:pt x="186" y="174"/>
                  </a:cubicBezTo>
                  <a:cubicBezTo>
                    <a:pt x="188" y="172"/>
                    <a:pt x="189" y="170"/>
                    <a:pt x="191" y="168"/>
                  </a:cubicBezTo>
                  <a:cubicBezTo>
                    <a:pt x="195" y="171"/>
                    <a:pt x="200" y="173"/>
                    <a:pt x="201" y="174"/>
                  </a:cubicBezTo>
                  <a:cubicBezTo>
                    <a:pt x="202" y="174"/>
                    <a:pt x="203" y="174"/>
                    <a:pt x="204" y="174"/>
                  </a:cubicBezTo>
                  <a:cubicBezTo>
                    <a:pt x="204" y="174"/>
                    <a:pt x="205" y="173"/>
                    <a:pt x="206" y="172"/>
                  </a:cubicBezTo>
                  <a:cubicBezTo>
                    <a:pt x="206" y="171"/>
                    <a:pt x="206" y="170"/>
                    <a:pt x="206" y="169"/>
                  </a:cubicBezTo>
                  <a:cubicBezTo>
                    <a:pt x="206" y="169"/>
                    <a:pt x="206" y="168"/>
                    <a:pt x="205" y="167"/>
                  </a:cubicBezTo>
                  <a:cubicBezTo>
                    <a:pt x="204" y="166"/>
                    <a:pt x="200" y="163"/>
                    <a:pt x="196" y="160"/>
                  </a:cubicBezTo>
                  <a:cubicBezTo>
                    <a:pt x="197" y="158"/>
                    <a:pt x="198" y="156"/>
                    <a:pt x="199" y="154"/>
                  </a:cubicBezTo>
                  <a:cubicBezTo>
                    <a:pt x="204" y="155"/>
                    <a:pt x="209" y="157"/>
                    <a:pt x="210" y="157"/>
                  </a:cubicBezTo>
                  <a:cubicBezTo>
                    <a:pt x="211" y="157"/>
                    <a:pt x="212" y="157"/>
                    <a:pt x="213" y="157"/>
                  </a:cubicBezTo>
                  <a:cubicBezTo>
                    <a:pt x="214" y="157"/>
                    <a:pt x="214" y="156"/>
                    <a:pt x="215" y="155"/>
                  </a:cubicBezTo>
                  <a:cubicBezTo>
                    <a:pt x="215" y="154"/>
                    <a:pt x="215" y="153"/>
                    <a:pt x="215" y="152"/>
                  </a:cubicBezTo>
                  <a:cubicBezTo>
                    <a:pt x="215" y="151"/>
                    <a:pt x="214" y="150"/>
                    <a:pt x="213" y="150"/>
                  </a:cubicBezTo>
                  <a:cubicBezTo>
                    <a:pt x="212" y="150"/>
                    <a:pt x="207" y="147"/>
                    <a:pt x="203" y="145"/>
                  </a:cubicBezTo>
                  <a:cubicBezTo>
                    <a:pt x="204" y="142"/>
                    <a:pt x="204" y="140"/>
                    <a:pt x="205" y="138"/>
                  </a:cubicBezTo>
                  <a:cubicBezTo>
                    <a:pt x="210" y="139"/>
                    <a:pt x="215" y="139"/>
                    <a:pt x="216" y="139"/>
                  </a:cubicBezTo>
                  <a:cubicBezTo>
                    <a:pt x="217" y="139"/>
                    <a:pt x="218" y="139"/>
                    <a:pt x="219" y="139"/>
                  </a:cubicBezTo>
                  <a:cubicBezTo>
                    <a:pt x="220" y="138"/>
                    <a:pt x="220" y="137"/>
                    <a:pt x="221" y="136"/>
                  </a:cubicBezTo>
                  <a:cubicBezTo>
                    <a:pt x="221" y="135"/>
                    <a:pt x="221" y="134"/>
                    <a:pt x="220" y="134"/>
                  </a:cubicBezTo>
                  <a:cubicBezTo>
                    <a:pt x="220" y="133"/>
                    <a:pt x="219" y="132"/>
                    <a:pt x="218" y="132"/>
                  </a:cubicBezTo>
                  <a:cubicBezTo>
                    <a:pt x="217" y="131"/>
                    <a:pt x="212" y="130"/>
                    <a:pt x="207" y="128"/>
                  </a:cubicBezTo>
                  <a:cubicBezTo>
                    <a:pt x="208" y="126"/>
                    <a:pt x="208" y="124"/>
                    <a:pt x="208" y="121"/>
                  </a:cubicBezTo>
                  <a:cubicBezTo>
                    <a:pt x="213" y="121"/>
                    <a:pt x="219" y="121"/>
                    <a:pt x="220" y="121"/>
                  </a:cubicBezTo>
                  <a:cubicBezTo>
                    <a:pt x="221" y="121"/>
                    <a:pt x="221" y="120"/>
                    <a:pt x="222" y="119"/>
                  </a:cubicBezTo>
                  <a:cubicBezTo>
                    <a:pt x="223" y="119"/>
                    <a:pt x="223" y="118"/>
                    <a:pt x="223" y="117"/>
                  </a:cubicBezTo>
                  <a:cubicBezTo>
                    <a:pt x="223" y="116"/>
                    <a:pt x="223" y="115"/>
                    <a:pt x="222" y="114"/>
                  </a:cubicBezTo>
                  <a:cubicBezTo>
                    <a:pt x="222" y="114"/>
                    <a:pt x="221" y="113"/>
                    <a:pt x="220" y="113"/>
                  </a:cubicBezTo>
                  <a:cubicBezTo>
                    <a:pt x="219" y="113"/>
                    <a:pt x="213" y="112"/>
                    <a:pt x="209" y="111"/>
                  </a:cubicBezTo>
                  <a:cubicBezTo>
                    <a:pt x="209" y="109"/>
                    <a:pt x="209" y="107"/>
                    <a:pt x="208" y="104"/>
                  </a:cubicBezTo>
                  <a:cubicBezTo>
                    <a:pt x="213" y="103"/>
                    <a:pt x="218" y="102"/>
                    <a:pt x="219" y="102"/>
                  </a:cubicBezTo>
                  <a:cubicBezTo>
                    <a:pt x="220" y="102"/>
                    <a:pt x="221" y="101"/>
                    <a:pt x="222" y="100"/>
                  </a:cubicBezTo>
                  <a:cubicBezTo>
                    <a:pt x="222" y="99"/>
                    <a:pt x="222" y="98"/>
                    <a:pt x="222" y="98"/>
                  </a:cubicBezTo>
                  <a:cubicBezTo>
                    <a:pt x="222" y="97"/>
                    <a:pt x="222" y="96"/>
                    <a:pt x="221" y="95"/>
                  </a:cubicBezTo>
                  <a:cubicBezTo>
                    <a:pt x="220" y="94"/>
                    <a:pt x="219" y="94"/>
                    <a:pt x="218" y="94"/>
                  </a:cubicBezTo>
                  <a:cubicBezTo>
                    <a:pt x="217" y="94"/>
                    <a:pt x="212" y="94"/>
                    <a:pt x="207" y="95"/>
                  </a:cubicBezTo>
                  <a:cubicBezTo>
                    <a:pt x="207" y="92"/>
                    <a:pt x="206" y="90"/>
                    <a:pt x="205" y="88"/>
                  </a:cubicBezTo>
                  <a:cubicBezTo>
                    <a:pt x="210" y="86"/>
                    <a:pt x="215" y="84"/>
                    <a:pt x="216" y="83"/>
                  </a:cubicBezTo>
                  <a:cubicBezTo>
                    <a:pt x="217" y="83"/>
                    <a:pt x="217" y="82"/>
                    <a:pt x="218" y="81"/>
                  </a:cubicBezTo>
                  <a:cubicBezTo>
                    <a:pt x="218" y="80"/>
                    <a:pt x="218" y="79"/>
                    <a:pt x="218" y="79"/>
                  </a:cubicBezTo>
                  <a:cubicBezTo>
                    <a:pt x="218" y="78"/>
                    <a:pt x="217" y="77"/>
                    <a:pt x="216" y="76"/>
                  </a:cubicBezTo>
                  <a:cubicBezTo>
                    <a:pt x="216" y="76"/>
                    <a:pt x="215" y="76"/>
                    <a:pt x="214" y="76"/>
                  </a:cubicBezTo>
                  <a:cubicBezTo>
                    <a:pt x="213" y="76"/>
                    <a:pt x="207" y="77"/>
                    <a:pt x="203" y="78"/>
                  </a:cubicBezTo>
                  <a:cubicBezTo>
                    <a:pt x="202" y="76"/>
                    <a:pt x="201" y="74"/>
                    <a:pt x="200" y="72"/>
                  </a:cubicBezTo>
                  <a:cubicBezTo>
                    <a:pt x="204" y="69"/>
                    <a:pt x="208" y="66"/>
                    <a:pt x="209" y="66"/>
                  </a:cubicBezTo>
                  <a:cubicBezTo>
                    <a:pt x="210" y="65"/>
                    <a:pt x="211" y="64"/>
                    <a:pt x="211" y="63"/>
                  </a:cubicBezTo>
                  <a:cubicBezTo>
                    <a:pt x="211" y="62"/>
                    <a:pt x="211" y="61"/>
                    <a:pt x="211" y="61"/>
                  </a:cubicBezTo>
                  <a:cubicBezTo>
                    <a:pt x="210" y="60"/>
                    <a:pt x="209" y="59"/>
                    <a:pt x="209" y="59"/>
                  </a:cubicBezTo>
                  <a:cubicBezTo>
                    <a:pt x="208" y="58"/>
                    <a:pt x="207" y="58"/>
                    <a:pt x="206" y="59"/>
                  </a:cubicBezTo>
                  <a:cubicBezTo>
                    <a:pt x="205" y="59"/>
                    <a:pt x="200" y="61"/>
                    <a:pt x="195" y="63"/>
                  </a:cubicBezTo>
                  <a:cubicBezTo>
                    <a:pt x="194" y="61"/>
                    <a:pt x="193" y="59"/>
                    <a:pt x="191" y="57"/>
                  </a:cubicBezTo>
                  <a:cubicBezTo>
                    <a:pt x="195" y="54"/>
                    <a:pt x="199" y="50"/>
                    <a:pt x="200" y="49"/>
                  </a:cubicBezTo>
                  <a:cubicBezTo>
                    <a:pt x="200" y="49"/>
                    <a:pt x="201" y="48"/>
                    <a:pt x="201" y="47"/>
                  </a:cubicBezTo>
                  <a:cubicBezTo>
                    <a:pt x="201" y="46"/>
                    <a:pt x="201" y="45"/>
                    <a:pt x="200" y="44"/>
                  </a:cubicBezTo>
                  <a:cubicBezTo>
                    <a:pt x="200" y="43"/>
                    <a:pt x="199" y="43"/>
                    <a:pt x="198" y="43"/>
                  </a:cubicBezTo>
                  <a:cubicBezTo>
                    <a:pt x="197" y="42"/>
                    <a:pt x="196" y="43"/>
                    <a:pt x="195" y="43"/>
                  </a:cubicBezTo>
                  <a:cubicBezTo>
                    <a:pt x="194" y="44"/>
                    <a:pt x="190" y="47"/>
                    <a:pt x="185" y="49"/>
                  </a:cubicBezTo>
                  <a:cubicBezTo>
                    <a:pt x="184" y="47"/>
                    <a:pt x="182" y="46"/>
                    <a:pt x="181" y="44"/>
                  </a:cubicBezTo>
                  <a:cubicBezTo>
                    <a:pt x="184" y="40"/>
                    <a:pt x="187" y="36"/>
                    <a:pt x="188" y="35"/>
                  </a:cubicBezTo>
                  <a:cubicBezTo>
                    <a:pt x="188" y="34"/>
                    <a:pt x="188" y="33"/>
                    <a:pt x="188" y="32"/>
                  </a:cubicBezTo>
                  <a:cubicBezTo>
                    <a:pt x="188" y="31"/>
                    <a:pt x="188" y="30"/>
                    <a:pt x="187" y="30"/>
                  </a:cubicBezTo>
                  <a:cubicBezTo>
                    <a:pt x="186" y="29"/>
                    <a:pt x="185" y="29"/>
                    <a:pt x="184" y="29"/>
                  </a:cubicBezTo>
                  <a:cubicBezTo>
                    <a:pt x="184" y="29"/>
                    <a:pt x="183" y="29"/>
                    <a:pt x="182" y="30"/>
                  </a:cubicBezTo>
                  <a:cubicBezTo>
                    <a:pt x="181" y="30"/>
                    <a:pt x="177" y="34"/>
                    <a:pt x="173" y="37"/>
                  </a:cubicBezTo>
                  <a:cubicBezTo>
                    <a:pt x="172" y="36"/>
                    <a:pt x="170" y="34"/>
                    <a:pt x="168" y="33"/>
                  </a:cubicBezTo>
                  <a:cubicBezTo>
                    <a:pt x="170" y="29"/>
                    <a:pt x="172" y="24"/>
                    <a:pt x="173" y="23"/>
                  </a:cubicBezTo>
                  <a:cubicBezTo>
                    <a:pt x="173" y="22"/>
                    <a:pt x="173" y="21"/>
                    <a:pt x="173" y="20"/>
                  </a:cubicBezTo>
                  <a:cubicBezTo>
                    <a:pt x="173" y="19"/>
                    <a:pt x="172" y="18"/>
                    <a:pt x="172" y="18"/>
                  </a:cubicBezTo>
                  <a:cubicBezTo>
                    <a:pt x="171" y="17"/>
                    <a:pt x="170" y="17"/>
                    <a:pt x="169" y="17"/>
                  </a:cubicBezTo>
                  <a:cubicBezTo>
                    <a:pt x="168" y="17"/>
                    <a:pt x="167" y="18"/>
                    <a:pt x="167" y="19"/>
                  </a:cubicBezTo>
                  <a:cubicBezTo>
                    <a:pt x="166" y="19"/>
                    <a:pt x="163" y="24"/>
                    <a:pt x="160" y="28"/>
                  </a:cubicBezTo>
                  <a:cubicBezTo>
                    <a:pt x="157" y="26"/>
                    <a:pt x="155" y="25"/>
                    <a:pt x="153" y="24"/>
                  </a:cubicBezTo>
                  <a:cubicBezTo>
                    <a:pt x="155" y="20"/>
                    <a:pt x="156" y="15"/>
                    <a:pt x="157" y="14"/>
                  </a:cubicBezTo>
                  <a:cubicBezTo>
                    <a:pt x="157" y="13"/>
                    <a:pt x="157" y="12"/>
                    <a:pt x="156" y="11"/>
                  </a:cubicBezTo>
                  <a:cubicBezTo>
                    <a:pt x="156" y="10"/>
                    <a:pt x="155" y="9"/>
                    <a:pt x="154" y="9"/>
                  </a:cubicBezTo>
                  <a:cubicBezTo>
                    <a:pt x="153" y="8"/>
                    <a:pt x="152" y="8"/>
                    <a:pt x="152" y="9"/>
                  </a:cubicBezTo>
                  <a:cubicBezTo>
                    <a:pt x="151" y="9"/>
                    <a:pt x="150" y="10"/>
                    <a:pt x="149" y="11"/>
                  </a:cubicBezTo>
                  <a:cubicBezTo>
                    <a:pt x="149" y="11"/>
                    <a:pt x="146" y="16"/>
                    <a:pt x="144" y="21"/>
                  </a:cubicBezTo>
                  <a:cubicBezTo>
                    <a:pt x="142" y="20"/>
                    <a:pt x="140" y="19"/>
                    <a:pt x="137" y="19"/>
                  </a:cubicBezTo>
                  <a:cubicBezTo>
                    <a:pt x="138" y="14"/>
                    <a:pt x="139" y="8"/>
                    <a:pt x="139" y="7"/>
                  </a:cubicBezTo>
                  <a:cubicBezTo>
                    <a:pt x="139" y="6"/>
                    <a:pt x="139" y="5"/>
                    <a:pt x="138" y="4"/>
                  </a:cubicBezTo>
                  <a:cubicBezTo>
                    <a:pt x="137" y="4"/>
                    <a:pt x="137" y="3"/>
                    <a:pt x="136" y="3"/>
                  </a:cubicBezTo>
                  <a:cubicBezTo>
                    <a:pt x="135" y="3"/>
                    <a:pt x="134" y="3"/>
                    <a:pt x="133" y="3"/>
                  </a:cubicBezTo>
                  <a:cubicBezTo>
                    <a:pt x="132" y="4"/>
                    <a:pt x="132" y="5"/>
                    <a:pt x="131" y="6"/>
                  </a:cubicBezTo>
                  <a:cubicBezTo>
                    <a:pt x="131" y="7"/>
                    <a:pt x="129" y="12"/>
                    <a:pt x="128" y="16"/>
                  </a:cubicBezTo>
                  <a:cubicBezTo>
                    <a:pt x="125" y="16"/>
                    <a:pt x="123" y="16"/>
                    <a:pt x="121" y="15"/>
                  </a:cubicBezTo>
                  <a:cubicBezTo>
                    <a:pt x="120" y="11"/>
                    <a:pt x="120" y="5"/>
                    <a:pt x="120" y="4"/>
                  </a:cubicBezTo>
                  <a:cubicBezTo>
                    <a:pt x="120" y="3"/>
                    <a:pt x="120" y="2"/>
                    <a:pt x="119" y="2"/>
                  </a:cubicBezTo>
                  <a:cubicBezTo>
                    <a:pt x="118" y="1"/>
                    <a:pt x="117" y="1"/>
                    <a:pt x="116" y="0"/>
                  </a:cubicBezTo>
                  <a:cubicBezTo>
                    <a:pt x="116" y="0"/>
                    <a:pt x="115" y="1"/>
                    <a:pt x="114" y="1"/>
                  </a:cubicBezTo>
                  <a:cubicBezTo>
                    <a:pt x="113" y="2"/>
                    <a:pt x="113" y="3"/>
                    <a:pt x="112" y="4"/>
                  </a:cubicBezTo>
                  <a:cubicBezTo>
                    <a:pt x="112" y="5"/>
                    <a:pt x="112" y="10"/>
                    <a:pt x="111" y="15"/>
                  </a:cubicBezTo>
                  <a:cubicBezTo>
                    <a:pt x="109" y="15"/>
                    <a:pt x="106" y="15"/>
                    <a:pt x="104" y="15"/>
                  </a:cubicBezTo>
                  <a:cubicBezTo>
                    <a:pt x="103" y="11"/>
                    <a:pt x="102" y="5"/>
                    <a:pt x="101" y="4"/>
                  </a:cubicBezTo>
                  <a:cubicBezTo>
                    <a:pt x="101" y="3"/>
                    <a:pt x="100" y="3"/>
                    <a:pt x="100" y="2"/>
                  </a:cubicBezTo>
                  <a:cubicBezTo>
                    <a:pt x="99" y="2"/>
                    <a:pt x="98" y="1"/>
                    <a:pt x="97" y="1"/>
                  </a:cubicBezTo>
                  <a:cubicBezTo>
                    <a:pt x="96" y="2"/>
                    <a:pt x="95" y="2"/>
                    <a:pt x="95" y="3"/>
                  </a:cubicBezTo>
                  <a:cubicBezTo>
                    <a:pt x="94" y="3"/>
                    <a:pt x="94" y="4"/>
                    <a:pt x="94" y="5"/>
                  </a:cubicBezTo>
                  <a:cubicBezTo>
                    <a:pt x="94" y="6"/>
                    <a:pt x="94" y="12"/>
                    <a:pt x="94" y="17"/>
                  </a:cubicBezTo>
                  <a:cubicBezTo>
                    <a:pt x="92" y="17"/>
                    <a:pt x="89" y="18"/>
                    <a:pt x="87" y="18"/>
                  </a:cubicBezTo>
                  <a:cubicBezTo>
                    <a:pt x="85" y="14"/>
                    <a:pt x="83" y="9"/>
                    <a:pt x="83" y="8"/>
                  </a:cubicBezTo>
                  <a:cubicBezTo>
                    <a:pt x="82" y="7"/>
                    <a:pt x="82" y="6"/>
                    <a:pt x="81" y="6"/>
                  </a:cubicBezTo>
                  <a:cubicBezTo>
                    <a:pt x="80" y="5"/>
                    <a:pt x="79" y="5"/>
                    <a:pt x="78" y="6"/>
                  </a:cubicBezTo>
                  <a:cubicBezTo>
                    <a:pt x="77" y="6"/>
                    <a:pt x="76" y="7"/>
                    <a:pt x="76" y="7"/>
                  </a:cubicBezTo>
                  <a:cubicBezTo>
                    <a:pt x="75" y="8"/>
                    <a:pt x="75" y="9"/>
                    <a:pt x="75" y="10"/>
                  </a:cubicBezTo>
                  <a:cubicBezTo>
                    <a:pt x="76" y="11"/>
                    <a:pt x="77" y="16"/>
                    <a:pt x="78" y="21"/>
                  </a:cubicBezTo>
                  <a:cubicBezTo>
                    <a:pt x="76" y="22"/>
                    <a:pt x="73" y="23"/>
                    <a:pt x="71" y="24"/>
                  </a:cubicBezTo>
                  <a:cubicBezTo>
                    <a:pt x="69" y="20"/>
                    <a:pt x="66" y="15"/>
                    <a:pt x="65" y="14"/>
                  </a:cubicBezTo>
                  <a:cubicBezTo>
                    <a:pt x="65" y="13"/>
                    <a:pt x="64" y="13"/>
                    <a:pt x="63" y="13"/>
                  </a:cubicBezTo>
                  <a:cubicBezTo>
                    <a:pt x="62" y="12"/>
                    <a:pt x="61" y="13"/>
                    <a:pt x="60" y="13"/>
                  </a:cubicBezTo>
                  <a:cubicBezTo>
                    <a:pt x="59" y="14"/>
                    <a:pt x="59" y="14"/>
                    <a:pt x="58" y="15"/>
                  </a:cubicBezTo>
                  <a:cubicBezTo>
                    <a:pt x="58" y="16"/>
                    <a:pt x="58" y="17"/>
                    <a:pt x="58" y="18"/>
                  </a:cubicBezTo>
                  <a:cubicBezTo>
                    <a:pt x="59" y="19"/>
                    <a:pt x="61" y="24"/>
                    <a:pt x="62" y="28"/>
                  </a:cubicBezTo>
                  <a:cubicBezTo>
                    <a:pt x="60" y="30"/>
                    <a:pt x="58" y="31"/>
                    <a:pt x="57" y="32"/>
                  </a:cubicBezTo>
                  <a:cubicBezTo>
                    <a:pt x="53" y="29"/>
                    <a:pt x="50" y="25"/>
                    <a:pt x="49" y="24"/>
                  </a:cubicBezTo>
                  <a:cubicBezTo>
                    <a:pt x="48" y="23"/>
                    <a:pt x="47" y="23"/>
                    <a:pt x="46" y="23"/>
                  </a:cubicBezTo>
                  <a:cubicBezTo>
                    <a:pt x="45" y="23"/>
                    <a:pt x="44" y="23"/>
                    <a:pt x="44" y="24"/>
                  </a:cubicBezTo>
                  <a:cubicBezTo>
                    <a:pt x="43" y="24"/>
                    <a:pt x="42" y="25"/>
                    <a:pt x="42" y="26"/>
                  </a:cubicBezTo>
                  <a:cubicBezTo>
                    <a:pt x="42" y="27"/>
                    <a:pt x="42" y="28"/>
                    <a:pt x="43" y="29"/>
                  </a:cubicBezTo>
                  <a:cubicBezTo>
                    <a:pt x="43" y="30"/>
                    <a:pt x="46" y="34"/>
                    <a:pt x="49" y="38"/>
                  </a:cubicBezTo>
                  <a:cubicBezTo>
                    <a:pt x="47" y="40"/>
                    <a:pt x="45" y="41"/>
                    <a:pt x="44" y="43"/>
                  </a:cubicBezTo>
                  <a:cubicBezTo>
                    <a:pt x="40" y="40"/>
                    <a:pt x="35" y="37"/>
                    <a:pt x="34" y="36"/>
                  </a:cubicBezTo>
                  <a:cubicBezTo>
                    <a:pt x="34" y="36"/>
                    <a:pt x="33" y="35"/>
                    <a:pt x="32" y="35"/>
                  </a:cubicBezTo>
                  <a:cubicBezTo>
                    <a:pt x="31" y="36"/>
                    <a:pt x="30" y="36"/>
                    <a:pt x="29" y="37"/>
                  </a:cubicBezTo>
                  <a:cubicBezTo>
                    <a:pt x="29" y="37"/>
                    <a:pt x="28" y="38"/>
                    <a:pt x="28" y="39"/>
                  </a:cubicBezTo>
                  <a:cubicBezTo>
                    <a:pt x="28" y="40"/>
                    <a:pt x="29" y="41"/>
                    <a:pt x="29" y="42"/>
                  </a:cubicBezTo>
                  <a:cubicBezTo>
                    <a:pt x="30" y="43"/>
                    <a:pt x="34" y="47"/>
                    <a:pt x="37" y="50"/>
                  </a:cubicBezTo>
                  <a:cubicBezTo>
                    <a:pt x="35" y="52"/>
                    <a:pt x="34" y="54"/>
                    <a:pt x="33" y="56"/>
                  </a:cubicBezTo>
                  <a:cubicBezTo>
                    <a:pt x="28" y="54"/>
                    <a:pt x="23" y="51"/>
                    <a:pt x="22" y="51"/>
                  </a:cubicBezTo>
                  <a:cubicBezTo>
                    <a:pt x="22" y="50"/>
                    <a:pt x="21" y="50"/>
                    <a:pt x="20" y="51"/>
                  </a:cubicBezTo>
                  <a:cubicBezTo>
                    <a:pt x="19" y="51"/>
                    <a:pt x="18" y="51"/>
                    <a:pt x="18" y="52"/>
                  </a:cubicBezTo>
                  <a:cubicBezTo>
                    <a:pt x="17" y="53"/>
                    <a:pt x="17" y="54"/>
                    <a:pt x="17" y="55"/>
                  </a:cubicBezTo>
                  <a:cubicBezTo>
                    <a:pt x="17" y="56"/>
                    <a:pt x="18" y="57"/>
                    <a:pt x="18" y="57"/>
                  </a:cubicBezTo>
                  <a:cubicBezTo>
                    <a:pt x="19" y="58"/>
                    <a:pt x="23" y="61"/>
                    <a:pt x="27" y="64"/>
                  </a:cubicBezTo>
                  <a:cubicBezTo>
                    <a:pt x="26" y="66"/>
                    <a:pt x="25" y="68"/>
                    <a:pt x="24" y="70"/>
                  </a:cubicBezTo>
                  <a:cubicBezTo>
                    <a:pt x="19" y="69"/>
                    <a:pt x="14" y="67"/>
                    <a:pt x="13" y="67"/>
                  </a:cubicBezTo>
                  <a:cubicBezTo>
                    <a:pt x="12" y="67"/>
                    <a:pt x="11" y="67"/>
                    <a:pt x="10" y="67"/>
                  </a:cubicBezTo>
                  <a:cubicBezTo>
                    <a:pt x="10" y="68"/>
                    <a:pt x="9" y="69"/>
                    <a:pt x="9" y="69"/>
                  </a:cubicBezTo>
                  <a:cubicBezTo>
                    <a:pt x="8" y="70"/>
                    <a:pt x="8" y="71"/>
                    <a:pt x="8" y="72"/>
                  </a:cubicBezTo>
                  <a:cubicBezTo>
                    <a:pt x="9" y="73"/>
                    <a:pt x="9" y="74"/>
                    <a:pt x="10" y="74"/>
                  </a:cubicBezTo>
                  <a:cubicBezTo>
                    <a:pt x="11" y="75"/>
                    <a:pt x="16" y="77"/>
                    <a:pt x="20" y="80"/>
                  </a:cubicBezTo>
                  <a:cubicBezTo>
                    <a:pt x="20" y="82"/>
                    <a:pt x="19" y="84"/>
                    <a:pt x="18" y="86"/>
                  </a:cubicBezTo>
                  <a:cubicBezTo>
                    <a:pt x="13" y="86"/>
                    <a:pt x="8" y="85"/>
                    <a:pt x="7" y="85"/>
                  </a:cubicBezTo>
                  <a:cubicBezTo>
                    <a:pt x="6" y="85"/>
                    <a:pt x="5" y="85"/>
                    <a:pt x="4" y="86"/>
                  </a:cubicBezTo>
                  <a:cubicBezTo>
                    <a:pt x="4" y="86"/>
                    <a:pt x="3" y="87"/>
                    <a:pt x="3" y="88"/>
                  </a:cubicBezTo>
                  <a:cubicBezTo>
                    <a:pt x="2" y="89"/>
                    <a:pt x="3" y="90"/>
                    <a:pt x="3" y="91"/>
                  </a:cubicBezTo>
                  <a:cubicBezTo>
                    <a:pt x="4" y="92"/>
                    <a:pt x="4" y="92"/>
                    <a:pt x="5" y="93"/>
                  </a:cubicBezTo>
                  <a:cubicBezTo>
                    <a:pt x="6" y="93"/>
                    <a:pt x="11" y="95"/>
                    <a:pt x="16" y="96"/>
                  </a:cubicBezTo>
                  <a:cubicBezTo>
                    <a:pt x="16" y="98"/>
                    <a:pt x="15" y="101"/>
                    <a:pt x="15" y="103"/>
                  </a:cubicBezTo>
                  <a:cubicBezTo>
                    <a:pt x="10" y="103"/>
                    <a:pt x="5" y="104"/>
                    <a:pt x="4" y="104"/>
                  </a:cubicBezTo>
                  <a:cubicBezTo>
                    <a:pt x="3" y="104"/>
                    <a:pt x="2" y="104"/>
                    <a:pt x="1" y="105"/>
                  </a:cubicBezTo>
                  <a:cubicBezTo>
                    <a:pt x="1" y="105"/>
                    <a:pt x="0" y="106"/>
                    <a:pt x="0" y="107"/>
                  </a:cubicBezTo>
                  <a:cubicBezTo>
                    <a:pt x="0" y="108"/>
                    <a:pt x="1" y="109"/>
                    <a:pt x="1" y="110"/>
                  </a:cubicBezTo>
                  <a:cubicBezTo>
                    <a:pt x="2" y="111"/>
                    <a:pt x="2" y="111"/>
                    <a:pt x="3" y="111"/>
                  </a:cubicBezTo>
                  <a:cubicBezTo>
                    <a:pt x="4" y="111"/>
                    <a:pt x="10" y="112"/>
                    <a:pt x="15" y="113"/>
                  </a:cubicBezTo>
                  <a:cubicBezTo>
                    <a:pt x="15" y="115"/>
                    <a:pt x="15" y="118"/>
                    <a:pt x="15" y="120"/>
                  </a:cubicBezTo>
                  <a:cubicBezTo>
                    <a:pt x="10" y="121"/>
                    <a:pt x="5" y="122"/>
                    <a:pt x="4" y="123"/>
                  </a:cubicBezTo>
                  <a:cubicBezTo>
                    <a:pt x="3" y="123"/>
                    <a:pt x="2" y="123"/>
                    <a:pt x="2" y="124"/>
                  </a:cubicBezTo>
                  <a:cubicBezTo>
                    <a:pt x="1" y="125"/>
                    <a:pt x="1" y="126"/>
                    <a:pt x="1" y="127"/>
                  </a:cubicBezTo>
                  <a:cubicBezTo>
                    <a:pt x="1" y="128"/>
                    <a:pt x="2" y="129"/>
                    <a:pt x="2" y="129"/>
                  </a:cubicBezTo>
                  <a:cubicBezTo>
                    <a:pt x="3" y="130"/>
                    <a:pt x="4" y="130"/>
                    <a:pt x="5" y="130"/>
                  </a:cubicBezTo>
                  <a:cubicBezTo>
                    <a:pt x="6" y="130"/>
                    <a:pt x="11" y="130"/>
                    <a:pt x="16" y="130"/>
                  </a:cubicBezTo>
                  <a:cubicBezTo>
                    <a:pt x="17" y="132"/>
                    <a:pt x="17" y="134"/>
                    <a:pt x="18" y="137"/>
                  </a:cubicBezTo>
                  <a:cubicBezTo>
                    <a:pt x="13" y="139"/>
                    <a:pt x="8" y="141"/>
                    <a:pt x="7" y="141"/>
                  </a:cubicBezTo>
                  <a:cubicBezTo>
                    <a:pt x="6" y="141"/>
                    <a:pt x="6" y="142"/>
                    <a:pt x="5" y="143"/>
                  </a:cubicBezTo>
                  <a:cubicBezTo>
                    <a:pt x="5" y="144"/>
                    <a:pt x="5" y="145"/>
                    <a:pt x="5" y="146"/>
                  </a:cubicBezTo>
                  <a:cubicBezTo>
                    <a:pt x="6" y="147"/>
                    <a:pt x="6" y="148"/>
                    <a:pt x="7" y="148"/>
                  </a:cubicBezTo>
                  <a:cubicBezTo>
                    <a:pt x="8" y="148"/>
                    <a:pt x="9" y="149"/>
                    <a:pt x="10" y="149"/>
                  </a:cubicBezTo>
                  <a:cubicBezTo>
                    <a:pt x="11" y="148"/>
                    <a:pt x="16" y="147"/>
                    <a:pt x="21" y="146"/>
                  </a:cubicBezTo>
                  <a:cubicBezTo>
                    <a:pt x="22" y="148"/>
                    <a:pt x="22" y="150"/>
                    <a:pt x="24" y="153"/>
                  </a:cubicBezTo>
                  <a:cubicBezTo>
                    <a:pt x="19" y="155"/>
                    <a:pt x="15" y="158"/>
                    <a:pt x="14" y="159"/>
                  </a:cubicBezTo>
                  <a:cubicBezTo>
                    <a:pt x="13" y="159"/>
                    <a:pt x="13" y="160"/>
                    <a:pt x="12" y="161"/>
                  </a:cubicBezTo>
                  <a:cubicBezTo>
                    <a:pt x="12" y="162"/>
                    <a:pt x="12" y="163"/>
                    <a:pt x="13" y="164"/>
                  </a:cubicBezTo>
                  <a:cubicBezTo>
                    <a:pt x="13" y="165"/>
                    <a:pt x="14" y="165"/>
                    <a:pt x="15" y="166"/>
                  </a:cubicBezTo>
                  <a:cubicBezTo>
                    <a:pt x="16" y="166"/>
                    <a:pt x="17" y="166"/>
                    <a:pt x="17" y="166"/>
                  </a:cubicBezTo>
                  <a:cubicBezTo>
                    <a:pt x="18" y="165"/>
                    <a:pt x="24" y="163"/>
                    <a:pt x="28" y="161"/>
                  </a:cubicBezTo>
                  <a:cubicBezTo>
                    <a:pt x="29" y="163"/>
                    <a:pt x="30" y="165"/>
                    <a:pt x="32" y="167"/>
                  </a:cubicBezTo>
                  <a:cubicBezTo>
                    <a:pt x="28" y="171"/>
                    <a:pt x="24" y="174"/>
                    <a:pt x="24" y="175"/>
                  </a:cubicBezTo>
                  <a:cubicBezTo>
                    <a:pt x="23" y="176"/>
                    <a:pt x="22" y="177"/>
                    <a:pt x="22" y="178"/>
                  </a:cubicBezTo>
                  <a:cubicBezTo>
                    <a:pt x="22" y="178"/>
                    <a:pt x="23" y="179"/>
                    <a:pt x="23" y="180"/>
                  </a:cubicBezTo>
                  <a:cubicBezTo>
                    <a:pt x="24" y="181"/>
                    <a:pt x="25" y="181"/>
                    <a:pt x="25" y="182"/>
                  </a:cubicBezTo>
                  <a:cubicBezTo>
                    <a:pt x="26" y="182"/>
                    <a:pt x="27" y="182"/>
                    <a:pt x="28" y="181"/>
                  </a:cubicBezTo>
                  <a:cubicBezTo>
                    <a:pt x="29" y="181"/>
                    <a:pt x="34" y="178"/>
                    <a:pt x="38" y="175"/>
                  </a:cubicBezTo>
                  <a:cubicBezTo>
                    <a:pt x="39" y="177"/>
                    <a:pt x="41" y="179"/>
                    <a:pt x="43" y="180"/>
                  </a:cubicBezTo>
                  <a:cubicBezTo>
                    <a:pt x="40" y="184"/>
                    <a:pt x="36" y="189"/>
                    <a:pt x="36" y="189"/>
                  </a:cubicBezTo>
                  <a:cubicBezTo>
                    <a:pt x="35" y="190"/>
                    <a:pt x="35" y="191"/>
                    <a:pt x="35" y="192"/>
                  </a:cubicBezTo>
                  <a:cubicBezTo>
                    <a:pt x="35" y="193"/>
                    <a:pt x="36" y="194"/>
                    <a:pt x="36" y="195"/>
                  </a:cubicBezTo>
                  <a:cubicBezTo>
                    <a:pt x="37" y="195"/>
                    <a:pt x="38" y="196"/>
                    <a:pt x="39" y="196"/>
                  </a:cubicBezTo>
                  <a:cubicBezTo>
                    <a:pt x="40" y="196"/>
                    <a:pt x="41" y="195"/>
                    <a:pt x="41" y="195"/>
                  </a:cubicBezTo>
                  <a:cubicBezTo>
                    <a:pt x="42" y="194"/>
                    <a:pt x="46" y="190"/>
                    <a:pt x="50" y="187"/>
                  </a:cubicBezTo>
                  <a:cubicBezTo>
                    <a:pt x="52" y="189"/>
                    <a:pt x="54" y="190"/>
                    <a:pt x="56" y="191"/>
                  </a:cubicBezTo>
                  <a:cubicBezTo>
                    <a:pt x="53" y="196"/>
                    <a:pt x="51" y="201"/>
                    <a:pt x="50" y="202"/>
                  </a:cubicBezTo>
                  <a:cubicBezTo>
                    <a:pt x="50" y="202"/>
                    <a:pt x="50" y="203"/>
                    <a:pt x="50" y="204"/>
                  </a:cubicBezTo>
                  <a:cubicBezTo>
                    <a:pt x="50" y="205"/>
                    <a:pt x="51" y="206"/>
                    <a:pt x="52" y="206"/>
                  </a:cubicBezTo>
                  <a:cubicBezTo>
                    <a:pt x="53" y="207"/>
                    <a:pt x="53" y="207"/>
                    <a:pt x="54" y="207"/>
                  </a:cubicBezTo>
                  <a:cubicBezTo>
                    <a:pt x="55" y="207"/>
                    <a:pt x="56" y="206"/>
                    <a:pt x="57" y="206"/>
                  </a:cubicBezTo>
                  <a:cubicBezTo>
                    <a:pt x="57" y="205"/>
                    <a:pt x="61" y="201"/>
                    <a:pt x="64" y="197"/>
                  </a:cubicBezTo>
                  <a:cubicBezTo>
                    <a:pt x="66" y="198"/>
                    <a:pt x="68" y="199"/>
                    <a:pt x="70" y="200"/>
                  </a:cubicBezTo>
                  <a:cubicBezTo>
                    <a:pt x="69" y="205"/>
                    <a:pt x="67" y="210"/>
                    <a:pt x="67" y="211"/>
                  </a:cubicBezTo>
                  <a:cubicBezTo>
                    <a:pt x="66" y="212"/>
                    <a:pt x="67" y="213"/>
                    <a:pt x="67" y="214"/>
                  </a:cubicBezTo>
                  <a:cubicBezTo>
                    <a:pt x="67" y="214"/>
                    <a:pt x="68" y="215"/>
                    <a:pt x="69" y="215"/>
                  </a:cubicBezTo>
                  <a:cubicBezTo>
                    <a:pt x="70" y="216"/>
                    <a:pt x="71" y="216"/>
                    <a:pt x="72" y="216"/>
                  </a:cubicBezTo>
                  <a:cubicBezTo>
                    <a:pt x="73" y="215"/>
                    <a:pt x="73" y="215"/>
                    <a:pt x="74" y="214"/>
                  </a:cubicBezTo>
                  <a:cubicBezTo>
                    <a:pt x="74" y="213"/>
                    <a:pt x="77" y="208"/>
                    <a:pt x="79" y="204"/>
                  </a:cubicBezTo>
                  <a:cubicBezTo>
                    <a:pt x="81" y="205"/>
                    <a:pt x="84" y="205"/>
                    <a:pt x="86" y="206"/>
                  </a:cubicBezTo>
                  <a:cubicBezTo>
                    <a:pt x="85" y="211"/>
                    <a:pt x="85" y="216"/>
                    <a:pt x="85" y="217"/>
                  </a:cubicBezTo>
                  <a:cubicBezTo>
                    <a:pt x="84" y="218"/>
                    <a:pt x="85" y="219"/>
                    <a:pt x="85" y="220"/>
                  </a:cubicBezTo>
                  <a:cubicBezTo>
                    <a:pt x="86" y="221"/>
                    <a:pt x="87" y="221"/>
                    <a:pt x="88" y="221"/>
                  </a:cubicBezTo>
                  <a:cubicBezTo>
                    <a:pt x="88" y="221"/>
                    <a:pt x="89" y="221"/>
                    <a:pt x="90" y="221"/>
                  </a:cubicBezTo>
                  <a:cubicBezTo>
                    <a:pt x="91" y="220"/>
                    <a:pt x="92" y="220"/>
                    <a:pt x="92" y="219"/>
                  </a:cubicBezTo>
                  <a:cubicBezTo>
                    <a:pt x="92" y="218"/>
                    <a:pt x="94" y="213"/>
                    <a:pt x="96" y="208"/>
                  </a:cubicBezTo>
                  <a:cubicBezTo>
                    <a:pt x="98" y="208"/>
                    <a:pt x="100" y="209"/>
                    <a:pt x="102" y="209"/>
                  </a:cubicBezTo>
                  <a:cubicBezTo>
                    <a:pt x="103" y="214"/>
                    <a:pt x="103" y="219"/>
                    <a:pt x="103" y="220"/>
                  </a:cubicBezTo>
                  <a:cubicBezTo>
                    <a:pt x="103" y="221"/>
                    <a:pt x="104" y="222"/>
                    <a:pt x="104" y="223"/>
                  </a:cubicBezTo>
                  <a:cubicBezTo>
                    <a:pt x="105" y="223"/>
                    <a:pt x="106" y="224"/>
                    <a:pt x="107" y="224"/>
                  </a:cubicBezTo>
                  <a:cubicBezTo>
                    <a:pt x="108" y="224"/>
                    <a:pt x="109" y="224"/>
                    <a:pt x="109" y="223"/>
                  </a:cubicBezTo>
                  <a:cubicBezTo>
                    <a:pt x="110" y="222"/>
                    <a:pt x="111" y="222"/>
                    <a:pt x="111" y="221"/>
                  </a:cubicBezTo>
                  <a:cubicBezTo>
                    <a:pt x="111" y="220"/>
                    <a:pt x="112" y="214"/>
                    <a:pt x="112" y="209"/>
                  </a:cubicBezTo>
                  <a:cubicBezTo>
                    <a:pt x="115" y="209"/>
                    <a:pt x="117" y="209"/>
                    <a:pt x="119" y="209"/>
                  </a:cubicBezTo>
                  <a:cubicBezTo>
                    <a:pt x="121" y="214"/>
                    <a:pt x="122" y="219"/>
                    <a:pt x="122" y="220"/>
                  </a:cubicBezTo>
                  <a:cubicBezTo>
                    <a:pt x="122" y="221"/>
                    <a:pt x="123" y="222"/>
                    <a:pt x="124" y="222"/>
                  </a:cubicBezTo>
                  <a:cubicBezTo>
                    <a:pt x="124" y="223"/>
                    <a:pt x="125" y="223"/>
                    <a:pt x="126" y="223"/>
                  </a:cubicBezTo>
                  <a:cubicBezTo>
                    <a:pt x="127" y="223"/>
                    <a:pt x="128" y="222"/>
                    <a:pt x="129" y="222"/>
                  </a:cubicBezTo>
                  <a:cubicBezTo>
                    <a:pt x="129" y="221"/>
                    <a:pt x="130" y="220"/>
                    <a:pt x="130" y="219"/>
                  </a:cubicBezTo>
                  <a:cubicBezTo>
                    <a:pt x="130" y="218"/>
                    <a:pt x="129" y="213"/>
                    <a:pt x="129" y="208"/>
                  </a:cubicBezTo>
                  <a:cubicBezTo>
                    <a:pt x="132" y="207"/>
                    <a:pt x="134" y="207"/>
                    <a:pt x="136" y="206"/>
                  </a:cubicBezTo>
                  <a:cubicBezTo>
                    <a:pt x="138" y="211"/>
                    <a:pt x="140" y="216"/>
                    <a:pt x="141" y="217"/>
                  </a:cubicBezTo>
                  <a:cubicBezTo>
                    <a:pt x="141" y="218"/>
                    <a:pt x="142" y="218"/>
                    <a:pt x="143" y="219"/>
                  </a:cubicBezTo>
                  <a:cubicBezTo>
                    <a:pt x="143" y="219"/>
                    <a:pt x="144" y="219"/>
                    <a:pt x="145" y="219"/>
                  </a:cubicBezTo>
                  <a:cubicBezTo>
                    <a:pt x="146" y="218"/>
                    <a:pt x="147" y="218"/>
                    <a:pt x="147" y="217"/>
                  </a:cubicBezTo>
                  <a:cubicBezTo>
                    <a:pt x="148" y="216"/>
                    <a:pt x="148" y="215"/>
                    <a:pt x="148" y="214"/>
                  </a:cubicBezTo>
                  <a:cubicBezTo>
                    <a:pt x="148" y="213"/>
                    <a:pt x="147" y="208"/>
                    <a:pt x="145" y="203"/>
                  </a:cubicBezTo>
                  <a:cubicBezTo>
                    <a:pt x="148" y="202"/>
                    <a:pt x="150" y="201"/>
                    <a:pt x="152" y="201"/>
                  </a:cubicBezTo>
                  <a:cubicBezTo>
                    <a:pt x="155" y="205"/>
                    <a:pt x="158" y="209"/>
                    <a:pt x="158" y="21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05" name="Freeform 14"/>
            <p:cNvSpPr/>
            <p:nvPr/>
          </p:nvSpPr>
          <p:spPr bwMode="auto">
            <a:xfrm>
              <a:off x="22225" y="931863"/>
              <a:ext cx="485775" cy="481013"/>
            </a:xfrm>
            <a:custGeom>
              <a:avLst/>
              <a:gdLst>
                <a:gd name="T0" fmla="*/ 101 w 137"/>
                <a:gd name="T1" fmla="*/ 127 h 136"/>
                <a:gd name="T2" fmla="*/ 107 w 137"/>
                <a:gd name="T3" fmla="*/ 122 h 136"/>
                <a:gd name="T4" fmla="*/ 110 w 137"/>
                <a:gd name="T5" fmla="*/ 119 h 136"/>
                <a:gd name="T6" fmla="*/ 117 w 137"/>
                <a:gd name="T7" fmla="*/ 115 h 136"/>
                <a:gd name="T8" fmla="*/ 114 w 137"/>
                <a:gd name="T9" fmla="*/ 106 h 136"/>
                <a:gd name="T10" fmla="*/ 126 w 137"/>
                <a:gd name="T11" fmla="*/ 105 h 136"/>
                <a:gd name="T12" fmla="*/ 122 w 137"/>
                <a:gd name="T13" fmla="*/ 93 h 136"/>
                <a:gd name="T14" fmla="*/ 131 w 137"/>
                <a:gd name="T15" fmla="*/ 92 h 136"/>
                <a:gd name="T16" fmla="*/ 132 w 137"/>
                <a:gd name="T17" fmla="*/ 85 h 136"/>
                <a:gd name="T18" fmla="*/ 133 w 137"/>
                <a:gd name="T19" fmla="*/ 80 h 136"/>
                <a:gd name="T20" fmla="*/ 136 w 137"/>
                <a:gd name="T21" fmla="*/ 72 h 136"/>
                <a:gd name="T22" fmla="*/ 128 w 137"/>
                <a:gd name="T23" fmla="*/ 68 h 136"/>
                <a:gd name="T24" fmla="*/ 136 w 137"/>
                <a:gd name="T25" fmla="*/ 59 h 136"/>
                <a:gd name="T26" fmla="*/ 126 w 137"/>
                <a:gd name="T27" fmla="*/ 53 h 136"/>
                <a:gd name="T28" fmla="*/ 132 w 137"/>
                <a:gd name="T29" fmla="*/ 46 h 136"/>
                <a:gd name="T30" fmla="*/ 128 w 137"/>
                <a:gd name="T31" fmla="*/ 39 h 136"/>
                <a:gd name="T32" fmla="*/ 126 w 137"/>
                <a:gd name="T33" fmla="*/ 35 h 136"/>
                <a:gd name="T34" fmla="*/ 123 w 137"/>
                <a:gd name="T35" fmla="*/ 28 h 136"/>
                <a:gd name="T36" fmla="*/ 113 w 137"/>
                <a:gd name="T37" fmla="*/ 29 h 136"/>
                <a:gd name="T38" fmla="*/ 114 w 137"/>
                <a:gd name="T39" fmla="*/ 18 h 136"/>
                <a:gd name="T40" fmla="*/ 103 w 137"/>
                <a:gd name="T41" fmla="*/ 20 h 136"/>
                <a:gd name="T42" fmla="*/ 103 w 137"/>
                <a:gd name="T43" fmla="*/ 10 h 136"/>
                <a:gd name="T44" fmla="*/ 96 w 137"/>
                <a:gd name="T45" fmla="*/ 8 h 136"/>
                <a:gd name="T46" fmla="*/ 92 w 137"/>
                <a:gd name="T47" fmla="*/ 6 h 136"/>
                <a:gd name="T48" fmla="*/ 85 w 137"/>
                <a:gd name="T49" fmla="*/ 2 h 136"/>
                <a:gd name="T50" fmla="*/ 78 w 137"/>
                <a:gd name="T51" fmla="*/ 9 h 136"/>
                <a:gd name="T52" fmla="*/ 71 w 137"/>
                <a:gd name="T53" fmla="*/ 0 h 136"/>
                <a:gd name="T54" fmla="*/ 64 w 137"/>
                <a:gd name="T55" fmla="*/ 9 h 136"/>
                <a:gd name="T56" fmla="*/ 58 w 137"/>
                <a:gd name="T57" fmla="*/ 1 h 136"/>
                <a:gd name="T58" fmla="*/ 51 w 137"/>
                <a:gd name="T59" fmla="*/ 4 h 136"/>
                <a:gd name="T60" fmla="*/ 46 w 137"/>
                <a:gd name="T61" fmla="*/ 5 h 136"/>
                <a:gd name="T62" fmla="*/ 38 w 137"/>
                <a:gd name="T63" fmla="*/ 7 h 136"/>
                <a:gd name="T64" fmla="*/ 38 w 137"/>
                <a:gd name="T65" fmla="*/ 17 h 136"/>
                <a:gd name="T66" fmla="*/ 27 w 137"/>
                <a:gd name="T67" fmla="*/ 14 h 136"/>
                <a:gd name="T68" fmla="*/ 27 w 137"/>
                <a:gd name="T69" fmla="*/ 26 h 136"/>
                <a:gd name="T70" fmla="*/ 17 w 137"/>
                <a:gd name="T71" fmla="*/ 23 h 136"/>
                <a:gd name="T72" fmla="*/ 14 w 137"/>
                <a:gd name="T73" fmla="*/ 30 h 136"/>
                <a:gd name="T74" fmla="*/ 11 w 137"/>
                <a:gd name="T75" fmla="*/ 34 h 136"/>
                <a:gd name="T76" fmla="*/ 6 w 137"/>
                <a:gd name="T77" fmla="*/ 41 h 136"/>
                <a:gd name="T78" fmla="*/ 12 w 137"/>
                <a:gd name="T79" fmla="*/ 48 h 136"/>
                <a:gd name="T80" fmla="*/ 2 w 137"/>
                <a:gd name="T81" fmla="*/ 53 h 136"/>
                <a:gd name="T82" fmla="*/ 9 w 137"/>
                <a:gd name="T83" fmla="*/ 62 h 136"/>
                <a:gd name="T84" fmla="*/ 1 w 137"/>
                <a:gd name="T85" fmla="*/ 67 h 136"/>
                <a:gd name="T86" fmla="*/ 2 w 137"/>
                <a:gd name="T87" fmla="*/ 74 h 136"/>
                <a:gd name="T88" fmla="*/ 3 w 137"/>
                <a:gd name="T89" fmla="*/ 79 h 136"/>
                <a:gd name="T90" fmla="*/ 3 w 137"/>
                <a:gd name="T91" fmla="*/ 87 h 136"/>
                <a:gd name="T92" fmla="*/ 13 w 137"/>
                <a:gd name="T93" fmla="*/ 89 h 136"/>
                <a:gd name="T94" fmla="*/ 8 w 137"/>
                <a:gd name="T95" fmla="*/ 100 h 136"/>
                <a:gd name="T96" fmla="*/ 20 w 137"/>
                <a:gd name="T97" fmla="*/ 102 h 136"/>
                <a:gd name="T98" fmla="*/ 16 w 137"/>
                <a:gd name="T99" fmla="*/ 111 h 136"/>
                <a:gd name="T100" fmla="*/ 22 w 137"/>
                <a:gd name="T101" fmla="*/ 115 h 136"/>
                <a:gd name="T102" fmla="*/ 25 w 137"/>
                <a:gd name="T103" fmla="*/ 119 h 136"/>
                <a:gd name="T104" fmla="*/ 31 w 137"/>
                <a:gd name="T105" fmla="*/ 124 h 136"/>
                <a:gd name="T106" fmla="*/ 39 w 137"/>
                <a:gd name="T107" fmla="*/ 120 h 136"/>
                <a:gd name="T108" fmla="*/ 42 w 137"/>
                <a:gd name="T109" fmla="*/ 131 h 136"/>
                <a:gd name="T110" fmla="*/ 53 w 137"/>
                <a:gd name="T111" fmla="*/ 125 h 136"/>
                <a:gd name="T112" fmla="*/ 55 w 137"/>
                <a:gd name="T113" fmla="*/ 135 h 136"/>
                <a:gd name="T114" fmla="*/ 63 w 137"/>
                <a:gd name="T115" fmla="*/ 134 h 136"/>
                <a:gd name="T116" fmla="*/ 68 w 137"/>
                <a:gd name="T117" fmla="*/ 134 h 136"/>
                <a:gd name="T118" fmla="*/ 76 w 137"/>
                <a:gd name="T119" fmla="*/ 135 h 136"/>
                <a:gd name="T120" fmla="*/ 79 w 137"/>
                <a:gd name="T121" fmla="*/ 126 h 136"/>
                <a:gd name="T122" fmla="*/ 89 w 137"/>
                <a:gd name="T123" fmla="*/ 133 h 136"/>
                <a:gd name="T124" fmla="*/ 93 w 137"/>
                <a:gd name="T125" fmla="*/ 12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7" h="136">
                  <a:moveTo>
                    <a:pt x="97" y="128"/>
                  </a:moveTo>
                  <a:cubicBezTo>
                    <a:pt x="97" y="128"/>
                    <a:pt x="98" y="129"/>
                    <a:pt x="98" y="129"/>
                  </a:cubicBezTo>
                  <a:cubicBezTo>
                    <a:pt x="99" y="129"/>
                    <a:pt x="99" y="129"/>
                    <a:pt x="100" y="129"/>
                  </a:cubicBezTo>
                  <a:cubicBezTo>
                    <a:pt x="100" y="128"/>
                    <a:pt x="101" y="128"/>
                    <a:pt x="101" y="127"/>
                  </a:cubicBezTo>
                  <a:cubicBezTo>
                    <a:pt x="101" y="127"/>
                    <a:pt x="101" y="126"/>
                    <a:pt x="101" y="126"/>
                  </a:cubicBezTo>
                  <a:cubicBezTo>
                    <a:pt x="101" y="125"/>
                    <a:pt x="100" y="122"/>
                    <a:pt x="98" y="119"/>
                  </a:cubicBezTo>
                  <a:cubicBezTo>
                    <a:pt x="100" y="119"/>
                    <a:pt x="101" y="118"/>
                    <a:pt x="102" y="117"/>
                  </a:cubicBezTo>
                  <a:cubicBezTo>
                    <a:pt x="104" y="119"/>
                    <a:pt x="106" y="121"/>
                    <a:pt x="107" y="122"/>
                  </a:cubicBezTo>
                  <a:cubicBezTo>
                    <a:pt x="107" y="122"/>
                    <a:pt x="108" y="123"/>
                    <a:pt x="108" y="123"/>
                  </a:cubicBezTo>
                  <a:cubicBezTo>
                    <a:pt x="109" y="123"/>
                    <a:pt x="109" y="123"/>
                    <a:pt x="110" y="122"/>
                  </a:cubicBezTo>
                  <a:cubicBezTo>
                    <a:pt x="110" y="122"/>
                    <a:pt x="111" y="121"/>
                    <a:pt x="111" y="121"/>
                  </a:cubicBezTo>
                  <a:cubicBezTo>
                    <a:pt x="111" y="120"/>
                    <a:pt x="111" y="120"/>
                    <a:pt x="110" y="119"/>
                  </a:cubicBezTo>
                  <a:cubicBezTo>
                    <a:pt x="110" y="119"/>
                    <a:pt x="108" y="116"/>
                    <a:pt x="107" y="113"/>
                  </a:cubicBezTo>
                  <a:cubicBezTo>
                    <a:pt x="108" y="112"/>
                    <a:pt x="109" y="111"/>
                    <a:pt x="110" y="110"/>
                  </a:cubicBezTo>
                  <a:cubicBezTo>
                    <a:pt x="112" y="112"/>
                    <a:pt x="115" y="114"/>
                    <a:pt x="116" y="115"/>
                  </a:cubicBezTo>
                  <a:cubicBezTo>
                    <a:pt x="116" y="115"/>
                    <a:pt x="117" y="115"/>
                    <a:pt x="117" y="115"/>
                  </a:cubicBezTo>
                  <a:cubicBezTo>
                    <a:pt x="118" y="115"/>
                    <a:pt x="118" y="115"/>
                    <a:pt x="119" y="114"/>
                  </a:cubicBezTo>
                  <a:cubicBezTo>
                    <a:pt x="119" y="114"/>
                    <a:pt x="119" y="113"/>
                    <a:pt x="119" y="113"/>
                  </a:cubicBezTo>
                  <a:cubicBezTo>
                    <a:pt x="119" y="112"/>
                    <a:pt x="119" y="111"/>
                    <a:pt x="119" y="111"/>
                  </a:cubicBezTo>
                  <a:cubicBezTo>
                    <a:pt x="118" y="111"/>
                    <a:pt x="116" y="108"/>
                    <a:pt x="114" y="106"/>
                  </a:cubicBezTo>
                  <a:cubicBezTo>
                    <a:pt x="115" y="105"/>
                    <a:pt x="116" y="104"/>
                    <a:pt x="117" y="102"/>
                  </a:cubicBezTo>
                  <a:cubicBezTo>
                    <a:pt x="119" y="104"/>
                    <a:pt x="122" y="105"/>
                    <a:pt x="123" y="106"/>
                  </a:cubicBezTo>
                  <a:cubicBezTo>
                    <a:pt x="123" y="106"/>
                    <a:pt x="124" y="106"/>
                    <a:pt x="125" y="106"/>
                  </a:cubicBezTo>
                  <a:cubicBezTo>
                    <a:pt x="125" y="105"/>
                    <a:pt x="126" y="105"/>
                    <a:pt x="126" y="105"/>
                  </a:cubicBezTo>
                  <a:cubicBezTo>
                    <a:pt x="126" y="104"/>
                    <a:pt x="126" y="104"/>
                    <a:pt x="126" y="103"/>
                  </a:cubicBezTo>
                  <a:cubicBezTo>
                    <a:pt x="126" y="102"/>
                    <a:pt x="126" y="102"/>
                    <a:pt x="125" y="102"/>
                  </a:cubicBezTo>
                  <a:cubicBezTo>
                    <a:pt x="125" y="101"/>
                    <a:pt x="122" y="99"/>
                    <a:pt x="120" y="97"/>
                  </a:cubicBezTo>
                  <a:cubicBezTo>
                    <a:pt x="121" y="96"/>
                    <a:pt x="121" y="95"/>
                    <a:pt x="122" y="93"/>
                  </a:cubicBezTo>
                  <a:cubicBezTo>
                    <a:pt x="125" y="94"/>
                    <a:pt x="128" y="95"/>
                    <a:pt x="129" y="96"/>
                  </a:cubicBezTo>
                  <a:cubicBezTo>
                    <a:pt x="129" y="96"/>
                    <a:pt x="130" y="96"/>
                    <a:pt x="130" y="95"/>
                  </a:cubicBezTo>
                  <a:cubicBezTo>
                    <a:pt x="131" y="95"/>
                    <a:pt x="131" y="95"/>
                    <a:pt x="131" y="94"/>
                  </a:cubicBezTo>
                  <a:cubicBezTo>
                    <a:pt x="132" y="94"/>
                    <a:pt x="132" y="93"/>
                    <a:pt x="131" y="92"/>
                  </a:cubicBezTo>
                  <a:cubicBezTo>
                    <a:pt x="131" y="92"/>
                    <a:pt x="131" y="91"/>
                    <a:pt x="130" y="91"/>
                  </a:cubicBezTo>
                  <a:cubicBezTo>
                    <a:pt x="130" y="91"/>
                    <a:pt x="127" y="89"/>
                    <a:pt x="124" y="88"/>
                  </a:cubicBezTo>
                  <a:cubicBezTo>
                    <a:pt x="125" y="86"/>
                    <a:pt x="125" y="85"/>
                    <a:pt x="126" y="84"/>
                  </a:cubicBezTo>
                  <a:cubicBezTo>
                    <a:pt x="129" y="84"/>
                    <a:pt x="132" y="85"/>
                    <a:pt x="132" y="85"/>
                  </a:cubicBezTo>
                  <a:cubicBezTo>
                    <a:pt x="133" y="85"/>
                    <a:pt x="134" y="84"/>
                    <a:pt x="134" y="84"/>
                  </a:cubicBezTo>
                  <a:cubicBezTo>
                    <a:pt x="135" y="84"/>
                    <a:pt x="135" y="83"/>
                    <a:pt x="135" y="83"/>
                  </a:cubicBezTo>
                  <a:cubicBezTo>
                    <a:pt x="135" y="82"/>
                    <a:pt x="135" y="82"/>
                    <a:pt x="135" y="81"/>
                  </a:cubicBezTo>
                  <a:cubicBezTo>
                    <a:pt x="135" y="81"/>
                    <a:pt x="134" y="80"/>
                    <a:pt x="133" y="80"/>
                  </a:cubicBezTo>
                  <a:cubicBezTo>
                    <a:pt x="133" y="80"/>
                    <a:pt x="130" y="79"/>
                    <a:pt x="127" y="78"/>
                  </a:cubicBezTo>
                  <a:cubicBezTo>
                    <a:pt x="127" y="76"/>
                    <a:pt x="127" y="75"/>
                    <a:pt x="127" y="74"/>
                  </a:cubicBezTo>
                  <a:cubicBezTo>
                    <a:pt x="130" y="73"/>
                    <a:pt x="134" y="73"/>
                    <a:pt x="134" y="73"/>
                  </a:cubicBezTo>
                  <a:cubicBezTo>
                    <a:pt x="135" y="73"/>
                    <a:pt x="136" y="73"/>
                    <a:pt x="136" y="72"/>
                  </a:cubicBezTo>
                  <a:cubicBezTo>
                    <a:pt x="136" y="72"/>
                    <a:pt x="136" y="72"/>
                    <a:pt x="137" y="71"/>
                  </a:cubicBezTo>
                  <a:cubicBezTo>
                    <a:pt x="137" y="70"/>
                    <a:pt x="136" y="70"/>
                    <a:pt x="136" y="69"/>
                  </a:cubicBezTo>
                  <a:cubicBezTo>
                    <a:pt x="136" y="69"/>
                    <a:pt x="135" y="69"/>
                    <a:pt x="135" y="68"/>
                  </a:cubicBezTo>
                  <a:cubicBezTo>
                    <a:pt x="134" y="68"/>
                    <a:pt x="131" y="68"/>
                    <a:pt x="128" y="68"/>
                  </a:cubicBezTo>
                  <a:cubicBezTo>
                    <a:pt x="128" y="66"/>
                    <a:pt x="128" y="65"/>
                    <a:pt x="128" y="63"/>
                  </a:cubicBezTo>
                  <a:cubicBezTo>
                    <a:pt x="130" y="62"/>
                    <a:pt x="134" y="62"/>
                    <a:pt x="134" y="62"/>
                  </a:cubicBezTo>
                  <a:cubicBezTo>
                    <a:pt x="135" y="61"/>
                    <a:pt x="135" y="61"/>
                    <a:pt x="136" y="61"/>
                  </a:cubicBezTo>
                  <a:cubicBezTo>
                    <a:pt x="136" y="60"/>
                    <a:pt x="136" y="60"/>
                    <a:pt x="136" y="59"/>
                  </a:cubicBezTo>
                  <a:cubicBezTo>
                    <a:pt x="136" y="58"/>
                    <a:pt x="136" y="58"/>
                    <a:pt x="135" y="58"/>
                  </a:cubicBezTo>
                  <a:cubicBezTo>
                    <a:pt x="135" y="57"/>
                    <a:pt x="134" y="57"/>
                    <a:pt x="134" y="57"/>
                  </a:cubicBezTo>
                  <a:cubicBezTo>
                    <a:pt x="133" y="57"/>
                    <a:pt x="130" y="57"/>
                    <a:pt x="127" y="57"/>
                  </a:cubicBezTo>
                  <a:cubicBezTo>
                    <a:pt x="127" y="56"/>
                    <a:pt x="126" y="54"/>
                    <a:pt x="126" y="53"/>
                  </a:cubicBezTo>
                  <a:cubicBezTo>
                    <a:pt x="129" y="52"/>
                    <a:pt x="132" y="50"/>
                    <a:pt x="132" y="50"/>
                  </a:cubicBezTo>
                  <a:cubicBezTo>
                    <a:pt x="133" y="50"/>
                    <a:pt x="133" y="50"/>
                    <a:pt x="133" y="49"/>
                  </a:cubicBezTo>
                  <a:cubicBezTo>
                    <a:pt x="134" y="49"/>
                    <a:pt x="134" y="48"/>
                    <a:pt x="133" y="47"/>
                  </a:cubicBezTo>
                  <a:cubicBezTo>
                    <a:pt x="133" y="47"/>
                    <a:pt x="133" y="46"/>
                    <a:pt x="132" y="46"/>
                  </a:cubicBezTo>
                  <a:cubicBezTo>
                    <a:pt x="132" y="46"/>
                    <a:pt x="131" y="46"/>
                    <a:pt x="131" y="46"/>
                  </a:cubicBezTo>
                  <a:cubicBezTo>
                    <a:pt x="130" y="46"/>
                    <a:pt x="127" y="47"/>
                    <a:pt x="124" y="47"/>
                  </a:cubicBezTo>
                  <a:cubicBezTo>
                    <a:pt x="123" y="46"/>
                    <a:pt x="123" y="45"/>
                    <a:pt x="122" y="43"/>
                  </a:cubicBezTo>
                  <a:cubicBezTo>
                    <a:pt x="125" y="42"/>
                    <a:pt x="128" y="40"/>
                    <a:pt x="128" y="39"/>
                  </a:cubicBezTo>
                  <a:cubicBezTo>
                    <a:pt x="129" y="39"/>
                    <a:pt x="129" y="39"/>
                    <a:pt x="129" y="38"/>
                  </a:cubicBezTo>
                  <a:cubicBezTo>
                    <a:pt x="129" y="37"/>
                    <a:pt x="129" y="37"/>
                    <a:pt x="129" y="36"/>
                  </a:cubicBezTo>
                  <a:cubicBezTo>
                    <a:pt x="129" y="36"/>
                    <a:pt x="128" y="36"/>
                    <a:pt x="128" y="35"/>
                  </a:cubicBezTo>
                  <a:cubicBezTo>
                    <a:pt x="127" y="35"/>
                    <a:pt x="127" y="35"/>
                    <a:pt x="126" y="35"/>
                  </a:cubicBezTo>
                  <a:cubicBezTo>
                    <a:pt x="125" y="36"/>
                    <a:pt x="122" y="37"/>
                    <a:pt x="120" y="38"/>
                  </a:cubicBezTo>
                  <a:cubicBezTo>
                    <a:pt x="119" y="37"/>
                    <a:pt x="118" y="35"/>
                    <a:pt x="117" y="34"/>
                  </a:cubicBezTo>
                  <a:cubicBezTo>
                    <a:pt x="119" y="32"/>
                    <a:pt x="122" y="30"/>
                    <a:pt x="122" y="29"/>
                  </a:cubicBezTo>
                  <a:cubicBezTo>
                    <a:pt x="123" y="29"/>
                    <a:pt x="123" y="29"/>
                    <a:pt x="123" y="28"/>
                  </a:cubicBezTo>
                  <a:cubicBezTo>
                    <a:pt x="123" y="27"/>
                    <a:pt x="123" y="27"/>
                    <a:pt x="123" y="26"/>
                  </a:cubicBezTo>
                  <a:cubicBezTo>
                    <a:pt x="122" y="26"/>
                    <a:pt x="122" y="26"/>
                    <a:pt x="121" y="25"/>
                  </a:cubicBezTo>
                  <a:cubicBezTo>
                    <a:pt x="121" y="25"/>
                    <a:pt x="120" y="25"/>
                    <a:pt x="119" y="26"/>
                  </a:cubicBezTo>
                  <a:cubicBezTo>
                    <a:pt x="119" y="26"/>
                    <a:pt x="116" y="28"/>
                    <a:pt x="113" y="29"/>
                  </a:cubicBezTo>
                  <a:cubicBezTo>
                    <a:pt x="113" y="28"/>
                    <a:pt x="112" y="27"/>
                    <a:pt x="111" y="26"/>
                  </a:cubicBezTo>
                  <a:cubicBezTo>
                    <a:pt x="112" y="24"/>
                    <a:pt x="114" y="21"/>
                    <a:pt x="115" y="21"/>
                  </a:cubicBezTo>
                  <a:cubicBezTo>
                    <a:pt x="115" y="20"/>
                    <a:pt x="115" y="20"/>
                    <a:pt x="115" y="19"/>
                  </a:cubicBezTo>
                  <a:cubicBezTo>
                    <a:pt x="115" y="18"/>
                    <a:pt x="115" y="18"/>
                    <a:pt x="114" y="18"/>
                  </a:cubicBezTo>
                  <a:cubicBezTo>
                    <a:pt x="114" y="17"/>
                    <a:pt x="113" y="17"/>
                    <a:pt x="113" y="17"/>
                  </a:cubicBezTo>
                  <a:cubicBezTo>
                    <a:pt x="112" y="17"/>
                    <a:pt x="112" y="17"/>
                    <a:pt x="111" y="17"/>
                  </a:cubicBezTo>
                  <a:cubicBezTo>
                    <a:pt x="111" y="18"/>
                    <a:pt x="108" y="20"/>
                    <a:pt x="106" y="22"/>
                  </a:cubicBezTo>
                  <a:cubicBezTo>
                    <a:pt x="105" y="21"/>
                    <a:pt x="104" y="20"/>
                    <a:pt x="103" y="20"/>
                  </a:cubicBezTo>
                  <a:cubicBezTo>
                    <a:pt x="104" y="17"/>
                    <a:pt x="106" y="14"/>
                    <a:pt x="106" y="13"/>
                  </a:cubicBezTo>
                  <a:cubicBezTo>
                    <a:pt x="106" y="13"/>
                    <a:pt x="106" y="12"/>
                    <a:pt x="106" y="12"/>
                  </a:cubicBezTo>
                  <a:cubicBezTo>
                    <a:pt x="106" y="11"/>
                    <a:pt x="105" y="11"/>
                    <a:pt x="105" y="10"/>
                  </a:cubicBezTo>
                  <a:cubicBezTo>
                    <a:pt x="104" y="10"/>
                    <a:pt x="104" y="10"/>
                    <a:pt x="103" y="10"/>
                  </a:cubicBezTo>
                  <a:cubicBezTo>
                    <a:pt x="103" y="10"/>
                    <a:pt x="102" y="10"/>
                    <a:pt x="102" y="11"/>
                  </a:cubicBezTo>
                  <a:cubicBezTo>
                    <a:pt x="101" y="11"/>
                    <a:pt x="99" y="14"/>
                    <a:pt x="98" y="16"/>
                  </a:cubicBezTo>
                  <a:cubicBezTo>
                    <a:pt x="96" y="16"/>
                    <a:pt x="95" y="15"/>
                    <a:pt x="94" y="14"/>
                  </a:cubicBezTo>
                  <a:cubicBezTo>
                    <a:pt x="95" y="11"/>
                    <a:pt x="96" y="8"/>
                    <a:pt x="96" y="8"/>
                  </a:cubicBezTo>
                  <a:cubicBezTo>
                    <a:pt x="96" y="7"/>
                    <a:pt x="96" y="6"/>
                    <a:pt x="96" y="6"/>
                  </a:cubicBezTo>
                  <a:cubicBezTo>
                    <a:pt x="95" y="5"/>
                    <a:pt x="95" y="5"/>
                    <a:pt x="94" y="5"/>
                  </a:cubicBezTo>
                  <a:cubicBezTo>
                    <a:pt x="94" y="5"/>
                    <a:pt x="93" y="5"/>
                    <a:pt x="93" y="5"/>
                  </a:cubicBezTo>
                  <a:cubicBezTo>
                    <a:pt x="92" y="5"/>
                    <a:pt x="92" y="5"/>
                    <a:pt x="92" y="6"/>
                  </a:cubicBezTo>
                  <a:cubicBezTo>
                    <a:pt x="91" y="6"/>
                    <a:pt x="90" y="9"/>
                    <a:pt x="88" y="12"/>
                  </a:cubicBezTo>
                  <a:cubicBezTo>
                    <a:pt x="87" y="12"/>
                    <a:pt x="85" y="11"/>
                    <a:pt x="84" y="11"/>
                  </a:cubicBezTo>
                  <a:cubicBezTo>
                    <a:pt x="84" y="8"/>
                    <a:pt x="85" y="4"/>
                    <a:pt x="85" y="4"/>
                  </a:cubicBezTo>
                  <a:cubicBezTo>
                    <a:pt x="85" y="3"/>
                    <a:pt x="85" y="3"/>
                    <a:pt x="85" y="2"/>
                  </a:cubicBezTo>
                  <a:cubicBezTo>
                    <a:pt x="84" y="2"/>
                    <a:pt x="84" y="1"/>
                    <a:pt x="83" y="1"/>
                  </a:cubicBezTo>
                  <a:cubicBezTo>
                    <a:pt x="82" y="1"/>
                    <a:pt x="82" y="1"/>
                    <a:pt x="81" y="1"/>
                  </a:cubicBezTo>
                  <a:cubicBezTo>
                    <a:pt x="81" y="2"/>
                    <a:pt x="81" y="2"/>
                    <a:pt x="80" y="3"/>
                  </a:cubicBezTo>
                  <a:cubicBezTo>
                    <a:pt x="80" y="3"/>
                    <a:pt x="79" y="7"/>
                    <a:pt x="78" y="9"/>
                  </a:cubicBezTo>
                  <a:cubicBezTo>
                    <a:pt x="77" y="9"/>
                    <a:pt x="75" y="9"/>
                    <a:pt x="74" y="9"/>
                  </a:cubicBezTo>
                  <a:cubicBezTo>
                    <a:pt x="74" y="6"/>
                    <a:pt x="74" y="2"/>
                    <a:pt x="74" y="2"/>
                  </a:cubicBezTo>
                  <a:cubicBezTo>
                    <a:pt x="74" y="1"/>
                    <a:pt x="73" y="1"/>
                    <a:pt x="73" y="0"/>
                  </a:cubicBezTo>
                  <a:cubicBezTo>
                    <a:pt x="72" y="0"/>
                    <a:pt x="72" y="0"/>
                    <a:pt x="71" y="0"/>
                  </a:cubicBezTo>
                  <a:cubicBezTo>
                    <a:pt x="71" y="0"/>
                    <a:pt x="70" y="0"/>
                    <a:pt x="70" y="0"/>
                  </a:cubicBezTo>
                  <a:cubicBezTo>
                    <a:pt x="69" y="1"/>
                    <a:pt x="69" y="1"/>
                    <a:pt x="69" y="2"/>
                  </a:cubicBezTo>
                  <a:cubicBezTo>
                    <a:pt x="69" y="2"/>
                    <a:pt x="68" y="6"/>
                    <a:pt x="68" y="9"/>
                  </a:cubicBezTo>
                  <a:cubicBezTo>
                    <a:pt x="66" y="9"/>
                    <a:pt x="65" y="9"/>
                    <a:pt x="64" y="9"/>
                  </a:cubicBezTo>
                  <a:cubicBezTo>
                    <a:pt x="63" y="6"/>
                    <a:pt x="62" y="3"/>
                    <a:pt x="62" y="2"/>
                  </a:cubicBezTo>
                  <a:cubicBezTo>
                    <a:pt x="62" y="1"/>
                    <a:pt x="62" y="1"/>
                    <a:pt x="61" y="1"/>
                  </a:cubicBezTo>
                  <a:cubicBezTo>
                    <a:pt x="61" y="0"/>
                    <a:pt x="60" y="0"/>
                    <a:pt x="59" y="0"/>
                  </a:cubicBezTo>
                  <a:cubicBezTo>
                    <a:pt x="59" y="0"/>
                    <a:pt x="58" y="1"/>
                    <a:pt x="58" y="1"/>
                  </a:cubicBezTo>
                  <a:cubicBezTo>
                    <a:pt x="58" y="1"/>
                    <a:pt x="57" y="2"/>
                    <a:pt x="57" y="3"/>
                  </a:cubicBezTo>
                  <a:cubicBezTo>
                    <a:pt x="57" y="3"/>
                    <a:pt x="57" y="7"/>
                    <a:pt x="58" y="10"/>
                  </a:cubicBezTo>
                  <a:cubicBezTo>
                    <a:pt x="56" y="10"/>
                    <a:pt x="55" y="10"/>
                    <a:pt x="53" y="10"/>
                  </a:cubicBezTo>
                  <a:cubicBezTo>
                    <a:pt x="52" y="8"/>
                    <a:pt x="51" y="5"/>
                    <a:pt x="51" y="4"/>
                  </a:cubicBezTo>
                  <a:cubicBezTo>
                    <a:pt x="50" y="4"/>
                    <a:pt x="50" y="3"/>
                    <a:pt x="49" y="3"/>
                  </a:cubicBezTo>
                  <a:cubicBezTo>
                    <a:pt x="49" y="3"/>
                    <a:pt x="48" y="3"/>
                    <a:pt x="48" y="3"/>
                  </a:cubicBezTo>
                  <a:cubicBezTo>
                    <a:pt x="47" y="3"/>
                    <a:pt x="47" y="3"/>
                    <a:pt x="46" y="4"/>
                  </a:cubicBezTo>
                  <a:cubicBezTo>
                    <a:pt x="46" y="4"/>
                    <a:pt x="46" y="5"/>
                    <a:pt x="46" y="5"/>
                  </a:cubicBezTo>
                  <a:cubicBezTo>
                    <a:pt x="46" y="6"/>
                    <a:pt x="47" y="9"/>
                    <a:pt x="48" y="12"/>
                  </a:cubicBezTo>
                  <a:cubicBezTo>
                    <a:pt x="46" y="13"/>
                    <a:pt x="45" y="13"/>
                    <a:pt x="44" y="14"/>
                  </a:cubicBezTo>
                  <a:cubicBezTo>
                    <a:pt x="42" y="11"/>
                    <a:pt x="40" y="9"/>
                    <a:pt x="40" y="8"/>
                  </a:cubicBezTo>
                  <a:cubicBezTo>
                    <a:pt x="40" y="8"/>
                    <a:pt x="39" y="7"/>
                    <a:pt x="38" y="7"/>
                  </a:cubicBezTo>
                  <a:cubicBezTo>
                    <a:pt x="38" y="7"/>
                    <a:pt x="37" y="7"/>
                    <a:pt x="37" y="7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9"/>
                    <a:pt x="36" y="10"/>
                    <a:pt x="36" y="10"/>
                  </a:cubicBezTo>
                  <a:cubicBezTo>
                    <a:pt x="36" y="11"/>
                    <a:pt x="37" y="14"/>
                    <a:pt x="38" y="17"/>
                  </a:cubicBezTo>
                  <a:cubicBezTo>
                    <a:pt x="37" y="17"/>
                    <a:pt x="36" y="18"/>
                    <a:pt x="35" y="19"/>
                  </a:cubicBezTo>
                  <a:cubicBezTo>
                    <a:pt x="33" y="17"/>
                    <a:pt x="30" y="14"/>
                    <a:pt x="30" y="14"/>
                  </a:cubicBezTo>
                  <a:cubicBezTo>
                    <a:pt x="30" y="14"/>
                    <a:pt x="29" y="13"/>
                    <a:pt x="28" y="13"/>
                  </a:cubicBezTo>
                  <a:cubicBezTo>
                    <a:pt x="28" y="13"/>
                    <a:pt x="27" y="13"/>
                    <a:pt x="27" y="14"/>
                  </a:cubicBezTo>
                  <a:cubicBezTo>
                    <a:pt x="26" y="14"/>
                    <a:pt x="26" y="15"/>
                    <a:pt x="26" y="15"/>
                  </a:cubicBezTo>
                  <a:cubicBezTo>
                    <a:pt x="26" y="16"/>
                    <a:pt x="26" y="16"/>
                    <a:pt x="26" y="17"/>
                  </a:cubicBezTo>
                  <a:cubicBezTo>
                    <a:pt x="27" y="17"/>
                    <a:pt x="28" y="20"/>
                    <a:pt x="30" y="23"/>
                  </a:cubicBezTo>
                  <a:cubicBezTo>
                    <a:pt x="29" y="24"/>
                    <a:pt x="28" y="25"/>
                    <a:pt x="27" y="26"/>
                  </a:cubicBezTo>
                  <a:cubicBezTo>
                    <a:pt x="24" y="24"/>
                    <a:pt x="22" y="22"/>
                    <a:pt x="21" y="21"/>
                  </a:cubicBezTo>
                  <a:cubicBezTo>
                    <a:pt x="21" y="21"/>
                    <a:pt x="20" y="21"/>
                    <a:pt x="20" y="21"/>
                  </a:cubicBezTo>
                  <a:cubicBezTo>
                    <a:pt x="19" y="21"/>
                    <a:pt x="18" y="21"/>
                    <a:pt x="18" y="22"/>
                  </a:cubicBezTo>
                  <a:cubicBezTo>
                    <a:pt x="18" y="22"/>
                    <a:pt x="17" y="23"/>
                    <a:pt x="17" y="23"/>
                  </a:cubicBezTo>
                  <a:cubicBezTo>
                    <a:pt x="17" y="24"/>
                    <a:pt x="18" y="25"/>
                    <a:pt x="18" y="25"/>
                  </a:cubicBezTo>
                  <a:cubicBezTo>
                    <a:pt x="18" y="25"/>
                    <a:pt x="21" y="28"/>
                    <a:pt x="23" y="30"/>
                  </a:cubicBezTo>
                  <a:cubicBezTo>
                    <a:pt x="22" y="31"/>
                    <a:pt x="21" y="32"/>
                    <a:pt x="20" y="34"/>
                  </a:cubicBezTo>
                  <a:cubicBezTo>
                    <a:pt x="17" y="32"/>
                    <a:pt x="14" y="31"/>
                    <a:pt x="14" y="30"/>
                  </a:cubicBezTo>
                  <a:cubicBezTo>
                    <a:pt x="13" y="30"/>
                    <a:pt x="13" y="30"/>
                    <a:pt x="12" y="30"/>
                  </a:cubicBezTo>
                  <a:cubicBezTo>
                    <a:pt x="12" y="30"/>
                    <a:pt x="11" y="31"/>
                    <a:pt x="11" y="31"/>
                  </a:cubicBezTo>
                  <a:cubicBezTo>
                    <a:pt x="10" y="32"/>
                    <a:pt x="10" y="32"/>
                    <a:pt x="10" y="33"/>
                  </a:cubicBezTo>
                  <a:cubicBezTo>
                    <a:pt x="11" y="33"/>
                    <a:pt x="11" y="34"/>
                    <a:pt x="11" y="34"/>
                  </a:cubicBezTo>
                  <a:cubicBezTo>
                    <a:pt x="12" y="35"/>
                    <a:pt x="14" y="37"/>
                    <a:pt x="17" y="39"/>
                  </a:cubicBezTo>
                  <a:cubicBezTo>
                    <a:pt x="16" y="40"/>
                    <a:pt x="15" y="41"/>
                    <a:pt x="15" y="42"/>
                  </a:cubicBezTo>
                  <a:cubicBezTo>
                    <a:pt x="12" y="42"/>
                    <a:pt x="9" y="41"/>
                    <a:pt x="8" y="40"/>
                  </a:cubicBezTo>
                  <a:cubicBezTo>
                    <a:pt x="8" y="40"/>
                    <a:pt x="7" y="40"/>
                    <a:pt x="6" y="41"/>
                  </a:cubicBezTo>
                  <a:cubicBezTo>
                    <a:pt x="6" y="41"/>
                    <a:pt x="6" y="41"/>
                    <a:pt x="5" y="42"/>
                  </a:cubicBezTo>
                  <a:cubicBezTo>
                    <a:pt x="5" y="42"/>
                    <a:pt x="5" y="43"/>
                    <a:pt x="5" y="44"/>
                  </a:cubicBezTo>
                  <a:cubicBezTo>
                    <a:pt x="5" y="44"/>
                    <a:pt x="6" y="45"/>
                    <a:pt x="6" y="45"/>
                  </a:cubicBezTo>
                  <a:cubicBezTo>
                    <a:pt x="7" y="45"/>
                    <a:pt x="10" y="47"/>
                    <a:pt x="12" y="48"/>
                  </a:cubicBezTo>
                  <a:cubicBezTo>
                    <a:pt x="12" y="49"/>
                    <a:pt x="12" y="51"/>
                    <a:pt x="11" y="52"/>
                  </a:cubicBezTo>
                  <a:cubicBezTo>
                    <a:pt x="8" y="52"/>
                    <a:pt x="5" y="51"/>
                    <a:pt x="4" y="51"/>
                  </a:cubicBezTo>
                  <a:cubicBezTo>
                    <a:pt x="4" y="51"/>
                    <a:pt x="3" y="52"/>
                    <a:pt x="3" y="52"/>
                  </a:cubicBezTo>
                  <a:cubicBezTo>
                    <a:pt x="2" y="52"/>
                    <a:pt x="2" y="53"/>
                    <a:pt x="2" y="53"/>
                  </a:cubicBezTo>
                  <a:cubicBezTo>
                    <a:pt x="2" y="54"/>
                    <a:pt x="2" y="54"/>
                    <a:pt x="2" y="55"/>
                  </a:cubicBezTo>
                  <a:cubicBezTo>
                    <a:pt x="2" y="55"/>
                    <a:pt x="3" y="56"/>
                    <a:pt x="3" y="56"/>
                  </a:cubicBezTo>
                  <a:cubicBezTo>
                    <a:pt x="4" y="56"/>
                    <a:pt x="7" y="57"/>
                    <a:pt x="10" y="58"/>
                  </a:cubicBezTo>
                  <a:cubicBezTo>
                    <a:pt x="10" y="60"/>
                    <a:pt x="9" y="61"/>
                    <a:pt x="9" y="62"/>
                  </a:cubicBezTo>
                  <a:cubicBezTo>
                    <a:pt x="6" y="63"/>
                    <a:pt x="3" y="63"/>
                    <a:pt x="2" y="63"/>
                  </a:cubicBezTo>
                  <a:cubicBezTo>
                    <a:pt x="2" y="63"/>
                    <a:pt x="1" y="63"/>
                    <a:pt x="1" y="64"/>
                  </a:cubicBezTo>
                  <a:cubicBezTo>
                    <a:pt x="1" y="64"/>
                    <a:pt x="0" y="64"/>
                    <a:pt x="0" y="65"/>
                  </a:cubicBezTo>
                  <a:cubicBezTo>
                    <a:pt x="0" y="66"/>
                    <a:pt x="0" y="66"/>
                    <a:pt x="1" y="67"/>
                  </a:cubicBezTo>
                  <a:cubicBezTo>
                    <a:pt x="1" y="67"/>
                    <a:pt x="2" y="67"/>
                    <a:pt x="2" y="68"/>
                  </a:cubicBezTo>
                  <a:cubicBezTo>
                    <a:pt x="3" y="68"/>
                    <a:pt x="6" y="68"/>
                    <a:pt x="9" y="68"/>
                  </a:cubicBezTo>
                  <a:cubicBezTo>
                    <a:pt x="9" y="70"/>
                    <a:pt x="9" y="71"/>
                    <a:pt x="9" y="73"/>
                  </a:cubicBezTo>
                  <a:cubicBezTo>
                    <a:pt x="6" y="73"/>
                    <a:pt x="3" y="74"/>
                    <a:pt x="2" y="74"/>
                  </a:cubicBezTo>
                  <a:cubicBezTo>
                    <a:pt x="2" y="74"/>
                    <a:pt x="1" y="75"/>
                    <a:pt x="1" y="75"/>
                  </a:cubicBezTo>
                  <a:cubicBezTo>
                    <a:pt x="1" y="76"/>
                    <a:pt x="1" y="76"/>
                    <a:pt x="1" y="77"/>
                  </a:cubicBezTo>
                  <a:cubicBezTo>
                    <a:pt x="1" y="77"/>
                    <a:pt x="1" y="78"/>
                    <a:pt x="2" y="78"/>
                  </a:cubicBezTo>
                  <a:cubicBezTo>
                    <a:pt x="2" y="79"/>
                    <a:pt x="2" y="79"/>
                    <a:pt x="3" y="79"/>
                  </a:cubicBezTo>
                  <a:cubicBezTo>
                    <a:pt x="4" y="79"/>
                    <a:pt x="7" y="79"/>
                    <a:pt x="10" y="79"/>
                  </a:cubicBezTo>
                  <a:cubicBezTo>
                    <a:pt x="10" y="80"/>
                    <a:pt x="11" y="82"/>
                    <a:pt x="11" y="83"/>
                  </a:cubicBezTo>
                  <a:cubicBezTo>
                    <a:pt x="8" y="84"/>
                    <a:pt x="5" y="85"/>
                    <a:pt x="5" y="86"/>
                  </a:cubicBezTo>
                  <a:cubicBezTo>
                    <a:pt x="4" y="86"/>
                    <a:pt x="4" y="86"/>
                    <a:pt x="3" y="87"/>
                  </a:cubicBezTo>
                  <a:cubicBezTo>
                    <a:pt x="3" y="87"/>
                    <a:pt x="3" y="88"/>
                    <a:pt x="3" y="89"/>
                  </a:cubicBezTo>
                  <a:cubicBezTo>
                    <a:pt x="4" y="89"/>
                    <a:pt x="4" y="90"/>
                    <a:pt x="4" y="90"/>
                  </a:cubicBezTo>
                  <a:cubicBezTo>
                    <a:pt x="5" y="90"/>
                    <a:pt x="5" y="90"/>
                    <a:pt x="6" y="90"/>
                  </a:cubicBezTo>
                  <a:cubicBezTo>
                    <a:pt x="7" y="90"/>
                    <a:pt x="10" y="89"/>
                    <a:pt x="13" y="89"/>
                  </a:cubicBezTo>
                  <a:cubicBezTo>
                    <a:pt x="13" y="90"/>
                    <a:pt x="14" y="91"/>
                    <a:pt x="14" y="93"/>
                  </a:cubicBezTo>
                  <a:cubicBezTo>
                    <a:pt x="12" y="94"/>
                    <a:pt x="9" y="96"/>
                    <a:pt x="9" y="97"/>
                  </a:cubicBezTo>
                  <a:cubicBezTo>
                    <a:pt x="8" y="97"/>
                    <a:pt x="8" y="97"/>
                    <a:pt x="8" y="98"/>
                  </a:cubicBezTo>
                  <a:cubicBezTo>
                    <a:pt x="8" y="98"/>
                    <a:pt x="8" y="99"/>
                    <a:pt x="8" y="100"/>
                  </a:cubicBezTo>
                  <a:cubicBezTo>
                    <a:pt x="8" y="100"/>
                    <a:pt x="9" y="100"/>
                    <a:pt x="9" y="101"/>
                  </a:cubicBezTo>
                  <a:cubicBezTo>
                    <a:pt x="10" y="101"/>
                    <a:pt x="10" y="101"/>
                    <a:pt x="11" y="101"/>
                  </a:cubicBezTo>
                  <a:cubicBezTo>
                    <a:pt x="11" y="100"/>
                    <a:pt x="14" y="99"/>
                    <a:pt x="17" y="98"/>
                  </a:cubicBezTo>
                  <a:cubicBezTo>
                    <a:pt x="18" y="99"/>
                    <a:pt x="19" y="101"/>
                    <a:pt x="20" y="102"/>
                  </a:cubicBezTo>
                  <a:cubicBezTo>
                    <a:pt x="17" y="104"/>
                    <a:pt x="15" y="106"/>
                    <a:pt x="14" y="107"/>
                  </a:cubicBezTo>
                  <a:cubicBezTo>
                    <a:pt x="14" y="107"/>
                    <a:pt x="14" y="107"/>
                    <a:pt x="14" y="108"/>
                  </a:cubicBezTo>
                  <a:cubicBezTo>
                    <a:pt x="14" y="109"/>
                    <a:pt x="14" y="109"/>
                    <a:pt x="14" y="110"/>
                  </a:cubicBezTo>
                  <a:cubicBezTo>
                    <a:pt x="15" y="110"/>
                    <a:pt x="15" y="110"/>
                    <a:pt x="16" y="111"/>
                  </a:cubicBezTo>
                  <a:cubicBezTo>
                    <a:pt x="16" y="111"/>
                    <a:pt x="17" y="111"/>
                    <a:pt x="17" y="110"/>
                  </a:cubicBezTo>
                  <a:cubicBezTo>
                    <a:pt x="18" y="110"/>
                    <a:pt x="21" y="108"/>
                    <a:pt x="23" y="107"/>
                  </a:cubicBezTo>
                  <a:cubicBezTo>
                    <a:pt x="24" y="108"/>
                    <a:pt x="25" y="109"/>
                    <a:pt x="26" y="110"/>
                  </a:cubicBezTo>
                  <a:cubicBezTo>
                    <a:pt x="24" y="112"/>
                    <a:pt x="22" y="115"/>
                    <a:pt x="22" y="115"/>
                  </a:cubicBezTo>
                  <a:cubicBezTo>
                    <a:pt x="22" y="116"/>
                    <a:pt x="21" y="116"/>
                    <a:pt x="22" y="117"/>
                  </a:cubicBezTo>
                  <a:cubicBezTo>
                    <a:pt x="22" y="117"/>
                    <a:pt x="22" y="118"/>
                    <a:pt x="22" y="118"/>
                  </a:cubicBezTo>
                  <a:cubicBezTo>
                    <a:pt x="23" y="119"/>
                    <a:pt x="23" y="119"/>
                    <a:pt x="24" y="119"/>
                  </a:cubicBezTo>
                  <a:cubicBezTo>
                    <a:pt x="24" y="119"/>
                    <a:pt x="25" y="119"/>
                    <a:pt x="25" y="119"/>
                  </a:cubicBezTo>
                  <a:cubicBezTo>
                    <a:pt x="26" y="118"/>
                    <a:pt x="28" y="116"/>
                    <a:pt x="31" y="114"/>
                  </a:cubicBezTo>
                  <a:cubicBezTo>
                    <a:pt x="32" y="115"/>
                    <a:pt x="33" y="116"/>
                    <a:pt x="34" y="116"/>
                  </a:cubicBezTo>
                  <a:cubicBezTo>
                    <a:pt x="33" y="119"/>
                    <a:pt x="31" y="122"/>
                    <a:pt x="31" y="123"/>
                  </a:cubicBezTo>
                  <a:cubicBezTo>
                    <a:pt x="31" y="123"/>
                    <a:pt x="31" y="124"/>
                    <a:pt x="31" y="124"/>
                  </a:cubicBezTo>
                  <a:cubicBezTo>
                    <a:pt x="31" y="125"/>
                    <a:pt x="31" y="125"/>
                    <a:pt x="32" y="126"/>
                  </a:cubicBezTo>
                  <a:cubicBezTo>
                    <a:pt x="32" y="126"/>
                    <a:pt x="33" y="126"/>
                    <a:pt x="33" y="126"/>
                  </a:cubicBezTo>
                  <a:cubicBezTo>
                    <a:pt x="34" y="126"/>
                    <a:pt x="34" y="126"/>
                    <a:pt x="35" y="125"/>
                  </a:cubicBezTo>
                  <a:cubicBezTo>
                    <a:pt x="35" y="125"/>
                    <a:pt x="37" y="122"/>
                    <a:pt x="39" y="120"/>
                  </a:cubicBezTo>
                  <a:cubicBezTo>
                    <a:pt x="40" y="120"/>
                    <a:pt x="42" y="121"/>
                    <a:pt x="43" y="122"/>
                  </a:cubicBezTo>
                  <a:cubicBezTo>
                    <a:pt x="42" y="125"/>
                    <a:pt x="41" y="128"/>
                    <a:pt x="41" y="128"/>
                  </a:cubicBezTo>
                  <a:cubicBezTo>
                    <a:pt x="41" y="129"/>
                    <a:pt x="41" y="129"/>
                    <a:pt x="41" y="130"/>
                  </a:cubicBezTo>
                  <a:cubicBezTo>
                    <a:pt x="41" y="131"/>
                    <a:pt x="42" y="131"/>
                    <a:pt x="42" y="131"/>
                  </a:cubicBezTo>
                  <a:cubicBezTo>
                    <a:pt x="43" y="131"/>
                    <a:pt x="43" y="131"/>
                    <a:pt x="44" y="131"/>
                  </a:cubicBezTo>
                  <a:cubicBezTo>
                    <a:pt x="45" y="131"/>
                    <a:pt x="45" y="131"/>
                    <a:pt x="45" y="130"/>
                  </a:cubicBezTo>
                  <a:cubicBezTo>
                    <a:pt x="46" y="130"/>
                    <a:pt x="47" y="127"/>
                    <a:pt x="49" y="124"/>
                  </a:cubicBezTo>
                  <a:cubicBezTo>
                    <a:pt x="50" y="124"/>
                    <a:pt x="51" y="125"/>
                    <a:pt x="53" y="125"/>
                  </a:cubicBezTo>
                  <a:cubicBezTo>
                    <a:pt x="52" y="128"/>
                    <a:pt x="52" y="132"/>
                    <a:pt x="52" y="132"/>
                  </a:cubicBezTo>
                  <a:cubicBezTo>
                    <a:pt x="52" y="133"/>
                    <a:pt x="52" y="133"/>
                    <a:pt x="52" y="134"/>
                  </a:cubicBezTo>
                  <a:cubicBezTo>
                    <a:pt x="53" y="134"/>
                    <a:pt x="53" y="135"/>
                    <a:pt x="54" y="135"/>
                  </a:cubicBezTo>
                  <a:cubicBezTo>
                    <a:pt x="54" y="135"/>
                    <a:pt x="55" y="135"/>
                    <a:pt x="55" y="135"/>
                  </a:cubicBezTo>
                  <a:cubicBezTo>
                    <a:pt x="56" y="134"/>
                    <a:pt x="56" y="134"/>
                    <a:pt x="56" y="133"/>
                  </a:cubicBezTo>
                  <a:cubicBezTo>
                    <a:pt x="57" y="133"/>
                    <a:pt x="58" y="129"/>
                    <a:pt x="58" y="127"/>
                  </a:cubicBezTo>
                  <a:cubicBezTo>
                    <a:pt x="60" y="127"/>
                    <a:pt x="61" y="127"/>
                    <a:pt x="63" y="127"/>
                  </a:cubicBezTo>
                  <a:cubicBezTo>
                    <a:pt x="63" y="130"/>
                    <a:pt x="63" y="133"/>
                    <a:pt x="63" y="134"/>
                  </a:cubicBezTo>
                  <a:cubicBezTo>
                    <a:pt x="63" y="135"/>
                    <a:pt x="64" y="135"/>
                    <a:pt x="64" y="136"/>
                  </a:cubicBezTo>
                  <a:cubicBezTo>
                    <a:pt x="64" y="136"/>
                    <a:pt x="65" y="136"/>
                    <a:pt x="65" y="136"/>
                  </a:cubicBezTo>
                  <a:cubicBezTo>
                    <a:pt x="66" y="136"/>
                    <a:pt x="67" y="136"/>
                    <a:pt x="67" y="136"/>
                  </a:cubicBezTo>
                  <a:cubicBezTo>
                    <a:pt x="67" y="135"/>
                    <a:pt x="68" y="135"/>
                    <a:pt x="68" y="134"/>
                  </a:cubicBezTo>
                  <a:cubicBezTo>
                    <a:pt x="68" y="134"/>
                    <a:pt x="68" y="130"/>
                    <a:pt x="69" y="127"/>
                  </a:cubicBezTo>
                  <a:cubicBezTo>
                    <a:pt x="70" y="127"/>
                    <a:pt x="72" y="127"/>
                    <a:pt x="73" y="127"/>
                  </a:cubicBezTo>
                  <a:cubicBezTo>
                    <a:pt x="74" y="130"/>
                    <a:pt x="74" y="133"/>
                    <a:pt x="75" y="134"/>
                  </a:cubicBezTo>
                  <a:cubicBezTo>
                    <a:pt x="75" y="135"/>
                    <a:pt x="75" y="135"/>
                    <a:pt x="76" y="135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8" y="136"/>
                    <a:pt x="78" y="135"/>
                    <a:pt x="79" y="135"/>
                  </a:cubicBezTo>
                  <a:cubicBezTo>
                    <a:pt x="79" y="135"/>
                    <a:pt x="79" y="134"/>
                    <a:pt x="79" y="133"/>
                  </a:cubicBezTo>
                  <a:cubicBezTo>
                    <a:pt x="79" y="133"/>
                    <a:pt x="79" y="129"/>
                    <a:pt x="79" y="126"/>
                  </a:cubicBezTo>
                  <a:cubicBezTo>
                    <a:pt x="81" y="126"/>
                    <a:pt x="82" y="126"/>
                    <a:pt x="83" y="125"/>
                  </a:cubicBezTo>
                  <a:cubicBezTo>
                    <a:pt x="84" y="128"/>
                    <a:pt x="86" y="131"/>
                    <a:pt x="86" y="132"/>
                  </a:cubicBezTo>
                  <a:cubicBezTo>
                    <a:pt x="86" y="132"/>
                    <a:pt x="87" y="133"/>
                    <a:pt x="87" y="133"/>
                  </a:cubicBezTo>
                  <a:cubicBezTo>
                    <a:pt x="88" y="133"/>
                    <a:pt x="88" y="133"/>
                    <a:pt x="89" y="133"/>
                  </a:cubicBezTo>
                  <a:cubicBezTo>
                    <a:pt x="89" y="133"/>
                    <a:pt x="90" y="133"/>
                    <a:pt x="90" y="132"/>
                  </a:cubicBezTo>
                  <a:cubicBezTo>
                    <a:pt x="90" y="132"/>
                    <a:pt x="91" y="131"/>
                    <a:pt x="90" y="131"/>
                  </a:cubicBezTo>
                  <a:cubicBezTo>
                    <a:pt x="90" y="130"/>
                    <a:pt x="90" y="127"/>
                    <a:pt x="89" y="124"/>
                  </a:cubicBezTo>
                  <a:cubicBezTo>
                    <a:pt x="90" y="123"/>
                    <a:pt x="92" y="123"/>
                    <a:pt x="93" y="122"/>
                  </a:cubicBezTo>
                  <a:cubicBezTo>
                    <a:pt x="95" y="125"/>
                    <a:pt x="96" y="127"/>
                    <a:pt x="97" y="128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06" name="Freeform 15"/>
            <p:cNvSpPr>
              <a:spLocks noEditPoints="1"/>
            </p:cNvSpPr>
            <p:nvPr/>
          </p:nvSpPr>
          <p:spPr bwMode="auto">
            <a:xfrm>
              <a:off x="153988" y="1341438"/>
              <a:ext cx="998538" cy="1000125"/>
            </a:xfrm>
            <a:custGeom>
              <a:avLst/>
              <a:gdLst>
                <a:gd name="T0" fmla="*/ 222 w 282"/>
                <a:gd name="T1" fmla="*/ 257 h 283"/>
                <a:gd name="T2" fmla="*/ 221 w 282"/>
                <a:gd name="T3" fmla="*/ 245 h 283"/>
                <a:gd name="T4" fmla="*/ 205 w 282"/>
                <a:gd name="T5" fmla="*/ 209 h 283"/>
                <a:gd name="T6" fmla="*/ 224 w 282"/>
                <a:gd name="T7" fmla="*/ 184 h 283"/>
                <a:gd name="T8" fmla="*/ 262 w 282"/>
                <a:gd name="T9" fmla="*/ 190 h 283"/>
                <a:gd name="T10" fmla="*/ 274 w 282"/>
                <a:gd name="T11" fmla="*/ 187 h 283"/>
                <a:gd name="T12" fmla="*/ 281 w 282"/>
                <a:gd name="T13" fmla="*/ 177 h 283"/>
                <a:gd name="T14" fmla="*/ 280 w 282"/>
                <a:gd name="T15" fmla="*/ 165 h 283"/>
                <a:gd name="T16" fmla="*/ 271 w 282"/>
                <a:gd name="T17" fmla="*/ 157 h 283"/>
                <a:gd name="T18" fmla="*/ 234 w 282"/>
                <a:gd name="T19" fmla="*/ 144 h 283"/>
                <a:gd name="T20" fmla="*/ 230 w 282"/>
                <a:gd name="T21" fmla="*/ 113 h 283"/>
                <a:gd name="T22" fmla="*/ 261 w 282"/>
                <a:gd name="T23" fmla="*/ 90 h 283"/>
                <a:gd name="T24" fmla="*/ 267 w 282"/>
                <a:gd name="T25" fmla="*/ 79 h 283"/>
                <a:gd name="T26" fmla="*/ 265 w 282"/>
                <a:gd name="T27" fmla="*/ 68 h 283"/>
                <a:gd name="T28" fmla="*/ 256 w 282"/>
                <a:gd name="T29" fmla="*/ 60 h 283"/>
                <a:gd name="T30" fmla="*/ 244 w 282"/>
                <a:gd name="T31" fmla="*/ 60 h 283"/>
                <a:gd name="T32" fmla="*/ 209 w 282"/>
                <a:gd name="T33" fmla="*/ 77 h 283"/>
                <a:gd name="T34" fmla="*/ 183 w 282"/>
                <a:gd name="T35" fmla="*/ 58 h 283"/>
                <a:gd name="T36" fmla="*/ 190 w 282"/>
                <a:gd name="T37" fmla="*/ 19 h 283"/>
                <a:gd name="T38" fmla="*/ 187 w 282"/>
                <a:gd name="T39" fmla="*/ 8 h 283"/>
                <a:gd name="T40" fmla="*/ 177 w 282"/>
                <a:gd name="T41" fmla="*/ 1 h 283"/>
                <a:gd name="T42" fmla="*/ 165 w 282"/>
                <a:gd name="T43" fmla="*/ 2 h 283"/>
                <a:gd name="T44" fmla="*/ 157 w 282"/>
                <a:gd name="T45" fmla="*/ 11 h 283"/>
                <a:gd name="T46" fmla="*/ 143 w 282"/>
                <a:gd name="T47" fmla="*/ 48 h 283"/>
                <a:gd name="T48" fmla="*/ 112 w 282"/>
                <a:gd name="T49" fmla="*/ 52 h 283"/>
                <a:gd name="T50" fmla="*/ 89 w 282"/>
                <a:gd name="T51" fmla="*/ 20 h 283"/>
                <a:gd name="T52" fmla="*/ 79 w 282"/>
                <a:gd name="T53" fmla="*/ 14 h 283"/>
                <a:gd name="T54" fmla="*/ 67 w 282"/>
                <a:gd name="T55" fmla="*/ 16 h 283"/>
                <a:gd name="T56" fmla="*/ 60 w 282"/>
                <a:gd name="T57" fmla="*/ 26 h 283"/>
                <a:gd name="T58" fmla="*/ 60 w 282"/>
                <a:gd name="T59" fmla="*/ 38 h 283"/>
                <a:gd name="T60" fmla="*/ 77 w 282"/>
                <a:gd name="T61" fmla="*/ 73 h 283"/>
                <a:gd name="T62" fmla="*/ 58 w 282"/>
                <a:gd name="T63" fmla="*/ 98 h 283"/>
                <a:gd name="T64" fmla="*/ 19 w 282"/>
                <a:gd name="T65" fmla="*/ 92 h 283"/>
                <a:gd name="T66" fmla="*/ 8 w 282"/>
                <a:gd name="T67" fmla="*/ 95 h 283"/>
                <a:gd name="T68" fmla="*/ 1 w 282"/>
                <a:gd name="T69" fmla="*/ 105 h 283"/>
                <a:gd name="T70" fmla="*/ 2 w 282"/>
                <a:gd name="T71" fmla="*/ 117 h 283"/>
                <a:gd name="T72" fmla="*/ 11 w 282"/>
                <a:gd name="T73" fmla="*/ 125 h 283"/>
                <a:gd name="T74" fmla="*/ 48 w 282"/>
                <a:gd name="T75" fmla="*/ 139 h 283"/>
                <a:gd name="T76" fmla="*/ 52 w 282"/>
                <a:gd name="T77" fmla="*/ 170 h 283"/>
                <a:gd name="T78" fmla="*/ 20 w 282"/>
                <a:gd name="T79" fmla="*/ 193 h 283"/>
                <a:gd name="T80" fmla="*/ 14 w 282"/>
                <a:gd name="T81" fmla="*/ 203 h 283"/>
                <a:gd name="T82" fmla="*/ 16 w 282"/>
                <a:gd name="T83" fmla="*/ 215 h 283"/>
                <a:gd name="T84" fmla="*/ 26 w 282"/>
                <a:gd name="T85" fmla="*/ 222 h 283"/>
                <a:gd name="T86" fmla="*/ 37 w 282"/>
                <a:gd name="T87" fmla="*/ 222 h 283"/>
                <a:gd name="T88" fmla="*/ 73 w 282"/>
                <a:gd name="T89" fmla="*/ 205 h 283"/>
                <a:gd name="T90" fmla="*/ 98 w 282"/>
                <a:gd name="T91" fmla="*/ 224 h 283"/>
                <a:gd name="T92" fmla="*/ 92 w 282"/>
                <a:gd name="T93" fmla="*/ 263 h 283"/>
                <a:gd name="T94" fmla="*/ 95 w 282"/>
                <a:gd name="T95" fmla="*/ 275 h 283"/>
                <a:gd name="T96" fmla="*/ 105 w 282"/>
                <a:gd name="T97" fmla="*/ 281 h 283"/>
                <a:gd name="T98" fmla="*/ 117 w 282"/>
                <a:gd name="T99" fmla="*/ 280 h 283"/>
                <a:gd name="T100" fmla="*/ 125 w 282"/>
                <a:gd name="T101" fmla="*/ 271 h 283"/>
                <a:gd name="T102" fmla="*/ 138 w 282"/>
                <a:gd name="T103" fmla="*/ 234 h 283"/>
                <a:gd name="T104" fmla="*/ 169 w 282"/>
                <a:gd name="T105" fmla="*/ 230 h 283"/>
                <a:gd name="T106" fmla="*/ 192 w 282"/>
                <a:gd name="T107" fmla="*/ 262 h 283"/>
                <a:gd name="T108" fmla="*/ 203 w 282"/>
                <a:gd name="T109" fmla="*/ 268 h 283"/>
                <a:gd name="T110" fmla="*/ 214 w 282"/>
                <a:gd name="T111" fmla="*/ 266 h 283"/>
                <a:gd name="T112" fmla="*/ 222 w 282"/>
                <a:gd name="T113" fmla="*/ 257 h 283"/>
                <a:gd name="T114" fmla="*/ 169 w 282"/>
                <a:gd name="T115" fmla="*/ 189 h 283"/>
                <a:gd name="T116" fmla="*/ 93 w 282"/>
                <a:gd name="T117" fmla="*/ 170 h 283"/>
                <a:gd name="T118" fmla="*/ 112 w 282"/>
                <a:gd name="T119" fmla="*/ 93 h 283"/>
                <a:gd name="T120" fmla="*/ 189 w 282"/>
                <a:gd name="T121" fmla="*/ 113 h 283"/>
                <a:gd name="T122" fmla="*/ 169 w 282"/>
                <a:gd name="T123" fmla="*/ 189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2" h="283">
                  <a:moveTo>
                    <a:pt x="222" y="257"/>
                  </a:moveTo>
                  <a:cubicBezTo>
                    <a:pt x="223" y="253"/>
                    <a:pt x="223" y="249"/>
                    <a:pt x="221" y="245"/>
                  </a:cubicBezTo>
                  <a:cubicBezTo>
                    <a:pt x="220" y="241"/>
                    <a:pt x="212" y="225"/>
                    <a:pt x="205" y="209"/>
                  </a:cubicBezTo>
                  <a:cubicBezTo>
                    <a:pt x="213" y="202"/>
                    <a:pt x="219" y="193"/>
                    <a:pt x="224" y="184"/>
                  </a:cubicBezTo>
                  <a:cubicBezTo>
                    <a:pt x="241" y="187"/>
                    <a:pt x="258" y="189"/>
                    <a:pt x="262" y="190"/>
                  </a:cubicBezTo>
                  <a:cubicBezTo>
                    <a:pt x="267" y="191"/>
                    <a:pt x="271" y="190"/>
                    <a:pt x="274" y="187"/>
                  </a:cubicBezTo>
                  <a:cubicBezTo>
                    <a:pt x="277" y="185"/>
                    <a:pt x="280" y="181"/>
                    <a:pt x="281" y="177"/>
                  </a:cubicBezTo>
                  <a:cubicBezTo>
                    <a:pt x="282" y="173"/>
                    <a:pt x="281" y="169"/>
                    <a:pt x="280" y="165"/>
                  </a:cubicBezTo>
                  <a:cubicBezTo>
                    <a:pt x="278" y="162"/>
                    <a:pt x="275" y="159"/>
                    <a:pt x="271" y="157"/>
                  </a:cubicBezTo>
                  <a:cubicBezTo>
                    <a:pt x="267" y="156"/>
                    <a:pt x="251" y="150"/>
                    <a:pt x="234" y="144"/>
                  </a:cubicBezTo>
                  <a:cubicBezTo>
                    <a:pt x="234" y="133"/>
                    <a:pt x="233" y="123"/>
                    <a:pt x="230" y="113"/>
                  </a:cubicBezTo>
                  <a:cubicBezTo>
                    <a:pt x="244" y="102"/>
                    <a:pt x="258" y="92"/>
                    <a:pt x="261" y="90"/>
                  </a:cubicBezTo>
                  <a:cubicBezTo>
                    <a:pt x="265" y="87"/>
                    <a:pt x="267" y="83"/>
                    <a:pt x="267" y="79"/>
                  </a:cubicBezTo>
                  <a:cubicBezTo>
                    <a:pt x="268" y="75"/>
                    <a:pt x="267" y="71"/>
                    <a:pt x="265" y="68"/>
                  </a:cubicBezTo>
                  <a:cubicBezTo>
                    <a:pt x="263" y="64"/>
                    <a:pt x="260" y="61"/>
                    <a:pt x="256" y="60"/>
                  </a:cubicBezTo>
                  <a:cubicBezTo>
                    <a:pt x="252" y="59"/>
                    <a:pt x="248" y="59"/>
                    <a:pt x="244" y="60"/>
                  </a:cubicBezTo>
                  <a:cubicBezTo>
                    <a:pt x="240" y="62"/>
                    <a:pt x="225" y="69"/>
                    <a:pt x="209" y="77"/>
                  </a:cubicBezTo>
                  <a:cubicBezTo>
                    <a:pt x="201" y="69"/>
                    <a:pt x="193" y="63"/>
                    <a:pt x="183" y="58"/>
                  </a:cubicBezTo>
                  <a:cubicBezTo>
                    <a:pt x="186" y="40"/>
                    <a:pt x="189" y="23"/>
                    <a:pt x="190" y="19"/>
                  </a:cubicBezTo>
                  <a:cubicBezTo>
                    <a:pt x="190" y="15"/>
                    <a:pt x="189" y="11"/>
                    <a:pt x="187" y="8"/>
                  </a:cubicBezTo>
                  <a:cubicBezTo>
                    <a:pt x="184" y="4"/>
                    <a:pt x="181" y="2"/>
                    <a:pt x="177" y="1"/>
                  </a:cubicBezTo>
                  <a:cubicBezTo>
                    <a:pt x="173" y="0"/>
                    <a:pt x="169" y="0"/>
                    <a:pt x="165" y="2"/>
                  </a:cubicBezTo>
                  <a:cubicBezTo>
                    <a:pt x="161" y="4"/>
                    <a:pt x="158" y="7"/>
                    <a:pt x="157" y="11"/>
                  </a:cubicBezTo>
                  <a:cubicBezTo>
                    <a:pt x="155" y="15"/>
                    <a:pt x="150" y="31"/>
                    <a:pt x="143" y="48"/>
                  </a:cubicBezTo>
                  <a:cubicBezTo>
                    <a:pt x="133" y="48"/>
                    <a:pt x="123" y="49"/>
                    <a:pt x="112" y="52"/>
                  </a:cubicBezTo>
                  <a:cubicBezTo>
                    <a:pt x="102" y="38"/>
                    <a:pt x="92" y="24"/>
                    <a:pt x="89" y="20"/>
                  </a:cubicBezTo>
                  <a:cubicBezTo>
                    <a:pt x="87" y="17"/>
                    <a:pt x="83" y="15"/>
                    <a:pt x="79" y="14"/>
                  </a:cubicBezTo>
                  <a:cubicBezTo>
                    <a:pt x="75" y="14"/>
                    <a:pt x="71" y="14"/>
                    <a:pt x="67" y="16"/>
                  </a:cubicBezTo>
                  <a:cubicBezTo>
                    <a:pt x="64" y="19"/>
                    <a:pt x="61" y="22"/>
                    <a:pt x="60" y="26"/>
                  </a:cubicBezTo>
                  <a:cubicBezTo>
                    <a:pt x="58" y="30"/>
                    <a:pt x="58" y="34"/>
                    <a:pt x="60" y="38"/>
                  </a:cubicBezTo>
                  <a:cubicBezTo>
                    <a:pt x="62" y="41"/>
                    <a:pt x="69" y="57"/>
                    <a:pt x="77" y="73"/>
                  </a:cubicBezTo>
                  <a:cubicBezTo>
                    <a:pt x="69" y="81"/>
                    <a:pt x="63" y="89"/>
                    <a:pt x="58" y="98"/>
                  </a:cubicBezTo>
                  <a:cubicBezTo>
                    <a:pt x="40" y="96"/>
                    <a:pt x="23" y="93"/>
                    <a:pt x="19" y="92"/>
                  </a:cubicBezTo>
                  <a:cubicBezTo>
                    <a:pt x="15" y="92"/>
                    <a:pt x="11" y="93"/>
                    <a:pt x="8" y="95"/>
                  </a:cubicBezTo>
                  <a:cubicBezTo>
                    <a:pt x="4" y="97"/>
                    <a:pt x="2" y="101"/>
                    <a:pt x="1" y="105"/>
                  </a:cubicBezTo>
                  <a:cubicBezTo>
                    <a:pt x="0" y="109"/>
                    <a:pt x="0" y="113"/>
                    <a:pt x="2" y="117"/>
                  </a:cubicBezTo>
                  <a:cubicBezTo>
                    <a:pt x="4" y="121"/>
                    <a:pt x="7" y="124"/>
                    <a:pt x="11" y="125"/>
                  </a:cubicBezTo>
                  <a:cubicBezTo>
                    <a:pt x="15" y="127"/>
                    <a:pt x="31" y="132"/>
                    <a:pt x="48" y="139"/>
                  </a:cubicBezTo>
                  <a:cubicBezTo>
                    <a:pt x="47" y="149"/>
                    <a:pt x="49" y="159"/>
                    <a:pt x="52" y="170"/>
                  </a:cubicBezTo>
                  <a:cubicBezTo>
                    <a:pt x="37" y="180"/>
                    <a:pt x="24" y="190"/>
                    <a:pt x="20" y="193"/>
                  </a:cubicBezTo>
                  <a:cubicBezTo>
                    <a:pt x="17" y="195"/>
                    <a:pt x="15" y="199"/>
                    <a:pt x="14" y="203"/>
                  </a:cubicBezTo>
                  <a:cubicBezTo>
                    <a:pt x="13" y="207"/>
                    <a:pt x="14" y="211"/>
                    <a:pt x="16" y="215"/>
                  </a:cubicBezTo>
                  <a:cubicBezTo>
                    <a:pt x="18" y="219"/>
                    <a:pt x="22" y="221"/>
                    <a:pt x="26" y="222"/>
                  </a:cubicBezTo>
                  <a:cubicBezTo>
                    <a:pt x="29" y="224"/>
                    <a:pt x="34" y="224"/>
                    <a:pt x="37" y="222"/>
                  </a:cubicBezTo>
                  <a:cubicBezTo>
                    <a:pt x="41" y="220"/>
                    <a:pt x="57" y="213"/>
                    <a:pt x="73" y="205"/>
                  </a:cubicBezTo>
                  <a:cubicBezTo>
                    <a:pt x="80" y="213"/>
                    <a:pt x="89" y="219"/>
                    <a:pt x="98" y="224"/>
                  </a:cubicBezTo>
                  <a:cubicBezTo>
                    <a:pt x="95" y="242"/>
                    <a:pt x="93" y="259"/>
                    <a:pt x="92" y="263"/>
                  </a:cubicBezTo>
                  <a:cubicBezTo>
                    <a:pt x="91" y="267"/>
                    <a:pt x="93" y="271"/>
                    <a:pt x="95" y="275"/>
                  </a:cubicBezTo>
                  <a:cubicBezTo>
                    <a:pt x="97" y="278"/>
                    <a:pt x="101" y="280"/>
                    <a:pt x="105" y="281"/>
                  </a:cubicBezTo>
                  <a:cubicBezTo>
                    <a:pt x="109" y="283"/>
                    <a:pt x="113" y="282"/>
                    <a:pt x="117" y="280"/>
                  </a:cubicBezTo>
                  <a:cubicBezTo>
                    <a:pt x="120" y="278"/>
                    <a:pt x="123" y="275"/>
                    <a:pt x="125" y="271"/>
                  </a:cubicBezTo>
                  <a:cubicBezTo>
                    <a:pt x="126" y="268"/>
                    <a:pt x="132" y="251"/>
                    <a:pt x="138" y="234"/>
                  </a:cubicBezTo>
                  <a:cubicBezTo>
                    <a:pt x="148" y="235"/>
                    <a:pt x="159" y="233"/>
                    <a:pt x="169" y="230"/>
                  </a:cubicBezTo>
                  <a:cubicBezTo>
                    <a:pt x="180" y="245"/>
                    <a:pt x="190" y="259"/>
                    <a:pt x="192" y="262"/>
                  </a:cubicBezTo>
                  <a:cubicBezTo>
                    <a:pt x="195" y="265"/>
                    <a:pt x="199" y="267"/>
                    <a:pt x="203" y="268"/>
                  </a:cubicBezTo>
                  <a:cubicBezTo>
                    <a:pt x="206" y="269"/>
                    <a:pt x="211" y="268"/>
                    <a:pt x="214" y="266"/>
                  </a:cubicBezTo>
                  <a:cubicBezTo>
                    <a:pt x="218" y="264"/>
                    <a:pt x="221" y="260"/>
                    <a:pt x="222" y="257"/>
                  </a:cubicBezTo>
                  <a:close/>
                  <a:moveTo>
                    <a:pt x="169" y="189"/>
                  </a:moveTo>
                  <a:cubicBezTo>
                    <a:pt x="143" y="205"/>
                    <a:pt x="108" y="196"/>
                    <a:pt x="93" y="170"/>
                  </a:cubicBezTo>
                  <a:cubicBezTo>
                    <a:pt x="77" y="143"/>
                    <a:pt x="86" y="109"/>
                    <a:pt x="112" y="93"/>
                  </a:cubicBezTo>
                  <a:cubicBezTo>
                    <a:pt x="139" y="78"/>
                    <a:pt x="173" y="86"/>
                    <a:pt x="189" y="113"/>
                  </a:cubicBezTo>
                  <a:cubicBezTo>
                    <a:pt x="204" y="139"/>
                    <a:pt x="195" y="174"/>
                    <a:pt x="169" y="189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07" name="Freeform 16"/>
            <p:cNvSpPr>
              <a:spLocks noEditPoints="1"/>
            </p:cNvSpPr>
            <p:nvPr/>
          </p:nvSpPr>
          <p:spPr bwMode="auto">
            <a:xfrm>
              <a:off x="827088" y="966788"/>
              <a:ext cx="377825" cy="377825"/>
            </a:xfrm>
            <a:custGeom>
              <a:avLst/>
              <a:gdLst>
                <a:gd name="T0" fmla="*/ 105 w 107"/>
                <a:gd name="T1" fmla="*/ 52 h 107"/>
                <a:gd name="T2" fmla="*/ 106 w 107"/>
                <a:gd name="T3" fmla="*/ 44 h 107"/>
                <a:gd name="T4" fmla="*/ 103 w 107"/>
                <a:gd name="T5" fmla="*/ 37 h 107"/>
                <a:gd name="T6" fmla="*/ 96 w 107"/>
                <a:gd name="T7" fmla="*/ 35 h 107"/>
                <a:gd name="T8" fmla="*/ 99 w 107"/>
                <a:gd name="T9" fmla="*/ 26 h 107"/>
                <a:gd name="T10" fmla="*/ 95 w 107"/>
                <a:gd name="T11" fmla="*/ 20 h 107"/>
                <a:gd name="T12" fmla="*/ 85 w 107"/>
                <a:gd name="T13" fmla="*/ 19 h 107"/>
                <a:gd name="T14" fmla="*/ 86 w 107"/>
                <a:gd name="T15" fmla="*/ 12 h 107"/>
                <a:gd name="T16" fmla="*/ 80 w 107"/>
                <a:gd name="T17" fmla="*/ 7 h 107"/>
                <a:gd name="T18" fmla="*/ 73 w 107"/>
                <a:gd name="T19" fmla="*/ 5 h 107"/>
                <a:gd name="T20" fmla="*/ 67 w 107"/>
                <a:gd name="T21" fmla="*/ 9 h 107"/>
                <a:gd name="T22" fmla="*/ 62 w 107"/>
                <a:gd name="T23" fmla="*/ 1 h 107"/>
                <a:gd name="T24" fmla="*/ 55 w 107"/>
                <a:gd name="T25" fmla="*/ 0 h 107"/>
                <a:gd name="T26" fmla="*/ 48 w 107"/>
                <a:gd name="T27" fmla="*/ 7 h 107"/>
                <a:gd name="T28" fmla="*/ 43 w 107"/>
                <a:gd name="T29" fmla="*/ 3 h 107"/>
                <a:gd name="T30" fmla="*/ 35 w 107"/>
                <a:gd name="T31" fmla="*/ 3 h 107"/>
                <a:gd name="T32" fmla="*/ 29 w 107"/>
                <a:gd name="T33" fmla="*/ 7 h 107"/>
                <a:gd name="T34" fmla="*/ 28 w 107"/>
                <a:gd name="T35" fmla="*/ 14 h 107"/>
                <a:gd name="T36" fmla="*/ 19 w 107"/>
                <a:gd name="T37" fmla="*/ 14 h 107"/>
                <a:gd name="T38" fmla="*/ 14 w 107"/>
                <a:gd name="T39" fmla="*/ 18 h 107"/>
                <a:gd name="T40" fmla="*/ 15 w 107"/>
                <a:gd name="T41" fmla="*/ 28 h 107"/>
                <a:gd name="T42" fmla="*/ 8 w 107"/>
                <a:gd name="T43" fmla="*/ 29 h 107"/>
                <a:gd name="T44" fmla="*/ 3 w 107"/>
                <a:gd name="T45" fmla="*/ 35 h 107"/>
                <a:gd name="T46" fmla="*/ 3 w 107"/>
                <a:gd name="T47" fmla="*/ 43 h 107"/>
                <a:gd name="T48" fmla="*/ 7 w 107"/>
                <a:gd name="T49" fmla="*/ 48 h 107"/>
                <a:gd name="T50" fmla="*/ 1 w 107"/>
                <a:gd name="T51" fmla="*/ 55 h 107"/>
                <a:gd name="T52" fmla="*/ 1 w 107"/>
                <a:gd name="T53" fmla="*/ 61 h 107"/>
                <a:gd name="T54" fmla="*/ 9 w 107"/>
                <a:gd name="T55" fmla="*/ 67 h 107"/>
                <a:gd name="T56" fmla="*/ 5 w 107"/>
                <a:gd name="T57" fmla="*/ 73 h 107"/>
                <a:gd name="T58" fmla="*/ 7 w 107"/>
                <a:gd name="T59" fmla="*/ 80 h 107"/>
                <a:gd name="T60" fmla="*/ 13 w 107"/>
                <a:gd name="T61" fmla="*/ 85 h 107"/>
                <a:gd name="T62" fmla="*/ 20 w 107"/>
                <a:gd name="T63" fmla="*/ 85 h 107"/>
                <a:gd name="T64" fmla="*/ 20 w 107"/>
                <a:gd name="T65" fmla="*/ 95 h 107"/>
                <a:gd name="T66" fmla="*/ 26 w 107"/>
                <a:gd name="T67" fmla="*/ 99 h 107"/>
                <a:gd name="T68" fmla="*/ 36 w 107"/>
                <a:gd name="T69" fmla="*/ 96 h 107"/>
                <a:gd name="T70" fmla="*/ 38 w 107"/>
                <a:gd name="T71" fmla="*/ 103 h 107"/>
                <a:gd name="T72" fmla="*/ 44 w 107"/>
                <a:gd name="T73" fmla="*/ 106 h 107"/>
                <a:gd name="T74" fmla="*/ 52 w 107"/>
                <a:gd name="T75" fmla="*/ 105 h 107"/>
                <a:gd name="T76" fmla="*/ 56 w 107"/>
                <a:gd name="T77" fmla="*/ 100 h 107"/>
                <a:gd name="T78" fmla="*/ 64 w 107"/>
                <a:gd name="T79" fmla="*/ 106 h 107"/>
                <a:gd name="T80" fmla="*/ 71 w 107"/>
                <a:gd name="T81" fmla="*/ 104 h 107"/>
                <a:gd name="T82" fmla="*/ 75 w 107"/>
                <a:gd name="T83" fmla="*/ 95 h 107"/>
                <a:gd name="T84" fmla="*/ 81 w 107"/>
                <a:gd name="T85" fmla="*/ 97 h 107"/>
                <a:gd name="T86" fmla="*/ 88 w 107"/>
                <a:gd name="T87" fmla="*/ 94 h 107"/>
                <a:gd name="T88" fmla="*/ 92 w 107"/>
                <a:gd name="T89" fmla="*/ 88 h 107"/>
                <a:gd name="T90" fmla="*/ 91 w 107"/>
                <a:gd name="T91" fmla="*/ 82 h 107"/>
                <a:gd name="T92" fmla="*/ 100 w 107"/>
                <a:gd name="T93" fmla="*/ 79 h 107"/>
                <a:gd name="T94" fmla="*/ 103 w 107"/>
                <a:gd name="T95" fmla="*/ 73 h 107"/>
                <a:gd name="T96" fmla="*/ 99 w 107"/>
                <a:gd name="T97" fmla="*/ 64 h 107"/>
                <a:gd name="T98" fmla="*/ 105 w 107"/>
                <a:gd name="T99" fmla="*/ 61 h 107"/>
                <a:gd name="T100" fmla="*/ 53 w 107"/>
                <a:gd name="T101" fmla="*/ 96 h 107"/>
                <a:gd name="T102" fmla="*/ 39 w 107"/>
                <a:gd name="T103" fmla="*/ 93 h 107"/>
                <a:gd name="T104" fmla="*/ 27 w 107"/>
                <a:gd name="T105" fmla="*/ 8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" h="107">
                  <a:moveTo>
                    <a:pt x="105" y="55"/>
                  </a:moveTo>
                  <a:cubicBezTo>
                    <a:pt x="106" y="55"/>
                    <a:pt x="106" y="55"/>
                    <a:pt x="107" y="55"/>
                  </a:cubicBezTo>
                  <a:cubicBezTo>
                    <a:pt x="107" y="54"/>
                    <a:pt x="107" y="54"/>
                    <a:pt x="107" y="53"/>
                  </a:cubicBezTo>
                  <a:cubicBezTo>
                    <a:pt x="107" y="53"/>
                    <a:pt x="107" y="52"/>
                    <a:pt x="107" y="52"/>
                  </a:cubicBezTo>
                  <a:cubicBezTo>
                    <a:pt x="106" y="52"/>
                    <a:pt x="106" y="52"/>
                    <a:pt x="105" y="52"/>
                  </a:cubicBezTo>
                  <a:cubicBezTo>
                    <a:pt x="105" y="51"/>
                    <a:pt x="102" y="51"/>
                    <a:pt x="100" y="51"/>
                  </a:cubicBezTo>
                  <a:cubicBezTo>
                    <a:pt x="100" y="50"/>
                    <a:pt x="100" y="49"/>
                    <a:pt x="100" y="48"/>
                  </a:cubicBezTo>
                  <a:cubicBezTo>
                    <a:pt x="102" y="47"/>
                    <a:pt x="105" y="46"/>
                    <a:pt x="105" y="46"/>
                  </a:cubicBezTo>
                  <a:cubicBezTo>
                    <a:pt x="105" y="46"/>
                    <a:pt x="106" y="46"/>
                    <a:pt x="106" y="45"/>
                  </a:cubicBezTo>
                  <a:cubicBezTo>
                    <a:pt x="106" y="45"/>
                    <a:pt x="106" y="44"/>
                    <a:pt x="106" y="44"/>
                  </a:cubicBezTo>
                  <a:cubicBezTo>
                    <a:pt x="106" y="44"/>
                    <a:pt x="106" y="43"/>
                    <a:pt x="106" y="43"/>
                  </a:cubicBezTo>
                  <a:cubicBezTo>
                    <a:pt x="105" y="43"/>
                    <a:pt x="105" y="42"/>
                    <a:pt x="104" y="43"/>
                  </a:cubicBezTo>
                  <a:cubicBezTo>
                    <a:pt x="104" y="43"/>
                    <a:pt x="101" y="43"/>
                    <a:pt x="99" y="43"/>
                  </a:cubicBezTo>
                  <a:cubicBezTo>
                    <a:pt x="99" y="42"/>
                    <a:pt x="98" y="41"/>
                    <a:pt x="98" y="40"/>
                  </a:cubicBezTo>
                  <a:cubicBezTo>
                    <a:pt x="100" y="39"/>
                    <a:pt x="103" y="38"/>
                    <a:pt x="103" y="37"/>
                  </a:cubicBezTo>
                  <a:cubicBezTo>
                    <a:pt x="103" y="37"/>
                    <a:pt x="104" y="37"/>
                    <a:pt x="104" y="36"/>
                  </a:cubicBezTo>
                  <a:cubicBezTo>
                    <a:pt x="104" y="36"/>
                    <a:pt x="104" y="35"/>
                    <a:pt x="104" y="35"/>
                  </a:cubicBezTo>
                  <a:cubicBezTo>
                    <a:pt x="104" y="35"/>
                    <a:pt x="103" y="34"/>
                    <a:pt x="103" y="34"/>
                  </a:cubicBezTo>
                  <a:cubicBezTo>
                    <a:pt x="103" y="34"/>
                    <a:pt x="102" y="34"/>
                    <a:pt x="102" y="34"/>
                  </a:cubicBezTo>
                  <a:cubicBezTo>
                    <a:pt x="101" y="34"/>
                    <a:pt x="99" y="35"/>
                    <a:pt x="96" y="35"/>
                  </a:cubicBezTo>
                  <a:cubicBezTo>
                    <a:pt x="96" y="34"/>
                    <a:pt x="96" y="33"/>
                    <a:pt x="95" y="32"/>
                  </a:cubicBezTo>
                  <a:cubicBezTo>
                    <a:pt x="97" y="31"/>
                    <a:pt x="99" y="29"/>
                    <a:pt x="99" y="29"/>
                  </a:cubicBezTo>
                  <a:cubicBezTo>
                    <a:pt x="100" y="29"/>
                    <a:pt x="100" y="28"/>
                    <a:pt x="100" y="28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6"/>
                    <a:pt x="99" y="26"/>
                    <a:pt x="99" y="26"/>
                  </a:cubicBezTo>
                  <a:cubicBezTo>
                    <a:pt x="99" y="26"/>
                    <a:pt x="98" y="26"/>
                    <a:pt x="98" y="26"/>
                  </a:cubicBezTo>
                  <a:cubicBezTo>
                    <a:pt x="97" y="26"/>
                    <a:pt x="95" y="27"/>
                    <a:pt x="93" y="28"/>
                  </a:cubicBezTo>
                  <a:cubicBezTo>
                    <a:pt x="92" y="27"/>
                    <a:pt x="91" y="26"/>
                    <a:pt x="91" y="25"/>
                  </a:cubicBezTo>
                  <a:cubicBezTo>
                    <a:pt x="92" y="24"/>
                    <a:pt x="94" y="22"/>
                    <a:pt x="95" y="21"/>
                  </a:cubicBezTo>
                  <a:cubicBezTo>
                    <a:pt x="95" y="21"/>
                    <a:pt x="95" y="21"/>
                    <a:pt x="95" y="20"/>
                  </a:cubicBezTo>
                  <a:cubicBezTo>
                    <a:pt x="95" y="20"/>
                    <a:pt x="95" y="19"/>
                    <a:pt x="95" y="19"/>
                  </a:cubicBezTo>
                  <a:cubicBezTo>
                    <a:pt x="94" y="19"/>
                    <a:pt x="94" y="18"/>
                    <a:pt x="93" y="18"/>
                  </a:cubicBezTo>
                  <a:cubicBezTo>
                    <a:pt x="93" y="18"/>
                    <a:pt x="93" y="18"/>
                    <a:pt x="92" y="19"/>
                  </a:cubicBezTo>
                  <a:cubicBezTo>
                    <a:pt x="92" y="19"/>
                    <a:pt x="90" y="20"/>
                    <a:pt x="88" y="22"/>
                  </a:cubicBezTo>
                  <a:cubicBezTo>
                    <a:pt x="87" y="21"/>
                    <a:pt x="86" y="20"/>
                    <a:pt x="85" y="19"/>
                  </a:cubicBezTo>
                  <a:cubicBezTo>
                    <a:pt x="87" y="17"/>
                    <a:pt x="88" y="15"/>
                    <a:pt x="88" y="15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9" y="13"/>
                    <a:pt x="88" y="13"/>
                    <a:pt x="88" y="12"/>
                  </a:cubicBezTo>
                  <a:cubicBezTo>
                    <a:pt x="88" y="12"/>
                    <a:pt x="87" y="12"/>
                    <a:pt x="87" y="12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5" y="13"/>
                    <a:pt x="83" y="15"/>
                    <a:pt x="82" y="16"/>
                  </a:cubicBezTo>
                  <a:cubicBezTo>
                    <a:pt x="81" y="16"/>
                    <a:pt x="80" y="15"/>
                    <a:pt x="79" y="14"/>
                  </a:cubicBezTo>
                  <a:cubicBezTo>
                    <a:pt x="80" y="12"/>
                    <a:pt x="81" y="10"/>
                    <a:pt x="81" y="9"/>
                  </a:cubicBezTo>
                  <a:cubicBezTo>
                    <a:pt x="81" y="9"/>
                    <a:pt x="81" y="8"/>
                    <a:pt x="81" y="8"/>
                  </a:cubicBezTo>
                  <a:cubicBezTo>
                    <a:pt x="81" y="8"/>
                    <a:pt x="81" y="7"/>
                    <a:pt x="80" y="7"/>
                  </a:cubicBezTo>
                  <a:cubicBezTo>
                    <a:pt x="80" y="7"/>
                    <a:pt x="80" y="7"/>
                    <a:pt x="79" y="7"/>
                  </a:cubicBezTo>
                  <a:cubicBezTo>
                    <a:pt x="79" y="7"/>
                    <a:pt x="78" y="7"/>
                    <a:pt x="78" y="7"/>
                  </a:cubicBezTo>
                  <a:cubicBezTo>
                    <a:pt x="78" y="8"/>
                    <a:pt x="76" y="10"/>
                    <a:pt x="75" y="12"/>
                  </a:cubicBezTo>
                  <a:cubicBezTo>
                    <a:pt x="74" y="11"/>
                    <a:pt x="73" y="11"/>
                    <a:pt x="72" y="10"/>
                  </a:cubicBezTo>
                  <a:cubicBezTo>
                    <a:pt x="72" y="8"/>
                    <a:pt x="73" y="6"/>
                    <a:pt x="73" y="5"/>
                  </a:cubicBezTo>
                  <a:cubicBezTo>
                    <a:pt x="73" y="5"/>
                    <a:pt x="73" y="4"/>
                    <a:pt x="73" y="4"/>
                  </a:cubicBezTo>
                  <a:cubicBezTo>
                    <a:pt x="73" y="3"/>
                    <a:pt x="72" y="3"/>
                    <a:pt x="72" y="3"/>
                  </a:cubicBezTo>
                  <a:cubicBezTo>
                    <a:pt x="71" y="3"/>
                    <a:pt x="71" y="3"/>
                    <a:pt x="71" y="3"/>
                  </a:cubicBezTo>
                  <a:cubicBezTo>
                    <a:pt x="70" y="3"/>
                    <a:pt x="70" y="3"/>
                    <a:pt x="70" y="4"/>
                  </a:cubicBezTo>
                  <a:cubicBezTo>
                    <a:pt x="69" y="4"/>
                    <a:pt x="68" y="7"/>
                    <a:pt x="67" y="9"/>
                  </a:cubicBezTo>
                  <a:cubicBezTo>
                    <a:pt x="66" y="8"/>
                    <a:pt x="65" y="8"/>
                    <a:pt x="64" y="8"/>
                  </a:cubicBezTo>
                  <a:cubicBezTo>
                    <a:pt x="64" y="6"/>
                    <a:pt x="64" y="3"/>
                    <a:pt x="64" y="3"/>
                  </a:cubicBezTo>
                  <a:cubicBezTo>
                    <a:pt x="64" y="2"/>
                    <a:pt x="64" y="2"/>
                    <a:pt x="64" y="1"/>
                  </a:cubicBezTo>
                  <a:cubicBezTo>
                    <a:pt x="64" y="1"/>
                    <a:pt x="63" y="1"/>
                    <a:pt x="63" y="1"/>
                  </a:cubicBezTo>
                  <a:cubicBezTo>
                    <a:pt x="62" y="0"/>
                    <a:pt x="62" y="1"/>
                    <a:pt x="62" y="1"/>
                  </a:cubicBezTo>
                  <a:cubicBezTo>
                    <a:pt x="61" y="1"/>
                    <a:pt x="61" y="1"/>
                    <a:pt x="61" y="2"/>
                  </a:cubicBezTo>
                  <a:cubicBezTo>
                    <a:pt x="61" y="2"/>
                    <a:pt x="60" y="5"/>
                    <a:pt x="59" y="7"/>
                  </a:cubicBezTo>
                  <a:cubicBezTo>
                    <a:pt x="58" y="7"/>
                    <a:pt x="57" y="7"/>
                    <a:pt x="56" y="7"/>
                  </a:cubicBezTo>
                  <a:cubicBezTo>
                    <a:pt x="56" y="4"/>
                    <a:pt x="56" y="2"/>
                    <a:pt x="55" y="1"/>
                  </a:cubicBezTo>
                  <a:cubicBezTo>
                    <a:pt x="55" y="1"/>
                    <a:pt x="55" y="0"/>
                    <a:pt x="55" y="0"/>
                  </a:cubicBezTo>
                  <a:cubicBezTo>
                    <a:pt x="55" y="0"/>
                    <a:pt x="54" y="0"/>
                    <a:pt x="54" y="0"/>
                  </a:cubicBezTo>
                  <a:cubicBezTo>
                    <a:pt x="53" y="0"/>
                    <a:pt x="53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2"/>
                    <a:pt x="51" y="4"/>
                    <a:pt x="51" y="7"/>
                  </a:cubicBezTo>
                  <a:cubicBezTo>
                    <a:pt x="50" y="7"/>
                    <a:pt x="49" y="7"/>
                    <a:pt x="48" y="7"/>
                  </a:cubicBezTo>
                  <a:cubicBezTo>
                    <a:pt x="47" y="5"/>
                    <a:pt x="47" y="2"/>
                    <a:pt x="46" y="2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5" y="1"/>
                    <a:pt x="45" y="0"/>
                    <a:pt x="44" y="1"/>
                  </a:cubicBezTo>
                  <a:cubicBezTo>
                    <a:pt x="44" y="1"/>
                    <a:pt x="43" y="1"/>
                    <a:pt x="43" y="1"/>
                  </a:cubicBezTo>
                  <a:cubicBezTo>
                    <a:pt x="43" y="2"/>
                    <a:pt x="43" y="2"/>
                    <a:pt x="43" y="3"/>
                  </a:cubicBezTo>
                  <a:cubicBezTo>
                    <a:pt x="43" y="3"/>
                    <a:pt x="43" y="6"/>
                    <a:pt x="43" y="8"/>
                  </a:cubicBezTo>
                  <a:cubicBezTo>
                    <a:pt x="42" y="8"/>
                    <a:pt x="41" y="8"/>
                    <a:pt x="40" y="9"/>
                  </a:cubicBezTo>
                  <a:cubicBezTo>
                    <a:pt x="39" y="7"/>
                    <a:pt x="38" y="4"/>
                    <a:pt x="38" y="4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6" y="3"/>
                    <a:pt x="36" y="3"/>
                    <a:pt x="35" y="3"/>
                  </a:cubicBezTo>
                  <a:cubicBezTo>
                    <a:pt x="35" y="3"/>
                    <a:pt x="35" y="3"/>
                    <a:pt x="34" y="4"/>
                  </a:cubicBezTo>
                  <a:cubicBezTo>
                    <a:pt x="34" y="4"/>
                    <a:pt x="34" y="5"/>
                    <a:pt x="34" y="5"/>
                  </a:cubicBezTo>
                  <a:cubicBezTo>
                    <a:pt x="34" y="6"/>
                    <a:pt x="35" y="8"/>
                    <a:pt x="36" y="10"/>
                  </a:cubicBezTo>
                  <a:cubicBezTo>
                    <a:pt x="35" y="11"/>
                    <a:pt x="33" y="11"/>
                    <a:pt x="32" y="12"/>
                  </a:cubicBezTo>
                  <a:cubicBezTo>
                    <a:pt x="31" y="10"/>
                    <a:pt x="30" y="8"/>
                    <a:pt x="29" y="7"/>
                  </a:cubicBezTo>
                  <a:cubicBezTo>
                    <a:pt x="29" y="7"/>
                    <a:pt x="29" y="7"/>
                    <a:pt x="28" y="7"/>
                  </a:cubicBezTo>
                  <a:cubicBezTo>
                    <a:pt x="28" y="7"/>
                    <a:pt x="27" y="7"/>
                    <a:pt x="27" y="7"/>
                  </a:cubicBezTo>
                  <a:cubicBezTo>
                    <a:pt x="27" y="7"/>
                    <a:pt x="26" y="8"/>
                    <a:pt x="26" y="8"/>
                  </a:cubicBezTo>
                  <a:cubicBezTo>
                    <a:pt x="26" y="8"/>
                    <a:pt x="26" y="9"/>
                    <a:pt x="26" y="9"/>
                  </a:cubicBezTo>
                  <a:cubicBezTo>
                    <a:pt x="26" y="10"/>
                    <a:pt x="27" y="12"/>
                    <a:pt x="28" y="14"/>
                  </a:cubicBezTo>
                  <a:cubicBezTo>
                    <a:pt x="27" y="15"/>
                    <a:pt x="27" y="16"/>
                    <a:pt x="26" y="16"/>
                  </a:cubicBezTo>
                  <a:cubicBezTo>
                    <a:pt x="24" y="15"/>
                    <a:pt x="22" y="13"/>
                    <a:pt x="22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3"/>
                    <a:pt x="19" y="13"/>
                    <a:pt x="19" y="14"/>
                  </a:cubicBezTo>
                  <a:cubicBezTo>
                    <a:pt x="19" y="14"/>
                    <a:pt x="19" y="14"/>
                    <a:pt x="19" y="15"/>
                  </a:cubicBezTo>
                  <a:cubicBezTo>
                    <a:pt x="19" y="15"/>
                    <a:pt x="21" y="17"/>
                    <a:pt x="22" y="19"/>
                  </a:cubicBezTo>
                  <a:cubicBezTo>
                    <a:pt x="21" y="20"/>
                    <a:pt x="20" y="21"/>
                    <a:pt x="20" y="22"/>
                  </a:cubicBezTo>
                  <a:cubicBezTo>
                    <a:pt x="18" y="20"/>
                    <a:pt x="16" y="19"/>
                    <a:pt x="15" y="19"/>
                  </a:cubicBezTo>
                  <a:cubicBezTo>
                    <a:pt x="15" y="18"/>
                    <a:pt x="14" y="18"/>
                    <a:pt x="14" y="18"/>
                  </a:cubicBezTo>
                  <a:cubicBezTo>
                    <a:pt x="13" y="18"/>
                    <a:pt x="13" y="19"/>
                    <a:pt x="13" y="19"/>
                  </a:cubicBezTo>
                  <a:cubicBezTo>
                    <a:pt x="12" y="19"/>
                    <a:pt x="12" y="20"/>
                    <a:pt x="12" y="20"/>
                  </a:cubicBezTo>
                  <a:cubicBezTo>
                    <a:pt x="12" y="21"/>
                    <a:pt x="12" y="21"/>
                    <a:pt x="13" y="21"/>
                  </a:cubicBezTo>
                  <a:cubicBezTo>
                    <a:pt x="13" y="22"/>
                    <a:pt x="15" y="24"/>
                    <a:pt x="17" y="25"/>
                  </a:cubicBezTo>
                  <a:cubicBezTo>
                    <a:pt x="16" y="26"/>
                    <a:pt x="15" y="27"/>
                    <a:pt x="15" y="28"/>
                  </a:cubicBezTo>
                  <a:cubicBezTo>
                    <a:pt x="12" y="27"/>
                    <a:pt x="10" y="26"/>
                    <a:pt x="10" y="26"/>
                  </a:cubicBezTo>
                  <a:cubicBezTo>
                    <a:pt x="9" y="26"/>
                    <a:pt x="9" y="26"/>
                    <a:pt x="8" y="26"/>
                  </a:cubicBezTo>
                  <a:cubicBezTo>
                    <a:pt x="8" y="26"/>
                    <a:pt x="8" y="26"/>
                    <a:pt x="7" y="27"/>
                  </a:cubicBezTo>
                  <a:cubicBezTo>
                    <a:pt x="7" y="27"/>
                    <a:pt x="7" y="27"/>
                    <a:pt x="7" y="28"/>
                  </a:cubicBezTo>
                  <a:cubicBezTo>
                    <a:pt x="7" y="28"/>
                    <a:pt x="7" y="29"/>
                    <a:pt x="8" y="29"/>
                  </a:cubicBezTo>
                  <a:cubicBezTo>
                    <a:pt x="8" y="29"/>
                    <a:pt x="10" y="31"/>
                    <a:pt x="12" y="32"/>
                  </a:cubicBezTo>
                  <a:cubicBezTo>
                    <a:pt x="12" y="33"/>
                    <a:pt x="11" y="34"/>
                    <a:pt x="11" y="35"/>
                  </a:cubicBezTo>
                  <a:cubicBezTo>
                    <a:pt x="9" y="35"/>
                    <a:pt x="6" y="34"/>
                    <a:pt x="5" y="34"/>
                  </a:cubicBezTo>
                  <a:cubicBezTo>
                    <a:pt x="5" y="34"/>
                    <a:pt x="5" y="34"/>
                    <a:pt x="4" y="34"/>
                  </a:cubicBezTo>
                  <a:cubicBezTo>
                    <a:pt x="4" y="34"/>
                    <a:pt x="4" y="35"/>
                    <a:pt x="3" y="35"/>
                  </a:cubicBezTo>
                  <a:cubicBezTo>
                    <a:pt x="3" y="35"/>
                    <a:pt x="3" y="36"/>
                    <a:pt x="3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5" y="38"/>
                    <a:pt x="7" y="39"/>
                    <a:pt x="9" y="40"/>
                  </a:cubicBezTo>
                  <a:cubicBezTo>
                    <a:pt x="9" y="41"/>
                    <a:pt x="9" y="42"/>
                    <a:pt x="8" y="43"/>
                  </a:cubicBezTo>
                  <a:cubicBezTo>
                    <a:pt x="6" y="43"/>
                    <a:pt x="3" y="43"/>
                    <a:pt x="3" y="43"/>
                  </a:cubicBezTo>
                  <a:cubicBezTo>
                    <a:pt x="2" y="42"/>
                    <a:pt x="2" y="43"/>
                    <a:pt x="2" y="43"/>
                  </a:cubicBezTo>
                  <a:cubicBezTo>
                    <a:pt x="1" y="43"/>
                    <a:pt x="1" y="44"/>
                    <a:pt x="1" y="44"/>
                  </a:cubicBezTo>
                  <a:cubicBezTo>
                    <a:pt x="1" y="44"/>
                    <a:pt x="1" y="45"/>
                    <a:pt x="1" y="45"/>
                  </a:cubicBezTo>
                  <a:cubicBezTo>
                    <a:pt x="1" y="46"/>
                    <a:pt x="2" y="46"/>
                    <a:pt x="2" y="46"/>
                  </a:cubicBezTo>
                  <a:cubicBezTo>
                    <a:pt x="3" y="46"/>
                    <a:pt x="5" y="47"/>
                    <a:pt x="7" y="48"/>
                  </a:cubicBezTo>
                  <a:cubicBezTo>
                    <a:pt x="7" y="49"/>
                    <a:pt x="7" y="50"/>
                    <a:pt x="7" y="51"/>
                  </a:cubicBezTo>
                  <a:cubicBezTo>
                    <a:pt x="5" y="51"/>
                    <a:pt x="2" y="51"/>
                    <a:pt x="2" y="52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52"/>
                    <a:pt x="0" y="53"/>
                    <a:pt x="0" y="53"/>
                  </a:cubicBezTo>
                  <a:cubicBezTo>
                    <a:pt x="0" y="54"/>
                    <a:pt x="0" y="54"/>
                    <a:pt x="1" y="55"/>
                  </a:cubicBezTo>
                  <a:cubicBezTo>
                    <a:pt x="1" y="55"/>
                    <a:pt x="1" y="55"/>
                    <a:pt x="2" y="55"/>
                  </a:cubicBezTo>
                  <a:cubicBezTo>
                    <a:pt x="2" y="55"/>
                    <a:pt x="5" y="55"/>
                    <a:pt x="7" y="56"/>
                  </a:cubicBezTo>
                  <a:cubicBezTo>
                    <a:pt x="7" y="57"/>
                    <a:pt x="7" y="58"/>
                    <a:pt x="7" y="59"/>
                  </a:cubicBezTo>
                  <a:cubicBezTo>
                    <a:pt x="5" y="60"/>
                    <a:pt x="3" y="60"/>
                    <a:pt x="2" y="61"/>
                  </a:cubicBezTo>
                  <a:cubicBezTo>
                    <a:pt x="2" y="61"/>
                    <a:pt x="1" y="61"/>
                    <a:pt x="1" y="61"/>
                  </a:cubicBezTo>
                  <a:cubicBezTo>
                    <a:pt x="1" y="62"/>
                    <a:pt x="1" y="62"/>
                    <a:pt x="1" y="63"/>
                  </a:cubicBezTo>
                  <a:cubicBezTo>
                    <a:pt x="1" y="63"/>
                    <a:pt x="1" y="64"/>
                    <a:pt x="2" y="64"/>
                  </a:cubicBezTo>
                  <a:cubicBezTo>
                    <a:pt x="2" y="64"/>
                    <a:pt x="2" y="64"/>
                    <a:pt x="3" y="64"/>
                  </a:cubicBezTo>
                  <a:cubicBezTo>
                    <a:pt x="3" y="64"/>
                    <a:pt x="6" y="64"/>
                    <a:pt x="8" y="64"/>
                  </a:cubicBezTo>
                  <a:cubicBezTo>
                    <a:pt x="9" y="65"/>
                    <a:pt x="9" y="66"/>
                    <a:pt x="9" y="67"/>
                  </a:cubicBezTo>
                  <a:cubicBezTo>
                    <a:pt x="7" y="68"/>
                    <a:pt x="5" y="69"/>
                    <a:pt x="4" y="69"/>
                  </a:cubicBezTo>
                  <a:cubicBezTo>
                    <a:pt x="4" y="70"/>
                    <a:pt x="4" y="70"/>
                    <a:pt x="3" y="70"/>
                  </a:cubicBezTo>
                  <a:cubicBezTo>
                    <a:pt x="3" y="71"/>
                    <a:pt x="3" y="71"/>
                    <a:pt x="3" y="72"/>
                  </a:cubicBezTo>
                  <a:cubicBezTo>
                    <a:pt x="4" y="72"/>
                    <a:pt x="4" y="72"/>
                    <a:pt x="4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6" y="73"/>
                    <a:pt x="9" y="72"/>
                    <a:pt x="11" y="71"/>
                  </a:cubicBezTo>
                  <a:cubicBezTo>
                    <a:pt x="11" y="73"/>
                    <a:pt x="12" y="74"/>
                    <a:pt x="12" y="75"/>
                  </a:cubicBezTo>
                  <a:cubicBezTo>
                    <a:pt x="10" y="76"/>
                    <a:pt x="8" y="77"/>
                    <a:pt x="8" y="78"/>
                  </a:cubicBezTo>
                  <a:cubicBezTo>
                    <a:pt x="7" y="78"/>
                    <a:pt x="7" y="78"/>
                    <a:pt x="7" y="79"/>
                  </a:cubicBezTo>
                  <a:cubicBezTo>
                    <a:pt x="7" y="79"/>
                    <a:pt x="7" y="80"/>
                    <a:pt x="7" y="80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9" y="81"/>
                    <a:pt x="9" y="81"/>
                    <a:pt x="10" y="81"/>
                  </a:cubicBezTo>
                  <a:cubicBezTo>
                    <a:pt x="10" y="81"/>
                    <a:pt x="12" y="80"/>
                    <a:pt x="15" y="79"/>
                  </a:cubicBezTo>
                  <a:cubicBezTo>
                    <a:pt x="15" y="80"/>
                    <a:pt x="16" y="81"/>
                    <a:pt x="17" y="82"/>
                  </a:cubicBezTo>
                  <a:cubicBezTo>
                    <a:pt x="15" y="83"/>
                    <a:pt x="13" y="85"/>
                    <a:pt x="13" y="85"/>
                  </a:cubicBezTo>
                  <a:cubicBezTo>
                    <a:pt x="12" y="86"/>
                    <a:pt x="12" y="86"/>
                    <a:pt x="12" y="87"/>
                  </a:cubicBezTo>
                  <a:cubicBezTo>
                    <a:pt x="12" y="87"/>
                    <a:pt x="12" y="87"/>
                    <a:pt x="13" y="88"/>
                  </a:cubicBezTo>
                  <a:cubicBezTo>
                    <a:pt x="13" y="88"/>
                    <a:pt x="13" y="88"/>
                    <a:pt x="14" y="88"/>
                  </a:cubicBezTo>
                  <a:cubicBezTo>
                    <a:pt x="14" y="88"/>
                    <a:pt x="15" y="88"/>
                    <a:pt x="15" y="88"/>
                  </a:cubicBezTo>
                  <a:cubicBezTo>
                    <a:pt x="16" y="88"/>
                    <a:pt x="18" y="86"/>
                    <a:pt x="20" y="85"/>
                  </a:cubicBezTo>
                  <a:cubicBezTo>
                    <a:pt x="20" y="86"/>
                    <a:pt x="21" y="87"/>
                    <a:pt x="22" y="87"/>
                  </a:cubicBezTo>
                  <a:cubicBezTo>
                    <a:pt x="21" y="89"/>
                    <a:pt x="19" y="92"/>
                    <a:pt x="19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4"/>
                    <a:pt x="19" y="94"/>
                    <a:pt x="19" y="94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21" y="95"/>
                    <a:pt x="21" y="95"/>
                    <a:pt x="22" y="94"/>
                  </a:cubicBezTo>
                  <a:cubicBezTo>
                    <a:pt x="22" y="94"/>
                    <a:pt x="24" y="92"/>
                    <a:pt x="26" y="91"/>
                  </a:cubicBezTo>
                  <a:cubicBezTo>
                    <a:pt x="27" y="91"/>
                    <a:pt x="27" y="92"/>
                    <a:pt x="28" y="92"/>
                  </a:cubicBezTo>
                  <a:cubicBezTo>
                    <a:pt x="27" y="95"/>
                    <a:pt x="26" y="97"/>
                    <a:pt x="26" y="97"/>
                  </a:cubicBezTo>
                  <a:cubicBezTo>
                    <a:pt x="26" y="98"/>
                    <a:pt x="26" y="98"/>
                    <a:pt x="26" y="99"/>
                  </a:cubicBezTo>
                  <a:cubicBezTo>
                    <a:pt x="26" y="99"/>
                    <a:pt x="27" y="100"/>
                    <a:pt x="27" y="100"/>
                  </a:cubicBezTo>
                  <a:cubicBezTo>
                    <a:pt x="27" y="100"/>
                    <a:pt x="28" y="100"/>
                    <a:pt x="28" y="100"/>
                  </a:cubicBezTo>
                  <a:cubicBezTo>
                    <a:pt x="29" y="100"/>
                    <a:pt x="29" y="100"/>
                    <a:pt x="29" y="99"/>
                  </a:cubicBezTo>
                  <a:cubicBezTo>
                    <a:pt x="30" y="99"/>
                    <a:pt x="31" y="97"/>
                    <a:pt x="32" y="95"/>
                  </a:cubicBezTo>
                  <a:cubicBezTo>
                    <a:pt x="33" y="95"/>
                    <a:pt x="35" y="96"/>
                    <a:pt x="36" y="96"/>
                  </a:cubicBezTo>
                  <a:cubicBezTo>
                    <a:pt x="35" y="99"/>
                    <a:pt x="34" y="101"/>
                    <a:pt x="34" y="102"/>
                  </a:cubicBezTo>
                  <a:cubicBezTo>
                    <a:pt x="34" y="102"/>
                    <a:pt x="34" y="102"/>
                    <a:pt x="34" y="103"/>
                  </a:cubicBezTo>
                  <a:cubicBezTo>
                    <a:pt x="35" y="103"/>
                    <a:pt x="35" y="104"/>
                    <a:pt x="35" y="104"/>
                  </a:cubicBezTo>
                  <a:cubicBezTo>
                    <a:pt x="36" y="104"/>
                    <a:pt x="36" y="104"/>
                    <a:pt x="37" y="104"/>
                  </a:cubicBezTo>
                  <a:cubicBezTo>
                    <a:pt x="37" y="104"/>
                    <a:pt x="37" y="103"/>
                    <a:pt x="38" y="103"/>
                  </a:cubicBezTo>
                  <a:cubicBezTo>
                    <a:pt x="38" y="102"/>
                    <a:pt x="39" y="100"/>
                    <a:pt x="40" y="98"/>
                  </a:cubicBezTo>
                  <a:cubicBezTo>
                    <a:pt x="41" y="98"/>
                    <a:pt x="42" y="99"/>
                    <a:pt x="43" y="99"/>
                  </a:cubicBezTo>
                  <a:cubicBezTo>
                    <a:pt x="43" y="101"/>
                    <a:pt x="43" y="104"/>
                    <a:pt x="43" y="104"/>
                  </a:cubicBezTo>
                  <a:cubicBezTo>
                    <a:pt x="43" y="105"/>
                    <a:pt x="43" y="105"/>
                    <a:pt x="43" y="106"/>
                  </a:cubicBezTo>
                  <a:cubicBezTo>
                    <a:pt x="43" y="106"/>
                    <a:pt x="44" y="106"/>
                    <a:pt x="44" y="106"/>
                  </a:cubicBezTo>
                  <a:cubicBezTo>
                    <a:pt x="45" y="106"/>
                    <a:pt x="45" y="106"/>
                    <a:pt x="46" y="106"/>
                  </a:cubicBezTo>
                  <a:cubicBezTo>
                    <a:pt x="46" y="106"/>
                    <a:pt x="46" y="105"/>
                    <a:pt x="46" y="105"/>
                  </a:cubicBezTo>
                  <a:cubicBezTo>
                    <a:pt x="47" y="104"/>
                    <a:pt x="47" y="102"/>
                    <a:pt x="48" y="100"/>
                  </a:cubicBezTo>
                  <a:cubicBezTo>
                    <a:pt x="49" y="100"/>
                    <a:pt x="50" y="100"/>
                    <a:pt x="51" y="100"/>
                  </a:cubicBezTo>
                  <a:cubicBezTo>
                    <a:pt x="51" y="102"/>
                    <a:pt x="52" y="105"/>
                    <a:pt x="52" y="105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53" y="107"/>
                    <a:pt x="53" y="107"/>
                    <a:pt x="54" y="107"/>
                  </a:cubicBezTo>
                  <a:cubicBezTo>
                    <a:pt x="54" y="107"/>
                    <a:pt x="55" y="107"/>
                    <a:pt x="55" y="106"/>
                  </a:cubicBezTo>
                  <a:cubicBezTo>
                    <a:pt x="55" y="106"/>
                    <a:pt x="55" y="106"/>
                    <a:pt x="55" y="105"/>
                  </a:cubicBezTo>
                  <a:cubicBezTo>
                    <a:pt x="56" y="105"/>
                    <a:pt x="56" y="102"/>
                    <a:pt x="56" y="100"/>
                  </a:cubicBezTo>
                  <a:cubicBezTo>
                    <a:pt x="57" y="100"/>
                    <a:pt x="58" y="100"/>
                    <a:pt x="59" y="100"/>
                  </a:cubicBezTo>
                  <a:cubicBezTo>
                    <a:pt x="60" y="102"/>
                    <a:pt x="61" y="104"/>
                    <a:pt x="61" y="105"/>
                  </a:cubicBezTo>
                  <a:cubicBezTo>
                    <a:pt x="61" y="105"/>
                    <a:pt x="61" y="106"/>
                    <a:pt x="62" y="106"/>
                  </a:cubicBezTo>
                  <a:cubicBezTo>
                    <a:pt x="62" y="106"/>
                    <a:pt x="62" y="106"/>
                    <a:pt x="63" y="106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5"/>
                    <a:pt x="64" y="105"/>
                    <a:pt x="64" y="104"/>
                  </a:cubicBezTo>
                  <a:cubicBezTo>
                    <a:pt x="64" y="104"/>
                    <a:pt x="64" y="101"/>
                    <a:pt x="64" y="99"/>
                  </a:cubicBezTo>
                  <a:cubicBezTo>
                    <a:pt x="65" y="99"/>
                    <a:pt x="66" y="98"/>
                    <a:pt x="67" y="98"/>
                  </a:cubicBezTo>
                  <a:cubicBezTo>
                    <a:pt x="68" y="100"/>
                    <a:pt x="69" y="102"/>
                    <a:pt x="70" y="103"/>
                  </a:cubicBezTo>
                  <a:cubicBezTo>
                    <a:pt x="70" y="103"/>
                    <a:pt x="70" y="104"/>
                    <a:pt x="71" y="104"/>
                  </a:cubicBezTo>
                  <a:cubicBezTo>
                    <a:pt x="71" y="104"/>
                    <a:pt x="71" y="104"/>
                    <a:pt x="72" y="104"/>
                  </a:cubicBezTo>
                  <a:cubicBezTo>
                    <a:pt x="72" y="104"/>
                    <a:pt x="73" y="103"/>
                    <a:pt x="73" y="103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73" y="101"/>
                    <a:pt x="72" y="99"/>
                    <a:pt x="72" y="96"/>
                  </a:cubicBezTo>
                  <a:cubicBezTo>
                    <a:pt x="73" y="96"/>
                    <a:pt x="74" y="95"/>
                    <a:pt x="75" y="95"/>
                  </a:cubicBezTo>
                  <a:cubicBezTo>
                    <a:pt x="76" y="97"/>
                    <a:pt x="78" y="99"/>
                    <a:pt x="78" y="99"/>
                  </a:cubicBezTo>
                  <a:cubicBezTo>
                    <a:pt x="78" y="100"/>
                    <a:pt x="79" y="100"/>
                    <a:pt x="79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1" y="100"/>
                    <a:pt x="81" y="99"/>
                    <a:pt x="81" y="99"/>
                  </a:cubicBezTo>
                  <a:cubicBezTo>
                    <a:pt x="81" y="98"/>
                    <a:pt x="81" y="98"/>
                    <a:pt x="81" y="97"/>
                  </a:cubicBezTo>
                  <a:cubicBezTo>
                    <a:pt x="81" y="97"/>
                    <a:pt x="80" y="95"/>
                    <a:pt x="79" y="92"/>
                  </a:cubicBezTo>
                  <a:cubicBezTo>
                    <a:pt x="80" y="92"/>
                    <a:pt x="81" y="91"/>
                    <a:pt x="82" y="91"/>
                  </a:cubicBezTo>
                  <a:cubicBezTo>
                    <a:pt x="83" y="92"/>
                    <a:pt x="85" y="94"/>
                    <a:pt x="86" y="94"/>
                  </a:cubicBezTo>
                  <a:cubicBezTo>
                    <a:pt x="86" y="95"/>
                    <a:pt x="86" y="95"/>
                    <a:pt x="87" y="95"/>
                  </a:cubicBezTo>
                  <a:cubicBezTo>
                    <a:pt x="87" y="95"/>
                    <a:pt x="88" y="95"/>
                    <a:pt x="88" y="94"/>
                  </a:cubicBezTo>
                  <a:cubicBezTo>
                    <a:pt x="88" y="94"/>
                    <a:pt x="89" y="94"/>
                    <a:pt x="89" y="93"/>
                  </a:cubicBezTo>
                  <a:cubicBezTo>
                    <a:pt x="89" y="93"/>
                    <a:pt x="89" y="92"/>
                    <a:pt x="88" y="92"/>
                  </a:cubicBezTo>
                  <a:cubicBezTo>
                    <a:pt x="88" y="92"/>
                    <a:pt x="87" y="89"/>
                    <a:pt x="85" y="87"/>
                  </a:cubicBezTo>
                  <a:cubicBezTo>
                    <a:pt x="86" y="87"/>
                    <a:pt x="87" y="86"/>
                    <a:pt x="88" y="85"/>
                  </a:cubicBezTo>
                  <a:cubicBezTo>
                    <a:pt x="90" y="86"/>
                    <a:pt x="92" y="88"/>
                    <a:pt x="92" y="88"/>
                  </a:cubicBezTo>
                  <a:cubicBezTo>
                    <a:pt x="93" y="88"/>
                    <a:pt x="93" y="88"/>
                    <a:pt x="93" y="88"/>
                  </a:cubicBezTo>
                  <a:cubicBezTo>
                    <a:pt x="94" y="88"/>
                    <a:pt x="94" y="88"/>
                    <a:pt x="95" y="88"/>
                  </a:cubicBezTo>
                  <a:cubicBezTo>
                    <a:pt x="95" y="87"/>
                    <a:pt x="95" y="87"/>
                    <a:pt x="95" y="87"/>
                  </a:cubicBezTo>
                  <a:cubicBezTo>
                    <a:pt x="95" y="86"/>
                    <a:pt x="95" y="86"/>
                    <a:pt x="95" y="85"/>
                  </a:cubicBezTo>
                  <a:cubicBezTo>
                    <a:pt x="94" y="85"/>
                    <a:pt x="92" y="83"/>
                    <a:pt x="91" y="82"/>
                  </a:cubicBezTo>
                  <a:cubicBezTo>
                    <a:pt x="91" y="81"/>
                    <a:pt x="92" y="80"/>
                    <a:pt x="93" y="79"/>
                  </a:cubicBezTo>
                  <a:cubicBezTo>
                    <a:pt x="95" y="80"/>
                    <a:pt x="97" y="81"/>
                    <a:pt x="98" y="81"/>
                  </a:cubicBezTo>
                  <a:cubicBezTo>
                    <a:pt x="98" y="81"/>
                    <a:pt x="99" y="81"/>
                    <a:pt x="99" y="81"/>
                  </a:cubicBezTo>
                  <a:cubicBezTo>
                    <a:pt x="99" y="81"/>
                    <a:pt x="100" y="81"/>
                    <a:pt x="100" y="80"/>
                  </a:cubicBezTo>
                  <a:cubicBezTo>
                    <a:pt x="100" y="80"/>
                    <a:pt x="100" y="79"/>
                    <a:pt x="100" y="79"/>
                  </a:cubicBezTo>
                  <a:cubicBezTo>
                    <a:pt x="100" y="78"/>
                    <a:pt x="100" y="78"/>
                    <a:pt x="99" y="78"/>
                  </a:cubicBezTo>
                  <a:cubicBezTo>
                    <a:pt x="99" y="77"/>
                    <a:pt x="97" y="76"/>
                    <a:pt x="95" y="75"/>
                  </a:cubicBezTo>
                  <a:cubicBezTo>
                    <a:pt x="96" y="74"/>
                    <a:pt x="96" y="73"/>
                    <a:pt x="96" y="71"/>
                  </a:cubicBezTo>
                  <a:cubicBezTo>
                    <a:pt x="99" y="72"/>
                    <a:pt x="101" y="73"/>
                    <a:pt x="102" y="73"/>
                  </a:cubicBezTo>
                  <a:cubicBezTo>
                    <a:pt x="102" y="73"/>
                    <a:pt x="103" y="73"/>
                    <a:pt x="103" y="73"/>
                  </a:cubicBezTo>
                  <a:cubicBezTo>
                    <a:pt x="103" y="72"/>
                    <a:pt x="104" y="72"/>
                    <a:pt x="104" y="72"/>
                  </a:cubicBezTo>
                  <a:cubicBezTo>
                    <a:pt x="104" y="71"/>
                    <a:pt x="104" y="71"/>
                    <a:pt x="104" y="70"/>
                  </a:cubicBezTo>
                  <a:cubicBezTo>
                    <a:pt x="104" y="70"/>
                    <a:pt x="103" y="70"/>
                    <a:pt x="103" y="69"/>
                  </a:cubicBezTo>
                  <a:cubicBezTo>
                    <a:pt x="103" y="69"/>
                    <a:pt x="100" y="68"/>
                    <a:pt x="98" y="67"/>
                  </a:cubicBezTo>
                  <a:cubicBezTo>
                    <a:pt x="98" y="66"/>
                    <a:pt x="99" y="65"/>
                    <a:pt x="99" y="64"/>
                  </a:cubicBezTo>
                  <a:cubicBezTo>
                    <a:pt x="101" y="64"/>
                    <a:pt x="104" y="64"/>
                    <a:pt x="104" y="64"/>
                  </a:cubicBezTo>
                  <a:cubicBezTo>
                    <a:pt x="105" y="64"/>
                    <a:pt x="105" y="64"/>
                    <a:pt x="106" y="64"/>
                  </a:cubicBezTo>
                  <a:cubicBezTo>
                    <a:pt x="106" y="64"/>
                    <a:pt x="106" y="63"/>
                    <a:pt x="106" y="63"/>
                  </a:cubicBezTo>
                  <a:cubicBezTo>
                    <a:pt x="106" y="62"/>
                    <a:pt x="106" y="62"/>
                    <a:pt x="106" y="61"/>
                  </a:cubicBezTo>
                  <a:cubicBezTo>
                    <a:pt x="106" y="61"/>
                    <a:pt x="105" y="61"/>
                    <a:pt x="105" y="61"/>
                  </a:cubicBezTo>
                  <a:cubicBezTo>
                    <a:pt x="105" y="60"/>
                    <a:pt x="102" y="60"/>
                    <a:pt x="100" y="59"/>
                  </a:cubicBezTo>
                  <a:cubicBezTo>
                    <a:pt x="100" y="58"/>
                    <a:pt x="100" y="57"/>
                    <a:pt x="100" y="56"/>
                  </a:cubicBezTo>
                  <a:cubicBezTo>
                    <a:pt x="102" y="56"/>
                    <a:pt x="105" y="55"/>
                    <a:pt x="105" y="55"/>
                  </a:cubicBezTo>
                  <a:close/>
                  <a:moveTo>
                    <a:pt x="54" y="96"/>
                  </a:moveTo>
                  <a:cubicBezTo>
                    <a:pt x="53" y="96"/>
                    <a:pt x="53" y="96"/>
                    <a:pt x="53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lose/>
                  <a:moveTo>
                    <a:pt x="40" y="93"/>
                  </a:moveTo>
                  <a:cubicBezTo>
                    <a:pt x="39" y="93"/>
                    <a:pt x="39" y="93"/>
                    <a:pt x="39" y="93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39" y="93"/>
                    <a:pt x="39" y="93"/>
                    <a:pt x="40" y="93"/>
                  </a:cubicBezTo>
                  <a:close/>
                  <a:moveTo>
                    <a:pt x="27" y="86"/>
                  </a:moveTo>
                  <a:cubicBezTo>
                    <a:pt x="27" y="86"/>
                    <a:pt x="26" y="86"/>
                    <a:pt x="26" y="85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7" y="86"/>
                    <a:pt x="27" y="86"/>
                    <a:pt x="27" y="86"/>
                  </a:cubicBezTo>
                  <a:close/>
                  <a:moveTo>
                    <a:pt x="17" y="75"/>
                  </a:moveTo>
                  <a:cubicBezTo>
                    <a:pt x="17" y="75"/>
                    <a:pt x="17" y="74"/>
                    <a:pt x="17" y="74"/>
                  </a:cubicBezTo>
                  <a:cubicBezTo>
                    <a:pt x="17" y="74"/>
                    <a:pt x="17" y="74"/>
                    <a:pt x="17" y="75"/>
                  </a:cubicBezTo>
                  <a:cubicBezTo>
                    <a:pt x="17" y="75"/>
                    <a:pt x="17" y="75"/>
                    <a:pt x="17" y="75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08" name="Freeform 17"/>
            <p:cNvSpPr>
              <a:spLocks noEditPoints="1"/>
            </p:cNvSpPr>
            <p:nvPr/>
          </p:nvSpPr>
          <p:spPr bwMode="auto">
            <a:xfrm>
              <a:off x="1063625" y="246063"/>
              <a:ext cx="788988" cy="792163"/>
            </a:xfrm>
            <a:custGeom>
              <a:avLst/>
              <a:gdLst>
                <a:gd name="T0" fmla="*/ 214 w 223"/>
                <a:gd name="T1" fmla="*/ 105 h 224"/>
                <a:gd name="T2" fmla="*/ 213 w 223"/>
                <a:gd name="T3" fmla="*/ 94 h 224"/>
                <a:gd name="T4" fmla="*/ 210 w 223"/>
                <a:gd name="T5" fmla="*/ 83 h 224"/>
                <a:gd name="T6" fmla="*/ 207 w 223"/>
                <a:gd name="T7" fmla="*/ 73 h 224"/>
                <a:gd name="T8" fmla="*/ 202 w 223"/>
                <a:gd name="T9" fmla="*/ 64 h 224"/>
                <a:gd name="T10" fmla="*/ 197 w 223"/>
                <a:gd name="T11" fmla="*/ 54 h 224"/>
                <a:gd name="T12" fmla="*/ 190 w 223"/>
                <a:gd name="T13" fmla="*/ 46 h 224"/>
                <a:gd name="T14" fmla="*/ 183 w 223"/>
                <a:gd name="T15" fmla="*/ 38 h 224"/>
                <a:gd name="T16" fmla="*/ 175 w 223"/>
                <a:gd name="T17" fmla="*/ 31 h 224"/>
                <a:gd name="T18" fmla="*/ 166 w 223"/>
                <a:gd name="T19" fmla="*/ 25 h 224"/>
                <a:gd name="T20" fmla="*/ 156 w 223"/>
                <a:gd name="T21" fmla="*/ 20 h 224"/>
                <a:gd name="T22" fmla="*/ 146 w 223"/>
                <a:gd name="T23" fmla="*/ 15 h 224"/>
                <a:gd name="T24" fmla="*/ 136 w 223"/>
                <a:gd name="T25" fmla="*/ 12 h 224"/>
                <a:gd name="T26" fmla="*/ 125 w 223"/>
                <a:gd name="T27" fmla="*/ 10 h 224"/>
                <a:gd name="T28" fmla="*/ 115 w 223"/>
                <a:gd name="T29" fmla="*/ 9 h 224"/>
                <a:gd name="T30" fmla="*/ 104 w 223"/>
                <a:gd name="T31" fmla="*/ 10 h 224"/>
                <a:gd name="T32" fmla="*/ 93 w 223"/>
                <a:gd name="T33" fmla="*/ 11 h 224"/>
                <a:gd name="T34" fmla="*/ 83 w 223"/>
                <a:gd name="T35" fmla="*/ 14 h 224"/>
                <a:gd name="T36" fmla="*/ 73 w 223"/>
                <a:gd name="T37" fmla="*/ 17 h 224"/>
                <a:gd name="T38" fmla="*/ 63 w 223"/>
                <a:gd name="T39" fmla="*/ 22 h 224"/>
                <a:gd name="T40" fmla="*/ 54 w 223"/>
                <a:gd name="T41" fmla="*/ 27 h 224"/>
                <a:gd name="T42" fmla="*/ 45 w 223"/>
                <a:gd name="T43" fmla="*/ 34 h 224"/>
                <a:gd name="T44" fmla="*/ 38 w 223"/>
                <a:gd name="T45" fmla="*/ 41 h 224"/>
                <a:gd name="T46" fmla="*/ 30 w 223"/>
                <a:gd name="T47" fmla="*/ 49 h 224"/>
                <a:gd name="T48" fmla="*/ 24 w 223"/>
                <a:gd name="T49" fmla="*/ 58 h 224"/>
                <a:gd name="T50" fmla="*/ 19 w 223"/>
                <a:gd name="T51" fmla="*/ 68 h 224"/>
                <a:gd name="T52" fmla="*/ 15 w 223"/>
                <a:gd name="T53" fmla="*/ 78 h 224"/>
                <a:gd name="T54" fmla="*/ 12 w 223"/>
                <a:gd name="T55" fmla="*/ 88 h 224"/>
                <a:gd name="T56" fmla="*/ 10 w 223"/>
                <a:gd name="T57" fmla="*/ 98 h 224"/>
                <a:gd name="T58" fmla="*/ 9 w 223"/>
                <a:gd name="T59" fmla="*/ 109 h 224"/>
                <a:gd name="T60" fmla="*/ 9 w 223"/>
                <a:gd name="T61" fmla="*/ 120 h 224"/>
                <a:gd name="T62" fmla="*/ 11 w 223"/>
                <a:gd name="T63" fmla="*/ 131 h 224"/>
                <a:gd name="T64" fmla="*/ 13 w 223"/>
                <a:gd name="T65" fmla="*/ 141 h 224"/>
                <a:gd name="T66" fmla="*/ 17 w 223"/>
                <a:gd name="T67" fmla="*/ 151 h 224"/>
                <a:gd name="T68" fmla="*/ 21 w 223"/>
                <a:gd name="T69" fmla="*/ 161 h 224"/>
                <a:gd name="T70" fmla="*/ 27 w 223"/>
                <a:gd name="T71" fmla="*/ 170 h 224"/>
                <a:gd name="T72" fmla="*/ 33 w 223"/>
                <a:gd name="T73" fmla="*/ 179 h 224"/>
                <a:gd name="T74" fmla="*/ 41 w 223"/>
                <a:gd name="T75" fmla="*/ 187 h 224"/>
                <a:gd name="T76" fmla="*/ 49 w 223"/>
                <a:gd name="T77" fmla="*/ 194 h 224"/>
                <a:gd name="T78" fmla="*/ 58 w 223"/>
                <a:gd name="T79" fmla="*/ 200 h 224"/>
                <a:gd name="T80" fmla="*/ 67 w 223"/>
                <a:gd name="T81" fmla="*/ 205 h 224"/>
                <a:gd name="T82" fmla="*/ 77 w 223"/>
                <a:gd name="T83" fmla="*/ 209 h 224"/>
                <a:gd name="T84" fmla="*/ 87 w 223"/>
                <a:gd name="T85" fmla="*/ 212 h 224"/>
                <a:gd name="T86" fmla="*/ 98 w 223"/>
                <a:gd name="T87" fmla="*/ 214 h 224"/>
                <a:gd name="T88" fmla="*/ 109 w 223"/>
                <a:gd name="T89" fmla="*/ 215 h 224"/>
                <a:gd name="T90" fmla="*/ 119 w 223"/>
                <a:gd name="T91" fmla="*/ 215 h 224"/>
                <a:gd name="T92" fmla="*/ 130 w 223"/>
                <a:gd name="T93" fmla="*/ 213 h 224"/>
                <a:gd name="T94" fmla="*/ 141 w 223"/>
                <a:gd name="T95" fmla="*/ 211 h 224"/>
                <a:gd name="T96" fmla="*/ 151 w 223"/>
                <a:gd name="T97" fmla="*/ 207 h 224"/>
                <a:gd name="T98" fmla="*/ 160 w 223"/>
                <a:gd name="T99" fmla="*/ 203 h 224"/>
                <a:gd name="T100" fmla="*/ 170 w 223"/>
                <a:gd name="T101" fmla="*/ 197 h 224"/>
                <a:gd name="T102" fmla="*/ 178 w 223"/>
                <a:gd name="T103" fmla="*/ 191 h 224"/>
                <a:gd name="T104" fmla="*/ 186 w 223"/>
                <a:gd name="T105" fmla="*/ 183 h 224"/>
                <a:gd name="T106" fmla="*/ 193 w 223"/>
                <a:gd name="T107" fmla="*/ 175 h 224"/>
                <a:gd name="T108" fmla="*/ 199 w 223"/>
                <a:gd name="T109" fmla="*/ 166 h 224"/>
                <a:gd name="T110" fmla="*/ 204 w 223"/>
                <a:gd name="T111" fmla="*/ 157 h 224"/>
                <a:gd name="T112" fmla="*/ 208 w 223"/>
                <a:gd name="T113" fmla="*/ 147 h 224"/>
                <a:gd name="T114" fmla="*/ 211 w 223"/>
                <a:gd name="T115" fmla="*/ 137 h 224"/>
                <a:gd name="T116" fmla="*/ 214 w 223"/>
                <a:gd name="T117" fmla="*/ 126 h 224"/>
                <a:gd name="T118" fmla="*/ 214 w 223"/>
                <a:gd name="T119" fmla="*/ 11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3" h="224">
                  <a:moveTo>
                    <a:pt x="221" y="115"/>
                  </a:moveTo>
                  <a:cubicBezTo>
                    <a:pt x="222" y="115"/>
                    <a:pt x="222" y="114"/>
                    <a:pt x="223" y="114"/>
                  </a:cubicBezTo>
                  <a:cubicBezTo>
                    <a:pt x="223" y="113"/>
                    <a:pt x="223" y="113"/>
                    <a:pt x="223" y="112"/>
                  </a:cubicBezTo>
                  <a:cubicBezTo>
                    <a:pt x="223" y="112"/>
                    <a:pt x="223" y="111"/>
                    <a:pt x="223" y="111"/>
                  </a:cubicBezTo>
                  <a:cubicBezTo>
                    <a:pt x="222" y="110"/>
                    <a:pt x="222" y="110"/>
                    <a:pt x="221" y="110"/>
                  </a:cubicBezTo>
                  <a:cubicBezTo>
                    <a:pt x="221" y="110"/>
                    <a:pt x="217" y="109"/>
                    <a:pt x="214" y="109"/>
                  </a:cubicBezTo>
                  <a:cubicBezTo>
                    <a:pt x="214" y="108"/>
                    <a:pt x="214" y="106"/>
                    <a:pt x="214" y="105"/>
                  </a:cubicBezTo>
                  <a:cubicBezTo>
                    <a:pt x="217" y="104"/>
                    <a:pt x="220" y="103"/>
                    <a:pt x="221" y="103"/>
                  </a:cubicBezTo>
                  <a:cubicBezTo>
                    <a:pt x="222" y="103"/>
                    <a:pt x="222" y="103"/>
                    <a:pt x="222" y="102"/>
                  </a:cubicBezTo>
                  <a:cubicBezTo>
                    <a:pt x="223" y="102"/>
                    <a:pt x="223" y="101"/>
                    <a:pt x="223" y="101"/>
                  </a:cubicBezTo>
                  <a:cubicBezTo>
                    <a:pt x="223" y="100"/>
                    <a:pt x="222" y="99"/>
                    <a:pt x="222" y="99"/>
                  </a:cubicBezTo>
                  <a:cubicBezTo>
                    <a:pt x="222" y="99"/>
                    <a:pt x="221" y="98"/>
                    <a:pt x="220" y="98"/>
                  </a:cubicBezTo>
                  <a:cubicBezTo>
                    <a:pt x="220" y="98"/>
                    <a:pt x="216" y="98"/>
                    <a:pt x="214" y="98"/>
                  </a:cubicBezTo>
                  <a:cubicBezTo>
                    <a:pt x="213" y="97"/>
                    <a:pt x="213" y="95"/>
                    <a:pt x="213" y="94"/>
                  </a:cubicBezTo>
                  <a:cubicBezTo>
                    <a:pt x="216" y="93"/>
                    <a:pt x="219" y="92"/>
                    <a:pt x="219" y="92"/>
                  </a:cubicBezTo>
                  <a:cubicBezTo>
                    <a:pt x="220" y="92"/>
                    <a:pt x="220" y="91"/>
                    <a:pt x="221" y="91"/>
                  </a:cubicBezTo>
                  <a:cubicBezTo>
                    <a:pt x="221" y="90"/>
                    <a:pt x="221" y="90"/>
                    <a:pt x="221" y="89"/>
                  </a:cubicBezTo>
                  <a:cubicBezTo>
                    <a:pt x="221" y="88"/>
                    <a:pt x="220" y="88"/>
                    <a:pt x="220" y="88"/>
                  </a:cubicBezTo>
                  <a:cubicBezTo>
                    <a:pt x="220" y="87"/>
                    <a:pt x="219" y="87"/>
                    <a:pt x="218" y="87"/>
                  </a:cubicBezTo>
                  <a:cubicBezTo>
                    <a:pt x="218" y="87"/>
                    <a:pt x="214" y="88"/>
                    <a:pt x="211" y="88"/>
                  </a:cubicBezTo>
                  <a:cubicBezTo>
                    <a:pt x="211" y="86"/>
                    <a:pt x="211" y="85"/>
                    <a:pt x="210" y="83"/>
                  </a:cubicBezTo>
                  <a:cubicBezTo>
                    <a:pt x="213" y="82"/>
                    <a:pt x="216" y="81"/>
                    <a:pt x="217" y="81"/>
                  </a:cubicBezTo>
                  <a:cubicBezTo>
                    <a:pt x="217" y="80"/>
                    <a:pt x="218" y="80"/>
                    <a:pt x="218" y="79"/>
                  </a:cubicBezTo>
                  <a:cubicBezTo>
                    <a:pt x="218" y="79"/>
                    <a:pt x="218" y="78"/>
                    <a:pt x="218" y="78"/>
                  </a:cubicBezTo>
                  <a:cubicBezTo>
                    <a:pt x="218" y="77"/>
                    <a:pt x="217" y="77"/>
                    <a:pt x="217" y="76"/>
                  </a:cubicBezTo>
                  <a:cubicBezTo>
                    <a:pt x="216" y="76"/>
                    <a:pt x="216" y="76"/>
                    <a:pt x="215" y="76"/>
                  </a:cubicBezTo>
                  <a:cubicBezTo>
                    <a:pt x="214" y="76"/>
                    <a:pt x="211" y="77"/>
                    <a:pt x="208" y="78"/>
                  </a:cubicBezTo>
                  <a:cubicBezTo>
                    <a:pt x="208" y="76"/>
                    <a:pt x="207" y="75"/>
                    <a:pt x="207" y="73"/>
                  </a:cubicBezTo>
                  <a:cubicBezTo>
                    <a:pt x="209" y="72"/>
                    <a:pt x="212" y="70"/>
                    <a:pt x="213" y="70"/>
                  </a:cubicBezTo>
                  <a:cubicBezTo>
                    <a:pt x="213" y="69"/>
                    <a:pt x="214" y="69"/>
                    <a:pt x="214" y="68"/>
                  </a:cubicBezTo>
                  <a:cubicBezTo>
                    <a:pt x="214" y="68"/>
                    <a:pt x="214" y="67"/>
                    <a:pt x="214" y="67"/>
                  </a:cubicBezTo>
                  <a:cubicBezTo>
                    <a:pt x="213" y="66"/>
                    <a:pt x="213" y="66"/>
                    <a:pt x="212" y="66"/>
                  </a:cubicBezTo>
                  <a:cubicBezTo>
                    <a:pt x="212" y="65"/>
                    <a:pt x="211" y="65"/>
                    <a:pt x="211" y="65"/>
                  </a:cubicBezTo>
                  <a:cubicBezTo>
                    <a:pt x="210" y="66"/>
                    <a:pt x="207" y="67"/>
                    <a:pt x="204" y="68"/>
                  </a:cubicBezTo>
                  <a:cubicBezTo>
                    <a:pt x="204" y="66"/>
                    <a:pt x="203" y="65"/>
                    <a:pt x="202" y="64"/>
                  </a:cubicBezTo>
                  <a:cubicBezTo>
                    <a:pt x="205" y="62"/>
                    <a:pt x="207" y="60"/>
                    <a:pt x="208" y="60"/>
                  </a:cubicBezTo>
                  <a:cubicBezTo>
                    <a:pt x="208" y="59"/>
                    <a:pt x="209" y="59"/>
                    <a:pt x="209" y="58"/>
                  </a:cubicBezTo>
                  <a:cubicBezTo>
                    <a:pt x="209" y="57"/>
                    <a:pt x="209" y="57"/>
                    <a:pt x="208" y="56"/>
                  </a:cubicBezTo>
                  <a:cubicBezTo>
                    <a:pt x="208" y="56"/>
                    <a:pt x="208" y="55"/>
                    <a:pt x="207" y="55"/>
                  </a:cubicBezTo>
                  <a:cubicBezTo>
                    <a:pt x="207" y="55"/>
                    <a:pt x="206" y="55"/>
                    <a:pt x="205" y="55"/>
                  </a:cubicBezTo>
                  <a:cubicBezTo>
                    <a:pt x="205" y="56"/>
                    <a:pt x="202" y="57"/>
                    <a:pt x="199" y="58"/>
                  </a:cubicBezTo>
                  <a:cubicBezTo>
                    <a:pt x="198" y="57"/>
                    <a:pt x="197" y="56"/>
                    <a:pt x="197" y="54"/>
                  </a:cubicBezTo>
                  <a:cubicBezTo>
                    <a:pt x="199" y="52"/>
                    <a:pt x="201" y="50"/>
                    <a:pt x="202" y="50"/>
                  </a:cubicBezTo>
                  <a:cubicBezTo>
                    <a:pt x="202" y="49"/>
                    <a:pt x="202" y="49"/>
                    <a:pt x="202" y="48"/>
                  </a:cubicBezTo>
                  <a:cubicBezTo>
                    <a:pt x="203" y="48"/>
                    <a:pt x="202" y="47"/>
                    <a:pt x="202" y="46"/>
                  </a:cubicBezTo>
                  <a:cubicBezTo>
                    <a:pt x="202" y="46"/>
                    <a:pt x="201" y="46"/>
                    <a:pt x="201" y="46"/>
                  </a:cubicBezTo>
                  <a:cubicBezTo>
                    <a:pt x="200" y="45"/>
                    <a:pt x="199" y="45"/>
                    <a:pt x="199" y="46"/>
                  </a:cubicBezTo>
                  <a:cubicBezTo>
                    <a:pt x="198" y="46"/>
                    <a:pt x="196" y="48"/>
                    <a:pt x="193" y="49"/>
                  </a:cubicBezTo>
                  <a:cubicBezTo>
                    <a:pt x="192" y="48"/>
                    <a:pt x="191" y="47"/>
                    <a:pt x="190" y="46"/>
                  </a:cubicBezTo>
                  <a:cubicBezTo>
                    <a:pt x="192" y="44"/>
                    <a:pt x="194" y="41"/>
                    <a:pt x="195" y="41"/>
                  </a:cubicBezTo>
                  <a:cubicBezTo>
                    <a:pt x="195" y="40"/>
                    <a:pt x="195" y="40"/>
                    <a:pt x="195" y="39"/>
                  </a:cubicBezTo>
                  <a:cubicBezTo>
                    <a:pt x="195" y="38"/>
                    <a:pt x="195" y="38"/>
                    <a:pt x="195" y="37"/>
                  </a:cubicBezTo>
                  <a:cubicBezTo>
                    <a:pt x="194" y="37"/>
                    <a:pt x="194" y="37"/>
                    <a:pt x="193" y="37"/>
                  </a:cubicBezTo>
                  <a:cubicBezTo>
                    <a:pt x="193" y="37"/>
                    <a:pt x="192" y="37"/>
                    <a:pt x="191" y="37"/>
                  </a:cubicBezTo>
                  <a:cubicBezTo>
                    <a:pt x="191" y="37"/>
                    <a:pt x="188" y="39"/>
                    <a:pt x="186" y="41"/>
                  </a:cubicBezTo>
                  <a:cubicBezTo>
                    <a:pt x="185" y="40"/>
                    <a:pt x="184" y="39"/>
                    <a:pt x="183" y="38"/>
                  </a:cubicBezTo>
                  <a:cubicBezTo>
                    <a:pt x="184" y="36"/>
                    <a:pt x="186" y="33"/>
                    <a:pt x="187" y="32"/>
                  </a:cubicBezTo>
                  <a:cubicBezTo>
                    <a:pt x="187" y="32"/>
                    <a:pt x="187" y="31"/>
                    <a:pt x="187" y="31"/>
                  </a:cubicBezTo>
                  <a:cubicBezTo>
                    <a:pt x="187" y="30"/>
                    <a:pt x="187" y="30"/>
                    <a:pt x="186" y="29"/>
                  </a:cubicBezTo>
                  <a:cubicBezTo>
                    <a:pt x="186" y="29"/>
                    <a:pt x="185" y="29"/>
                    <a:pt x="185" y="29"/>
                  </a:cubicBezTo>
                  <a:cubicBezTo>
                    <a:pt x="184" y="29"/>
                    <a:pt x="184" y="29"/>
                    <a:pt x="183" y="29"/>
                  </a:cubicBezTo>
                  <a:cubicBezTo>
                    <a:pt x="183" y="30"/>
                    <a:pt x="180" y="32"/>
                    <a:pt x="178" y="34"/>
                  </a:cubicBezTo>
                  <a:cubicBezTo>
                    <a:pt x="177" y="33"/>
                    <a:pt x="176" y="32"/>
                    <a:pt x="175" y="31"/>
                  </a:cubicBezTo>
                  <a:cubicBezTo>
                    <a:pt x="176" y="28"/>
                    <a:pt x="178" y="25"/>
                    <a:pt x="178" y="25"/>
                  </a:cubicBezTo>
                  <a:cubicBezTo>
                    <a:pt x="178" y="24"/>
                    <a:pt x="178" y="24"/>
                    <a:pt x="178" y="23"/>
                  </a:cubicBezTo>
                  <a:cubicBezTo>
                    <a:pt x="178" y="23"/>
                    <a:pt x="178" y="22"/>
                    <a:pt x="177" y="22"/>
                  </a:cubicBezTo>
                  <a:cubicBezTo>
                    <a:pt x="177" y="21"/>
                    <a:pt x="176" y="21"/>
                    <a:pt x="176" y="21"/>
                  </a:cubicBezTo>
                  <a:cubicBezTo>
                    <a:pt x="175" y="21"/>
                    <a:pt x="175" y="22"/>
                    <a:pt x="174" y="22"/>
                  </a:cubicBezTo>
                  <a:cubicBezTo>
                    <a:pt x="174" y="23"/>
                    <a:pt x="172" y="25"/>
                    <a:pt x="170" y="27"/>
                  </a:cubicBezTo>
                  <a:cubicBezTo>
                    <a:pt x="168" y="26"/>
                    <a:pt x="167" y="26"/>
                    <a:pt x="166" y="25"/>
                  </a:cubicBezTo>
                  <a:cubicBezTo>
                    <a:pt x="167" y="22"/>
                    <a:pt x="168" y="19"/>
                    <a:pt x="169" y="18"/>
                  </a:cubicBezTo>
                  <a:cubicBezTo>
                    <a:pt x="169" y="18"/>
                    <a:pt x="169" y="17"/>
                    <a:pt x="169" y="17"/>
                  </a:cubicBezTo>
                  <a:cubicBezTo>
                    <a:pt x="168" y="16"/>
                    <a:pt x="168" y="16"/>
                    <a:pt x="168" y="15"/>
                  </a:cubicBezTo>
                  <a:cubicBezTo>
                    <a:pt x="167" y="15"/>
                    <a:pt x="166" y="15"/>
                    <a:pt x="166" y="15"/>
                  </a:cubicBezTo>
                  <a:cubicBezTo>
                    <a:pt x="165" y="15"/>
                    <a:pt x="165" y="16"/>
                    <a:pt x="164" y="16"/>
                  </a:cubicBezTo>
                  <a:cubicBezTo>
                    <a:pt x="164" y="17"/>
                    <a:pt x="162" y="19"/>
                    <a:pt x="160" y="22"/>
                  </a:cubicBezTo>
                  <a:cubicBezTo>
                    <a:pt x="159" y="21"/>
                    <a:pt x="158" y="20"/>
                    <a:pt x="156" y="20"/>
                  </a:cubicBezTo>
                  <a:cubicBezTo>
                    <a:pt x="157" y="17"/>
                    <a:pt x="158" y="14"/>
                    <a:pt x="159" y="13"/>
                  </a:cubicBezTo>
                  <a:cubicBezTo>
                    <a:pt x="159" y="12"/>
                    <a:pt x="159" y="12"/>
                    <a:pt x="158" y="11"/>
                  </a:cubicBezTo>
                  <a:cubicBezTo>
                    <a:pt x="158" y="11"/>
                    <a:pt x="158" y="10"/>
                    <a:pt x="157" y="10"/>
                  </a:cubicBezTo>
                  <a:cubicBezTo>
                    <a:pt x="157" y="10"/>
                    <a:pt x="156" y="10"/>
                    <a:pt x="155" y="10"/>
                  </a:cubicBezTo>
                  <a:cubicBezTo>
                    <a:pt x="155" y="10"/>
                    <a:pt x="154" y="10"/>
                    <a:pt x="154" y="11"/>
                  </a:cubicBezTo>
                  <a:cubicBezTo>
                    <a:pt x="154" y="12"/>
                    <a:pt x="152" y="14"/>
                    <a:pt x="151" y="17"/>
                  </a:cubicBezTo>
                  <a:cubicBezTo>
                    <a:pt x="149" y="17"/>
                    <a:pt x="148" y="16"/>
                    <a:pt x="146" y="15"/>
                  </a:cubicBezTo>
                  <a:cubicBezTo>
                    <a:pt x="147" y="13"/>
                    <a:pt x="148" y="9"/>
                    <a:pt x="148" y="9"/>
                  </a:cubicBezTo>
                  <a:cubicBezTo>
                    <a:pt x="148" y="8"/>
                    <a:pt x="148" y="8"/>
                    <a:pt x="148" y="7"/>
                  </a:cubicBezTo>
                  <a:cubicBezTo>
                    <a:pt x="147" y="6"/>
                    <a:pt x="147" y="6"/>
                    <a:pt x="146" y="6"/>
                  </a:cubicBezTo>
                  <a:cubicBezTo>
                    <a:pt x="146" y="6"/>
                    <a:pt x="145" y="6"/>
                    <a:pt x="144" y="6"/>
                  </a:cubicBezTo>
                  <a:cubicBezTo>
                    <a:pt x="144" y="6"/>
                    <a:pt x="144" y="7"/>
                    <a:pt x="143" y="7"/>
                  </a:cubicBezTo>
                  <a:cubicBezTo>
                    <a:pt x="143" y="8"/>
                    <a:pt x="142" y="11"/>
                    <a:pt x="141" y="14"/>
                  </a:cubicBezTo>
                  <a:cubicBezTo>
                    <a:pt x="139" y="13"/>
                    <a:pt x="138" y="13"/>
                    <a:pt x="136" y="12"/>
                  </a:cubicBezTo>
                  <a:cubicBezTo>
                    <a:pt x="136" y="9"/>
                    <a:pt x="137" y="6"/>
                    <a:pt x="137" y="5"/>
                  </a:cubicBezTo>
                  <a:cubicBezTo>
                    <a:pt x="137" y="5"/>
                    <a:pt x="137" y="4"/>
                    <a:pt x="136" y="4"/>
                  </a:cubicBezTo>
                  <a:cubicBezTo>
                    <a:pt x="136" y="3"/>
                    <a:pt x="136" y="3"/>
                    <a:pt x="135" y="3"/>
                  </a:cubicBezTo>
                  <a:cubicBezTo>
                    <a:pt x="134" y="3"/>
                    <a:pt x="134" y="3"/>
                    <a:pt x="133" y="3"/>
                  </a:cubicBezTo>
                  <a:cubicBezTo>
                    <a:pt x="133" y="3"/>
                    <a:pt x="132" y="4"/>
                    <a:pt x="132" y="4"/>
                  </a:cubicBezTo>
                  <a:cubicBezTo>
                    <a:pt x="132" y="5"/>
                    <a:pt x="131" y="8"/>
                    <a:pt x="130" y="11"/>
                  </a:cubicBezTo>
                  <a:cubicBezTo>
                    <a:pt x="129" y="11"/>
                    <a:pt x="127" y="10"/>
                    <a:pt x="125" y="10"/>
                  </a:cubicBezTo>
                  <a:cubicBezTo>
                    <a:pt x="125" y="7"/>
                    <a:pt x="126" y="4"/>
                    <a:pt x="126" y="3"/>
                  </a:cubicBezTo>
                  <a:cubicBezTo>
                    <a:pt x="126" y="3"/>
                    <a:pt x="125" y="2"/>
                    <a:pt x="125" y="2"/>
                  </a:cubicBezTo>
                  <a:cubicBezTo>
                    <a:pt x="125" y="1"/>
                    <a:pt x="124" y="1"/>
                    <a:pt x="123" y="1"/>
                  </a:cubicBezTo>
                  <a:cubicBezTo>
                    <a:pt x="123" y="1"/>
                    <a:pt x="122" y="1"/>
                    <a:pt x="122" y="1"/>
                  </a:cubicBezTo>
                  <a:cubicBezTo>
                    <a:pt x="121" y="2"/>
                    <a:pt x="121" y="2"/>
                    <a:pt x="121" y="3"/>
                  </a:cubicBezTo>
                  <a:cubicBezTo>
                    <a:pt x="121" y="4"/>
                    <a:pt x="120" y="7"/>
                    <a:pt x="119" y="10"/>
                  </a:cubicBezTo>
                  <a:cubicBezTo>
                    <a:pt x="118" y="10"/>
                    <a:pt x="116" y="9"/>
                    <a:pt x="115" y="9"/>
                  </a:cubicBezTo>
                  <a:cubicBezTo>
                    <a:pt x="115" y="6"/>
                    <a:pt x="114" y="3"/>
                    <a:pt x="114" y="3"/>
                  </a:cubicBezTo>
                  <a:cubicBezTo>
                    <a:pt x="114" y="2"/>
                    <a:pt x="114" y="1"/>
                    <a:pt x="113" y="1"/>
                  </a:cubicBezTo>
                  <a:cubicBezTo>
                    <a:pt x="113" y="1"/>
                    <a:pt x="112" y="0"/>
                    <a:pt x="112" y="0"/>
                  </a:cubicBezTo>
                  <a:cubicBezTo>
                    <a:pt x="111" y="0"/>
                    <a:pt x="111" y="1"/>
                    <a:pt x="110" y="1"/>
                  </a:cubicBezTo>
                  <a:cubicBezTo>
                    <a:pt x="110" y="1"/>
                    <a:pt x="109" y="2"/>
                    <a:pt x="109" y="3"/>
                  </a:cubicBezTo>
                  <a:cubicBezTo>
                    <a:pt x="109" y="3"/>
                    <a:pt x="109" y="6"/>
                    <a:pt x="109" y="9"/>
                  </a:cubicBezTo>
                  <a:cubicBezTo>
                    <a:pt x="107" y="9"/>
                    <a:pt x="106" y="10"/>
                    <a:pt x="104" y="10"/>
                  </a:cubicBezTo>
                  <a:cubicBezTo>
                    <a:pt x="103" y="7"/>
                    <a:pt x="103" y="4"/>
                    <a:pt x="103" y="3"/>
                  </a:cubicBezTo>
                  <a:cubicBezTo>
                    <a:pt x="103" y="2"/>
                    <a:pt x="102" y="2"/>
                    <a:pt x="102" y="1"/>
                  </a:cubicBezTo>
                  <a:cubicBezTo>
                    <a:pt x="101" y="1"/>
                    <a:pt x="101" y="1"/>
                    <a:pt x="100" y="1"/>
                  </a:cubicBezTo>
                  <a:cubicBezTo>
                    <a:pt x="99" y="1"/>
                    <a:pt x="99" y="1"/>
                    <a:pt x="99" y="2"/>
                  </a:cubicBezTo>
                  <a:cubicBezTo>
                    <a:pt x="98" y="2"/>
                    <a:pt x="98" y="3"/>
                    <a:pt x="98" y="3"/>
                  </a:cubicBezTo>
                  <a:cubicBezTo>
                    <a:pt x="98" y="4"/>
                    <a:pt x="98" y="7"/>
                    <a:pt x="98" y="10"/>
                  </a:cubicBezTo>
                  <a:cubicBezTo>
                    <a:pt x="96" y="10"/>
                    <a:pt x="95" y="11"/>
                    <a:pt x="93" y="11"/>
                  </a:cubicBezTo>
                  <a:cubicBezTo>
                    <a:pt x="92" y="8"/>
                    <a:pt x="92" y="5"/>
                    <a:pt x="91" y="4"/>
                  </a:cubicBezTo>
                  <a:cubicBezTo>
                    <a:pt x="91" y="4"/>
                    <a:pt x="91" y="3"/>
                    <a:pt x="90" y="3"/>
                  </a:cubicBezTo>
                  <a:cubicBezTo>
                    <a:pt x="90" y="3"/>
                    <a:pt x="89" y="3"/>
                    <a:pt x="89" y="3"/>
                  </a:cubicBezTo>
                  <a:cubicBezTo>
                    <a:pt x="88" y="3"/>
                    <a:pt x="87" y="3"/>
                    <a:pt x="87" y="4"/>
                  </a:cubicBezTo>
                  <a:cubicBezTo>
                    <a:pt x="87" y="4"/>
                    <a:pt x="87" y="5"/>
                    <a:pt x="87" y="5"/>
                  </a:cubicBezTo>
                  <a:cubicBezTo>
                    <a:pt x="87" y="6"/>
                    <a:pt x="87" y="9"/>
                    <a:pt x="87" y="12"/>
                  </a:cubicBezTo>
                  <a:cubicBezTo>
                    <a:pt x="86" y="13"/>
                    <a:pt x="84" y="13"/>
                    <a:pt x="83" y="14"/>
                  </a:cubicBezTo>
                  <a:cubicBezTo>
                    <a:pt x="82" y="11"/>
                    <a:pt x="80" y="8"/>
                    <a:pt x="80" y="7"/>
                  </a:cubicBezTo>
                  <a:cubicBezTo>
                    <a:pt x="80" y="7"/>
                    <a:pt x="80" y="6"/>
                    <a:pt x="79" y="6"/>
                  </a:cubicBezTo>
                  <a:cubicBezTo>
                    <a:pt x="78" y="6"/>
                    <a:pt x="78" y="6"/>
                    <a:pt x="77" y="6"/>
                  </a:cubicBezTo>
                  <a:cubicBezTo>
                    <a:pt x="77" y="6"/>
                    <a:pt x="76" y="6"/>
                    <a:pt x="76" y="7"/>
                  </a:cubicBezTo>
                  <a:cubicBezTo>
                    <a:pt x="76" y="8"/>
                    <a:pt x="76" y="8"/>
                    <a:pt x="76" y="9"/>
                  </a:cubicBezTo>
                  <a:cubicBezTo>
                    <a:pt x="76" y="9"/>
                    <a:pt x="76" y="13"/>
                    <a:pt x="77" y="15"/>
                  </a:cubicBezTo>
                  <a:cubicBezTo>
                    <a:pt x="76" y="16"/>
                    <a:pt x="74" y="17"/>
                    <a:pt x="73" y="17"/>
                  </a:cubicBezTo>
                  <a:cubicBezTo>
                    <a:pt x="71" y="14"/>
                    <a:pt x="70" y="12"/>
                    <a:pt x="69" y="11"/>
                  </a:cubicBezTo>
                  <a:cubicBezTo>
                    <a:pt x="69" y="10"/>
                    <a:pt x="69" y="10"/>
                    <a:pt x="68" y="10"/>
                  </a:cubicBezTo>
                  <a:cubicBezTo>
                    <a:pt x="68" y="10"/>
                    <a:pt x="67" y="10"/>
                    <a:pt x="66" y="10"/>
                  </a:cubicBezTo>
                  <a:cubicBezTo>
                    <a:pt x="66" y="10"/>
                    <a:pt x="65" y="11"/>
                    <a:pt x="65" y="11"/>
                  </a:cubicBezTo>
                  <a:cubicBezTo>
                    <a:pt x="65" y="12"/>
                    <a:pt x="65" y="12"/>
                    <a:pt x="65" y="13"/>
                  </a:cubicBezTo>
                  <a:cubicBezTo>
                    <a:pt x="65" y="14"/>
                    <a:pt x="66" y="17"/>
                    <a:pt x="67" y="20"/>
                  </a:cubicBezTo>
                  <a:cubicBezTo>
                    <a:pt x="66" y="20"/>
                    <a:pt x="64" y="21"/>
                    <a:pt x="63" y="22"/>
                  </a:cubicBezTo>
                  <a:cubicBezTo>
                    <a:pt x="61" y="19"/>
                    <a:pt x="59" y="17"/>
                    <a:pt x="59" y="16"/>
                  </a:cubicBezTo>
                  <a:cubicBezTo>
                    <a:pt x="59" y="16"/>
                    <a:pt x="58" y="15"/>
                    <a:pt x="58" y="15"/>
                  </a:cubicBezTo>
                  <a:cubicBezTo>
                    <a:pt x="57" y="15"/>
                    <a:pt x="56" y="15"/>
                    <a:pt x="56" y="15"/>
                  </a:cubicBezTo>
                  <a:cubicBezTo>
                    <a:pt x="55" y="16"/>
                    <a:pt x="55" y="16"/>
                    <a:pt x="55" y="17"/>
                  </a:cubicBezTo>
                  <a:cubicBezTo>
                    <a:pt x="55" y="17"/>
                    <a:pt x="55" y="18"/>
                    <a:pt x="55" y="18"/>
                  </a:cubicBezTo>
                  <a:cubicBezTo>
                    <a:pt x="55" y="19"/>
                    <a:pt x="57" y="22"/>
                    <a:pt x="58" y="25"/>
                  </a:cubicBezTo>
                  <a:cubicBezTo>
                    <a:pt x="56" y="26"/>
                    <a:pt x="55" y="26"/>
                    <a:pt x="54" y="27"/>
                  </a:cubicBezTo>
                  <a:cubicBezTo>
                    <a:pt x="52" y="25"/>
                    <a:pt x="50" y="23"/>
                    <a:pt x="49" y="22"/>
                  </a:cubicBezTo>
                  <a:cubicBezTo>
                    <a:pt x="49" y="22"/>
                    <a:pt x="48" y="21"/>
                    <a:pt x="48" y="21"/>
                  </a:cubicBezTo>
                  <a:cubicBezTo>
                    <a:pt x="47" y="21"/>
                    <a:pt x="47" y="21"/>
                    <a:pt x="46" y="22"/>
                  </a:cubicBezTo>
                  <a:cubicBezTo>
                    <a:pt x="46" y="22"/>
                    <a:pt x="45" y="23"/>
                    <a:pt x="45" y="23"/>
                  </a:cubicBezTo>
                  <a:cubicBezTo>
                    <a:pt x="45" y="24"/>
                    <a:pt x="45" y="24"/>
                    <a:pt x="45" y="25"/>
                  </a:cubicBezTo>
                  <a:cubicBezTo>
                    <a:pt x="46" y="25"/>
                    <a:pt x="47" y="28"/>
                    <a:pt x="49" y="31"/>
                  </a:cubicBezTo>
                  <a:cubicBezTo>
                    <a:pt x="48" y="32"/>
                    <a:pt x="46" y="33"/>
                    <a:pt x="45" y="34"/>
                  </a:cubicBezTo>
                  <a:cubicBezTo>
                    <a:pt x="43" y="32"/>
                    <a:pt x="41" y="30"/>
                    <a:pt x="40" y="29"/>
                  </a:cubicBezTo>
                  <a:cubicBezTo>
                    <a:pt x="40" y="29"/>
                    <a:pt x="39" y="29"/>
                    <a:pt x="39" y="29"/>
                  </a:cubicBezTo>
                  <a:cubicBezTo>
                    <a:pt x="38" y="29"/>
                    <a:pt x="38" y="29"/>
                    <a:pt x="37" y="29"/>
                  </a:cubicBezTo>
                  <a:cubicBezTo>
                    <a:pt x="37" y="30"/>
                    <a:pt x="36" y="30"/>
                    <a:pt x="36" y="31"/>
                  </a:cubicBezTo>
                  <a:cubicBezTo>
                    <a:pt x="36" y="31"/>
                    <a:pt x="36" y="32"/>
                    <a:pt x="37" y="32"/>
                  </a:cubicBezTo>
                  <a:cubicBezTo>
                    <a:pt x="37" y="33"/>
                    <a:pt x="39" y="36"/>
                    <a:pt x="41" y="38"/>
                  </a:cubicBezTo>
                  <a:cubicBezTo>
                    <a:pt x="40" y="39"/>
                    <a:pt x="39" y="40"/>
                    <a:pt x="38" y="41"/>
                  </a:cubicBezTo>
                  <a:cubicBezTo>
                    <a:pt x="35" y="39"/>
                    <a:pt x="33" y="37"/>
                    <a:pt x="32" y="37"/>
                  </a:cubicBezTo>
                  <a:cubicBezTo>
                    <a:pt x="32" y="37"/>
                    <a:pt x="31" y="37"/>
                    <a:pt x="30" y="37"/>
                  </a:cubicBezTo>
                  <a:cubicBezTo>
                    <a:pt x="30" y="37"/>
                    <a:pt x="29" y="37"/>
                    <a:pt x="29" y="37"/>
                  </a:cubicBezTo>
                  <a:cubicBezTo>
                    <a:pt x="28" y="38"/>
                    <a:pt x="28" y="38"/>
                    <a:pt x="28" y="39"/>
                  </a:cubicBezTo>
                  <a:cubicBezTo>
                    <a:pt x="28" y="40"/>
                    <a:pt x="28" y="40"/>
                    <a:pt x="29" y="41"/>
                  </a:cubicBezTo>
                  <a:cubicBezTo>
                    <a:pt x="29" y="41"/>
                    <a:pt x="31" y="44"/>
                    <a:pt x="33" y="46"/>
                  </a:cubicBezTo>
                  <a:cubicBezTo>
                    <a:pt x="32" y="47"/>
                    <a:pt x="32" y="48"/>
                    <a:pt x="30" y="49"/>
                  </a:cubicBezTo>
                  <a:cubicBezTo>
                    <a:pt x="28" y="48"/>
                    <a:pt x="25" y="46"/>
                    <a:pt x="25" y="46"/>
                  </a:cubicBezTo>
                  <a:cubicBezTo>
                    <a:pt x="24" y="45"/>
                    <a:pt x="23" y="45"/>
                    <a:pt x="23" y="46"/>
                  </a:cubicBezTo>
                  <a:cubicBezTo>
                    <a:pt x="22" y="46"/>
                    <a:pt x="22" y="46"/>
                    <a:pt x="21" y="46"/>
                  </a:cubicBezTo>
                  <a:cubicBezTo>
                    <a:pt x="21" y="47"/>
                    <a:pt x="21" y="48"/>
                    <a:pt x="21" y="48"/>
                  </a:cubicBezTo>
                  <a:cubicBezTo>
                    <a:pt x="21" y="49"/>
                    <a:pt x="21" y="49"/>
                    <a:pt x="22" y="50"/>
                  </a:cubicBezTo>
                  <a:cubicBezTo>
                    <a:pt x="22" y="50"/>
                    <a:pt x="25" y="52"/>
                    <a:pt x="27" y="54"/>
                  </a:cubicBezTo>
                  <a:cubicBezTo>
                    <a:pt x="26" y="56"/>
                    <a:pt x="25" y="57"/>
                    <a:pt x="24" y="58"/>
                  </a:cubicBezTo>
                  <a:cubicBezTo>
                    <a:pt x="22" y="57"/>
                    <a:pt x="19" y="56"/>
                    <a:pt x="18" y="55"/>
                  </a:cubicBezTo>
                  <a:cubicBezTo>
                    <a:pt x="18" y="55"/>
                    <a:pt x="17" y="55"/>
                    <a:pt x="16" y="55"/>
                  </a:cubicBezTo>
                  <a:cubicBezTo>
                    <a:pt x="16" y="55"/>
                    <a:pt x="15" y="56"/>
                    <a:pt x="15" y="56"/>
                  </a:cubicBezTo>
                  <a:cubicBezTo>
                    <a:pt x="15" y="57"/>
                    <a:pt x="15" y="57"/>
                    <a:pt x="15" y="58"/>
                  </a:cubicBezTo>
                  <a:cubicBezTo>
                    <a:pt x="15" y="59"/>
                    <a:pt x="15" y="59"/>
                    <a:pt x="16" y="60"/>
                  </a:cubicBezTo>
                  <a:cubicBezTo>
                    <a:pt x="16" y="60"/>
                    <a:pt x="19" y="62"/>
                    <a:pt x="21" y="64"/>
                  </a:cubicBezTo>
                  <a:cubicBezTo>
                    <a:pt x="21" y="65"/>
                    <a:pt x="20" y="66"/>
                    <a:pt x="19" y="68"/>
                  </a:cubicBezTo>
                  <a:cubicBezTo>
                    <a:pt x="16" y="67"/>
                    <a:pt x="13" y="66"/>
                    <a:pt x="13" y="65"/>
                  </a:cubicBezTo>
                  <a:cubicBezTo>
                    <a:pt x="12" y="65"/>
                    <a:pt x="12" y="65"/>
                    <a:pt x="11" y="66"/>
                  </a:cubicBezTo>
                  <a:cubicBezTo>
                    <a:pt x="10" y="66"/>
                    <a:pt x="10" y="66"/>
                    <a:pt x="10" y="67"/>
                  </a:cubicBezTo>
                  <a:cubicBezTo>
                    <a:pt x="10" y="67"/>
                    <a:pt x="10" y="68"/>
                    <a:pt x="10" y="68"/>
                  </a:cubicBezTo>
                  <a:cubicBezTo>
                    <a:pt x="10" y="69"/>
                    <a:pt x="10" y="69"/>
                    <a:pt x="11" y="70"/>
                  </a:cubicBezTo>
                  <a:cubicBezTo>
                    <a:pt x="11" y="70"/>
                    <a:pt x="14" y="72"/>
                    <a:pt x="17" y="73"/>
                  </a:cubicBezTo>
                  <a:cubicBezTo>
                    <a:pt x="16" y="75"/>
                    <a:pt x="16" y="76"/>
                    <a:pt x="15" y="78"/>
                  </a:cubicBezTo>
                  <a:cubicBezTo>
                    <a:pt x="12" y="77"/>
                    <a:pt x="9" y="76"/>
                    <a:pt x="8" y="76"/>
                  </a:cubicBezTo>
                  <a:cubicBezTo>
                    <a:pt x="8" y="76"/>
                    <a:pt x="7" y="76"/>
                    <a:pt x="7" y="76"/>
                  </a:cubicBezTo>
                  <a:cubicBezTo>
                    <a:pt x="6" y="77"/>
                    <a:pt x="6" y="77"/>
                    <a:pt x="6" y="78"/>
                  </a:cubicBezTo>
                  <a:cubicBezTo>
                    <a:pt x="5" y="78"/>
                    <a:pt x="5" y="79"/>
                    <a:pt x="6" y="79"/>
                  </a:cubicBezTo>
                  <a:cubicBezTo>
                    <a:pt x="6" y="80"/>
                    <a:pt x="6" y="80"/>
                    <a:pt x="7" y="81"/>
                  </a:cubicBezTo>
                  <a:cubicBezTo>
                    <a:pt x="8" y="81"/>
                    <a:pt x="10" y="82"/>
                    <a:pt x="13" y="83"/>
                  </a:cubicBezTo>
                  <a:cubicBezTo>
                    <a:pt x="13" y="85"/>
                    <a:pt x="12" y="86"/>
                    <a:pt x="12" y="88"/>
                  </a:cubicBezTo>
                  <a:cubicBezTo>
                    <a:pt x="9" y="88"/>
                    <a:pt x="6" y="87"/>
                    <a:pt x="5" y="87"/>
                  </a:cubicBezTo>
                  <a:cubicBezTo>
                    <a:pt x="5" y="87"/>
                    <a:pt x="4" y="87"/>
                    <a:pt x="4" y="88"/>
                  </a:cubicBezTo>
                  <a:cubicBezTo>
                    <a:pt x="3" y="88"/>
                    <a:pt x="3" y="88"/>
                    <a:pt x="3" y="89"/>
                  </a:cubicBezTo>
                  <a:cubicBezTo>
                    <a:pt x="2" y="90"/>
                    <a:pt x="3" y="90"/>
                    <a:pt x="3" y="91"/>
                  </a:cubicBezTo>
                  <a:cubicBezTo>
                    <a:pt x="3" y="91"/>
                    <a:pt x="4" y="92"/>
                    <a:pt x="4" y="92"/>
                  </a:cubicBezTo>
                  <a:cubicBezTo>
                    <a:pt x="5" y="92"/>
                    <a:pt x="8" y="93"/>
                    <a:pt x="11" y="94"/>
                  </a:cubicBezTo>
                  <a:cubicBezTo>
                    <a:pt x="10" y="95"/>
                    <a:pt x="10" y="97"/>
                    <a:pt x="10" y="98"/>
                  </a:cubicBezTo>
                  <a:cubicBezTo>
                    <a:pt x="7" y="98"/>
                    <a:pt x="4" y="98"/>
                    <a:pt x="3" y="98"/>
                  </a:cubicBezTo>
                  <a:cubicBezTo>
                    <a:pt x="2" y="98"/>
                    <a:pt x="2" y="99"/>
                    <a:pt x="2" y="99"/>
                  </a:cubicBezTo>
                  <a:cubicBezTo>
                    <a:pt x="1" y="99"/>
                    <a:pt x="1" y="100"/>
                    <a:pt x="1" y="101"/>
                  </a:cubicBezTo>
                  <a:cubicBezTo>
                    <a:pt x="1" y="101"/>
                    <a:pt x="1" y="102"/>
                    <a:pt x="1" y="102"/>
                  </a:cubicBezTo>
                  <a:cubicBezTo>
                    <a:pt x="1" y="103"/>
                    <a:pt x="2" y="103"/>
                    <a:pt x="3" y="103"/>
                  </a:cubicBezTo>
                  <a:cubicBezTo>
                    <a:pt x="3" y="103"/>
                    <a:pt x="6" y="104"/>
                    <a:pt x="9" y="105"/>
                  </a:cubicBezTo>
                  <a:cubicBezTo>
                    <a:pt x="9" y="106"/>
                    <a:pt x="9" y="108"/>
                    <a:pt x="9" y="109"/>
                  </a:cubicBezTo>
                  <a:cubicBezTo>
                    <a:pt x="6" y="109"/>
                    <a:pt x="3" y="110"/>
                    <a:pt x="2" y="110"/>
                  </a:cubicBezTo>
                  <a:cubicBezTo>
                    <a:pt x="2" y="110"/>
                    <a:pt x="1" y="110"/>
                    <a:pt x="1" y="111"/>
                  </a:cubicBezTo>
                  <a:cubicBezTo>
                    <a:pt x="0" y="111"/>
                    <a:pt x="0" y="112"/>
                    <a:pt x="0" y="112"/>
                  </a:cubicBezTo>
                  <a:cubicBezTo>
                    <a:pt x="0" y="113"/>
                    <a:pt x="0" y="113"/>
                    <a:pt x="1" y="114"/>
                  </a:cubicBezTo>
                  <a:cubicBezTo>
                    <a:pt x="1" y="114"/>
                    <a:pt x="2" y="115"/>
                    <a:pt x="2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9" y="117"/>
                    <a:pt x="9" y="118"/>
                    <a:pt x="9" y="120"/>
                  </a:cubicBezTo>
                  <a:cubicBezTo>
                    <a:pt x="6" y="121"/>
                    <a:pt x="3" y="121"/>
                    <a:pt x="3" y="121"/>
                  </a:cubicBezTo>
                  <a:cubicBezTo>
                    <a:pt x="2" y="121"/>
                    <a:pt x="1" y="122"/>
                    <a:pt x="1" y="122"/>
                  </a:cubicBezTo>
                  <a:cubicBezTo>
                    <a:pt x="1" y="123"/>
                    <a:pt x="1" y="123"/>
                    <a:pt x="1" y="124"/>
                  </a:cubicBezTo>
                  <a:cubicBezTo>
                    <a:pt x="1" y="125"/>
                    <a:pt x="1" y="125"/>
                    <a:pt x="2" y="125"/>
                  </a:cubicBezTo>
                  <a:cubicBezTo>
                    <a:pt x="2" y="126"/>
                    <a:pt x="2" y="126"/>
                    <a:pt x="3" y="126"/>
                  </a:cubicBezTo>
                  <a:cubicBezTo>
                    <a:pt x="4" y="126"/>
                    <a:pt x="7" y="126"/>
                    <a:pt x="10" y="126"/>
                  </a:cubicBezTo>
                  <a:cubicBezTo>
                    <a:pt x="10" y="128"/>
                    <a:pt x="10" y="129"/>
                    <a:pt x="11" y="131"/>
                  </a:cubicBezTo>
                  <a:cubicBezTo>
                    <a:pt x="8" y="132"/>
                    <a:pt x="5" y="132"/>
                    <a:pt x="4" y="133"/>
                  </a:cubicBezTo>
                  <a:cubicBezTo>
                    <a:pt x="4" y="133"/>
                    <a:pt x="3" y="133"/>
                    <a:pt x="3" y="134"/>
                  </a:cubicBezTo>
                  <a:cubicBezTo>
                    <a:pt x="3" y="134"/>
                    <a:pt x="2" y="135"/>
                    <a:pt x="3" y="135"/>
                  </a:cubicBezTo>
                  <a:cubicBezTo>
                    <a:pt x="3" y="136"/>
                    <a:pt x="3" y="137"/>
                    <a:pt x="4" y="137"/>
                  </a:cubicBezTo>
                  <a:cubicBezTo>
                    <a:pt x="4" y="137"/>
                    <a:pt x="5" y="137"/>
                    <a:pt x="5" y="137"/>
                  </a:cubicBezTo>
                  <a:cubicBezTo>
                    <a:pt x="6" y="137"/>
                    <a:pt x="9" y="137"/>
                    <a:pt x="12" y="137"/>
                  </a:cubicBezTo>
                  <a:cubicBezTo>
                    <a:pt x="12" y="138"/>
                    <a:pt x="13" y="140"/>
                    <a:pt x="13" y="141"/>
                  </a:cubicBezTo>
                  <a:cubicBezTo>
                    <a:pt x="10" y="142"/>
                    <a:pt x="8" y="144"/>
                    <a:pt x="7" y="144"/>
                  </a:cubicBezTo>
                  <a:cubicBezTo>
                    <a:pt x="6" y="144"/>
                    <a:pt x="6" y="145"/>
                    <a:pt x="6" y="145"/>
                  </a:cubicBezTo>
                  <a:cubicBezTo>
                    <a:pt x="5" y="146"/>
                    <a:pt x="5" y="146"/>
                    <a:pt x="6" y="147"/>
                  </a:cubicBezTo>
                  <a:cubicBezTo>
                    <a:pt x="6" y="147"/>
                    <a:pt x="6" y="148"/>
                    <a:pt x="7" y="148"/>
                  </a:cubicBezTo>
                  <a:cubicBezTo>
                    <a:pt x="7" y="148"/>
                    <a:pt x="8" y="149"/>
                    <a:pt x="8" y="148"/>
                  </a:cubicBezTo>
                  <a:cubicBezTo>
                    <a:pt x="9" y="148"/>
                    <a:pt x="12" y="148"/>
                    <a:pt x="15" y="147"/>
                  </a:cubicBezTo>
                  <a:cubicBezTo>
                    <a:pt x="16" y="148"/>
                    <a:pt x="16" y="150"/>
                    <a:pt x="17" y="151"/>
                  </a:cubicBezTo>
                  <a:cubicBezTo>
                    <a:pt x="14" y="153"/>
                    <a:pt x="11" y="154"/>
                    <a:pt x="11" y="155"/>
                  </a:cubicBezTo>
                  <a:cubicBezTo>
                    <a:pt x="10" y="155"/>
                    <a:pt x="10" y="155"/>
                    <a:pt x="10" y="156"/>
                  </a:cubicBezTo>
                  <a:cubicBezTo>
                    <a:pt x="10" y="157"/>
                    <a:pt x="10" y="157"/>
                    <a:pt x="10" y="158"/>
                  </a:cubicBezTo>
                  <a:cubicBezTo>
                    <a:pt x="10" y="158"/>
                    <a:pt x="10" y="159"/>
                    <a:pt x="11" y="159"/>
                  </a:cubicBezTo>
                  <a:cubicBezTo>
                    <a:pt x="12" y="159"/>
                    <a:pt x="12" y="159"/>
                    <a:pt x="13" y="159"/>
                  </a:cubicBezTo>
                  <a:cubicBezTo>
                    <a:pt x="13" y="159"/>
                    <a:pt x="16" y="158"/>
                    <a:pt x="19" y="157"/>
                  </a:cubicBezTo>
                  <a:cubicBezTo>
                    <a:pt x="20" y="158"/>
                    <a:pt x="21" y="160"/>
                    <a:pt x="21" y="161"/>
                  </a:cubicBezTo>
                  <a:cubicBezTo>
                    <a:pt x="19" y="163"/>
                    <a:pt x="16" y="165"/>
                    <a:pt x="16" y="165"/>
                  </a:cubicBezTo>
                  <a:cubicBezTo>
                    <a:pt x="15" y="165"/>
                    <a:pt x="15" y="166"/>
                    <a:pt x="15" y="166"/>
                  </a:cubicBezTo>
                  <a:cubicBezTo>
                    <a:pt x="15" y="167"/>
                    <a:pt x="15" y="168"/>
                    <a:pt x="15" y="168"/>
                  </a:cubicBezTo>
                  <a:cubicBezTo>
                    <a:pt x="15" y="169"/>
                    <a:pt x="16" y="169"/>
                    <a:pt x="16" y="169"/>
                  </a:cubicBezTo>
                  <a:cubicBezTo>
                    <a:pt x="17" y="169"/>
                    <a:pt x="18" y="169"/>
                    <a:pt x="18" y="169"/>
                  </a:cubicBezTo>
                  <a:cubicBezTo>
                    <a:pt x="19" y="169"/>
                    <a:pt x="22" y="168"/>
                    <a:pt x="24" y="166"/>
                  </a:cubicBezTo>
                  <a:cubicBezTo>
                    <a:pt x="25" y="168"/>
                    <a:pt x="26" y="169"/>
                    <a:pt x="27" y="170"/>
                  </a:cubicBezTo>
                  <a:cubicBezTo>
                    <a:pt x="25" y="172"/>
                    <a:pt x="22" y="174"/>
                    <a:pt x="22" y="175"/>
                  </a:cubicBezTo>
                  <a:cubicBezTo>
                    <a:pt x="21" y="175"/>
                    <a:pt x="21" y="176"/>
                    <a:pt x="21" y="176"/>
                  </a:cubicBezTo>
                  <a:cubicBezTo>
                    <a:pt x="21" y="177"/>
                    <a:pt x="21" y="177"/>
                    <a:pt x="21" y="178"/>
                  </a:cubicBezTo>
                  <a:cubicBezTo>
                    <a:pt x="22" y="178"/>
                    <a:pt x="22" y="179"/>
                    <a:pt x="23" y="179"/>
                  </a:cubicBezTo>
                  <a:cubicBezTo>
                    <a:pt x="23" y="179"/>
                    <a:pt x="24" y="179"/>
                    <a:pt x="25" y="179"/>
                  </a:cubicBezTo>
                  <a:cubicBezTo>
                    <a:pt x="25" y="178"/>
                    <a:pt x="28" y="177"/>
                    <a:pt x="30" y="175"/>
                  </a:cubicBezTo>
                  <a:cubicBezTo>
                    <a:pt x="32" y="176"/>
                    <a:pt x="32" y="177"/>
                    <a:pt x="33" y="179"/>
                  </a:cubicBezTo>
                  <a:cubicBezTo>
                    <a:pt x="31" y="181"/>
                    <a:pt x="29" y="183"/>
                    <a:pt x="29" y="184"/>
                  </a:cubicBezTo>
                  <a:cubicBezTo>
                    <a:pt x="28" y="184"/>
                    <a:pt x="28" y="185"/>
                    <a:pt x="28" y="185"/>
                  </a:cubicBezTo>
                  <a:cubicBezTo>
                    <a:pt x="28" y="186"/>
                    <a:pt x="28" y="187"/>
                    <a:pt x="29" y="187"/>
                  </a:cubicBezTo>
                  <a:cubicBezTo>
                    <a:pt x="29" y="187"/>
                    <a:pt x="30" y="188"/>
                    <a:pt x="30" y="188"/>
                  </a:cubicBezTo>
                  <a:cubicBezTo>
                    <a:pt x="31" y="188"/>
                    <a:pt x="32" y="188"/>
                    <a:pt x="32" y="187"/>
                  </a:cubicBezTo>
                  <a:cubicBezTo>
                    <a:pt x="33" y="187"/>
                    <a:pt x="35" y="185"/>
                    <a:pt x="38" y="183"/>
                  </a:cubicBezTo>
                  <a:cubicBezTo>
                    <a:pt x="39" y="184"/>
                    <a:pt x="40" y="186"/>
                    <a:pt x="41" y="187"/>
                  </a:cubicBezTo>
                  <a:cubicBezTo>
                    <a:pt x="39" y="189"/>
                    <a:pt x="37" y="192"/>
                    <a:pt x="37" y="192"/>
                  </a:cubicBezTo>
                  <a:cubicBezTo>
                    <a:pt x="36" y="193"/>
                    <a:pt x="36" y="193"/>
                    <a:pt x="36" y="194"/>
                  </a:cubicBezTo>
                  <a:cubicBezTo>
                    <a:pt x="36" y="194"/>
                    <a:pt x="37" y="195"/>
                    <a:pt x="37" y="195"/>
                  </a:cubicBezTo>
                  <a:cubicBezTo>
                    <a:pt x="38" y="196"/>
                    <a:pt x="38" y="196"/>
                    <a:pt x="39" y="196"/>
                  </a:cubicBezTo>
                  <a:cubicBezTo>
                    <a:pt x="39" y="196"/>
                    <a:pt x="40" y="196"/>
                    <a:pt x="40" y="195"/>
                  </a:cubicBezTo>
                  <a:cubicBezTo>
                    <a:pt x="41" y="195"/>
                    <a:pt x="43" y="193"/>
                    <a:pt x="45" y="191"/>
                  </a:cubicBezTo>
                  <a:cubicBezTo>
                    <a:pt x="46" y="192"/>
                    <a:pt x="48" y="193"/>
                    <a:pt x="49" y="194"/>
                  </a:cubicBezTo>
                  <a:cubicBezTo>
                    <a:pt x="47" y="196"/>
                    <a:pt x="46" y="199"/>
                    <a:pt x="45" y="200"/>
                  </a:cubicBezTo>
                  <a:cubicBezTo>
                    <a:pt x="45" y="200"/>
                    <a:pt x="45" y="201"/>
                    <a:pt x="45" y="201"/>
                  </a:cubicBezTo>
                  <a:cubicBezTo>
                    <a:pt x="45" y="202"/>
                    <a:pt x="46" y="202"/>
                    <a:pt x="46" y="203"/>
                  </a:cubicBezTo>
                  <a:cubicBezTo>
                    <a:pt x="47" y="203"/>
                    <a:pt x="47" y="203"/>
                    <a:pt x="48" y="203"/>
                  </a:cubicBezTo>
                  <a:cubicBezTo>
                    <a:pt x="48" y="203"/>
                    <a:pt x="49" y="203"/>
                    <a:pt x="49" y="202"/>
                  </a:cubicBezTo>
                  <a:cubicBezTo>
                    <a:pt x="50" y="202"/>
                    <a:pt x="52" y="199"/>
                    <a:pt x="54" y="197"/>
                  </a:cubicBezTo>
                  <a:cubicBezTo>
                    <a:pt x="55" y="198"/>
                    <a:pt x="56" y="199"/>
                    <a:pt x="58" y="200"/>
                  </a:cubicBezTo>
                  <a:cubicBezTo>
                    <a:pt x="57" y="202"/>
                    <a:pt x="55" y="205"/>
                    <a:pt x="55" y="206"/>
                  </a:cubicBezTo>
                  <a:cubicBezTo>
                    <a:pt x="55" y="207"/>
                    <a:pt x="55" y="207"/>
                    <a:pt x="55" y="208"/>
                  </a:cubicBezTo>
                  <a:cubicBezTo>
                    <a:pt x="55" y="208"/>
                    <a:pt x="55" y="209"/>
                    <a:pt x="56" y="209"/>
                  </a:cubicBezTo>
                  <a:cubicBezTo>
                    <a:pt x="56" y="209"/>
                    <a:pt x="57" y="209"/>
                    <a:pt x="58" y="209"/>
                  </a:cubicBezTo>
                  <a:cubicBezTo>
                    <a:pt x="58" y="209"/>
                    <a:pt x="59" y="209"/>
                    <a:pt x="59" y="208"/>
                  </a:cubicBezTo>
                  <a:cubicBezTo>
                    <a:pt x="59" y="208"/>
                    <a:pt x="61" y="205"/>
                    <a:pt x="63" y="203"/>
                  </a:cubicBezTo>
                  <a:cubicBezTo>
                    <a:pt x="64" y="204"/>
                    <a:pt x="66" y="204"/>
                    <a:pt x="67" y="205"/>
                  </a:cubicBezTo>
                  <a:cubicBezTo>
                    <a:pt x="66" y="208"/>
                    <a:pt x="65" y="211"/>
                    <a:pt x="65" y="211"/>
                  </a:cubicBezTo>
                  <a:cubicBezTo>
                    <a:pt x="65" y="212"/>
                    <a:pt x="65" y="213"/>
                    <a:pt x="65" y="213"/>
                  </a:cubicBezTo>
                  <a:cubicBezTo>
                    <a:pt x="65" y="214"/>
                    <a:pt x="66" y="214"/>
                    <a:pt x="66" y="214"/>
                  </a:cubicBezTo>
                  <a:cubicBezTo>
                    <a:pt x="67" y="215"/>
                    <a:pt x="68" y="215"/>
                    <a:pt x="68" y="214"/>
                  </a:cubicBezTo>
                  <a:cubicBezTo>
                    <a:pt x="69" y="214"/>
                    <a:pt x="69" y="214"/>
                    <a:pt x="69" y="213"/>
                  </a:cubicBezTo>
                  <a:cubicBezTo>
                    <a:pt x="70" y="213"/>
                    <a:pt x="71" y="210"/>
                    <a:pt x="73" y="207"/>
                  </a:cubicBezTo>
                  <a:cubicBezTo>
                    <a:pt x="74" y="208"/>
                    <a:pt x="76" y="208"/>
                    <a:pt x="77" y="209"/>
                  </a:cubicBezTo>
                  <a:cubicBezTo>
                    <a:pt x="76" y="212"/>
                    <a:pt x="76" y="215"/>
                    <a:pt x="76" y="216"/>
                  </a:cubicBezTo>
                  <a:cubicBezTo>
                    <a:pt x="76" y="216"/>
                    <a:pt x="76" y="217"/>
                    <a:pt x="76" y="218"/>
                  </a:cubicBezTo>
                  <a:cubicBezTo>
                    <a:pt x="76" y="218"/>
                    <a:pt x="77" y="218"/>
                    <a:pt x="77" y="219"/>
                  </a:cubicBezTo>
                  <a:cubicBezTo>
                    <a:pt x="78" y="219"/>
                    <a:pt x="78" y="219"/>
                    <a:pt x="79" y="218"/>
                  </a:cubicBezTo>
                  <a:cubicBezTo>
                    <a:pt x="80" y="218"/>
                    <a:pt x="80" y="218"/>
                    <a:pt x="80" y="217"/>
                  </a:cubicBezTo>
                  <a:cubicBezTo>
                    <a:pt x="80" y="217"/>
                    <a:pt x="82" y="214"/>
                    <a:pt x="83" y="211"/>
                  </a:cubicBezTo>
                  <a:cubicBezTo>
                    <a:pt x="84" y="211"/>
                    <a:pt x="86" y="212"/>
                    <a:pt x="87" y="212"/>
                  </a:cubicBezTo>
                  <a:cubicBezTo>
                    <a:pt x="87" y="215"/>
                    <a:pt x="87" y="218"/>
                    <a:pt x="87" y="219"/>
                  </a:cubicBezTo>
                  <a:cubicBezTo>
                    <a:pt x="87" y="220"/>
                    <a:pt x="87" y="220"/>
                    <a:pt x="87" y="221"/>
                  </a:cubicBezTo>
                  <a:cubicBezTo>
                    <a:pt x="87" y="221"/>
                    <a:pt x="88" y="221"/>
                    <a:pt x="89" y="222"/>
                  </a:cubicBezTo>
                  <a:cubicBezTo>
                    <a:pt x="89" y="222"/>
                    <a:pt x="90" y="222"/>
                    <a:pt x="90" y="221"/>
                  </a:cubicBezTo>
                  <a:cubicBezTo>
                    <a:pt x="91" y="221"/>
                    <a:pt x="91" y="221"/>
                    <a:pt x="91" y="220"/>
                  </a:cubicBezTo>
                  <a:cubicBezTo>
                    <a:pt x="92" y="219"/>
                    <a:pt x="92" y="216"/>
                    <a:pt x="93" y="213"/>
                  </a:cubicBezTo>
                  <a:cubicBezTo>
                    <a:pt x="95" y="214"/>
                    <a:pt x="96" y="214"/>
                    <a:pt x="98" y="214"/>
                  </a:cubicBezTo>
                  <a:cubicBezTo>
                    <a:pt x="98" y="217"/>
                    <a:pt x="98" y="220"/>
                    <a:pt x="98" y="221"/>
                  </a:cubicBezTo>
                  <a:cubicBezTo>
                    <a:pt x="98" y="222"/>
                    <a:pt x="98" y="222"/>
                    <a:pt x="99" y="223"/>
                  </a:cubicBezTo>
                  <a:cubicBezTo>
                    <a:pt x="99" y="223"/>
                    <a:pt x="99" y="223"/>
                    <a:pt x="100" y="223"/>
                  </a:cubicBezTo>
                  <a:cubicBezTo>
                    <a:pt x="101" y="223"/>
                    <a:pt x="101" y="223"/>
                    <a:pt x="102" y="223"/>
                  </a:cubicBezTo>
                  <a:cubicBezTo>
                    <a:pt x="102" y="223"/>
                    <a:pt x="103" y="222"/>
                    <a:pt x="103" y="222"/>
                  </a:cubicBezTo>
                  <a:cubicBezTo>
                    <a:pt x="103" y="221"/>
                    <a:pt x="103" y="218"/>
                    <a:pt x="104" y="215"/>
                  </a:cubicBezTo>
                  <a:cubicBezTo>
                    <a:pt x="106" y="215"/>
                    <a:pt x="107" y="215"/>
                    <a:pt x="109" y="215"/>
                  </a:cubicBezTo>
                  <a:cubicBezTo>
                    <a:pt x="109" y="218"/>
                    <a:pt x="109" y="221"/>
                    <a:pt x="109" y="222"/>
                  </a:cubicBezTo>
                  <a:cubicBezTo>
                    <a:pt x="109" y="223"/>
                    <a:pt x="110" y="223"/>
                    <a:pt x="110" y="223"/>
                  </a:cubicBezTo>
                  <a:cubicBezTo>
                    <a:pt x="111" y="224"/>
                    <a:pt x="111" y="224"/>
                    <a:pt x="112" y="224"/>
                  </a:cubicBezTo>
                  <a:cubicBezTo>
                    <a:pt x="112" y="224"/>
                    <a:pt x="113" y="224"/>
                    <a:pt x="113" y="223"/>
                  </a:cubicBezTo>
                  <a:cubicBezTo>
                    <a:pt x="114" y="223"/>
                    <a:pt x="114" y="223"/>
                    <a:pt x="114" y="222"/>
                  </a:cubicBezTo>
                  <a:cubicBezTo>
                    <a:pt x="114" y="221"/>
                    <a:pt x="115" y="218"/>
                    <a:pt x="115" y="215"/>
                  </a:cubicBezTo>
                  <a:cubicBezTo>
                    <a:pt x="116" y="215"/>
                    <a:pt x="118" y="215"/>
                    <a:pt x="119" y="215"/>
                  </a:cubicBezTo>
                  <a:cubicBezTo>
                    <a:pt x="120" y="218"/>
                    <a:pt x="121" y="221"/>
                    <a:pt x="121" y="222"/>
                  </a:cubicBezTo>
                  <a:cubicBezTo>
                    <a:pt x="121" y="222"/>
                    <a:pt x="121" y="223"/>
                    <a:pt x="122" y="223"/>
                  </a:cubicBezTo>
                  <a:cubicBezTo>
                    <a:pt x="122" y="223"/>
                    <a:pt x="123" y="223"/>
                    <a:pt x="123" y="223"/>
                  </a:cubicBezTo>
                  <a:cubicBezTo>
                    <a:pt x="124" y="223"/>
                    <a:pt x="125" y="223"/>
                    <a:pt x="125" y="223"/>
                  </a:cubicBezTo>
                  <a:cubicBezTo>
                    <a:pt x="125" y="222"/>
                    <a:pt x="126" y="222"/>
                    <a:pt x="126" y="221"/>
                  </a:cubicBezTo>
                  <a:cubicBezTo>
                    <a:pt x="126" y="220"/>
                    <a:pt x="125" y="217"/>
                    <a:pt x="125" y="214"/>
                  </a:cubicBezTo>
                  <a:cubicBezTo>
                    <a:pt x="127" y="214"/>
                    <a:pt x="129" y="214"/>
                    <a:pt x="130" y="213"/>
                  </a:cubicBezTo>
                  <a:cubicBezTo>
                    <a:pt x="131" y="216"/>
                    <a:pt x="132" y="219"/>
                    <a:pt x="132" y="220"/>
                  </a:cubicBezTo>
                  <a:cubicBezTo>
                    <a:pt x="132" y="221"/>
                    <a:pt x="133" y="221"/>
                    <a:pt x="133" y="221"/>
                  </a:cubicBezTo>
                  <a:cubicBezTo>
                    <a:pt x="134" y="222"/>
                    <a:pt x="134" y="222"/>
                    <a:pt x="135" y="222"/>
                  </a:cubicBezTo>
                  <a:cubicBezTo>
                    <a:pt x="136" y="221"/>
                    <a:pt x="136" y="221"/>
                    <a:pt x="136" y="221"/>
                  </a:cubicBezTo>
                  <a:cubicBezTo>
                    <a:pt x="137" y="220"/>
                    <a:pt x="137" y="220"/>
                    <a:pt x="137" y="219"/>
                  </a:cubicBezTo>
                  <a:cubicBezTo>
                    <a:pt x="137" y="218"/>
                    <a:pt x="136" y="215"/>
                    <a:pt x="136" y="212"/>
                  </a:cubicBezTo>
                  <a:cubicBezTo>
                    <a:pt x="138" y="212"/>
                    <a:pt x="139" y="211"/>
                    <a:pt x="141" y="211"/>
                  </a:cubicBezTo>
                  <a:cubicBezTo>
                    <a:pt x="142" y="214"/>
                    <a:pt x="143" y="217"/>
                    <a:pt x="143" y="217"/>
                  </a:cubicBezTo>
                  <a:cubicBezTo>
                    <a:pt x="144" y="218"/>
                    <a:pt x="144" y="218"/>
                    <a:pt x="144" y="218"/>
                  </a:cubicBezTo>
                  <a:cubicBezTo>
                    <a:pt x="145" y="219"/>
                    <a:pt x="146" y="219"/>
                    <a:pt x="146" y="219"/>
                  </a:cubicBezTo>
                  <a:cubicBezTo>
                    <a:pt x="147" y="218"/>
                    <a:pt x="147" y="218"/>
                    <a:pt x="148" y="218"/>
                  </a:cubicBezTo>
                  <a:cubicBezTo>
                    <a:pt x="148" y="217"/>
                    <a:pt x="148" y="216"/>
                    <a:pt x="148" y="216"/>
                  </a:cubicBezTo>
                  <a:cubicBezTo>
                    <a:pt x="148" y="215"/>
                    <a:pt x="147" y="212"/>
                    <a:pt x="146" y="209"/>
                  </a:cubicBezTo>
                  <a:cubicBezTo>
                    <a:pt x="148" y="208"/>
                    <a:pt x="149" y="208"/>
                    <a:pt x="151" y="207"/>
                  </a:cubicBezTo>
                  <a:cubicBezTo>
                    <a:pt x="152" y="210"/>
                    <a:pt x="154" y="213"/>
                    <a:pt x="154" y="213"/>
                  </a:cubicBezTo>
                  <a:cubicBezTo>
                    <a:pt x="154" y="214"/>
                    <a:pt x="155" y="214"/>
                    <a:pt x="155" y="214"/>
                  </a:cubicBezTo>
                  <a:cubicBezTo>
                    <a:pt x="156" y="215"/>
                    <a:pt x="157" y="215"/>
                    <a:pt x="157" y="214"/>
                  </a:cubicBezTo>
                  <a:cubicBezTo>
                    <a:pt x="158" y="214"/>
                    <a:pt x="158" y="214"/>
                    <a:pt x="158" y="213"/>
                  </a:cubicBezTo>
                  <a:cubicBezTo>
                    <a:pt x="159" y="213"/>
                    <a:pt x="159" y="212"/>
                    <a:pt x="159" y="211"/>
                  </a:cubicBezTo>
                  <a:cubicBezTo>
                    <a:pt x="158" y="211"/>
                    <a:pt x="157" y="208"/>
                    <a:pt x="156" y="205"/>
                  </a:cubicBezTo>
                  <a:cubicBezTo>
                    <a:pt x="158" y="204"/>
                    <a:pt x="159" y="204"/>
                    <a:pt x="160" y="203"/>
                  </a:cubicBezTo>
                  <a:cubicBezTo>
                    <a:pt x="162" y="205"/>
                    <a:pt x="164" y="208"/>
                    <a:pt x="164" y="208"/>
                  </a:cubicBezTo>
                  <a:cubicBezTo>
                    <a:pt x="165" y="209"/>
                    <a:pt x="165" y="209"/>
                    <a:pt x="166" y="209"/>
                  </a:cubicBezTo>
                  <a:cubicBezTo>
                    <a:pt x="166" y="209"/>
                    <a:pt x="167" y="209"/>
                    <a:pt x="168" y="209"/>
                  </a:cubicBezTo>
                  <a:cubicBezTo>
                    <a:pt x="168" y="209"/>
                    <a:pt x="168" y="208"/>
                    <a:pt x="169" y="208"/>
                  </a:cubicBezTo>
                  <a:cubicBezTo>
                    <a:pt x="169" y="207"/>
                    <a:pt x="169" y="207"/>
                    <a:pt x="169" y="206"/>
                  </a:cubicBezTo>
                  <a:cubicBezTo>
                    <a:pt x="168" y="205"/>
                    <a:pt x="167" y="202"/>
                    <a:pt x="166" y="200"/>
                  </a:cubicBezTo>
                  <a:cubicBezTo>
                    <a:pt x="167" y="199"/>
                    <a:pt x="168" y="198"/>
                    <a:pt x="170" y="197"/>
                  </a:cubicBezTo>
                  <a:cubicBezTo>
                    <a:pt x="172" y="199"/>
                    <a:pt x="174" y="202"/>
                    <a:pt x="174" y="202"/>
                  </a:cubicBezTo>
                  <a:cubicBezTo>
                    <a:pt x="175" y="203"/>
                    <a:pt x="175" y="203"/>
                    <a:pt x="176" y="203"/>
                  </a:cubicBezTo>
                  <a:cubicBezTo>
                    <a:pt x="176" y="203"/>
                    <a:pt x="177" y="203"/>
                    <a:pt x="177" y="203"/>
                  </a:cubicBezTo>
                  <a:cubicBezTo>
                    <a:pt x="178" y="202"/>
                    <a:pt x="178" y="202"/>
                    <a:pt x="178" y="201"/>
                  </a:cubicBezTo>
                  <a:cubicBezTo>
                    <a:pt x="178" y="201"/>
                    <a:pt x="178" y="200"/>
                    <a:pt x="178" y="200"/>
                  </a:cubicBezTo>
                  <a:cubicBezTo>
                    <a:pt x="178" y="199"/>
                    <a:pt x="176" y="196"/>
                    <a:pt x="175" y="194"/>
                  </a:cubicBezTo>
                  <a:cubicBezTo>
                    <a:pt x="176" y="193"/>
                    <a:pt x="177" y="192"/>
                    <a:pt x="178" y="191"/>
                  </a:cubicBezTo>
                  <a:cubicBezTo>
                    <a:pt x="180" y="193"/>
                    <a:pt x="183" y="195"/>
                    <a:pt x="183" y="195"/>
                  </a:cubicBezTo>
                  <a:cubicBezTo>
                    <a:pt x="184" y="196"/>
                    <a:pt x="184" y="196"/>
                    <a:pt x="185" y="196"/>
                  </a:cubicBezTo>
                  <a:cubicBezTo>
                    <a:pt x="185" y="196"/>
                    <a:pt x="186" y="196"/>
                    <a:pt x="186" y="195"/>
                  </a:cubicBezTo>
                  <a:cubicBezTo>
                    <a:pt x="187" y="195"/>
                    <a:pt x="187" y="194"/>
                    <a:pt x="187" y="194"/>
                  </a:cubicBezTo>
                  <a:cubicBezTo>
                    <a:pt x="187" y="193"/>
                    <a:pt x="187" y="193"/>
                    <a:pt x="187" y="192"/>
                  </a:cubicBezTo>
                  <a:cubicBezTo>
                    <a:pt x="186" y="192"/>
                    <a:pt x="184" y="189"/>
                    <a:pt x="183" y="187"/>
                  </a:cubicBezTo>
                  <a:cubicBezTo>
                    <a:pt x="184" y="186"/>
                    <a:pt x="185" y="184"/>
                    <a:pt x="186" y="183"/>
                  </a:cubicBezTo>
                  <a:cubicBezTo>
                    <a:pt x="188" y="185"/>
                    <a:pt x="191" y="187"/>
                    <a:pt x="191" y="187"/>
                  </a:cubicBezTo>
                  <a:cubicBezTo>
                    <a:pt x="192" y="188"/>
                    <a:pt x="193" y="188"/>
                    <a:pt x="193" y="188"/>
                  </a:cubicBezTo>
                  <a:cubicBezTo>
                    <a:pt x="194" y="188"/>
                    <a:pt x="194" y="187"/>
                    <a:pt x="195" y="187"/>
                  </a:cubicBezTo>
                  <a:cubicBezTo>
                    <a:pt x="195" y="187"/>
                    <a:pt x="195" y="186"/>
                    <a:pt x="195" y="185"/>
                  </a:cubicBezTo>
                  <a:cubicBezTo>
                    <a:pt x="195" y="185"/>
                    <a:pt x="195" y="184"/>
                    <a:pt x="195" y="184"/>
                  </a:cubicBezTo>
                  <a:cubicBezTo>
                    <a:pt x="194" y="183"/>
                    <a:pt x="192" y="181"/>
                    <a:pt x="190" y="179"/>
                  </a:cubicBezTo>
                  <a:cubicBezTo>
                    <a:pt x="191" y="177"/>
                    <a:pt x="192" y="176"/>
                    <a:pt x="193" y="175"/>
                  </a:cubicBezTo>
                  <a:cubicBezTo>
                    <a:pt x="196" y="177"/>
                    <a:pt x="198" y="178"/>
                    <a:pt x="199" y="179"/>
                  </a:cubicBezTo>
                  <a:cubicBezTo>
                    <a:pt x="199" y="179"/>
                    <a:pt x="200" y="179"/>
                    <a:pt x="201" y="179"/>
                  </a:cubicBezTo>
                  <a:cubicBezTo>
                    <a:pt x="201" y="179"/>
                    <a:pt x="202" y="178"/>
                    <a:pt x="202" y="178"/>
                  </a:cubicBezTo>
                  <a:cubicBezTo>
                    <a:pt x="202" y="177"/>
                    <a:pt x="203" y="177"/>
                    <a:pt x="202" y="176"/>
                  </a:cubicBezTo>
                  <a:cubicBezTo>
                    <a:pt x="202" y="176"/>
                    <a:pt x="202" y="175"/>
                    <a:pt x="202" y="175"/>
                  </a:cubicBezTo>
                  <a:cubicBezTo>
                    <a:pt x="201" y="174"/>
                    <a:pt x="199" y="172"/>
                    <a:pt x="197" y="170"/>
                  </a:cubicBezTo>
                  <a:cubicBezTo>
                    <a:pt x="197" y="169"/>
                    <a:pt x="198" y="168"/>
                    <a:pt x="199" y="166"/>
                  </a:cubicBezTo>
                  <a:cubicBezTo>
                    <a:pt x="202" y="168"/>
                    <a:pt x="205" y="169"/>
                    <a:pt x="205" y="169"/>
                  </a:cubicBezTo>
                  <a:cubicBezTo>
                    <a:pt x="206" y="169"/>
                    <a:pt x="207" y="169"/>
                    <a:pt x="207" y="169"/>
                  </a:cubicBezTo>
                  <a:cubicBezTo>
                    <a:pt x="208" y="169"/>
                    <a:pt x="208" y="169"/>
                    <a:pt x="208" y="168"/>
                  </a:cubicBezTo>
                  <a:cubicBezTo>
                    <a:pt x="209" y="168"/>
                    <a:pt x="209" y="167"/>
                    <a:pt x="209" y="166"/>
                  </a:cubicBezTo>
                  <a:cubicBezTo>
                    <a:pt x="209" y="166"/>
                    <a:pt x="208" y="165"/>
                    <a:pt x="208" y="165"/>
                  </a:cubicBezTo>
                  <a:cubicBezTo>
                    <a:pt x="207" y="165"/>
                    <a:pt x="205" y="163"/>
                    <a:pt x="202" y="161"/>
                  </a:cubicBezTo>
                  <a:cubicBezTo>
                    <a:pt x="203" y="160"/>
                    <a:pt x="204" y="158"/>
                    <a:pt x="204" y="157"/>
                  </a:cubicBezTo>
                  <a:cubicBezTo>
                    <a:pt x="207" y="158"/>
                    <a:pt x="210" y="159"/>
                    <a:pt x="211" y="159"/>
                  </a:cubicBezTo>
                  <a:cubicBezTo>
                    <a:pt x="211" y="159"/>
                    <a:pt x="212" y="159"/>
                    <a:pt x="212" y="159"/>
                  </a:cubicBezTo>
                  <a:cubicBezTo>
                    <a:pt x="213" y="159"/>
                    <a:pt x="213" y="158"/>
                    <a:pt x="214" y="158"/>
                  </a:cubicBezTo>
                  <a:cubicBezTo>
                    <a:pt x="214" y="157"/>
                    <a:pt x="214" y="157"/>
                    <a:pt x="214" y="156"/>
                  </a:cubicBezTo>
                  <a:cubicBezTo>
                    <a:pt x="214" y="155"/>
                    <a:pt x="213" y="155"/>
                    <a:pt x="213" y="155"/>
                  </a:cubicBezTo>
                  <a:cubicBezTo>
                    <a:pt x="212" y="154"/>
                    <a:pt x="209" y="153"/>
                    <a:pt x="207" y="151"/>
                  </a:cubicBezTo>
                  <a:cubicBezTo>
                    <a:pt x="207" y="150"/>
                    <a:pt x="208" y="148"/>
                    <a:pt x="208" y="147"/>
                  </a:cubicBezTo>
                  <a:cubicBezTo>
                    <a:pt x="211" y="148"/>
                    <a:pt x="215" y="148"/>
                    <a:pt x="215" y="148"/>
                  </a:cubicBezTo>
                  <a:cubicBezTo>
                    <a:pt x="216" y="149"/>
                    <a:pt x="216" y="148"/>
                    <a:pt x="217" y="148"/>
                  </a:cubicBezTo>
                  <a:cubicBezTo>
                    <a:pt x="217" y="148"/>
                    <a:pt x="218" y="147"/>
                    <a:pt x="218" y="147"/>
                  </a:cubicBezTo>
                  <a:cubicBezTo>
                    <a:pt x="218" y="146"/>
                    <a:pt x="218" y="146"/>
                    <a:pt x="218" y="145"/>
                  </a:cubicBezTo>
                  <a:cubicBezTo>
                    <a:pt x="218" y="145"/>
                    <a:pt x="217" y="144"/>
                    <a:pt x="217" y="144"/>
                  </a:cubicBezTo>
                  <a:cubicBezTo>
                    <a:pt x="216" y="144"/>
                    <a:pt x="213" y="142"/>
                    <a:pt x="210" y="141"/>
                  </a:cubicBezTo>
                  <a:cubicBezTo>
                    <a:pt x="211" y="140"/>
                    <a:pt x="211" y="138"/>
                    <a:pt x="211" y="137"/>
                  </a:cubicBezTo>
                  <a:cubicBezTo>
                    <a:pt x="214" y="137"/>
                    <a:pt x="218" y="137"/>
                    <a:pt x="218" y="137"/>
                  </a:cubicBezTo>
                  <a:cubicBezTo>
                    <a:pt x="219" y="137"/>
                    <a:pt x="220" y="137"/>
                    <a:pt x="220" y="137"/>
                  </a:cubicBezTo>
                  <a:cubicBezTo>
                    <a:pt x="220" y="137"/>
                    <a:pt x="221" y="136"/>
                    <a:pt x="221" y="135"/>
                  </a:cubicBezTo>
                  <a:cubicBezTo>
                    <a:pt x="221" y="135"/>
                    <a:pt x="221" y="134"/>
                    <a:pt x="221" y="134"/>
                  </a:cubicBezTo>
                  <a:cubicBezTo>
                    <a:pt x="220" y="133"/>
                    <a:pt x="220" y="133"/>
                    <a:pt x="219" y="133"/>
                  </a:cubicBezTo>
                  <a:cubicBezTo>
                    <a:pt x="219" y="132"/>
                    <a:pt x="216" y="132"/>
                    <a:pt x="213" y="131"/>
                  </a:cubicBezTo>
                  <a:cubicBezTo>
                    <a:pt x="213" y="129"/>
                    <a:pt x="213" y="128"/>
                    <a:pt x="214" y="126"/>
                  </a:cubicBezTo>
                  <a:cubicBezTo>
                    <a:pt x="216" y="126"/>
                    <a:pt x="220" y="126"/>
                    <a:pt x="220" y="126"/>
                  </a:cubicBezTo>
                  <a:cubicBezTo>
                    <a:pt x="221" y="126"/>
                    <a:pt x="222" y="126"/>
                    <a:pt x="222" y="125"/>
                  </a:cubicBezTo>
                  <a:cubicBezTo>
                    <a:pt x="222" y="125"/>
                    <a:pt x="223" y="125"/>
                    <a:pt x="223" y="124"/>
                  </a:cubicBezTo>
                  <a:cubicBezTo>
                    <a:pt x="223" y="123"/>
                    <a:pt x="223" y="123"/>
                    <a:pt x="222" y="122"/>
                  </a:cubicBezTo>
                  <a:cubicBezTo>
                    <a:pt x="222" y="122"/>
                    <a:pt x="222" y="121"/>
                    <a:pt x="221" y="121"/>
                  </a:cubicBezTo>
                  <a:cubicBezTo>
                    <a:pt x="220" y="121"/>
                    <a:pt x="217" y="121"/>
                    <a:pt x="214" y="120"/>
                  </a:cubicBezTo>
                  <a:cubicBezTo>
                    <a:pt x="214" y="118"/>
                    <a:pt x="214" y="117"/>
                    <a:pt x="214" y="115"/>
                  </a:cubicBezTo>
                  <a:cubicBezTo>
                    <a:pt x="217" y="115"/>
                    <a:pt x="221" y="115"/>
                    <a:pt x="221" y="115"/>
                  </a:cubicBezTo>
                  <a:close/>
                  <a:moveTo>
                    <a:pt x="112" y="201"/>
                  </a:moveTo>
                  <a:cubicBezTo>
                    <a:pt x="63" y="201"/>
                    <a:pt x="23" y="161"/>
                    <a:pt x="23" y="112"/>
                  </a:cubicBezTo>
                  <a:cubicBezTo>
                    <a:pt x="23" y="63"/>
                    <a:pt x="63" y="23"/>
                    <a:pt x="112" y="23"/>
                  </a:cubicBezTo>
                  <a:cubicBezTo>
                    <a:pt x="161" y="23"/>
                    <a:pt x="201" y="63"/>
                    <a:pt x="201" y="112"/>
                  </a:cubicBezTo>
                  <a:cubicBezTo>
                    <a:pt x="201" y="161"/>
                    <a:pt x="161" y="201"/>
                    <a:pt x="112" y="201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09" name="Freeform 18"/>
            <p:cNvSpPr>
              <a:spLocks noEditPoints="1"/>
            </p:cNvSpPr>
            <p:nvPr/>
          </p:nvSpPr>
          <p:spPr bwMode="auto">
            <a:xfrm>
              <a:off x="769938" y="-19050"/>
              <a:ext cx="434975" cy="438150"/>
            </a:xfrm>
            <a:custGeom>
              <a:avLst/>
              <a:gdLst>
                <a:gd name="T0" fmla="*/ 121 w 123"/>
                <a:gd name="T1" fmla="*/ 60 h 124"/>
                <a:gd name="T2" fmla="*/ 122 w 123"/>
                <a:gd name="T3" fmla="*/ 51 h 124"/>
                <a:gd name="T4" fmla="*/ 118 w 123"/>
                <a:gd name="T5" fmla="*/ 44 h 124"/>
                <a:gd name="T6" fmla="*/ 111 w 123"/>
                <a:gd name="T7" fmla="*/ 41 h 124"/>
                <a:gd name="T8" fmla="*/ 114 w 123"/>
                <a:gd name="T9" fmla="*/ 30 h 124"/>
                <a:gd name="T10" fmla="*/ 109 w 123"/>
                <a:gd name="T11" fmla="*/ 24 h 124"/>
                <a:gd name="T12" fmla="*/ 98 w 123"/>
                <a:gd name="T13" fmla="*/ 23 h 124"/>
                <a:gd name="T14" fmla="*/ 98 w 123"/>
                <a:gd name="T15" fmla="*/ 15 h 124"/>
                <a:gd name="T16" fmla="*/ 92 w 123"/>
                <a:gd name="T17" fmla="*/ 9 h 124"/>
                <a:gd name="T18" fmla="*/ 84 w 123"/>
                <a:gd name="T19" fmla="*/ 6 h 124"/>
                <a:gd name="T20" fmla="*/ 77 w 123"/>
                <a:gd name="T21" fmla="*/ 11 h 124"/>
                <a:gd name="T22" fmla="*/ 71 w 123"/>
                <a:gd name="T23" fmla="*/ 1 h 124"/>
                <a:gd name="T24" fmla="*/ 63 w 123"/>
                <a:gd name="T25" fmla="*/ 1 h 124"/>
                <a:gd name="T26" fmla="*/ 55 w 123"/>
                <a:gd name="T27" fmla="*/ 9 h 124"/>
                <a:gd name="T28" fmla="*/ 49 w 123"/>
                <a:gd name="T29" fmla="*/ 3 h 124"/>
                <a:gd name="T30" fmla="*/ 40 w 123"/>
                <a:gd name="T31" fmla="*/ 4 h 124"/>
                <a:gd name="T32" fmla="*/ 33 w 123"/>
                <a:gd name="T33" fmla="*/ 9 h 124"/>
                <a:gd name="T34" fmla="*/ 32 w 123"/>
                <a:gd name="T35" fmla="*/ 17 h 124"/>
                <a:gd name="T36" fmla="*/ 21 w 123"/>
                <a:gd name="T37" fmla="*/ 16 h 124"/>
                <a:gd name="T38" fmla="*/ 15 w 123"/>
                <a:gd name="T39" fmla="*/ 22 h 124"/>
                <a:gd name="T40" fmla="*/ 16 w 123"/>
                <a:gd name="T41" fmla="*/ 33 h 124"/>
                <a:gd name="T42" fmla="*/ 9 w 123"/>
                <a:gd name="T43" fmla="*/ 34 h 124"/>
                <a:gd name="T44" fmla="*/ 3 w 123"/>
                <a:gd name="T45" fmla="*/ 41 h 124"/>
                <a:gd name="T46" fmla="*/ 3 w 123"/>
                <a:gd name="T47" fmla="*/ 49 h 124"/>
                <a:gd name="T48" fmla="*/ 8 w 123"/>
                <a:gd name="T49" fmla="*/ 55 h 124"/>
                <a:gd name="T50" fmla="*/ 0 w 123"/>
                <a:gd name="T51" fmla="*/ 63 h 124"/>
                <a:gd name="T52" fmla="*/ 1 w 123"/>
                <a:gd name="T53" fmla="*/ 71 h 124"/>
                <a:gd name="T54" fmla="*/ 10 w 123"/>
                <a:gd name="T55" fmla="*/ 78 h 124"/>
                <a:gd name="T56" fmla="*/ 6 w 123"/>
                <a:gd name="T57" fmla="*/ 85 h 124"/>
                <a:gd name="T58" fmla="*/ 8 w 123"/>
                <a:gd name="T59" fmla="*/ 93 h 124"/>
                <a:gd name="T60" fmla="*/ 14 w 123"/>
                <a:gd name="T61" fmla="*/ 99 h 124"/>
                <a:gd name="T62" fmla="*/ 22 w 123"/>
                <a:gd name="T63" fmla="*/ 99 h 124"/>
                <a:gd name="T64" fmla="*/ 23 w 123"/>
                <a:gd name="T65" fmla="*/ 110 h 124"/>
                <a:gd name="T66" fmla="*/ 30 w 123"/>
                <a:gd name="T67" fmla="*/ 114 h 124"/>
                <a:gd name="T68" fmla="*/ 41 w 123"/>
                <a:gd name="T69" fmla="*/ 112 h 124"/>
                <a:gd name="T70" fmla="*/ 43 w 123"/>
                <a:gd name="T71" fmla="*/ 119 h 124"/>
                <a:gd name="T72" fmla="*/ 51 w 123"/>
                <a:gd name="T73" fmla="*/ 123 h 124"/>
                <a:gd name="T74" fmla="*/ 59 w 123"/>
                <a:gd name="T75" fmla="*/ 122 h 124"/>
                <a:gd name="T76" fmla="*/ 64 w 123"/>
                <a:gd name="T77" fmla="*/ 116 h 124"/>
                <a:gd name="T78" fmla="*/ 73 w 123"/>
                <a:gd name="T79" fmla="*/ 122 h 124"/>
                <a:gd name="T80" fmla="*/ 81 w 123"/>
                <a:gd name="T81" fmla="*/ 120 h 124"/>
                <a:gd name="T82" fmla="*/ 86 w 123"/>
                <a:gd name="T83" fmla="*/ 110 h 124"/>
                <a:gd name="T84" fmla="*/ 93 w 123"/>
                <a:gd name="T85" fmla="*/ 113 h 124"/>
                <a:gd name="T86" fmla="*/ 101 w 123"/>
                <a:gd name="T87" fmla="*/ 109 h 124"/>
                <a:gd name="T88" fmla="*/ 106 w 123"/>
                <a:gd name="T89" fmla="*/ 102 h 124"/>
                <a:gd name="T90" fmla="*/ 104 w 123"/>
                <a:gd name="T91" fmla="*/ 94 h 124"/>
                <a:gd name="T92" fmla="*/ 115 w 123"/>
                <a:gd name="T93" fmla="*/ 91 h 124"/>
                <a:gd name="T94" fmla="*/ 118 w 123"/>
                <a:gd name="T95" fmla="*/ 84 h 124"/>
                <a:gd name="T96" fmla="*/ 114 w 123"/>
                <a:gd name="T97" fmla="*/ 74 h 124"/>
                <a:gd name="T98" fmla="*/ 121 w 123"/>
                <a:gd name="T99" fmla="*/ 70 h 124"/>
                <a:gd name="T100" fmla="*/ 61 w 123"/>
                <a:gd name="T101" fmla="*/ 111 h 124"/>
                <a:gd name="T102" fmla="*/ 45 w 123"/>
                <a:gd name="T103" fmla="*/ 108 h 124"/>
                <a:gd name="T104" fmla="*/ 31 w 123"/>
                <a:gd name="T105" fmla="*/ 10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3" h="124">
                  <a:moveTo>
                    <a:pt x="121" y="64"/>
                  </a:moveTo>
                  <a:cubicBezTo>
                    <a:pt x="122" y="64"/>
                    <a:pt x="122" y="64"/>
                    <a:pt x="123" y="63"/>
                  </a:cubicBezTo>
                  <a:cubicBezTo>
                    <a:pt x="123" y="63"/>
                    <a:pt x="123" y="63"/>
                    <a:pt x="123" y="62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2" y="60"/>
                    <a:pt x="122" y="60"/>
                    <a:pt x="121" y="60"/>
                  </a:cubicBezTo>
                  <a:cubicBezTo>
                    <a:pt x="121" y="60"/>
                    <a:pt x="118" y="60"/>
                    <a:pt x="115" y="59"/>
                  </a:cubicBezTo>
                  <a:cubicBezTo>
                    <a:pt x="115" y="58"/>
                    <a:pt x="115" y="57"/>
                    <a:pt x="115" y="55"/>
                  </a:cubicBezTo>
                  <a:cubicBezTo>
                    <a:pt x="117" y="55"/>
                    <a:pt x="120" y="54"/>
                    <a:pt x="121" y="54"/>
                  </a:cubicBezTo>
                  <a:cubicBezTo>
                    <a:pt x="121" y="54"/>
                    <a:pt x="122" y="53"/>
                    <a:pt x="122" y="53"/>
                  </a:cubicBezTo>
                  <a:cubicBezTo>
                    <a:pt x="122" y="52"/>
                    <a:pt x="122" y="52"/>
                    <a:pt x="122" y="51"/>
                  </a:cubicBezTo>
                  <a:cubicBezTo>
                    <a:pt x="122" y="51"/>
                    <a:pt x="122" y="50"/>
                    <a:pt x="121" y="50"/>
                  </a:cubicBezTo>
                  <a:cubicBezTo>
                    <a:pt x="121" y="50"/>
                    <a:pt x="120" y="49"/>
                    <a:pt x="120" y="49"/>
                  </a:cubicBezTo>
                  <a:cubicBezTo>
                    <a:pt x="119" y="50"/>
                    <a:pt x="116" y="50"/>
                    <a:pt x="114" y="50"/>
                  </a:cubicBezTo>
                  <a:cubicBezTo>
                    <a:pt x="113" y="49"/>
                    <a:pt x="113" y="47"/>
                    <a:pt x="113" y="46"/>
                  </a:cubicBezTo>
                  <a:cubicBezTo>
                    <a:pt x="115" y="45"/>
                    <a:pt x="118" y="44"/>
                    <a:pt x="118" y="44"/>
                  </a:cubicBezTo>
                  <a:cubicBezTo>
                    <a:pt x="119" y="43"/>
                    <a:pt x="119" y="43"/>
                    <a:pt x="119" y="42"/>
                  </a:cubicBezTo>
                  <a:cubicBezTo>
                    <a:pt x="120" y="42"/>
                    <a:pt x="120" y="41"/>
                    <a:pt x="119" y="41"/>
                  </a:cubicBezTo>
                  <a:cubicBezTo>
                    <a:pt x="119" y="40"/>
                    <a:pt x="119" y="40"/>
                    <a:pt x="118" y="40"/>
                  </a:cubicBezTo>
                  <a:cubicBezTo>
                    <a:pt x="118" y="40"/>
                    <a:pt x="117" y="39"/>
                    <a:pt x="117" y="40"/>
                  </a:cubicBezTo>
                  <a:cubicBezTo>
                    <a:pt x="116" y="40"/>
                    <a:pt x="113" y="40"/>
                    <a:pt x="111" y="41"/>
                  </a:cubicBezTo>
                  <a:cubicBezTo>
                    <a:pt x="110" y="40"/>
                    <a:pt x="110" y="39"/>
                    <a:pt x="109" y="38"/>
                  </a:cubicBezTo>
                  <a:cubicBezTo>
                    <a:pt x="111" y="36"/>
                    <a:pt x="114" y="34"/>
                    <a:pt x="114" y="34"/>
                  </a:cubicBezTo>
                  <a:cubicBezTo>
                    <a:pt x="115" y="34"/>
                    <a:pt x="115" y="33"/>
                    <a:pt x="115" y="33"/>
                  </a:cubicBezTo>
                  <a:cubicBezTo>
                    <a:pt x="115" y="32"/>
                    <a:pt x="115" y="32"/>
                    <a:pt x="115" y="31"/>
                  </a:cubicBezTo>
                  <a:cubicBezTo>
                    <a:pt x="115" y="31"/>
                    <a:pt x="114" y="30"/>
                    <a:pt x="114" y="30"/>
                  </a:cubicBezTo>
                  <a:cubicBezTo>
                    <a:pt x="113" y="30"/>
                    <a:pt x="113" y="30"/>
                    <a:pt x="112" y="30"/>
                  </a:cubicBezTo>
                  <a:cubicBezTo>
                    <a:pt x="112" y="31"/>
                    <a:pt x="109" y="32"/>
                    <a:pt x="106" y="33"/>
                  </a:cubicBezTo>
                  <a:cubicBezTo>
                    <a:pt x="106" y="32"/>
                    <a:pt x="105" y="31"/>
                    <a:pt x="104" y="30"/>
                  </a:cubicBezTo>
                  <a:cubicBezTo>
                    <a:pt x="106" y="28"/>
                    <a:pt x="108" y="26"/>
                    <a:pt x="109" y="25"/>
                  </a:cubicBezTo>
                  <a:cubicBezTo>
                    <a:pt x="109" y="25"/>
                    <a:pt x="109" y="24"/>
                    <a:pt x="109" y="24"/>
                  </a:cubicBezTo>
                  <a:cubicBezTo>
                    <a:pt x="109" y="23"/>
                    <a:pt x="109" y="23"/>
                    <a:pt x="109" y="22"/>
                  </a:cubicBezTo>
                  <a:cubicBezTo>
                    <a:pt x="108" y="22"/>
                    <a:pt x="108" y="22"/>
                    <a:pt x="107" y="22"/>
                  </a:cubicBezTo>
                  <a:cubicBezTo>
                    <a:pt x="107" y="21"/>
                    <a:pt x="106" y="22"/>
                    <a:pt x="106" y="22"/>
                  </a:cubicBezTo>
                  <a:cubicBezTo>
                    <a:pt x="105" y="22"/>
                    <a:pt x="103" y="24"/>
                    <a:pt x="101" y="25"/>
                  </a:cubicBezTo>
                  <a:cubicBezTo>
                    <a:pt x="100" y="24"/>
                    <a:pt x="99" y="24"/>
                    <a:pt x="98" y="23"/>
                  </a:cubicBezTo>
                  <a:cubicBezTo>
                    <a:pt x="99" y="20"/>
                    <a:pt x="101" y="18"/>
                    <a:pt x="101" y="17"/>
                  </a:cubicBezTo>
                  <a:cubicBezTo>
                    <a:pt x="102" y="17"/>
                    <a:pt x="102" y="16"/>
                    <a:pt x="102" y="16"/>
                  </a:cubicBezTo>
                  <a:cubicBezTo>
                    <a:pt x="102" y="16"/>
                    <a:pt x="101" y="15"/>
                    <a:pt x="101" y="15"/>
                  </a:cubicBezTo>
                  <a:cubicBezTo>
                    <a:pt x="101" y="14"/>
                    <a:pt x="100" y="14"/>
                    <a:pt x="100" y="14"/>
                  </a:cubicBezTo>
                  <a:cubicBezTo>
                    <a:pt x="99" y="14"/>
                    <a:pt x="99" y="14"/>
                    <a:pt x="98" y="15"/>
                  </a:cubicBezTo>
                  <a:cubicBezTo>
                    <a:pt x="98" y="15"/>
                    <a:pt x="96" y="17"/>
                    <a:pt x="94" y="19"/>
                  </a:cubicBezTo>
                  <a:cubicBezTo>
                    <a:pt x="93" y="18"/>
                    <a:pt x="92" y="18"/>
                    <a:pt x="91" y="17"/>
                  </a:cubicBezTo>
                  <a:cubicBezTo>
                    <a:pt x="92" y="14"/>
                    <a:pt x="93" y="12"/>
                    <a:pt x="93" y="11"/>
                  </a:cubicBezTo>
                  <a:cubicBezTo>
                    <a:pt x="93" y="11"/>
                    <a:pt x="93" y="10"/>
                    <a:pt x="93" y="10"/>
                  </a:cubicBezTo>
                  <a:cubicBezTo>
                    <a:pt x="93" y="9"/>
                    <a:pt x="93" y="9"/>
                    <a:pt x="92" y="9"/>
                  </a:cubicBezTo>
                  <a:cubicBezTo>
                    <a:pt x="92" y="8"/>
                    <a:pt x="91" y="8"/>
                    <a:pt x="91" y="8"/>
                  </a:cubicBezTo>
                  <a:cubicBezTo>
                    <a:pt x="90" y="8"/>
                    <a:pt x="90" y="9"/>
                    <a:pt x="89" y="9"/>
                  </a:cubicBezTo>
                  <a:cubicBezTo>
                    <a:pt x="89" y="10"/>
                    <a:pt x="87" y="12"/>
                    <a:pt x="86" y="14"/>
                  </a:cubicBezTo>
                  <a:cubicBezTo>
                    <a:pt x="85" y="14"/>
                    <a:pt x="84" y="13"/>
                    <a:pt x="82" y="13"/>
                  </a:cubicBezTo>
                  <a:cubicBezTo>
                    <a:pt x="83" y="10"/>
                    <a:pt x="84" y="7"/>
                    <a:pt x="84" y="6"/>
                  </a:cubicBezTo>
                  <a:cubicBezTo>
                    <a:pt x="84" y="6"/>
                    <a:pt x="84" y="5"/>
                    <a:pt x="84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4"/>
                    <a:pt x="81" y="4"/>
                    <a:pt x="81" y="4"/>
                  </a:cubicBezTo>
                  <a:cubicBezTo>
                    <a:pt x="81" y="4"/>
                    <a:pt x="80" y="4"/>
                    <a:pt x="80" y="5"/>
                  </a:cubicBezTo>
                  <a:cubicBezTo>
                    <a:pt x="80" y="5"/>
                    <a:pt x="78" y="8"/>
                    <a:pt x="77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4" y="7"/>
                    <a:pt x="74" y="4"/>
                    <a:pt x="74" y="3"/>
                  </a:cubicBezTo>
                  <a:cubicBezTo>
                    <a:pt x="74" y="3"/>
                    <a:pt x="74" y="2"/>
                    <a:pt x="73" y="2"/>
                  </a:cubicBezTo>
                  <a:cubicBezTo>
                    <a:pt x="73" y="2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70" y="2"/>
                    <a:pt x="70" y="3"/>
                  </a:cubicBezTo>
                  <a:cubicBezTo>
                    <a:pt x="70" y="3"/>
                    <a:pt x="69" y="6"/>
                    <a:pt x="68" y="9"/>
                  </a:cubicBezTo>
                  <a:cubicBezTo>
                    <a:pt x="67" y="9"/>
                    <a:pt x="65" y="8"/>
                    <a:pt x="64" y="8"/>
                  </a:cubicBezTo>
                  <a:cubicBezTo>
                    <a:pt x="64" y="6"/>
                    <a:pt x="64" y="3"/>
                    <a:pt x="64" y="2"/>
                  </a:cubicBezTo>
                  <a:cubicBezTo>
                    <a:pt x="64" y="2"/>
                    <a:pt x="63" y="1"/>
                    <a:pt x="63" y="1"/>
                  </a:cubicBezTo>
                  <a:cubicBezTo>
                    <a:pt x="62" y="0"/>
                    <a:pt x="62" y="0"/>
                    <a:pt x="61" y="0"/>
                  </a:cubicBezTo>
                  <a:cubicBezTo>
                    <a:pt x="61" y="0"/>
                    <a:pt x="60" y="0"/>
                    <a:pt x="60" y="1"/>
                  </a:cubicBezTo>
                  <a:cubicBezTo>
                    <a:pt x="60" y="1"/>
                    <a:pt x="59" y="2"/>
                    <a:pt x="59" y="2"/>
                  </a:cubicBezTo>
                  <a:cubicBezTo>
                    <a:pt x="59" y="3"/>
                    <a:pt x="59" y="6"/>
                    <a:pt x="59" y="8"/>
                  </a:cubicBezTo>
                  <a:cubicBezTo>
                    <a:pt x="57" y="8"/>
                    <a:pt x="56" y="9"/>
                    <a:pt x="55" y="9"/>
                  </a:cubicBezTo>
                  <a:cubicBezTo>
                    <a:pt x="54" y="6"/>
                    <a:pt x="53" y="3"/>
                    <a:pt x="53" y="3"/>
                  </a:cubicBezTo>
                  <a:cubicBezTo>
                    <a:pt x="53" y="2"/>
                    <a:pt x="53" y="2"/>
                    <a:pt x="52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0" y="1"/>
                    <a:pt x="50" y="2"/>
                    <a:pt x="49" y="2"/>
                  </a:cubicBezTo>
                  <a:cubicBezTo>
                    <a:pt x="49" y="2"/>
                    <a:pt x="49" y="3"/>
                    <a:pt x="49" y="3"/>
                  </a:cubicBezTo>
                  <a:cubicBezTo>
                    <a:pt x="49" y="4"/>
                    <a:pt x="49" y="7"/>
                    <a:pt x="49" y="10"/>
                  </a:cubicBezTo>
                  <a:cubicBezTo>
                    <a:pt x="48" y="10"/>
                    <a:pt x="47" y="10"/>
                    <a:pt x="46" y="11"/>
                  </a:cubicBezTo>
                  <a:cubicBezTo>
                    <a:pt x="44" y="8"/>
                    <a:pt x="43" y="5"/>
                    <a:pt x="43" y="5"/>
                  </a:cubicBezTo>
                  <a:cubicBezTo>
                    <a:pt x="43" y="4"/>
                    <a:pt x="42" y="4"/>
                    <a:pt x="42" y="4"/>
                  </a:cubicBezTo>
                  <a:cubicBezTo>
                    <a:pt x="41" y="4"/>
                    <a:pt x="41" y="4"/>
                    <a:pt x="40" y="4"/>
                  </a:cubicBezTo>
                  <a:cubicBezTo>
                    <a:pt x="40" y="4"/>
                    <a:pt x="39" y="4"/>
                    <a:pt x="39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9" y="7"/>
                    <a:pt x="40" y="10"/>
                    <a:pt x="41" y="13"/>
                  </a:cubicBezTo>
                  <a:cubicBezTo>
                    <a:pt x="39" y="13"/>
                    <a:pt x="38" y="14"/>
                    <a:pt x="37" y="14"/>
                  </a:cubicBezTo>
                  <a:cubicBezTo>
                    <a:pt x="35" y="12"/>
                    <a:pt x="34" y="10"/>
                    <a:pt x="33" y="9"/>
                  </a:cubicBezTo>
                  <a:cubicBezTo>
                    <a:pt x="33" y="9"/>
                    <a:pt x="33" y="8"/>
                    <a:pt x="32" y="8"/>
                  </a:cubicBezTo>
                  <a:cubicBezTo>
                    <a:pt x="32" y="8"/>
                    <a:pt x="31" y="8"/>
                    <a:pt x="31" y="9"/>
                  </a:cubicBezTo>
                  <a:cubicBezTo>
                    <a:pt x="30" y="9"/>
                    <a:pt x="30" y="9"/>
                    <a:pt x="30" y="10"/>
                  </a:cubicBezTo>
                  <a:cubicBezTo>
                    <a:pt x="29" y="10"/>
                    <a:pt x="29" y="11"/>
                    <a:pt x="30" y="11"/>
                  </a:cubicBezTo>
                  <a:cubicBezTo>
                    <a:pt x="30" y="12"/>
                    <a:pt x="31" y="14"/>
                    <a:pt x="32" y="17"/>
                  </a:cubicBezTo>
                  <a:cubicBezTo>
                    <a:pt x="31" y="18"/>
                    <a:pt x="30" y="18"/>
                    <a:pt x="29" y="19"/>
                  </a:cubicBezTo>
                  <a:cubicBezTo>
                    <a:pt x="27" y="17"/>
                    <a:pt x="25" y="15"/>
                    <a:pt x="25" y="15"/>
                  </a:cubicBezTo>
                  <a:cubicBezTo>
                    <a:pt x="24" y="14"/>
                    <a:pt x="24" y="14"/>
                    <a:pt x="23" y="14"/>
                  </a:cubicBezTo>
                  <a:cubicBezTo>
                    <a:pt x="23" y="14"/>
                    <a:pt x="22" y="14"/>
                    <a:pt x="22" y="15"/>
                  </a:cubicBezTo>
                  <a:cubicBezTo>
                    <a:pt x="21" y="15"/>
                    <a:pt x="21" y="16"/>
                    <a:pt x="21" y="16"/>
                  </a:cubicBezTo>
                  <a:cubicBezTo>
                    <a:pt x="21" y="16"/>
                    <a:pt x="21" y="17"/>
                    <a:pt x="21" y="17"/>
                  </a:cubicBezTo>
                  <a:cubicBezTo>
                    <a:pt x="22" y="18"/>
                    <a:pt x="23" y="20"/>
                    <a:pt x="25" y="23"/>
                  </a:cubicBezTo>
                  <a:cubicBezTo>
                    <a:pt x="24" y="24"/>
                    <a:pt x="23" y="24"/>
                    <a:pt x="22" y="25"/>
                  </a:cubicBezTo>
                  <a:cubicBezTo>
                    <a:pt x="20" y="24"/>
                    <a:pt x="17" y="22"/>
                    <a:pt x="17" y="22"/>
                  </a:cubicBezTo>
                  <a:cubicBezTo>
                    <a:pt x="16" y="22"/>
                    <a:pt x="16" y="21"/>
                    <a:pt x="15" y="22"/>
                  </a:cubicBezTo>
                  <a:cubicBezTo>
                    <a:pt x="15" y="22"/>
                    <a:pt x="14" y="22"/>
                    <a:pt x="14" y="22"/>
                  </a:cubicBezTo>
                  <a:cubicBezTo>
                    <a:pt x="14" y="23"/>
                    <a:pt x="14" y="23"/>
                    <a:pt x="14" y="24"/>
                  </a:cubicBezTo>
                  <a:cubicBezTo>
                    <a:pt x="14" y="24"/>
                    <a:pt x="14" y="25"/>
                    <a:pt x="14" y="25"/>
                  </a:cubicBezTo>
                  <a:cubicBezTo>
                    <a:pt x="15" y="26"/>
                    <a:pt x="17" y="28"/>
                    <a:pt x="19" y="30"/>
                  </a:cubicBezTo>
                  <a:cubicBezTo>
                    <a:pt x="18" y="31"/>
                    <a:pt x="17" y="32"/>
                    <a:pt x="16" y="33"/>
                  </a:cubicBezTo>
                  <a:cubicBezTo>
                    <a:pt x="14" y="32"/>
                    <a:pt x="11" y="31"/>
                    <a:pt x="11" y="30"/>
                  </a:cubicBezTo>
                  <a:cubicBezTo>
                    <a:pt x="10" y="30"/>
                    <a:pt x="10" y="30"/>
                    <a:pt x="9" y="30"/>
                  </a:cubicBezTo>
                  <a:cubicBezTo>
                    <a:pt x="9" y="30"/>
                    <a:pt x="8" y="31"/>
                    <a:pt x="8" y="31"/>
                  </a:cubicBezTo>
                  <a:cubicBezTo>
                    <a:pt x="8" y="32"/>
                    <a:pt x="8" y="32"/>
                    <a:pt x="8" y="33"/>
                  </a:cubicBezTo>
                  <a:cubicBezTo>
                    <a:pt x="8" y="33"/>
                    <a:pt x="8" y="34"/>
                    <a:pt x="9" y="34"/>
                  </a:cubicBezTo>
                  <a:cubicBezTo>
                    <a:pt x="9" y="34"/>
                    <a:pt x="11" y="36"/>
                    <a:pt x="14" y="38"/>
                  </a:cubicBezTo>
                  <a:cubicBezTo>
                    <a:pt x="13" y="39"/>
                    <a:pt x="12" y="40"/>
                    <a:pt x="12" y="41"/>
                  </a:cubicBezTo>
                  <a:cubicBezTo>
                    <a:pt x="9" y="40"/>
                    <a:pt x="6" y="40"/>
                    <a:pt x="6" y="40"/>
                  </a:cubicBezTo>
                  <a:cubicBezTo>
                    <a:pt x="5" y="39"/>
                    <a:pt x="5" y="40"/>
                    <a:pt x="4" y="40"/>
                  </a:cubicBezTo>
                  <a:cubicBezTo>
                    <a:pt x="4" y="40"/>
                    <a:pt x="4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4" y="43"/>
                    <a:pt x="4" y="43"/>
                    <a:pt x="4" y="44"/>
                  </a:cubicBezTo>
                  <a:cubicBezTo>
                    <a:pt x="5" y="44"/>
                    <a:pt x="8" y="45"/>
                    <a:pt x="10" y="46"/>
                  </a:cubicBezTo>
                  <a:cubicBezTo>
                    <a:pt x="10" y="47"/>
                    <a:pt x="9" y="49"/>
                    <a:pt x="9" y="50"/>
                  </a:cubicBezTo>
                  <a:cubicBezTo>
                    <a:pt x="6" y="50"/>
                    <a:pt x="3" y="50"/>
                    <a:pt x="3" y="49"/>
                  </a:cubicBezTo>
                  <a:cubicBezTo>
                    <a:pt x="2" y="49"/>
                    <a:pt x="2" y="50"/>
                    <a:pt x="1" y="50"/>
                  </a:cubicBezTo>
                  <a:cubicBezTo>
                    <a:pt x="1" y="50"/>
                    <a:pt x="1" y="51"/>
                    <a:pt x="1" y="51"/>
                  </a:cubicBezTo>
                  <a:cubicBezTo>
                    <a:pt x="1" y="52"/>
                    <a:pt x="1" y="52"/>
                    <a:pt x="1" y="53"/>
                  </a:cubicBezTo>
                  <a:cubicBezTo>
                    <a:pt x="1" y="53"/>
                    <a:pt x="2" y="54"/>
                    <a:pt x="2" y="54"/>
                  </a:cubicBezTo>
                  <a:cubicBezTo>
                    <a:pt x="3" y="54"/>
                    <a:pt x="6" y="55"/>
                    <a:pt x="8" y="55"/>
                  </a:cubicBezTo>
                  <a:cubicBezTo>
                    <a:pt x="8" y="57"/>
                    <a:pt x="8" y="58"/>
                    <a:pt x="8" y="59"/>
                  </a:cubicBezTo>
                  <a:cubicBezTo>
                    <a:pt x="5" y="60"/>
                    <a:pt x="2" y="60"/>
                    <a:pt x="2" y="60"/>
                  </a:cubicBezTo>
                  <a:cubicBezTo>
                    <a:pt x="1" y="60"/>
                    <a:pt x="1" y="60"/>
                    <a:pt x="0" y="61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64"/>
                    <a:pt x="1" y="64"/>
                    <a:pt x="2" y="64"/>
                  </a:cubicBezTo>
                  <a:cubicBezTo>
                    <a:pt x="2" y="64"/>
                    <a:pt x="5" y="64"/>
                    <a:pt x="8" y="65"/>
                  </a:cubicBezTo>
                  <a:cubicBezTo>
                    <a:pt x="8" y="66"/>
                    <a:pt x="8" y="67"/>
                    <a:pt x="8" y="69"/>
                  </a:cubicBezTo>
                  <a:cubicBezTo>
                    <a:pt x="6" y="69"/>
                    <a:pt x="3" y="70"/>
                    <a:pt x="2" y="70"/>
                  </a:cubicBezTo>
                  <a:cubicBezTo>
                    <a:pt x="2" y="71"/>
                    <a:pt x="1" y="71"/>
                    <a:pt x="1" y="71"/>
                  </a:cubicBezTo>
                  <a:cubicBezTo>
                    <a:pt x="1" y="72"/>
                    <a:pt x="1" y="72"/>
                    <a:pt x="1" y="73"/>
                  </a:cubicBezTo>
                  <a:cubicBezTo>
                    <a:pt x="1" y="73"/>
                    <a:pt x="1" y="74"/>
                    <a:pt x="1" y="74"/>
                  </a:cubicBezTo>
                  <a:cubicBezTo>
                    <a:pt x="2" y="74"/>
                    <a:pt x="2" y="75"/>
                    <a:pt x="3" y="75"/>
                  </a:cubicBezTo>
                  <a:cubicBezTo>
                    <a:pt x="3" y="75"/>
                    <a:pt x="6" y="74"/>
                    <a:pt x="9" y="74"/>
                  </a:cubicBezTo>
                  <a:cubicBezTo>
                    <a:pt x="9" y="75"/>
                    <a:pt x="10" y="77"/>
                    <a:pt x="10" y="78"/>
                  </a:cubicBezTo>
                  <a:cubicBezTo>
                    <a:pt x="8" y="79"/>
                    <a:pt x="5" y="80"/>
                    <a:pt x="4" y="81"/>
                  </a:cubicBezTo>
                  <a:cubicBezTo>
                    <a:pt x="4" y="81"/>
                    <a:pt x="4" y="81"/>
                    <a:pt x="3" y="82"/>
                  </a:cubicBezTo>
                  <a:cubicBezTo>
                    <a:pt x="3" y="82"/>
                    <a:pt x="3" y="83"/>
                    <a:pt x="3" y="83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5" y="85"/>
                    <a:pt x="5" y="85"/>
                    <a:pt x="6" y="85"/>
                  </a:cubicBezTo>
                  <a:cubicBezTo>
                    <a:pt x="6" y="84"/>
                    <a:pt x="9" y="84"/>
                    <a:pt x="12" y="83"/>
                  </a:cubicBezTo>
                  <a:cubicBezTo>
                    <a:pt x="12" y="84"/>
                    <a:pt x="13" y="85"/>
                    <a:pt x="14" y="87"/>
                  </a:cubicBezTo>
                  <a:cubicBezTo>
                    <a:pt x="11" y="88"/>
                    <a:pt x="9" y="90"/>
                    <a:pt x="9" y="90"/>
                  </a:cubicBezTo>
                  <a:cubicBezTo>
                    <a:pt x="8" y="90"/>
                    <a:pt x="8" y="91"/>
                    <a:pt x="8" y="91"/>
                  </a:cubicBezTo>
                  <a:cubicBezTo>
                    <a:pt x="8" y="92"/>
                    <a:pt x="8" y="92"/>
                    <a:pt x="8" y="93"/>
                  </a:cubicBezTo>
                  <a:cubicBezTo>
                    <a:pt x="8" y="93"/>
                    <a:pt x="9" y="94"/>
                    <a:pt x="9" y="94"/>
                  </a:cubicBezTo>
                  <a:cubicBezTo>
                    <a:pt x="10" y="94"/>
                    <a:pt x="10" y="94"/>
                    <a:pt x="11" y="94"/>
                  </a:cubicBezTo>
                  <a:cubicBezTo>
                    <a:pt x="11" y="94"/>
                    <a:pt x="14" y="92"/>
                    <a:pt x="16" y="91"/>
                  </a:cubicBezTo>
                  <a:cubicBezTo>
                    <a:pt x="17" y="92"/>
                    <a:pt x="18" y="93"/>
                    <a:pt x="19" y="94"/>
                  </a:cubicBezTo>
                  <a:cubicBezTo>
                    <a:pt x="17" y="96"/>
                    <a:pt x="15" y="99"/>
                    <a:pt x="14" y="99"/>
                  </a:cubicBezTo>
                  <a:cubicBezTo>
                    <a:pt x="14" y="99"/>
                    <a:pt x="14" y="100"/>
                    <a:pt x="14" y="100"/>
                  </a:cubicBezTo>
                  <a:cubicBezTo>
                    <a:pt x="14" y="101"/>
                    <a:pt x="14" y="101"/>
                    <a:pt x="14" y="102"/>
                  </a:cubicBezTo>
                  <a:cubicBezTo>
                    <a:pt x="14" y="102"/>
                    <a:pt x="15" y="102"/>
                    <a:pt x="15" y="103"/>
                  </a:cubicBezTo>
                  <a:cubicBezTo>
                    <a:pt x="16" y="103"/>
                    <a:pt x="16" y="103"/>
                    <a:pt x="17" y="102"/>
                  </a:cubicBezTo>
                  <a:cubicBezTo>
                    <a:pt x="17" y="102"/>
                    <a:pt x="20" y="100"/>
                    <a:pt x="22" y="99"/>
                  </a:cubicBezTo>
                  <a:cubicBezTo>
                    <a:pt x="23" y="100"/>
                    <a:pt x="24" y="100"/>
                    <a:pt x="25" y="101"/>
                  </a:cubicBezTo>
                  <a:cubicBezTo>
                    <a:pt x="23" y="104"/>
                    <a:pt x="22" y="106"/>
                    <a:pt x="21" y="107"/>
                  </a:cubicBezTo>
                  <a:cubicBezTo>
                    <a:pt x="21" y="107"/>
                    <a:pt x="21" y="108"/>
                    <a:pt x="21" y="108"/>
                  </a:cubicBezTo>
                  <a:cubicBezTo>
                    <a:pt x="21" y="109"/>
                    <a:pt x="21" y="109"/>
                    <a:pt x="22" y="109"/>
                  </a:cubicBezTo>
                  <a:cubicBezTo>
                    <a:pt x="22" y="110"/>
                    <a:pt x="23" y="110"/>
                    <a:pt x="23" y="110"/>
                  </a:cubicBezTo>
                  <a:cubicBezTo>
                    <a:pt x="24" y="110"/>
                    <a:pt x="24" y="110"/>
                    <a:pt x="25" y="109"/>
                  </a:cubicBezTo>
                  <a:cubicBezTo>
                    <a:pt x="25" y="109"/>
                    <a:pt x="27" y="107"/>
                    <a:pt x="29" y="105"/>
                  </a:cubicBezTo>
                  <a:cubicBezTo>
                    <a:pt x="30" y="106"/>
                    <a:pt x="31" y="106"/>
                    <a:pt x="32" y="107"/>
                  </a:cubicBezTo>
                  <a:cubicBezTo>
                    <a:pt x="31" y="110"/>
                    <a:pt x="30" y="112"/>
                    <a:pt x="30" y="113"/>
                  </a:cubicBezTo>
                  <a:cubicBezTo>
                    <a:pt x="29" y="113"/>
                    <a:pt x="29" y="114"/>
                    <a:pt x="30" y="114"/>
                  </a:cubicBezTo>
                  <a:cubicBezTo>
                    <a:pt x="30" y="115"/>
                    <a:pt x="30" y="115"/>
                    <a:pt x="31" y="116"/>
                  </a:cubicBezTo>
                  <a:cubicBezTo>
                    <a:pt x="31" y="116"/>
                    <a:pt x="32" y="116"/>
                    <a:pt x="32" y="116"/>
                  </a:cubicBezTo>
                  <a:cubicBezTo>
                    <a:pt x="33" y="116"/>
                    <a:pt x="33" y="115"/>
                    <a:pt x="33" y="115"/>
                  </a:cubicBezTo>
                  <a:cubicBezTo>
                    <a:pt x="34" y="115"/>
                    <a:pt x="35" y="112"/>
                    <a:pt x="37" y="110"/>
                  </a:cubicBezTo>
                  <a:cubicBezTo>
                    <a:pt x="38" y="111"/>
                    <a:pt x="39" y="111"/>
                    <a:pt x="41" y="112"/>
                  </a:cubicBezTo>
                  <a:cubicBezTo>
                    <a:pt x="40" y="114"/>
                    <a:pt x="39" y="117"/>
                    <a:pt x="39" y="118"/>
                  </a:cubicBezTo>
                  <a:cubicBezTo>
                    <a:pt x="39" y="118"/>
                    <a:pt x="39" y="119"/>
                    <a:pt x="39" y="119"/>
                  </a:cubicBezTo>
                  <a:cubicBezTo>
                    <a:pt x="39" y="120"/>
                    <a:pt x="40" y="120"/>
                    <a:pt x="40" y="120"/>
                  </a:cubicBezTo>
                  <a:cubicBezTo>
                    <a:pt x="41" y="120"/>
                    <a:pt x="41" y="120"/>
                    <a:pt x="42" y="120"/>
                  </a:cubicBezTo>
                  <a:cubicBezTo>
                    <a:pt x="42" y="120"/>
                    <a:pt x="43" y="120"/>
                    <a:pt x="43" y="119"/>
                  </a:cubicBezTo>
                  <a:cubicBezTo>
                    <a:pt x="43" y="119"/>
                    <a:pt x="44" y="116"/>
                    <a:pt x="46" y="113"/>
                  </a:cubicBezTo>
                  <a:cubicBezTo>
                    <a:pt x="47" y="114"/>
                    <a:pt x="48" y="114"/>
                    <a:pt x="49" y="114"/>
                  </a:cubicBezTo>
                  <a:cubicBezTo>
                    <a:pt x="49" y="117"/>
                    <a:pt x="49" y="120"/>
                    <a:pt x="49" y="121"/>
                  </a:cubicBezTo>
                  <a:cubicBezTo>
                    <a:pt x="49" y="121"/>
                    <a:pt x="49" y="122"/>
                    <a:pt x="49" y="122"/>
                  </a:cubicBezTo>
                  <a:cubicBezTo>
                    <a:pt x="50" y="123"/>
                    <a:pt x="50" y="123"/>
                    <a:pt x="51" y="123"/>
                  </a:cubicBezTo>
                  <a:cubicBezTo>
                    <a:pt x="51" y="123"/>
                    <a:pt x="52" y="123"/>
                    <a:pt x="52" y="123"/>
                  </a:cubicBezTo>
                  <a:cubicBezTo>
                    <a:pt x="53" y="122"/>
                    <a:pt x="53" y="122"/>
                    <a:pt x="53" y="121"/>
                  </a:cubicBezTo>
                  <a:cubicBezTo>
                    <a:pt x="53" y="121"/>
                    <a:pt x="54" y="118"/>
                    <a:pt x="55" y="115"/>
                  </a:cubicBezTo>
                  <a:cubicBezTo>
                    <a:pt x="56" y="116"/>
                    <a:pt x="57" y="116"/>
                    <a:pt x="59" y="116"/>
                  </a:cubicBezTo>
                  <a:cubicBezTo>
                    <a:pt x="59" y="118"/>
                    <a:pt x="59" y="121"/>
                    <a:pt x="59" y="122"/>
                  </a:cubicBezTo>
                  <a:cubicBezTo>
                    <a:pt x="59" y="123"/>
                    <a:pt x="60" y="123"/>
                    <a:pt x="60" y="123"/>
                  </a:cubicBezTo>
                  <a:cubicBezTo>
                    <a:pt x="60" y="124"/>
                    <a:pt x="61" y="124"/>
                    <a:pt x="61" y="124"/>
                  </a:cubicBezTo>
                  <a:cubicBezTo>
                    <a:pt x="62" y="124"/>
                    <a:pt x="62" y="124"/>
                    <a:pt x="63" y="123"/>
                  </a:cubicBezTo>
                  <a:cubicBezTo>
                    <a:pt x="63" y="123"/>
                    <a:pt x="64" y="123"/>
                    <a:pt x="64" y="122"/>
                  </a:cubicBezTo>
                  <a:cubicBezTo>
                    <a:pt x="64" y="121"/>
                    <a:pt x="64" y="118"/>
                    <a:pt x="64" y="116"/>
                  </a:cubicBezTo>
                  <a:cubicBezTo>
                    <a:pt x="65" y="116"/>
                    <a:pt x="67" y="116"/>
                    <a:pt x="68" y="115"/>
                  </a:cubicBezTo>
                  <a:cubicBezTo>
                    <a:pt x="69" y="118"/>
                    <a:pt x="70" y="121"/>
                    <a:pt x="70" y="121"/>
                  </a:cubicBezTo>
                  <a:cubicBezTo>
                    <a:pt x="70" y="122"/>
                    <a:pt x="70" y="122"/>
                    <a:pt x="71" y="123"/>
                  </a:cubicBezTo>
                  <a:cubicBezTo>
                    <a:pt x="71" y="123"/>
                    <a:pt x="72" y="123"/>
                    <a:pt x="72" y="123"/>
                  </a:cubicBezTo>
                  <a:cubicBezTo>
                    <a:pt x="73" y="123"/>
                    <a:pt x="73" y="123"/>
                    <a:pt x="73" y="122"/>
                  </a:cubicBezTo>
                  <a:cubicBezTo>
                    <a:pt x="74" y="122"/>
                    <a:pt x="74" y="121"/>
                    <a:pt x="74" y="121"/>
                  </a:cubicBezTo>
                  <a:cubicBezTo>
                    <a:pt x="74" y="120"/>
                    <a:pt x="74" y="117"/>
                    <a:pt x="73" y="114"/>
                  </a:cubicBezTo>
                  <a:cubicBezTo>
                    <a:pt x="75" y="114"/>
                    <a:pt x="76" y="114"/>
                    <a:pt x="77" y="113"/>
                  </a:cubicBezTo>
                  <a:cubicBezTo>
                    <a:pt x="78" y="116"/>
                    <a:pt x="80" y="119"/>
                    <a:pt x="80" y="119"/>
                  </a:cubicBezTo>
                  <a:cubicBezTo>
                    <a:pt x="80" y="120"/>
                    <a:pt x="81" y="120"/>
                    <a:pt x="81" y="120"/>
                  </a:cubicBezTo>
                  <a:cubicBezTo>
                    <a:pt x="81" y="120"/>
                    <a:pt x="82" y="120"/>
                    <a:pt x="83" y="120"/>
                  </a:cubicBezTo>
                  <a:cubicBezTo>
                    <a:pt x="83" y="120"/>
                    <a:pt x="83" y="120"/>
                    <a:pt x="84" y="119"/>
                  </a:cubicBezTo>
                  <a:cubicBezTo>
                    <a:pt x="84" y="119"/>
                    <a:pt x="84" y="118"/>
                    <a:pt x="84" y="118"/>
                  </a:cubicBezTo>
                  <a:cubicBezTo>
                    <a:pt x="84" y="117"/>
                    <a:pt x="83" y="114"/>
                    <a:pt x="82" y="112"/>
                  </a:cubicBezTo>
                  <a:cubicBezTo>
                    <a:pt x="84" y="111"/>
                    <a:pt x="85" y="111"/>
                    <a:pt x="86" y="110"/>
                  </a:cubicBezTo>
                  <a:cubicBezTo>
                    <a:pt x="87" y="112"/>
                    <a:pt x="89" y="115"/>
                    <a:pt x="89" y="115"/>
                  </a:cubicBezTo>
                  <a:cubicBezTo>
                    <a:pt x="90" y="115"/>
                    <a:pt x="90" y="116"/>
                    <a:pt x="91" y="116"/>
                  </a:cubicBezTo>
                  <a:cubicBezTo>
                    <a:pt x="91" y="116"/>
                    <a:pt x="92" y="116"/>
                    <a:pt x="92" y="116"/>
                  </a:cubicBezTo>
                  <a:cubicBezTo>
                    <a:pt x="93" y="115"/>
                    <a:pt x="93" y="115"/>
                    <a:pt x="93" y="114"/>
                  </a:cubicBezTo>
                  <a:cubicBezTo>
                    <a:pt x="93" y="114"/>
                    <a:pt x="93" y="113"/>
                    <a:pt x="93" y="113"/>
                  </a:cubicBezTo>
                  <a:cubicBezTo>
                    <a:pt x="93" y="112"/>
                    <a:pt x="92" y="110"/>
                    <a:pt x="91" y="107"/>
                  </a:cubicBezTo>
                  <a:cubicBezTo>
                    <a:pt x="92" y="106"/>
                    <a:pt x="93" y="106"/>
                    <a:pt x="94" y="105"/>
                  </a:cubicBezTo>
                  <a:cubicBezTo>
                    <a:pt x="96" y="107"/>
                    <a:pt x="98" y="109"/>
                    <a:pt x="98" y="109"/>
                  </a:cubicBezTo>
                  <a:cubicBezTo>
                    <a:pt x="99" y="110"/>
                    <a:pt x="99" y="110"/>
                    <a:pt x="100" y="110"/>
                  </a:cubicBezTo>
                  <a:cubicBezTo>
                    <a:pt x="100" y="110"/>
                    <a:pt x="101" y="110"/>
                    <a:pt x="101" y="109"/>
                  </a:cubicBezTo>
                  <a:cubicBezTo>
                    <a:pt x="101" y="109"/>
                    <a:pt x="102" y="109"/>
                    <a:pt x="102" y="108"/>
                  </a:cubicBezTo>
                  <a:cubicBezTo>
                    <a:pt x="102" y="108"/>
                    <a:pt x="102" y="107"/>
                    <a:pt x="101" y="107"/>
                  </a:cubicBezTo>
                  <a:cubicBezTo>
                    <a:pt x="101" y="106"/>
                    <a:pt x="99" y="104"/>
                    <a:pt x="98" y="101"/>
                  </a:cubicBezTo>
                  <a:cubicBezTo>
                    <a:pt x="99" y="100"/>
                    <a:pt x="100" y="100"/>
                    <a:pt x="101" y="99"/>
                  </a:cubicBezTo>
                  <a:cubicBezTo>
                    <a:pt x="103" y="100"/>
                    <a:pt x="105" y="102"/>
                    <a:pt x="106" y="102"/>
                  </a:cubicBezTo>
                  <a:cubicBezTo>
                    <a:pt x="106" y="103"/>
                    <a:pt x="107" y="103"/>
                    <a:pt x="107" y="103"/>
                  </a:cubicBezTo>
                  <a:cubicBezTo>
                    <a:pt x="108" y="102"/>
                    <a:pt x="108" y="102"/>
                    <a:pt x="109" y="102"/>
                  </a:cubicBezTo>
                  <a:cubicBezTo>
                    <a:pt x="109" y="101"/>
                    <a:pt x="109" y="101"/>
                    <a:pt x="109" y="100"/>
                  </a:cubicBezTo>
                  <a:cubicBezTo>
                    <a:pt x="109" y="100"/>
                    <a:pt x="109" y="99"/>
                    <a:pt x="109" y="99"/>
                  </a:cubicBezTo>
                  <a:cubicBezTo>
                    <a:pt x="108" y="99"/>
                    <a:pt x="106" y="96"/>
                    <a:pt x="104" y="94"/>
                  </a:cubicBezTo>
                  <a:cubicBezTo>
                    <a:pt x="105" y="93"/>
                    <a:pt x="106" y="92"/>
                    <a:pt x="106" y="91"/>
                  </a:cubicBezTo>
                  <a:cubicBezTo>
                    <a:pt x="109" y="92"/>
                    <a:pt x="112" y="94"/>
                    <a:pt x="112" y="94"/>
                  </a:cubicBezTo>
                  <a:cubicBezTo>
                    <a:pt x="113" y="94"/>
                    <a:pt x="113" y="94"/>
                    <a:pt x="114" y="94"/>
                  </a:cubicBezTo>
                  <a:cubicBezTo>
                    <a:pt x="114" y="94"/>
                    <a:pt x="115" y="93"/>
                    <a:pt x="115" y="93"/>
                  </a:cubicBezTo>
                  <a:cubicBezTo>
                    <a:pt x="115" y="92"/>
                    <a:pt x="115" y="92"/>
                    <a:pt x="115" y="91"/>
                  </a:cubicBezTo>
                  <a:cubicBezTo>
                    <a:pt x="115" y="91"/>
                    <a:pt x="115" y="91"/>
                    <a:pt x="114" y="90"/>
                  </a:cubicBezTo>
                  <a:cubicBezTo>
                    <a:pt x="114" y="90"/>
                    <a:pt x="111" y="88"/>
                    <a:pt x="109" y="87"/>
                  </a:cubicBezTo>
                  <a:cubicBezTo>
                    <a:pt x="110" y="85"/>
                    <a:pt x="110" y="84"/>
                    <a:pt x="111" y="83"/>
                  </a:cubicBezTo>
                  <a:cubicBezTo>
                    <a:pt x="113" y="84"/>
                    <a:pt x="116" y="84"/>
                    <a:pt x="117" y="85"/>
                  </a:cubicBezTo>
                  <a:cubicBezTo>
                    <a:pt x="117" y="85"/>
                    <a:pt x="118" y="85"/>
                    <a:pt x="118" y="84"/>
                  </a:cubicBezTo>
                  <a:cubicBezTo>
                    <a:pt x="119" y="84"/>
                    <a:pt x="119" y="84"/>
                    <a:pt x="119" y="83"/>
                  </a:cubicBezTo>
                  <a:cubicBezTo>
                    <a:pt x="120" y="83"/>
                    <a:pt x="120" y="82"/>
                    <a:pt x="119" y="82"/>
                  </a:cubicBezTo>
                  <a:cubicBezTo>
                    <a:pt x="119" y="81"/>
                    <a:pt x="119" y="81"/>
                    <a:pt x="118" y="81"/>
                  </a:cubicBezTo>
                  <a:cubicBezTo>
                    <a:pt x="118" y="80"/>
                    <a:pt x="115" y="79"/>
                    <a:pt x="113" y="78"/>
                  </a:cubicBezTo>
                  <a:cubicBezTo>
                    <a:pt x="113" y="77"/>
                    <a:pt x="113" y="75"/>
                    <a:pt x="114" y="74"/>
                  </a:cubicBezTo>
                  <a:cubicBezTo>
                    <a:pt x="116" y="74"/>
                    <a:pt x="119" y="75"/>
                    <a:pt x="120" y="75"/>
                  </a:cubicBezTo>
                  <a:cubicBezTo>
                    <a:pt x="120" y="75"/>
                    <a:pt x="121" y="74"/>
                    <a:pt x="121" y="74"/>
                  </a:cubicBezTo>
                  <a:cubicBezTo>
                    <a:pt x="122" y="74"/>
                    <a:pt x="122" y="73"/>
                    <a:pt x="122" y="73"/>
                  </a:cubicBezTo>
                  <a:cubicBezTo>
                    <a:pt x="122" y="72"/>
                    <a:pt x="122" y="72"/>
                    <a:pt x="122" y="71"/>
                  </a:cubicBezTo>
                  <a:cubicBezTo>
                    <a:pt x="122" y="71"/>
                    <a:pt x="121" y="71"/>
                    <a:pt x="121" y="70"/>
                  </a:cubicBezTo>
                  <a:cubicBezTo>
                    <a:pt x="120" y="70"/>
                    <a:pt x="117" y="69"/>
                    <a:pt x="115" y="69"/>
                  </a:cubicBezTo>
                  <a:cubicBezTo>
                    <a:pt x="115" y="67"/>
                    <a:pt x="115" y="66"/>
                    <a:pt x="115" y="65"/>
                  </a:cubicBezTo>
                  <a:cubicBezTo>
                    <a:pt x="118" y="64"/>
                    <a:pt x="121" y="64"/>
                    <a:pt x="121" y="64"/>
                  </a:cubicBezTo>
                  <a:close/>
                  <a:moveTo>
                    <a:pt x="61" y="11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lose/>
                  <a:moveTo>
                    <a:pt x="45" y="108"/>
                  </a:moveTo>
                  <a:cubicBezTo>
                    <a:pt x="45" y="108"/>
                    <a:pt x="45" y="108"/>
                    <a:pt x="44" y="108"/>
                  </a:cubicBezTo>
                  <a:cubicBezTo>
                    <a:pt x="44" y="108"/>
                    <a:pt x="44" y="108"/>
                    <a:pt x="45" y="108"/>
                  </a:cubicBezTo>
                  <a:cubicBezTo>
                    <a:pt x="45" y="108"/>
                    <a:pt x="45" y="108"/>
                    <a:pt x="45" y="108"/>
                  </a:cubicBezTo>
                  <a:close/>
                  <a:moveTo>
                    <a:pt x="31" y="100"/>
                  </a:moveTo>
                  <a:cubicBezTo>
                    <a:pt x="30" y="100"/>
                    <a:pt x="30" y="99"/>
                    <a:pt x="29" y="99"/>
                  </a:cubicBezTo>
                  <a:cubicBezTo>
                    <a:pt x="30" y="99"/>
                    <a:pt x="30" y="99"/>
                    <a:pt x="30" y="100"/>
                  </a:cubicBezTo>
                  <a:cubicBezTo>
                    <a:pt x="30" y="100"/>
                    <a:pt x="30" y="100"/>
                    <a:pt x="31" y="100"/>
                  </a:cubicBezTo>
                  <a:close/>
                  <a:moveTo>
                    <a:pt x="20" y="87"/>
                  </a:moveTo>
                  <a:cubicBezTo>
                    <a:pt x="19" y="87"/>
                    <a:pt x="19" y="86"/>
                    <a:pt x="19" y="86"/>
                  </a:cubicBezTo>
                  <a:cubicBezTo>
                    <a:pt x="19" y="86"/>
                    <a:pt x="19" y="86"/>
                    <a:pt x="19" y="87"/>
                  </a:cubicBezTo>
                  <a:cubicBezTo>
                    <a:pt x="19" y="87"/>
                    <a:pt x="19" y="87"/>
                    <a:pt x="20" y="87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10" name="Freeform 19"/>
            <p:cNvSpPr>
              <a:spLocks noEditPoints="1"/>
            </p:cNvSpPr>
            <p:nvPr/>
          </p:nvSpPr>
          <p:spPr bwMode="auto">
            <a:xfrm>
              <a:off x="568325" y="695325"/>
              <a:ext cx="319088" cy="317500"/>
            </a:xfrm>
            <a:custGeom>
              <a:avLst/>
              <a:gdLst>
                <a:gd name="T0" fmla="*/ 86 w 90"/>
                <a:gd name="T1" fmla="*/ 42 h 90"/>
                <a:gd name="T2" fmla="*/ 86 w 90"/>
                <a:gd name="T3" fmla="*/ 38 h 90"/>
                <a:gd name="T4" fmla="*/ 85 w 90"/>
                <a:gd name="T5" fmla="*/ 34 h 90"/>
                <a:gd name="T6" fmla="*/ 83 w 90"/>
                <a:gd name="T7" fmla="*/ 30 h 90"/>
                <a:gd name="T8" fmla="*/ 81 w 90"/>
                <a:gd name="T9" fmla="*/ 26 h 90"/>
                <a:gd name="T10" fmla="*/ 79 w 90"/>
                <a:gd name="T11" fmla="*/ 22 h 90"/>
                <a:gd name="T12" fmla="*/ 77 w 90"/>
                <a:gd name="T13" fmla="*/ 19 h 90"/>
                <a:gd name="T14" fmla="*/ 74 w 90"/>
                <a:gd name="T15" fmla="*/ 16 h 90"/>
                <a:gd name="T16" fmla="*/ 70 w 90"/>
                <a:gd name="T17" fmla="*/ 13 h 90"/>
                <a:gd name="T18" fmla="*/ 67 w 90"/>
                <a:gd name="T19" fmla="*/ 10 h 90"/>
                <a:gd name="T20" fmla="*/ 63 w 90"/>
                <a:gd name="T21" fmla="*/ 8 h 90"/>
                <a:gd name="T22" fmla="*/ 59 w 90"/>
                <a:gd name="T23" fmla="*/ 6 h 90"/>
                <a:gd name="T24" fmla="*/ 55 w 90"/>
                <a:gd name="T25" fmla="*/ 5 h 90"/>
                <a:gd name="T26" fmla="*/ 51 w 90"/>
                <a:gd name="T27" fmla="*/ 4 h 90"/>
                <a:gd name="T28" fmla="*/ 46 w 90"/>
                <a:gd name="T29" fmla="*/ 4 h 90"/>
                <a:gd name="T30" fmla="*/ 42 w 90"/>
                <a:gd name="T31" fmla="*/ 4 h 90"/>
                <a:gd name="T32" fmla="*/ 38 w 90"/>
                <a:gd name="T33" fmla="*/ 5 h 90"/>
                <a:gd name="T34" fmla="*/ 34 w 90"/>
                <a:gd name="T35" fmla="*/ 6 h 90"/>
                <a:gd name="T36" fmla="*/ 30 w 90"/>
                <a:gd name="T37" fmla="*/ 7 h 90"/>
                <a:gd name="T38" fmla="*/ 26 w 90"/>
                <a:gd name="T39" fmla="*/ 9 h 90"/>
                <a:gd name="T40" fmla="*/ 22 w 90"/>
                <a:gd name="T41" fmla="*/ 11 h 90"/>
                <a:gd name="T42" fmla="*/ 19 w 90"/>
                <a:gd name="T43" fmla="*/ 14 h 90"/>
                <a:gd name="T44" fmla="*/ 15 w 90"/>
                <a:gd name="T45" fmla="*/ 17 h 90"/>
                <a:gd name="T46" fmla="*/ 13 w 90"/>
                <a:gd name="T47" fmla="*/ 20 h 90"/>
                <a:gd name="T48" fmla="*/ 10 w 90"/>
                <a:gd name="T49" fmla="*/ 24 h 90"/>
                <a:gd name="T50" fmla="*/ 8 w 90"/>
                <a:gd name="T51" fmla="*/ 27 h 90"/>
                <a:gd name="T52" fmla="*/ 6 w 90"/>
                <a:gd name="T53" fmla="*/ 31 h 90"/>
                <a:gd name="T54" fmla="*/ 5 w 90"/>
                <a:gd name="T55" fmla="*/ 36 h 90"/>
                <a:gd name="T56" fmla="*/ 4 w 90"/>
                <a:gd name="T57" fmla="*/ 40 h 90"/>
                <a:gd name="T58" fmla="*/ 4 w 90"/>
                <a:gd name="T59" fmla="*/ 44 h 90"/>
                <a:gd name="T60" fmla="*/ 4 w 90"/>
                <a:gd name="T61" fmla="*/ 48 h 90"/>
                <a:gd name="T62" fmla="*/ 5 w 90"/>
                <a:gd name="T63" fmla="*/ 53 h 90"/>
                <a:gd name="T64" fmla="*/ 6 w 90"/>
                <a:gd name="T65" fmla="*/ 57 h 90"/>
                <a:gd name="T66" fmla="*/ 7 w 90"/>
                <a:gd name="T67" fmla="*/ 61 h 90"/>
                <a:gd name="T68" fmla="*/ 9 w 90"/>
                <a:gd name="T69" fmla="*/ 65 h 90"/>
                <a:gd name="T70" fmla="*/ 11 w 90"/>
                <a:gd name="T71" fmla="*/ 69 h 90"/>
                <a:gd name="T72" fmla="*/ 14 w 90"/>
                <a:gd name="T73" fmla="*/ 72 h 90"/>
                <a:gd name="T74" fmla="*/ 17 w 90"/>
                <a:gd name="T75" fmla="*/ 75 h 90"/>
                <a:gd name="T76" fmla="*/ 20 w 90"/>
                <a:gd name="T77" fmla="*/ 78 h 90"/>
                <a:gd name="T78" fmla="*/ 24 w 90"/>
                <a:gd name="T79" fmla="*/ 80 h 90"/>
                <a:gd name="T80" fmla="*/ 27 w 90"/>
                <a:gd name="T81" fmla="*/ 83 h 90"/>
                <a:gd name="T82" fmla="*/ 31 w 90"/>
                <a:gd name="T83" fmla="*/ 84 h 90"/>
                <a:gd name="T84" fmla="*/ 35 w 90"/>
                <a:gd name="T85" fmla="*/ 85 h 90"/>
                <a:gd name="T86" fmla="*/ 40 w 90"/>
                <a:gd name="T87" fmla="*/ 86 h 90"/>
                <a:gd name="T88" fmla="*/ 44 w 90"/>
                <a:gd name="T89" fmla="*/ 87 h 90"/>
                <a:gd name="T90" fmla="*/ 48 w 90"/>
                <a:gd name="T91" fmla="*/ 87 h 90"/>
                <a:gd name="T92" fmla="*/ 53 w 90"/>
                <a:gd name="T93" fmla="*/ 86 h 90"/>
                <a:gd name="T94" fmla="*/ 57 w 90"/>
                <a:gd name="T95" fmla="*/ 85 h 90"/>
                <a:gd name="T96" fmla="*/ 61 w 90"/>
                <a:gd name="T97" fmla="*/ 84 h 90"/>
                <a:gd name="T98" fmla="*/ 65 w 90"/>
                <a:gd name="T99" fmla="*/ 82 h 90"/>
                <a:gd name="T100" fmla="*/ 68 w 90"/>
                <a:gd name="T101" fmla="*/ 79 h 90"/>
                <a:gd name="T102" fmla="*/ 72 w 90"/>
                <a:gd name="T103" fmla="*/ 77 h 90"/>
                <a:gd name="T104" fmla="*/ 75 w 90"/>
                <a:gd name="T105" fmla="*/ 74 h 90"/>
                <a:gd name="T106" fmla="*/ 78 w 90"/>
                <a:gd name="T107" fmla="*/ 71 h 90"/>
                <a:gd name="T108" fmla="*/ 80 w 90"/>
                <a:gd name="T109" fmla="*/ 67 h 90"/>
                <a:gd name="T110" fmla="*/ 82 w 90"/>
                <a:gd name="T111" fmla="*/ 63 h 90"/>
                <a:gd name="T112" fmla="*/ 84 w 90"/>
                <a:gd name="T113" fmla="*/ 59 h 90"/>
                <a:gd name="T114" fmla="*/ 85 w 90"/>
                <a:gd name="T115" fmla="*/ 55 h 90"/>
                <a:gd name="T116" fmla="*/ 86 w 90"/>
                <a:gd name="T117" fmla="*/ 51 h 90"/>
                <a:gd name="T118" fmla="*/ 86 w 90"/>
                <a:gd name="T119" fmla="*/ 4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0" h="90">
                  <a:moveTo>
                    <a:pt x="89" y="46"/>
                  </a:moveTo>
                  <a:cubicBezTo>
                    <a:pt x="89" y="46"/>
                    <a:pt x="90" y="46"/>
                    <a:pt x="90" y="46"/>
                  </a:cubicBezTo>
                  <a:cubicBezTo>
                    <a:pt x="90" y="46"/>
                    <a:pt x="90" y="46"/>
                    <a:pt x="90" y="45"/>
                  </a:cubicBezTo>
                  <a:cubicBezTo>
                    <a:pt x="90" y="45"/>
                    <a:pt x="90" y="45"/>
                    <a:pt x="90" y="45"/>
                  </a:cubicBezTo>
                  <a:cubicBezTo>
                    <a:pt x="90" y="45"/>
                    <a:pt x="89" y="44"/>
                    <a:pt x="89" y="44"/>
                  </a:cubicBezTo>
                  <a:cubicBezTo>
                    <a:pt x="89" y="44"/>
                    <a:pt x="88" y="44"/>
                    <a:pt x="86" y="44"/>
                  </a:cubicBezTo>
                  <a:cubicBezTo>
                    <a:pt x="86" y="44"/>
                    <a:pt x="86" y="43"/>
                    <a:pt x="86" y="42"/>
                  </a:cubicBezTo>
                  <a:cubicBezTo>
                    <a:pt x="87" y="42"/>
                    <a:pt x="89" y="42"/>
                    <a:pt x="89" y="42"/>
                  </a:cubicBezTo>
                  <a:cubicBezTo>
                    <a:pt x="89" y="42"/>
                    <a:pt x="89" y="41"/>
                    <a:pt x="90" y="41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90" y="40"/>
                    <a:pt x="90" y="40"/>
                    <a:pt x="89" y="40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7" y="40"/>
                    <a:pt x="86" y="40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7" y="38"/>
                    <a:pt x="88" y="37"/>
                    <a:pt x="88" y="37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9" y="36"/>
                    <a:pt x="89" y="36"/>
                    <a:pt x="89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6" y="35"/>
                    <a:pt x="85" y="36"/>
                  </a:cubicBezTo>
                  <a:cubicBezTo>
                    <a:pt x="85" y="35"/>
                    <a:pt x="85" y="34"/>
                    <a:pt x="85" y="34"/>
                  </a:cubicBezTo>
                  <a:cubicBezTo>
                    <a:pt x="86" y="33"/>
                    <a:pt x="87" y="33"/>
                    <a:pt x="87" y="33"/>
                  </a:cubicBezTo>
                  <a:cubicBezTo>
                    <a:pt x="87" y="33"/>
                    <a:pt x="88" y="32"/>
                    <a:pt x="88" y="32"/>
                  </a:cubicBezTo>
                  <a:cubicBezTo>
                    <a:pt x="88" y="32"/>
                    <a:pt x="88" y="32"/>
                    <a:pt x="88" y="32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7" y="31"/>
                    <a:pt x="87" y="31"/>
                    <a:pt x="87" y="31"/>
                  </a:cubicBezTo>
                  <a:cubicBezTo>
                    <a:pt x="86" y="31"/>
                    <a:pt x="85" y="31"/>
                    <a:pt x="84" y="31"/>
                  </a:cubicBezTo>
                  <a:cubicBezTo>
                    <a:pt x="84" y="31"/>
                    <a:pt x="83" y="30"/>
                    <a:pt x="83" y="30"/>
                  </a:cubicBezTo>
                  <a:cubicBezTo>
                    <a:pt x="84" y="29"/>
                    <a:pt x="85" y="28"/>
                    <a:pt x="86" y="28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8"/>
                    <a:pt x="86" y="27"/>
                    <a:pt x="86" y="27"/>
                  </a:cubicBezTo>
                  <a:cubicBezTo>
                    <a:pt x="86" y="27"/>
                    <a:pt x="86" y="27"/>
                    <a:pt x="86" y="27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5" y="27"/>
                    <a:pt x="83" y="27"/>
                    <a:pt x="82" y="27"/>
                  </a:cubicBezTo>
                  <a:cubicBezTo>
                    <a:pt x="82" y="27"/>
                    <a:pt x="82" y="26"/>
                    <a:pt x="81" y="26"/>
                  </a:cubicBezTo>
                  <a:cubicBezTo>
                    <a:pt x="82" y="25"/>
                    <a:pt x="83" y="24"/>
                    <a:pt x="84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4" y="23"/>
                    <a:pt x="84" y="22"/>
                    <a:pt x="83" y="22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2" y="23"/>
                    <a:pt x="81" y="23"/>
                    <a:pt x="80" y="24"/>
                  </a:cubicBezTo>
                  <a:cubicBezTo>
                    <a:pt x="80" y="23"/>
                    <a:pt x="80" y="23"/>
                    <a:pt x="79" y="22"/>
                  </a:cubicBezTo>
                  <a:cubicBezTo>
                    <a:pt x="80" y="21"/>
                    <a:pt x="81" y="20"/>
                    <a:pt x="81" y="20"/>
                  </a:cubicBezTo>
                  <a:cubicBezTo>
                    <a:pt x="81" y="20"/>
                    <a:pt x="82" y="20"/>
                    <a:pt x="82" y="20"/>
                  </a:cubicBezTo>
                  <a:cubicBezTo>
                    <a:pt x="82" y="19"/>
                    <a:pt x="82" y="19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8"/>
                    <a:pt x="80" y="19"/>
                    <a:pt x="80" y="19"/>
                  </a:cubicBezTo>
                  <a:cubicBezTo>
                    <a:pt x="80" y="19"/>
                    <a:pt x="79" y="20"/>
                    <a:pt x="78" y="20"/>
                  </a:cubicBezTo>
                  <a:cubicBezTo>
                    <a:pt x="77" y="20"/>
                    <a:pt x="77" y="19"/>
                    <a:pt x="77" y="19"/>
                  </a:cubicBezTo>
                  <a:cubicBezTo>
                    <a:pt x="77" y="18"/>
                    <a:pt x="78" y="17"/>
                    <a:pt x="78" y="17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9" y="16"/>
                    <a:pt x="79" y="16"/>
                    <a:pt x="78" y="15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7" y="15"/>
                    <a:pt x="77" y="15"/>
                  </a:cubicBezTo>
                  <a:cubicBezTo>
                    <a:pt x="77" y="15"/>
                    <a:pt x="76" y="16"/>
                    <a:pt x="75" y="17"/>
                  </a:cubicBezTo>
                  <a:cubicBezTo>
                    <a:pt x="75" y="16"/>
                    <a:pt x="74" y="16"/>
                    <a:pt x="74" y="16"/>
                  </a:cubicBezTo>
                  <a:cubicBezTo>
                    <a:pt x="74" y="14"/>
                    <a:pt x="75" y="13"/>
                    <a:pt x="75" y="13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2"/>
                    <a:pt x="75" y="12"/>
                    <a:pt x="74" y="12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4" y="12"/>
                    <a:pt x="73" y="13"/>
                    <a:pt x="72" y="14"/>
                  </a:cubicBezTo>
                  <a:cubicBezTo>
                    <a:pt x="71" y="13"/>
                    <a:pt x="71" y="13"/>
                    <a:pt x="70" y="13"/>
                  </a:cubicBezTo>
                  <a:cubicBezTo>
                    <a:pt x="71" y="12"/>
                    <a:pt x="72" y="10"/>
                    <a:pt x="72" y="10"/>
                  </a:cubicBezTo>
                  <a:cubicBezTo>
                    <a:pt x="72" y="10"/>
                    <a:pt x="72" y="10"/>
                    <a:pt x="72" y="10"/>
                  </a:cubicBezTo>
                  <a:cubicBezTo>
                    <a:pt x="72" y="9"/>
                    <a:pt x="72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0" y="9"/>
                    <a:pt x="70" y="9"/>
                  </a:cubicBezTo>
                  <a:cubicBezTo>
                    <a:pt x="70" y="9"/>
                    <a:pt x="69" y="10"/>
                    <a:pt x="68" y="11"/>
                  </a:cubicBezTo>
                  <a:cubicBezTo>
                    <a:pt x="68" y="11"/>
                    <a:pt x="67" y="11"/>
                    <a:pt x="67" y="10"/>
                  </a:cubicBezTo>
                  <a:cubicBezTo>
                    <a:pt x="67" y="9"/>
                    <a:pt x="68" y="8"/>
                    <a:pt x="68" y="8"/>
                  </a:cubicBezTo>
                  <a:cubicBezTo>
                    <a:pt x="68" y="8"/>
                    <a:pt x="68" y="7"/>
                    <a:pt x="68" y="7"/>
                  </a:cubicBezTo>
                  <a:cubicBezTo>
                    <a:pt x="68" y="7"/>
                    <a:pt x="68" y="7"/>
                    <a:pt x="68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6"/>
                    <a:pt x="66" y="6"/>
                    <a:pt x="66" y="7"/>
                  </a:cubicBezTo>
                  <a:cubicBezTo>
                    <a:pt x="66" y="7"/>
                    <a:pt x="65" y="8"/>
                    <a:pt x="65" y="9"/>
                  </a:cubicBezTo>
                  <a:cubicBezTo>
                    <a:pt x="64" y="9"/>
                    <a:pt x="64" y="8"/>
                    <a:pt x="63" y="8"/>
                  </a:cubicBezTo>
                  <a:cubicBezTo>
                    <a:pt x="63" y="7"/>
                    <a:pt x="64" y="6"/>
                    <a:pt x="64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4"/>
                    <a:pt x="62" y="5"/>
                    <a:pt x="62" y="5"/>
                  </a:cubicBezTo>
                  <a:cubicBezTo>
                    <a:pt x="62" y="5"/>
                    <a:pt x="61" y="6"/>
                    <a:pt x="61" y="7"/>
                  </a:cubicBezTo>
                  <a:cubicBezTo>
                    <a:pt x="60" y="7"/>
                    <a:pt x="60" y="7"/>
                    <a:pt x="59" y="6"/>
                  </a:cubicBezTo>
                  <a:cubicBezTo>
                    <a:pt x="59" y="5"/>
                    <a:pt x="60" y="4"/>
                    <a:pt x="60" y="4"/>
                  </a:cubicBezTo>
                  <a:cubicBezTo>
                    <a:pt x="60" y="4"/>
                    <a:pt x="60" y="3"/>
                    <a:pt x="60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7" y="5"/>
                    <a:pt x="57" y="6"/>
                  </a:cubicBezTo>
                  <a:cubicBezTo>
                    <a:pt x="56" y="6"/>
                    <a:pt x="56" y="5"/>
                    <a:pt x="55" y="5"/>
                  </a:cubicBezTo>
                  <a:cubicBezTo>
                    <a:pt x="55" y="4"/>
                    <a:pt x="55" y="3"/>
                    <a:pt x="55" y="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55" y="1"/>
                    <a:pt x="54" y="1"/>
                  </a:cubicBezTo>
                  <a:cubicBezTo>
                    <a:pt x="54" y="1"/>
                    <a:pt x="54" y="1"/>
                    <a:pt x="54" y="2"/>
                  </a:cubicBezTo>
                  <a:cubicBezTo>
                    <a:pt x="54" y="2"/>
                    <a:pt x="53" y="2"/>
                    <a:pt x="53" y="2"/>
                  </a:cubicBezTo>
                  <a:cubicBezTo>
                    <a:pt x="53" y="2"/>
                    <a:pt x="53" y="4"/>
                    <a:pt x="53" y="5"/>
                  </a:cubicBezTo>
                  <a:cubicBezTo>
                    <a:pt x="52" y="5"/>
                    <a:pt x="51" y="5"/>
                    <a:pt x="51" y="4"/>
                  </a:cubicBezTo>
                  <a:cubicBezTo>
                    <a:pt x="51" y="3"/>
                    <a:pt x="51" y="2"/>
                    <a:pt x="51" y="2"/>
                  </a:cubicBezTo>
                  <a:cubicBezTo>
                    <a:pt x="51" y="1"/>
                    <a:pt x="51" y="1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1"/>
                    <a:pt x="49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2"/>
                    <a:pt x="49" y="3"/>
                    <a:pt x="48" y="4"/>
                  </a:cubicBezTo>
                  <a:cubicBezTo>
                    <a:pt x="48" y="4"/>
                    <a:pt x="47" y="4"/>
                    <a:pt x="46" y="4"/>
                  </a:cubicBezTo>
                  <a:cubicBezTo>
                    <a:pt x="46" y="3"/>
                    <a:pt x="46" y="2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5" y="0"/>
                    <a:pt x="45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2"/>
                    <a:pt x="44" y="3"/>
                    <a:pt x="44" y="4"/>
                  </a:cubicBezTo>
                  <a:cubicBezTo>
                    <a:pt x="43" y="4"/>
                    <a:pt x="43" y="4"/>
                    <a:pt x="42" y="4"/>
                  </a:cubicBezTo>
                  <a:cubicBezTo>
                    <a:pt x="42" y="3"/>
                    <a:pt x="42" y="2"/>
                    <a:pt x="42" y="1"/>
                  </a:cubicBezTo>
                  <a:cubicBezTo>
                    <a:pt x="42" y="1"/>
                    <a:pt x="41" y="1"/>
                    <a:pt x="41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2"/>
                  </a:cubicBezTo>
                  <a:cubicBezTo>
                    <a:pt x="40" y="2"/>
                    <a:pt x="40" y="3"/>
                    <a:pt x="40" y="4"/>
                  </a:cubicBezTo>
                  <a:cubicBezTo>
                    <a:pt x="39" y="5"/>
                    <a:pt x="38" y="5"/>
                    <a:pt x="38" y="5"/>
                  </a:cubicBezTo>
                  <a:cubicBezTo>
                    <a:pt x="37" y="4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5" y="2"/>
                    <a:pt x="35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3"/>
                    <a:pt x="35" y="4"/>
                    <a:pt x="35" y="5"/>
                  </a:cubicBezTo>
                  <a:cubicBezTo>
                    <a:pt x="35" y="5"/>
                    <a:pt x="34" y="6"/>
                    <a:pt x="34" y="6"/>
                  </a:cubicBezTo>
                  <a:cubicBezTo>
                    <a:pt x="33" y="5"/>
                    <a:pt x="33" y="3"/>
                    <a:pt x="33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4"/>
                    <a:pt x="31" y="4"/>
                  </a:cubicBezTo>
                  <a:cubicBezTo>
                    <a:pt x="31" y="4"/>
                    <a:pt x="31" y="5"/>
                    <a:pt x="31" y="6"/>
                  </a:cubicBezTo>
                  <a:cubicBezTo>
                    <a:pt x="31" y="7"/>
                    <a:pt x="30" y="7"/>
                    <a:pt x="30" y="7"/>
                  </a:cubicBezTo>
                  <a:cubicBezTo>
                    <a:pt x="29" y="6"/>
                    <a:pt x="28" y="5"/>
                    <a:pt x="28" y="5"/>
                  </a:cubicBezTo>
                  <a:cubicBezTo>
                    <a:pt x="28" y="5"/>
                    <a:pt x="28" y="4"/>
                    <a:pt x="28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5"/>
                    <a:pt x="26" y="5"/>
                  </a:cubicBezTo>
                  <a:cubicBezTo>
                    <a:pt x="26" y="5"/>
                    <a:pt x="26" y="5"/>
                    <a:pt x="26" y="6"/>
                  </a:cubicBezTo>
                  <a:cubicBezTo>
                    <a:pt x="27" y="6"/>
                    <a:pt x="27" y="7"/>
                    <a:pt x="27" y="8"/>
                  </a:cubicBezTo>
                  <a:cubicBezTo>
                    <a:pt x="27" y="8"/>
                    <a:pt x="26" y="9"/>
                    <a:pt x="26" y="9"/>
                  </a:cubicBezTo>
                  <a:cubicBezTo>
                    <a:pt x="25" y="8"/>
                    <a:pt x="24" y="7"/>
                    <a:pt x="24" y="7"/>
                  </a:cubicBezTo>
                  <a:cubicBezTo>
                    <a:pt x="24" y="6"/>
                    <a:pt x="24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7"/>
                    <a:pt x="22" y="7"/>
                    <a:pt x="22" y="7"/>
                  </a:cubicBezTo>
                  <a:cubicBezTo>
                    <a:pt x="22" y="7"/>
                    <a:pt x="22" y="8"/>
                    <a:pt x="22" y="8"/>
                  </a:cubicBezTo>
                  <a:cubicBezTo>
                    <a:pt x="22" y="8"/>
                    <a:pt x="23" y="9"/>
                    <a:pt x="24" y="10"/>
                  </a:cubicBezTo>
                  <a:cubicBezTo>
                    <a:pt x="23" y="11"/>
                    <a:pt x="22" y="11"/>
                    <a:pt x="22" y="11"/>
                  </a:cubicBezTo>
                  <a:cubicBezTo>
                    <a:pt x="21" y="10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8" y="10"/>
                  </a:cubicBezTo>
                  <a:cubicBezTo>
                    <a:pt x="18" y="10"/>
                    <a:pt x="18" y="10"/>
                    <a:pt x="19" y="10"/>
                  </a:cubicBezTo>
                  <a:cubicBezTo>
                    <a:pt x="19" y="10"/>
                    <a:pt x="19" y="12"/>
                    <a:pt x="20" y="13"/>
                  </a:cubicBezTo>
                  <a:cubicBezTo>
                    <a:pt x="19" y="13"/>
                    <a:pt x="19" y="13"/>
                    <a:pt x="19" y="14"/>
                  </a:cubicBezTo>
                  <a:cubicBezTo>
                    <a:pt x="18" y="13"/>
                    <a:pt x="17" y="12"/>
                    <a:pt x="17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6" y="14"/>
                    <a:pt x="17" y="16"/>
                  </a:cubicBezTo>
                  <a:cubicBezTo>
                    <a:pt x="16" y="16"/>
                    <a:pt x="16" y="16"/>
                    <a:pt x="15" y="17"/>
                  </a:cubicBezTo>
                  <a:cubicBezTo>
                    <a:pt x="14" y="16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7"/>
                  </a:cubicBezTo>
                  <a:cubicBezTo>
                    <a:pt x="12" y="17"/>
                    <a:pt x="13" y="18"/>
                    <a:pt x="14" y="19"/>
                  </a:cubicBezTo>
                  <a:cubicBezTo>
                    <a:pt x="13" y="19"/>
                    <a:pt x="13" y="20"/>
                    <a:pt x="13" y="20"/>
                  </a:cubicBezTo>
                  <a:cubicBezTo>
                    <a:pt x="12" y="20"/>
                    <a:pt x="10" y="19"/>
                    <a:pt x="10" y="19"/>
                  </a:cubicBezTo>
                  <a:cubicBezTo>
                    <a:pt x="10" y="19"/>
                    <a:pt x="10" y="18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10" y="21"/>
                    <a:pt x="11" y="22"/>
                  </a:cubicBezTo>
                  <a:cubicBezTo>
                    <a:pt x="11" y="23"/>
                    <a:pt x="10" y="23"/>
                    <a:pt x="10" y="24"/>
                  </a:cubicBezTo>
                  <a:cubicBezTo>
                    <a:pt x="9" y="23"/>
                    <a:pt x="8" y="23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6" y="23"/>
                    <a:pt x="6" y="23"/>
                    <a:pt x="6" y="24"/>
                  </a:cubicBezTo>
                  <a:cubicBezTo>
                    <a:pt x="6" y="24"/>
                    <a:pt x="6" y="24"/>
                    <a:pt x="7" y="24"/>
                  </a:cubicBezTo>
                  <a:cubicBezTo>
                    <a:pt x="7" y="24"/>
                    <a:pt x="8" y="25"/>
                    <a:pt x="9" y="26"/>
                  </a:cubicBezTo>
                  <a:cubicBezTo>
                    <a:pt x="9" y="26"/>
                    <a:pt x="8" y="27"/>
                    <a:pt x="8" y="27"/>
                  </a:cubicBezTo>
                  <a:cubicBezTo>
                    <a:pt x="7" y="27"/>
                    <a:pt x="6" y="27"/>
                    <a:pt x="5" y="26"/>
                  </a:cubicBezTo>
                  <a:cubicBezTo>
                    <a:pt x="5" y="26"/>
                    <a:pt x="5" y="26"/>
                    <a:pt x="5" y="27"/>
                  </a:cubicBezTo>
                  <a:cubicBezTo>
                    <a:pt x="5" y="27"/>
                    <a:pt x="4" y="27"/>
                    <a:pt x="4" y="27"/>
                  </a:cubicBezTo>
                  <a:cubicBezTo>
                    <a:pt x="4" y="27"/>
                    <a:pt x="4" y="28"/>
                    <a:pt x="4" y="28"/>
                  </a:cubicBezTo>
                  <a:cubicBezTo>
                    <a:pt x="4" y="28"/>
                    <a:pt x="5" y="28"/>
                    <a:pt x="5" y="28"/>
                  </a:cubicBezTo>
                  <a:cubicBezTo>
                    <a:pt x="5" y="28"/>
                    <a:pt x="6" y="29"/>
                    <a:pt x="7" y="30"/>
                  </a:cubicBezTo>
                  <a:cubicBezTo>
                    <a:pt x="7" y="30"/>
                    <a:pt x="7" y="31"/>
                    <a:pt x="6" y="31"/>
                  </a:cubicBezTo>
                  <a:cubicBezTo>
                    <a:pt x="5" y="31"/>
                    <a:pt x="4" y="31"/>
                    <a:pt x="4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3"/>
                    <a:pt x="3" y="33"/>
                  </a:cubicBezTo>
                  <a:cubicBezTo>
                    <a:pt x="3" y="33"/>
                    <a:pt x="5" y="33"/>
                    <a:pt x="6" y="34"/>
                  </a:cubicBezTo>
                  <a:cubicBezTo>
                    <a:pt x="6" y="34"/>
                    <a:pt x="5" y="35"/>
                    <a:pt x="5" y="36"/>
                  </a:cubicBezTo>
                  <a:cubicBezTo>
                    <a:pt x="4" y="35"/>
                    <a:pt x="3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6"/>
                    <a:pt x="1" y="36"/>
                    <a:pt x="1" y="36"/>
                  </a:cubicBezTo>
                  <a:cubicBezTo>
                    <a:pt x="1" y="36"/>
                    <a:pt x="1" y="36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7"/>
                    <a:pt x="3" y="38"/>
                    <a:pt x="5" y="38"/>
                  </a:cubicBezTo>
                  <a:cubicBezTo>
                    <a:pt x="5" y="39"/>
                    <a:pt x="5" y="39"/>
                    <a:pt x="4" y="40"/>
                  </a:cubicBezTo>
                  <a:cubicBezTo>
                    <a:pt x="3" y="40"/>
                    <a:pt x="2" y="40"/>
                    <a:pt x="2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1" y="40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1" y="42"/>
                    <a:pt x="1" y="42"/>
                  </a:cubicBezTo>
                  <a:cubicBezTo>
                    <a:pt x="2" y="42"/>
                    <a:pt x="3" y="42"/>
                    <a:pt x="4" y="42"/>
                  </a:cubicBezTo>
                  <a:cubicBezTo>
                    <a:pt x="4" y="43"/>
                    <a:pt x="4" y="44"/>
                    <a:pt x="4" y="44"/>
                  </a:cubicBezTo>
                  <a:cubicBezTo>
                    <a:pt x="3" y="44"/>
                    <a:pt x="2" y="44"/>
                    <a:pt x="1" y="44"/>
                  </a:cubicBezTo>
                  <a:cubicBezTo>
                    <a:pt x="1" y="44"/>
                    <a:pt x="1" y="45"/>
                    <a:pt x="1" y="45"/>
                  </a:cubicBezTo>
                  <a:cubicBezTo>
                    <a:pt x="1" y="45"/>
                    <a:pt x="0" y="45"/>
                    <a:pt x="0" y="45"/>
                  </a:cubicBezTo>
                  <a:cubicBezTo>
                    <a:pt x="0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2" y="46"/>
                    <a:pt x="3" y="46"/>
                    <a:pt x="4" y="47"/>
                  </a:cubicBezTo>
                  <a:cubicBezTo>
                    <a:pt x="4" y="47"/>
                    <a:pt x="4" y="48"/>
                    <a:pt x="4" y="48"/>
                  </a:cubicBezTo>
                  <a:cubicBezTo>
                    <a:pt x="3" y="49"/>
                    <a:pt x="2" y="49"/>
                    <a:pt x="1" y="49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50"/>
                    <a:pt x="1" y="50"/>
                    <a:pt x="1" y="51"/>
                  </a:cubicBezTo>
                  <a:cubicBezTo>
                    <a:pt x="1" y="51"/>
                    <a:pt x="1" y="51"/>
                    <a:pt x="2" y="51"/>
                  </a:cubicBezTo>
                  <a:cubicBezTo>
                    <a:pt x="2" y="51"/>
                    <a:pt x="3" y="51"/>
                    <a:pt x="4" y="51"/>
                  </a:cubicBezTo>
                  <a:cubicBezTo>
                    <a:pt x="5" y="52"/>
                    <a:pt x="5" y="52"/>
                    <a:pt x="5" y="53"/>
                  </a:cubicBezTo>
                  <a:cubicBezTo>
                    <a:pt x="3" y="53"/>
                    <a:pt x="2" y="53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1" y="54"/>
                    <a:pt x="1" y="55"/>
                  </a:cubicBezTo>
                  <a:cubicBezTo>
                    <a:pt x="1" y="55"/>
                    <a:pt x="2" y="55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3" y="55"/>
                    <a:pt x="4" y="55"/>
                    <a:pt x="5" y="55"/>
                  </a:cubicBezTo>
                  <a:cubicBezTo>
                    <a:pt x="5" y="56"/>
                    <a:pt x="6" y="56"/>
                    <a:pt x="6" y="57"/>
                  </a:cubicBezTo>
                  <a:cubicBezTo>
                    <a:pt x="5" y="57"/>
                    <a:pt x="3" y="58"/>
                    <a:pt x="3" y="58"/>
                  </a:cubicBezTo>
                  <a:cubicBezTo>
                    <a:pt x="3" y="58"/>
                    <a:pt x="3" y="58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3" y="59"/>
                    <a:pt x="3" y="60"/>
                    <a:pt x="3" y="60"/>
                  </a:cubicBezTo>
                  <a:cubicBezTo>
                    <a:pt x="3" y="60"/>
                    <a:pt x="3" y="60"/>
                    <a:pt x="4" y="60"/>
                  </a:cubicBezTo>
                  <a:cubicBezTo>
                    <a:pt x="4" y="60"/>
                    <a:pt x="5" y="60"/>
                    <a:pt x="6" y="59"/>
                  </a:cubicBezTo>
                  <a:cubicBezTo>
                    <a:pt x="7" y="60"/>
                    <a:pt x="7" y="60"/>
                    <a:pt x="7" y="61"/>
                  </a:cubicBezTo>
                  <a:cubicBezTo>
                    <a:pt x="6" y="62"/>
                    <a:pt x="5" y="62"/>
                    <a:pt x="5" y="62"/>
                  </a:cubicBezTo>
                  <a:cubicBezTo>
                    <a:pt x="5" y="63"/>
                    <a:pt x="4" y="63"/>
                    <a:pt x="4" y="63"/>
                  </a:cubicBezTo>
                  <a:cubicBezTo>
                    <a:pt x="4" y="63"/>
                    <a:pt x="4" y="63"/>
                    <a:pt x="4" y="64"/>
                  </a:cubicBezTo>
                  <a:cubicBezTo>
                    <a:pt x="4" y="64"/>
                    <a:pt x="5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6" y="64"/>
                    <a:pt x="7" y="64"/>
                    <a:pt x="8" y="63"/>
                  </a:cubicBezTo>
                  <a:cubicBezTo>
                    <a:pt x="8" y="64"/>
                    <a:pt x="9" y="64"/>
                    <a:pt x="9" y="65"/>
                  </a:cubicBezTo>
                  <a:cubicBezTo>
                    <a:pt x="8" y="66"/>
                    <a:pt x="7" y="66"/>
                    <a:pt x="7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7"/>
                    <a:pt x="6" y="68"/>
                    <a:pt x="6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8" y="68"/>
                  </a:cubicBezTo>
                  <a:cubicBezTo>
                    <a:pt x="8" y="68"/>
                    <a:pt x="9" y="68"/>
                    <a:pt x="10" y="67"/>
                  </a:cubicBezTo>
                  <a:cubicBezTo>
                    <a:pt x="10" y="68"/>
                    <a:pt x="11" y="68"/>
                    <a:pt x="11" y="69"/>
                  </a:cubicBezTo>
                  <a:cubicBezTo>
                    <a:pt x="10" y="69"/>
                    <a:pt x="9" y="70"/>
                    <a:pt x="9" y="70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9" y="71"/>
                    <a:pt x="9" y="72"/>
                    <a:pt x="9" y="72"/>
                  </a:cubicBezTo>
                  <a:cubicBezTo>
                    <a:pt x="9" y="72"/>
                    <a:pt x="9" y="72"/>
                    <a:pt x="10" y="72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10" y="72"/>
                    <a:pt x="12" y="71"/>
                    <a:pt x="13" y="71"/>
                  </a:cubicBezTo>
                  <a:cubicBezTo>
                    <a:pt x="13" y="71"/>
                    <a:pt x="13" y="72"/>
                    <a:pt x="14" y="72"/>
                  </a:cubicBezTo>
                  <a:cubicBezTo>
                    <a:pt x="13" y="73"/>
                    <a:pt x="12" y="74"/>
                    <a:pt x="12" y="74"/>
                  </a:cubicBezTo>
                  <a:cubicBezTo>
                    <a:pt x="12" y="74"/>
                    <a:pt x="12" y="75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2" y="76"/>
                    <a:pt x="12" y="76"/>
                    <a:pt x="13" y="76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3" y="75"/>
                    <a:pt x="14" y="75"/>
                    <a:pt x="15" y="74"/>
                  </a:cubicBezTo>
                  <a:cubicBezTo>
                    <a:pt x="16" y="74"/>
                    <a:pt x="16" y="75"/>
                    <a:pt x="17" y="75"/>
                  </a:cubicBezTo>
                  <a:cubicBezTo>
                    <a:pt x="16" y="76"/>
                    <a:pt x="15" y="77"/>
                    <a:pt x="15" y="77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15" y="78"/>
                    <a:pt x="15" y="79"/>
                    <a:pt x="15" y="79"/>
                  </a:cubicBezTo>
                  <a:cubicBezTo>
                    <a:pt x="15" y="79"/>
                    <a:pt x="16" y="79"/>
                    <a:pt x="16" y="79"/>
                  </a:cubicBezTo>
                  <a:cubicBezTo>
                    <a:pt x="16" y="79"/>
                    <a:pt x="16" y="79"/>
                    <a:pt x="17" y="79"/>
                  </a:cubicBezTo>
                  <a:cubicBezTo>
                    <a:pt x="17" y="79"/>
                    <a:pt x="18" y="78"/>
                    <a:pt x="19" y="77"/>
                  </a:cubicBezTo>
                  <a:cubicBezTo>
                    <a:pt x="19" y="77"/>
                    <a:pt x="19" y="78"/>
                    <a:pt x="20" y="78"/>
                  </a:cubicBezTo>
                  <a:cubicBezTo>
                    <a:pt x="19" y="79"/>
                    <a:pt x="19" y="80"/>
                    <a:pt x="19" y="80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19" y="81"/>
                    <a:pt x="19" y="81"/>
                    <a:pt x="19" y="82"/>
                  </a:cubicBezTo>
                  <a:cubicBezTo>
                    <a:pt x="19" y="82"/>
                    <a:pt x="19" y="82"/>
                    <a:pt x="20" y="82"/>
                  </a:cubicBezTo>
                  <a:cubicBezTo>
                    <a:pt x="20" y="82"/>
                    <a:pt x="20" y="82"/>
                    <a:pt x="20" y="81"/>
                  </a:cubicBezTo>
                  <a:cubicBezTo>
                    <a:pt x="20" y="81"/>
                    <a:pt x="21" y="80"/>
                    <a:pt x="22" y="79"/>
                  </a:cubicBezTo>
                  <a:cubicBezTo>
                    <a:pt x="22" y="80"/>
                    <a:pt x="23" y="80"/>
                    <a:pt x="24" y="80"/>
                  </a:cubicBezTo>
                  <a:cubicBezTo>
                    <a:pt x="23" y="81"/>
                    <a:pt x="22" y="83"/>
                    <a:pt x="22" y="83"/>
                  </a:cubicBezTo>
                  <a:cubicBezTo>
                    <a:pt x="22" y="83"/>
                    <a:pt x="22" y="83"/>
                    <a:pt x="22" y="84"/>
                  </a:cubicBezTo>
                  <a:cubicBezTo>
                    <a:pt x="22" y="84"/>
                    <a:pt x="23" y="84"/>
                    <a:pt x="23" y="84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4"/>
                    <a:pt x="25" y="83"/>
                    <a:pt x="26" y="82"/>
                  </a:cubicBezTo>
                  <a:cubicBezTo>
                    <a:pt x="26" y="82"/>
                    <a:pt x="27" y="82"/>
                    <a:pt x="27" y="83"/>
                  </a:cubicBezTo>
                  <a:cubicBezTo>
                    <a:pt x="27" y="84"/>
                    <a:pt x="27" y="85"/>
                    <a:pt x="26" y="85"/>
                  </a:cubicBezTo>
                  <a:cubicBezTo>
                    <a:pt x="26" y="85"/>
                    <a:pt x="26" y="86"/>
                    <a:pt x="26" y="86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7" y="86"/>
                    <a:pt x="27" y="86"/>
                    <a:pt x="28" y="86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28" y="86"/>
                    <a:pt x="29" y="85"/>
                    <a:pt x="30" y="84"/>
                  </a:cubicBezTo>
                  <a:cubicBezTo>
                    <a:pt x="30" y="84"/>
                    <a:pt x="31" y="84"/>
                    <a:pt x="31" y="84"/>
                  </a:cubicBezTo>
                  <a:cubicBezTo>
                    <a:pt x="31" y="85"/>
                    <a:pt x="31" y="87"/>
                    <a:pt x="31" y="87"/>
                  </a:cubicBezTo>
                  <a:cubicBezTo>
                    <a:pt x="31" y="87"/>
                    <a:pt x="31" y="87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2" y="88"/>
                    <a:pt x="32" y="88"/>
                    <a:pt x="32" y="88"/>
                  </a:cubicBezTo>
                  <a:cubicBezTo>
                    <a:pt x="32" y="88"/>
                    <a:pt x="32" y="88"/>
                    <a:pt x="33" y="88"/>
                  </a:cubicBezTo>
                  <a:cubicBezTo>
                    <a:pt x="33" y="87"/>
                    <a:pt x="33" y="86"/>
                    <a:pt x="34" y="85"/>
                  </a:cubicBezTo>
                  <a:cubicBezTo>
                    <a:pt x="34" y="85"/>
                    <a:pt x="35" y="85"/>
                    <a:pt x="35" y="85"/>
                  </a:cubicBezTo>
                  <a:cubicBezTo>
                    <a:pt x="35" y="87"/>
                    <a:pt x="35" y="88"/>
                    <a:pt x="35" y="88"/>
                  </a:cubicBezTo>
                  <a:cubicBezTo>
                    <a:pt x="35" y="88"/>
                    <a:pt x="35" y="89"/>
                    <a:pt x="35" y="89"/>
                  </a:cubicBezTo>
                  <a:cubicBezTo>
                    <a:pt x="35" y="89"/>
                    <a:pt x="36" y="89"/>
                    <a:pt x="36" y="89"/>
                  </a:cubicBezTo>
                  <a:cubicBezTo>
                    <a:pt x="36" y="89"/>
                    <a:pt x="36" y="89"/>
                    <a:pt x="37" y="89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37" y="88"/>
                    <a:pt x="37" y="87"/>
                    <a:pt x="38" y="86"/>
                  </a:cubicBezTo>
                  <a:cubicBezTo>
                    <a:pt x="38" y="86"/>
                    <a:pt x="39" y="86"/>
                    <a:pt x="40" y="86"/>
                  </a:cubicBezTo>
                  <a:cubicBezTo>
                    <a:pt x="40" y="87"/>
                    <a:pt x="40" y="89"/>
                    <a:pt x="40" y="89"/>
                  </a:cubicBezTo>
                  <a:cubicBezTo>
                    <a:pt x="40" y="89"/>
                    <a:pt x="40" y="89"/>
                    <a:pt x="40" y="90"/>
                  </a:cubicBezTo>
                  <a:cubicBezTo>
                    <a:pt x="40" y="90"/>
                    <a:pt x="40" y="90"/>
                    <a:pt x="41" y="90"/>
                  </a:cubicBezTo>
                  <a:cubicBezTo>
                    <a:pt x="41" y="90"/>
                    <a:pt x="41" y="90"/>
                    <a:pt x="41" y="90"/>
                  </a:cubicBezTo>
                  <a:cubicBezTo>
                    <a:pt x="41" y="90"/>
                    <a:pt x="42" y="89"/>
                    <a:pt x="42" y="89"/>
                  </a:cubicBezTo>
                  <a:cubicBezTo>
                    <a:pt x="42" y="89"/>
                    <a:pt x="42" y="88"/>
                    <a:pt x="42" y="87"/>
                  </a:cubicBezTo>
                  <a:cubicBezTo>
                    <a:pt x="43" y="87"/>
                    <a:pt x="43" y="87"/>
                    <a:pt x="44" y="87"/>
                  </a:cubicBezTo>
                  <a:cubicBezTo>
                    <a:pt x="44" y="88"/>
                    <a:pt x="44" y="89"/>
                    <a:pt x="44" y="89"/>
                  </a:cubicBezTo>
                  <a:cubicBezTo>
                    <a:pt x="44" y="90"/>
                    <a:pt x="44" y="90"/>
                    <a:pt x="45" y="90"/>
                  </a:cubicBezTo>
                  <a:cubicBezTo>
                    <a:pt x="45" y="90"/>
                    <a:pt x="45" y="90"/>
                    <a:pt x="45" y="90"/>
                  </a:cubicBezTo>
                  <a:cubicBezTo>
                    <a:pt x="45" y="90"/>
                    <a:pt x="46" y="90"/>
                    <a:pt x="46" y="90"/>
                  </a:cubicBezTo>
                  <a:cubicBezTo>
                    <a:pt x="46" y="90"/>
                    <a:pt x="46" y="90"/>
                    <a:pt x="46" y="89"/>
                  </a:cubicBezTo>
                  <a:cubicBezTo>
                    <a:pt x="46" y="89"/>
                    <a:pt x="46" y="88"/>
                    <a:pt x="46" y="87"/>
                  </a:cubicBezTo>
                  <a:cubicBezTo>
                    <a:pt x="47" y="87"/>
                    <a:pt x="48" y="87"/>
                    <a:pt x="48" y="87"/>
                  </a:cubicBezTo>
                  <a:cubicBezTo>
                    <a:pt x="49" y="88"/>
                    <a:pt x="49" y="89"/>
                    <a:pt x="49" y="89"/>
                  </a:cubicBezTo>
                  <a:cubicBezTo>
                    <a:pt x="49" y="89"/>
                    <a:pt x="49" y="90"/>
                    <a:pt x="49" y="90"/>
                  </a:cubicBezTo>
                  <a:cubicBezTo>
                    <a:pt x="49" y="90"/>
                    <a:pt x="50" y="90"/>
                    <a:pt x="50" y="90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1" y="89"/>
                    <a:pt x="51" y="89"/>
                    <a:pt x="51" y="89"/>
                  </a:cubicBezTo>
                  <a:cubicBezTo>
                    <a:pt x="51" y="89"/>
                    <a:pt x="51" y="87"/>
                    <a:pt x="51" y="86"/>
                  </a:cubicBezTo>
                  <a:cubicBezTo>
                    <a:pt x="51" y="86"/>
                    <a:pt x="52" y="86"/>
                    <a:pt x="53" y="86"/>
                  </a:cubicBezTo>
                  <a:cubicBezTo>
                    <a:pt x="53" y="87"/>
                    <a:pt x="53" y="88"/>
                    <a:pt x="53" y="89"/>
                  </a:cubicBezTo>
                  <a:cubicBezTo>
                    <a:pt x="53" y="89"/>
                    <a:pt x="54" y="89"/>
                    <a:pt x="54" y="89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5" y="89"/>
                    <a:pt x="55" y="89"/>
                    <a:pt x="55" y="89"/>
                  </a:cubicBezTo>
                  <a:cubicBezTo>
                    <a:pt x="55" y="89"/>
                    <a:pt x="55" y="88"/>
                    <a:pt x="55" y="88"/>
                  </a:cubicBezTo>
                  <a:cubicBezTo>
                    <a:pt x="55" y="88"/>
                    <a:pt x="55" y="87"/>
                    <a:pt x="55" y="85"/>
                  </a:cubicBezTo>
                  <a:cubicBezTo>
                    <a:pt x="56" y="85"/>
                    <a:pt x="56" y="85"/>
                    <a:pt x="57" y="85"/>
                  </a:cubicBezTo>
                  <a:cubicBezTo>
                    <a:pt x="57" y="86"/>
                    <a:pt x="58" y="87"/>
                    <a:pt x="58" y="88"/>
                  </a:cubicBezTo>
                  <a:cubicBezTo>
                    <a:pt x="58" y="88"/>
                    <a:pt x="58" y="88"/>
                    <a:pt x="58" y="88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59" y="88"/>
                    <a:pt x="59" y="88"/>
                    <a:pt x="60" y="88"/>
                  </a:cubicBezTo>
                  <a:cubicBezTo>
                    <a:pt x="60" y="87"/>
                    <a:pt x="60" y="87"/>
                    <a:pt x="60" y="87"/>
                  </a:cubicBezTo>
                  <a:cubicBezTo>
                    <a:pt x="60" y="87"/>
                    <a:pt x="59" y="85"/>
                    <a:pt x="59" y="84"/>
                  </a:cubicBezTo>
                  <a:cubicBezTo>
                    <a:pt x="60" y="84"/>
                    <a:pt x="60" y="84"/>
                    <a:pt x="61" y="84"/>
                  </a:cubicBezTo>
                  <a:cubicBezTo>
                    <a:pt x="61" y="85"/>
                    <a:pt x="62" y="86"/>
                    <a:pt x="62" y="86"/>
                  </a:cubicBezTo>
                  <a:cubicBezTo>
                    <a:pt x="62" y="86"/>
                    <a:pt x="62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4" y="86"/>
                    <a:pt x="64" y="86"/>
                  </a:cubicBezTo>
                  <a:cubicBezTo>
                    <a:pt x="64" y="86"/>
                    <a:pt x="64" y="85"/>
                    <a:pt x="64" y="85"/>
                  </a:cubicBezTo>
                  <a:cubicBezTo>
                    <a:pt x="64" y="85"/>
                    <a:pt x="63" y="84"/>
                    <a:pt x="63" y="83"/>
                  </a:cubicBezTo>
                  <a:cubicBezTo>
                    <a:pt x="64" y="82"/>
                    <a:pt x="64" y="82"/>
                    <a:pt x="65" y="82"/>
                  </a:cubicBezTo>
                  <a:cubicBezTo>
                    <a:pt x="65" y="83"/>
                    <a:pt x="66" y="84"/>
                    <a:pt x="66" y="84"/>
                  </a:cubicBezTo>
                  <a:cubicBezTo>
                    <a:pt x="66" y="84"/>
                    <a:pt x="67" y="84"/>
                    <a:pt x="67" y="84"/>
                  </a:cubicBezTo>
                  <a:cubicBezTo>
                    <a:pt x="67" y="84"/>
                    <a:pt x="67" y="84"/>
                    <a:pt x="68" y="84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68" y="83"/>
                    <a:pt x="67" y="81"/>
                    <a:pt x="67" y="80"/>
                  </a:cubicBezTo>
                  <a:cubicBezTo>
                    <a:pt x="67" y="80"/>
                    <a:pt x="68" y="80"/>
                    <a:pt x="68" y="79"/>
                  </a:cubicBezTo>
                  <a:cubicBezTo>
                    <a:pt x="69" y="80"/>
                    <a:pt x="70" y="81"/>
                    <a:pt x="70" y="81"/>
                  </a:cubicBezTo>
                  <a:cubicBezTo>
                    <a:pt x="70" y="82"/>
                    <a:pt x="71" y="82"/>
                    <a:pt x="71" y="82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2" y="80"/>
                  </a:cubicBezTo>
                  <a:cubicBezTo>
                    <a:pt x="72" y="80"/>
                    <a:pt x="71" y="79"/>
                    <a:pt x="70" y="78"/>
                  </a:cubicBezTo>
                  <a:cubicBezTo>
                    <a:pt x="71" y="78"/>
                    <a:pt x="71" y="77"/>
                    <a:pt x="72" y="77"/>
                  </a:cubicBezTo>
                  <a:cubicBezTo>
                    <a:pt x="73" y="78"/>
                    <a:pt x="74" y="79"/>
                    <a:pt x="74" y="79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75" y="79"/>
                    <a:pt x="75" y="78"/>
                    <a:pt x="75" y="78"/>
                  </a:cubicBezTo>
                  <a:cubicBezTo>
                    <a:pt x="75" y="78"/>
                    <a:pt x="75" y="78"/>
                    <a:pt x="75" y="77"/>
                  </a:cubicBezTo>
                  <a:cubicBezTo>
                    <a:pt x="75" y="77"/>
                    <a:pt x="74" y="76"/>
                    <a:pt x="74" y="75"/>
                  </a:cubicBezTo>
                  <a:cubicBezTo>
                    <a:pt x="74" y="75"/>
                    <a:pt x="75" y="74"/>
                    <a:pt x="75" y="74"/>
                  </a:cubicBezTo>
                  <a:cubicBezTo>
                    <a:pt x="76" y="75"/>
                    <a:pt x="77" y="75"/>
                    <a:pt x="77" y="76"/>
                  </a:cubicBezTo>
                  <a:cubicBezTo>
                    <a:pt x="77" y="76"/>
                    <a:pt x="78" y="76"/>
                    <a:pt x="78" y="76"/>
                  </a:cubicBezTo>
                  <a:cubicBezTo>
                    <a:pt x="78" y="76"/>
                    <a:pt x="78" y="76"/>
                    <a:pt x="78" y="75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75"/>
                    <a:pt x="79" y="74"/>
                    <a:pt x="78" y="74"/>
                  </a:cubicBezTo>
                  <a:cubicBezTo>
                    <a:pt x="78" y="74"/>
                    <a:pt x="77" y="73"/>
                    <a:pt x="77" y="72"/>
                  </a:cubicBezTo>
                  <a:cubicBezTo>
                    <a:pt x="77" y="72"/>
                    <a:pt x="77" y="71"/>
                    <a:pt x="78" y="71"/>
                  </a:cubicBezTo>
                  <a:cubicBezTo>
                    <a:pt x="79" y="71"/>
                    <a:pt x="80" y="72"/>
                    <a:pt x="80" y="72"/>
                  </a:cubicBezTo>
                  <a:cubicBezTo>
                    <a:pt x="80" y="72"/>
                    <a:pt x="81" y="72"/>
                    <a:pt x="81" y="72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2" y="72"/>
                    <a:pt x="82" y="71"/>
                    <a:pt x="82" y="71"/>
                  </a:cubicBezTo>
                  <a:cubicBezTo>
                    <a:pt x="82" y="71"/>
                    <a:pt x="81" y="71"/>
                    <a:pt x="81" y="70"/>
                  </a:cubicBezTo>
                  <a:cubicBezTo>
                    <a:pt x="81" y="70"/>
                    <a:pt x="80" y="69"/>
                    <a:pt x="79" y="69"/>
                  </a:cubicBezTo>
                  <a:cubicBezTo>
                    <a:pt x="80" y="68"/>
                    <a:pt x="80" y="68"/>
                    <a:pt x="80" y="67"/>
                  </a:cubicBezTo>
                  <a:cubicBezTo>
                    <a:pt x="81" y="68"/>
                    <a:pt x="82" y="68"/>
                    <a:pt x="83" y="68"/>
                  </a:cubicBezTo>
                  <a:cubicBezTo>
                    <a:pt x="83" y="68"/>
                    <a:pt x="83" y="68"/>
                    <a:pt x="83" y="68"/>
                  </a:cubicBezTo>
                  <a:cubicBezTo>
                    <a:pt x="84" y="68"/>
                    <a:pt x="84" y="68"/>
                    <a:pt x="84" y="68"/>
                  </a:cubicBezTo>
                  <a:cubicBezTo>
                    <a:pt x="84" y="68"/>
                    <a:pt x="84" y="67"/>
                    <a:pt x="84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3" y="66"/>
                    <a:pt x="82" y="66"/>
                    <a:pt x="81" y="65"/>
                  </a:cubicBezTo>
                  <a:cubicBezTo>
                    <a:pt x="82" y="64"/>
                    <a:pt x="82" y="64"/>
                    <a:pt x="82" y="63"/>
                  </a:cubicBezTo>
                  <a:cubicBezTo>
                    <a:pt x="83" y="64"/>
                    <a:pt x="85" y="64"/>
                    <a:pt x="85" y="64"/>
                  </a:cubicBezTo>
                  <a:cubicBezTo>
                    <a:pt x="85" y="64"/>
                    <a:pt x="85" y="64"/>
                    <a:pt x="86" y="64"/>
                  </a:cubicBezTo>
                  <a:cubicBezTo>
                    <a:pt x="86" y="64"/>
                    <a:pt x="86" y="64"/>
                    <a:pt x="86" y="64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86" y="63"/>
                    <a:pt x="86" y="63"/>
                    <a:pt x="86" y="62"/>
                  </a:cubicBezTo>
                  <a:cubicBezTo>
                    <a:pt x="85" y="62"/>
                    <a:pt x="84" y="62"/>
                    <a:pt x="83" y="61"/>
                  </a:cubicBezTo>
                  <a:cubicBezTo>
                    <a:pt x="83" y="60"/>
                    <a:pt x="84" y="60"/>
                    <a:pt x="84" y="59"/>
                  </a:cubicBezTo>
                  <a:cubicBezTo>
                    <a:pt x="85" y="60"/>
                    <a:pt x="86" y="60"/>
                    <a:pt x="87" y="60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60"/>
                    <a:pt x="88" y="59"/>
                    <a:pt x="88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8" y="58"/>
                    <a:pt x="87" y="58"/>
                    <a:pt x="87" y="58"/>
                  </a:cubicBezTo>
                  <a:cubicBezTo>
                    <a:pt x="87" y="58"/>
                    <a:pt x="86" y="57"/>
                    <a:pt x="85" y="57"/>
                  </a:cubicBezTo>
                  <a:cubicBezTo>
                    <a:pt x="85" y="56"/>
                    <a:pt x="85" y="56"/>
                    <a:pt x="85" y="55"/>
                  </a:cubicBezTo>
                  <a:cubicBezTo>
                    <a:pt x="86" y="55"/>
                    <a:pt x="88" y="55"/>
                    <a:pt x="88" y="55"/>
                  </a:cubicBezTo>
                  <a:cubicBezTo>
                    <a:pt x="88" y="55"/>
                    <a:pt x="88" y="55"/>
                    <a:pt x="89" y="55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89" y="54"/>
                    <a:pt x="89" y="54"/>
                    <a:pt x="89" y="54"/>
                  </a:cubicBezTo>
                  <a:cubicBezTo>
                    <a:pt x="89" y="54"/>
                    <a:pt x="89" y="54"/>
                    <a:pt x="88" y="54"/>
                  </a:cubicBezTo>
                  <a:cubicBezTo>
                    <a:pt x="88" y="53"/>
                    <a:pt x="87" y="53"/>
                    <a:pt x="86" y="53"/>
                  </a:cubicBezTo>
                  <a:cubicBezTo>
                    <a:pt x="86" y="52"/>
                    <a:pt x="86" y="52"/>
                    <a:pt x="86" y="51"/>
                  </a:cubicBezTo>
                  <a:cubicBezTo>
                    <a:pt x="87" y="51"/>
                    <a:pt x="89" y="51"/>
                    <a:pt x="89" y="51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90" y="50"/>
                    <a:pt x="90" y="49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9" y="49"/>
                    <a:pt x="87" y="49"/>
                    <a:pt x="86" y="48"/>
                  </a:cubicBezTo>
                  <a:cubicBezTo>
                    <a:pt x="86" y="48"/>
                    <a:pt x="86" y="47"/>
                    <a:pt x="86" y="47"/>
                  </a:cubicBezTo>
                  <a:cubicBezTo>
                    <a:pt x="88" y="46"/>
                    <a:pt x="89" y="46"/>
                    <a:pt x="89" y="46"/>
                  </a:cubicBezTo>
                  <a:close/>
                  <a:moveTo>
                    <a:pt x="45" y="81"/>
                  </a:moveTo>
                  <a:cubicBezTo>
                    <a:pt x="26" y="81"/>
                    <a:pt x="10" y="65"/>
                    <a:pt x="10" y="45"/>
                  </a:cubicBezTo>
                  <a:cubicBezTo>
                    <a:pt x="10" y="26"/>
                    <a:pt x="26" y="10"/>
                    <a:pt x="45" y="10"/>
                  </a:cubicBezTo>
                  <a:cubicBezTo>
                    <a:pt x="65" y="10"/>
                    <a:pt x="81" y="26"/>
                    <a:pt x="81" y="45"/>
                  </a:cubicBezTo>
                  <a:cubicBezTo>
                    <a:pt x="81" y="65"/>
                    <a:pt x="65" y="81"/>
                    <a:pt x="45" y="81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11" name="Freeform 20"/>
            <p:cNvSpPr>
              <a:spLocks noEditPoints="1"/>
            </p:cNvSpPr>
            <p:nvPr/>
          </p:nvSpPr>
          <p:spPr bwMode="auto">
            <a:xfrm>
              <a:off x="1704975" y="3055938"/>
              <a:ext cx="506413" cy="509588"/>
            </a:xfrm>
            <a:custGeom>
              <a:avLst/>
              <a:gdLst>
                <a:gd name="T0" fmla="*/ 137 w 143"/>
                <a:gd name="T1" fmla="*/ 67 h 144"/>
                <a:gd name="T2" fmla="*/ 137 w 143"/>
                <a:gd name="T3" fmla="*/ 60 h 144"/>
                <a:gd name="T4" fmla="*/ 135 w 143"/>
                <a:gd name="T5" fmla="*/ 53 h 144"/>
                <a:gd name="T6" fmla="*/ 133 w 143"/>
                <a:gd name="T7" fmla="*/ 47 h 144"/>
                <a:gd name="T8" fmla="*/ 130 w 143"/>
                <a:gd name="T9" fmla="*/ 40 h 144"/>
                <a:gd name="T10" fmla="*/ 126 w 143"/>
                <a:gd name="T11" fmla="*/ 35 h 144"/>
                <a:gd name="T12" fmla="*/ 122 w 143"/>
                <a:gd name="T13" fmla="*/ 29 h 144"/>
                <a:gd name="T14" fmla="*/ 117 w 143"/>
                <a:gd name="T15" fmla="*/ 24 h 144"/>
                <a:gd name="T16" fmla="*/ 112 w 143"/>
                <a:gd name="T17" fmla="*/ 20 h 144"/>
                <a:gd name="T18" fmla="*/ 106 w 143"/>
                <a:gd name="T19" fmla="*/ 16 h 144"/>
                <a:gd name="T20" fmla="*/ 100 w 143"/>
                <a:gd name="T21" fmla="*/ 12 h 144"/>
                <a:gd name="T22" fmla="*/ 94 w 143"/>
                <a:gd name="T23" fmla="*/ 10 h 144"/>
                <a:gd name="T24" fmla="*/ 87 w 143"/>
                <a:gd name="T25" fmla="*/ 8 h 144"/>
                <a:gd name="T26" fmla="*/ 80 w 143"/>
                <a:gd name="T27" fmla="*/ 6 h 144"/>
                <a:gd name="T28" fmla="*/ 74 w 143"/>
                <a:gd name="T29" fmla="*/ 6 h 144"/>
                <a:gd name="T30" fmla="*/ 67 w 143"/>
                <a:gd name="T31" fmla="*/ 6 h 144"/>
                <a:gd name="T32" fmla="*/ 60 w 143"/>
                <a:gd name="T33" fmla="*/ 7 h 144"/>
                <a:gd name="T34" fmla="*/ 53 w 143"/>
                <a:gd name="T35" fmla="*/ 8 h 144"/>
                <a:gd name="T36" fmla="*/ 47 w 143"/>
                <a:gd name="T37" fmla="*/ 11 h 144"/>
                <a:gd name="T38" fmla="*/ 40 w 143"/>
                <a:gd name="T39" fmla="*/ 14 h 144"/>
                <a:gd name="T40" fmla="*/ 34 w 143"/>
                <a:gd name="T41" fmla="*/ 17 h 144"/>
                <a:gd name="T42" fmla="*/ 29 w 143"/>
                <a:gd name="T43" fmla="*/ 21 h 144"/>
                <a:gd name="T44" fmla="*/ 24 w 143"/>
                <a:gd name="T45" fmla="*/ 26 h 144"/>
                <a:gd name="T46" fmla="*/ 19 w 143"/>
                <a:gd name="T47" fmla="*/ 31 h 144"/>
                <a:gd name="T48" fmla="*/ 15 w 143"/>
                <a:gd name="T49" fmla="*/ 37 h 144"/>
                <a:gd name="T50" fmla="*/ 12 w 143"/>
                <a:gd name="T51" fmla="*/ 43 h 144"/>
                <a:gd name="T52" fmla="*/ 9 w 143"/>
                <a:gd name="T53" fmla="*/ 50 h 144"/>
                <a:gd name="T54" fmla="*/ 7 w 143"/>
                <a:gd name="T55" fmla="*/ 56 h 144"/>
                <a:gd name="T56" fmla="*/ 6 w 143"/>
                <a:gd name="T57" fmla="*/ 63 h 144"/>
                <a:gd name="T58" fmla="*/ 6 w 143"/>
                <a:gd name="T59" fmla="*/ 70 h 144"/>
                <a:gd name="T60" fmla="*/ 6 w 143"/>
                <a:gd name="T61" fmla="*/ 77 h 144"/>
                <a:gd name="T62" fmla="*/ 7 w 143"/>
                <a:gd name="T63" fmla="*/ 84 h 144"/>
                <a:gd name="T64" fmla="*/ 8 w 143"/>
                <a:gd name="T65" fmla="*/ 90 h 144"/>
                <a:gd name="T66" fmla="*/ 10 w 143"/>
                <a:gd name="T67" fmla="*/ 97 h 144"/>
                <a:gd name="T68" fmla="*/ 13 w 143"/>
                <a:gd name="T69" fmla="*/ 103 h 144"/>
                <a:gd name="T70" fmla="*/ 17 w 143"/>
                <a:gd name="T71" fmla="*/ 109 h 144"/>
                <a:gd name="T72" fmla="*/ 21 w 143"/>
                <a:gd name="T73" fmla="*/ 115 h 144"/>
                <a:gd name="T74" fmla="*/ 26 w 143"/>
                <a:gd name="T75" fmla="*/ 120 h 144"/>
                <a:gd name="T76" fmla="*/ 31 w 143"/>
                <a:gd name="T77" fmla="*/ 124 h 144"/>
                <a:gd name="T78" fmla="*/ 37 w 143"/>
                <a:gd name="T79" fmla="*/ 128 h 144"/>
                <a:gd name="T80" fmla="*/ 43 w 143"/>
                <a:gd name="T81" fmla="*/ 131 h 144"/>
                <a:gd name="T82" fmla="*/ 49 w 143"/>
                <a:gd name="T83" fmla="*/ 134 h 144"/>
                <a:gd name="T84" fmla="*/ 56 w 143"/>
                <a:gd name="T85" fmla="*/ 136 h 144"/>
                <a:gd name="T86" fmla="*/ 63 w 143"/>
                <a:gd name="T87" fmla="*/ 137 h 144"/>
                <a:gd name="T88" fmla="*/ 70 w 143"/>
                <a:gd name="T89" fmla="*/ 138 h 144"/>
                <a:gd name="T90" fmla="*/ 77 w 143"/>
                <a:gd name="T91" fmla="*/ 138 h 144"/>
                <a:gd name="T92" fmla="*/ 83 w 143"/>
                <a:gd name="T93" fmla="*/ 137 h 144"/>
                <a:gd name="T94" fmla="*/ 90 w 143"/>
                <a:gd name="T95" fmla="*/ 135 h 144"/>
                <a:gd name="T96" fmla="*/ 97 w 143"/>
                <a:gd name="T97" fmla="*/ 133 h 144"/>
                <a:gd name="T98" fmla="*/ 103 w 143"/>
                <a:gd name="T99" fmla="*/ 130 h 144"/>
                <a:gd name="T100" fmla="*/ 109 w 143"/>
                <a:gd name="T101" fmla="*/ 127 h 144"/>
                <a:gd name="T102" fmla="*/ 114 w 143"/>
                <a:gd name="T103" fmla="*/ 122 h 144"/>
                <a:gd name="T104" fmla="*/ 119 w 143"/>
                <a:gd name="T105" fmla="*/ 118 h 144"/>
                <a:gd name="T106" fmla="*/ 124 w 143"/>
                <a:gd name="T107" fmla="*/ 112 h 144"/>
                <a:gd name="T108" fmla="*/ 128 w 143"/>
                <a:gd name="T109" fmla="*/ 107 h 144"/>
                <a:gd name="T110" fmla="*/ 131 w 143"/>
                <a:gd name="T111" fmla="*/ 101 h 144"/>
                <a:gd name="T112" fmla="*/ 134 w 143"/>
                <a:gd name="T113" fmla="*/ 94 h 144"/>
                <a:gd name="T114" fmla="*/ 136 w 143"/>
                <a:gd name="T115" fmla="*/ 88 h 144"/>
                <a:gd name="T116" fmla="*/ 137 w 143"/>
                <a:gd name="T117" fmla="*/ 81 h 144"/>
                <a:gd name="T118" fmla="*/ 138 w 143"/>
                <a:gd name="T119" fmla="*/ 7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3" h="144">
                  <a:moveTo>
                    <a:pt x="142" y="73"/>
                  </a:moveTo>
                  <a:cubicBezTo>
                    <a:pt x="142" y="73"/>
                    <a:pt x="143" y="73"/>
                    <a:pt x="143" y="73"/>
                  </a:cubicBezTo>
                  <a:cubicBezTo>
                    <a:pt x="143" y="73"/>
                    <a:pt x="143" y="72"/>
                    <a:pt x="143" y="72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1"/>
                    <a:pt x="142" y="70"/>
                    <a:pt x="142" y="70"/>
                  </a:cubicBezTo>
                  <a:cubicBezTo>
                    <a:pt x="142" y="70"/>
                    <a:pt x="139" y="70"/>
                    <a:pt x="138" y="70"/>
                  </a:cubicBezTo>
                  <a:cubicBezTo>
                    <a:pt x="138" y="69"/>
                    <a:pt x="138" y="68"/>
                    <a:pt x="137" y="67"/>
                  </a:cubicBezTo>
                  <a:cubicBezTo>
                    <a:pt x="139" y="67"/>
                    <a:pt x="141" y="66"/>
                    <a:pt x="142" y="66"/>
                  </a:cubicBezTo>
                  <a:cubicBezTo>
                    <a:pt x="142" y="66"/>
                    <a:pt x="142" y="66"/>
                    <a:pt x="143" y="65"/>
                  </a:cubicBezTo>
                  <a:cubicBezTo>
                    <a:pt x="143" y="65"/>
                    <a:pt x="143" y="65"/>
                    <a:pt x="143" y="64"/>
                  </a:cubicBezTo>
                  <a:cubicBezTo>
                    <a:pt x="143" y="64"/>
                    <a:pt x="143" y="64"/>
                    <a:pt x="142" y="63"/>
                  </a:cubicBezTo>
                  <a:cubicBezTo>
                    <a:pt x="142" y="63"/>
                    <a:pt x="142" y="63"/>
                    <a:pt x="141" y="63"/>
                  </a:cubicBezTo>
                  <a:cubicBezTo>
                    <a:pt x="141" y="63"/>
                    <a:pt x="139" y="63"/>
                    <a:pt x="137" y="63"/>
                  </a:cubicBezTo>
                  <a:cubicBezTo>
                    <a:pt x="137" y="62"/>
                    <a:pt x="137" y="61"/>
                    <a:pt x="137" y="60"/>
                  </a:cubicBezTo>
                  <a:cubicBezTo>
                    <a:pt x="138" y="59"/>
                    <a:pt x="140" y="59"/>
                    <a:pt x="141" y="59"/>
                  </a:cubicBezTo>
                  <a:cubicBezTo>
                    <a:pt x="141" y="59"/>
                    <a:pt x="141" y="58"/>
                    <a:pt x="142" y="58"/>
                  </a:cubicBezTo>
                  <a:cubicBezTo>
                    <a:pt x="142" y="58"/>
                    <a:pt x="142" y="57"/>
                    <a:pt x="142" y="57"/>
                  </a:cubicBezTo>
                  <a:cubicBezTo>
                    <a:pt x="142" y="57"/>
                    <a:pt x="142" y="56"/>
                    <a:pt x="141" y="56"/>
                  </a:cubicBezTo>
                  <a:cubicBezTo>
                    <a:pt x="141" y="56"/>
                    <a:pt x="141" y="56"/>
                    <a:pt x="140" y="56"/>
                  </a:cubicBezTo>
                  <a:cubicBezTo>
                    <a:pt x="140" y="56"/>
                    <a:pt x="138" y="56"/>
                    <a:pt x="136" y="56"/>
                  </a:cubicBezTo>
                  <a:cubicBezTo>
                    <a:pt x="135" y="55"/>
                    <a:pt x="135" y="54"/>
                    <a:pt x="135" y="53"/>
                  </a:cubicBezTo>
                  <a:cubicBezTo>
                    <a:pt x="137" y="53"/>
                    <a:pt x="139" y="52"/>
                    <a:pt x="139" y="52"/>
                  </a:cubicBezTo>
                  <a:cubicBezTo>
                    <a:pt x="139" y="51"/>
                    <a:pt x="140" y="51"/>
                    <a:pt x="140" y="51"/>
                  </a:cubicBezTo>
                  <a:cubicBezTo>
                    <a:pt x="140" y="50"/>
                    <a:pt x="140" y="50"/>
                    <a:pt x="140" y="50"/>
                  </a:cubicBezTo>
                  <a:cubicBezTo>
                    <a:pt x="140" y="49"/>
                    <a:pt x="139" y="49"/>
                    <a:pt x="139" y="49"/>
                  </a:cubicBezTo>
                  <a:cubicBezTo>
                    <a:pt x="139" y="49"/>
                    <a:pt x="138" y="48"/>
                    <a:pt x="138" y="49"/>
                  </a:cubicBezTo>
                  <a:cubicBezTo>
                    <a:pt x="138" y="49"/>
                    <a:pt x="136" y="49"/>
                    <a:pt x="134" y="50"/>
                  </a:cubicBezTo>
                  <a:cubicBezTo>
                    <a:pt x="133" y="49"/>
                    <a:pt x="133" y="48"/>
                    <a:pt x="133" y="47"/>
                  </a:cubicBezTo>
                  <a:cubicBezTo>
                    <a:pt x="134" y="46"/>
                    <a:pt x="136" y="45"/>
                    <a:pt x="137" y="45"/>
                  </a:cubicBezTo>
                  <a:cubicBezTo>
                    <a:pt x="137" y="44"/>
                    <a:pt x="137" y="44"/>
                    <a:pt x="137" y="44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7" y="42"/>
                    <a:pt x="136" y="42"/>
                  </a:cubicBezTo>
                  <a:cubicBezTo>
                    <a:pt x="136" y="42"/>
                    <a:pt x="136" y="42"/>
                    <a:pt x="135" y="42"/>
                  </a:cubicBezTo>
                  <a:cubicBezTo>
                    <a:pt x="135" y="42"/>
                    <a:pt x="133" y="43"/>
                    <a:pt x="131" y="43"/>
                  </a:cubicBezTo>
                  <a:cubicBezTo>
                    <a:pt x="131" y="42"/>
                    <a:pt x="130" y="41"/>
                    <a:pt x="130" y="40"/>
                  </a:cubicBezTo>
                  <a:cubicBezTo>
                    <a:pt x="131" y="39"/>
                    <a:pt x="133" y="38"/>
                    <a:pt x="133" y="38"/>
                  </a:cubicBezTo>
                  <a:cubicBezTo>
                    <a:pt x="134" y="38"/>
                    <a:pt x="134" y="37"/>
                    <a:pt x="134" y="37"/>
                  </a:cubicBezTo>
                  <a:cubicBezTo>
                    <a:pt x="134" y="37"/>
                    <a:pt x="134" y="36"/>
                    <a:pt x="134" y="36"/>
                  </a:cubicBezTo>
                  <a:cubicBezTo>
                    <a:pt x="134" y="36"/>
                    <a:pt x="133" y="35"/>
                    <a:pt x="133" y="35"/>
                  </a:cubicBezTo>
                  <a:cubicBezTo>
                    <a:pt x="133" y="35"/>
                    <a:pt x="132" y="35"/>
                    <a:pt x="132" y="35"/>
                  </a:cubicBezTo>
                  <a:cubicBezTo>
                    <a:pt x="131" y="35"/>
                    <a:pt x="130" y="36"/>
                    <a:pt x="128" y="37"/>
                  </a:cubicBezTo>
                  <a:cubicBezTo>
                    <a:pt x="127" y="36"/>
                    <a:pt x="127" y="35"/>
                    <a:pt x="126" y="35"/>
                  </a:cubicBezTo>
                  <a:cubicBezTo>
                    <a:pt x="128" y="33"/>
                    <a:pt x="129" y="32"/>
                    <a:pt x="129" y="32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7" y="29"/>
                    <a:pt x="125" y="30"/>
                    <a:pt x="124" y="31"/>
                  </a:cubicBezTo>
                  <a:cubicBezTo>
                    <a:pt x="123" y="31"/>
                    <a:pt x="123" y="30"/>
                    <a:pt x="122" y="29"/>
                  </a:cubicBezTo>
                  <a:cubicBezTo>
                    <a:pt x="123" y="28"/>
                    <a:pt x="125" y="26"/>
                    <a:pt x="125" y="26"/>
                  </a:cubicBezTo>
                  <a:cubicBezTo>
                    <a:pt x="125" y="26"/>
                    <a:pt x="125" y="25"/>
                    <a:pt x="125" y="25"/>
                  </a:cubicBezTo>
                  <a:cubicBezTo>
                    <a:pt x="125" y="24"/>
                    <a:pt x="125" y="24"/>
                    <a:pt x="125" y="24"/>
                  </a:cubicBezTo>
                  <a:cubicBezTo>
                    <a:pt x="125" y="23"/>
                    <a:pt x="124" y="23"/>
                    <a:pt x="124" y="23"/>
                  </a:cubicBezTo>
                  <a:cubicBezTo>
                    <a:pt x="124" y="23"/>
                    <a:pt x="123" y="23"/>
                    <a:pt x="123" y="24"/>
                  </a:cubicBezTo>
                  <a:cubicBezTo>
                    <a:pt x="123" y="24"/>
                    <a:pt x="121" y="25"/>
                    <a:pt x="119" y="26"/>
                  </a:cubicBezTo>
                  <a:cubicBezTo>
                    <a:pt x="119" y="26"/>
                    <a:pt x="118" y="25"/>
                    <a:pt x="117" y="24"/>
                  </a:cubicBezTo>
                  <a:cubicBezTo>
                    <a:pt x="118" y="23"/>
                    <a:pt x="120" y="21"/>
                    <a:pt x="120" y="20"/>
                  </a:cubicBezTo>
                  <a:cubicBezTo>
                    <a:pt x="120" y="20"/>
                    <a:pt x="120" y="20"/>
                    <a:pt x="120" y="19"/>
                  </a:cubicBezTo>
                  <a:cubicBezTo>
                    <a:pt x="120" y="19"/>
                    <a:pt x="120" y="19"/>
                    <a:pt x="120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7" y="19"/>
                    <a:pt x="116" y="20"/>
                    <a:pt x="114" y="21"/>
                  </a:cubicBezTo>
                  <a:cubicBezTo>
                    <a:pt x="114" y="21"/>
                    <a:pt x="113" y="20"/>
                    <a:pt x="112" y="20"/>
                  </a:cubicBezTo>
                  <a:cubicBezTo>
                    <a:pt x="113" y="18"/>
                    <a:pt x="114" y="16"/>
                    <a:pt x="114" y="16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14"/>
                    <a:pt x="114" y="14"/>
                    <a:pt x="114" y="14"/>
                  </a:cubicBezTo>
                  <a:cubicBezTo>
                    <a:pt x="113" y="14"/>
                    <a:pt x="113" y="13"/>
                    <a:pt x="113" y="13"/>
                  </a:cubicBezTo>
                  <a:cubicBezTo>
                    <a:pt x="112" y="13"/>
                    <a:pt x="112" y="14"/>
                    <a:pt x="112" y="14"/>
                  </a:cubicBezTo>
                  <a:cubicBezTo>
                    <a:pt x="111" y="14"/>
                    <a:pt x="110" y="16"/>
                    <a:pt x="109" y="17"/>
                  </a:cubicBezTo>
                  <a:cubicBezTo>
                    <a:pt x="108" y="17"/>
                    <a:pt x="107" y="16"/>
                    <a:pt x="106" y="16"/>
                  </a:cubicBezTo>
                  <a:cubicBezTo>
                    <a:pt x="107" y="14"/>
                    <a:pt x="108" y="12"/>
                    <a:pt x="108" y="12"/>
                  </a:cubicBezTo>
                  <a:cubicBezTo>
                    <a:pt x="108" y="11"/>
                    <a:pt x="108" y="11"/>
                    <a:pt x="108" y="10"/>
                  </a:cubicBezTo>
                  <a:cubicBezTo>
                    <a:pt x="108" y="10"/>
                    <a:pt x="108" y="10"/>
                    <a:pt x="107" y="10"/>
                  </a:cubicBezTo>
                  <a:cubicBezTo>
                    <a:pt x="107" y="9"/>
                    <a:pt x="107" y="9"/>
                    <a:pt x="106" y="9"/>
                  </a:cubicBezTo>
                  <a:cubicBezTo>
                    <a:pt x="106" y="10"/>
                    <a:pt x="106" y="10"/>
                    <a:pt x="105" y="10"/>
                  </a:cubicBezTo>
                  <a:cubicBezTo>
                    <a:pt x="105" y="10"/>
                    <a:pt x="104" y="12"/>
                    <a:pt x="103" y="14"/>
                  </a:cubicBezTo>
                  <a:cubicBezTo>
                    <a:pt x="102" y="13"/>
                    <a:pt x="101" y="13"/>
                    <a:pt x="100" y="12"/>
                  </a:cubicBezTo>
                  <a:cubicBezTo>
                    <a:pt x="101" y="10"/>
                    <a:pt x="102" y="8"/>
                    <a:pt x="102" y="8"/>
                  </a:cubicBezTo>
                  <a:cubicBezTo>
                    <a:pt x="102" y="8"/>
                    <a:pt x="102" y="7"/>
                    <a:pt x="102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99" y="6"/>
                    <a:pt x="99" y="6"/>
                    <a:pt x="99" y="7"/>
                  </a:cubicBezTo>
                  <a:cubicBezTo>
                    <a:pt x="99" y="7"/>
                    <a:pt x="98" y="9"/>
                    <a:pt x="97" y="11"/>
                  </a:cubicBezTo>
                  <a:cubicBezTo>
                    <a:pt x="96" y="10"/>
                    <a:pt x="95" y="10"/>
                    <a:pt x="94" y="10"/>
                  </a:cubicBezTo>
                  <a:cubicBezTo>
                    <a:pt x="94" y="8"/>
                    <a:pt x="95" y="6"/>
                    <a:pt x="95" y="5"/>
                  </a:cubicBezTo>
                  <a:cubicBezTo>
                    <a:pt x="95" y="5"/>
                    <a:pt x="95" y="4"/>
                    <a:pt x="95" y="4"/>
                  </a:cubicBezTo>
                  <a:cubicBezTo>
                    <a:pt x="94" y="4"/>
                    <a:pt x="94" y="4"/>
                    <a:pt x="94" y="3"/>
                  </a:cubicBezTo>
                  <a:cubicBezTo>
                    <a:pt x="93" y="3"/>
                    <a:pt x="93" y="3"/>
                    <a:pt x="93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2" y="5"/>
                    <a:pt x="91" y="7"/>
                    <a:pt x="90" y="8"/>
                  </a:cubicBezTo>
                  <a:cubicBezTo>
                    <a:pt x="89" y="8"/>
                    <a:pt x="88" y="8"/>
                    <a:pt x="87" y="8"/>
                  </a:cubicBezTo>
                  <a:cubicBezTo>
                    <a:pt x="87" y="6"/>
                    <a:pt x="88" y="4"/>
                    <a:pt x="88" y="3"/>
                  </a:cubicBezTo>
                  <a:cubicBezTo>
                    <a:pt x="88" y="3"/>
                    <a:pt x="88" y="2"/>
                    <a:pt x="87" y="2"/>
                  </a:cubicBezTo>
                  <a:cubicBezTo>
                    <a:pt x="87" y="2"/>
                    <a:pt x="87" y="2"/>
                    <a:pt x="86" y="2"/>
                  </a:cubicBezTo>
                  <a:cubicBezTo>
                    <a:pt x="86" y="2"/>
                    <a:pt x="86" y="2"/>
                    <a:pt x="85" y="2"/>
                  </a:cubicBezTo>
                  <a:cubicBezTo>
                    <a:pt x="85" y="2"/>
                    <a:pt x="85" y="2"/>
                    <a:pt x="85" y="3"/>
                  </a:cubicBezTo>
                  <a:cubicBezTo>
                    <a:pt x="85" y="3"/>
                    <a:pt x="84" y="5"/>
                    <a:pt x="83" y="7"/>
                  </a:cubicBezTo>
                  <a:cubicBezTo>
                    <a:pt x="82" y="7"/>
                    <a:pt x="81" y="6"/>
                    <a:pt x="80" y="6"/>
                  </a:cubicBezTo>
                  <a:cubicBezTo>
                    <a:pt x="81" y="4"/>
                    <a:pt x="81" y="2"/>
                    <a:pt x="81" y="2"/>
                  </a:cubicBezTo>
                  <a:cubicBezTo>
                    <a:pt x="81" y="2"/>
                    <a:pt x="80" y="1"/>
                    <a:pt x="80" y="1"/>
                  </a:cubicBezTo>
                  <a:cubicBezTo>
                    <a:pt x="80" y="1"/>
                    <a:pt x="79" y="0"/>
                    <a:pt x="79" y="0"/>
                  </a:cubicBezTo>
                  <a:cubicBezTo>
                    <a:pt x="79" y="0"/>
                    <a:pt x="78" y="0"/>
                    <a:pt x="78" y="1"/>
                  </a:cubicBezTo>
                  <a:cubicBezTo>
                    <a:pt x="78" y="1"/>
                    <a:pt x="77" y="1"/>
                    <a:pt x="77" y="2"/>
                  </a:cubicBezTo>
                  <a:cubicBezTo>
                    <a:pt x="77" y="2"/>
                    <a:pt x="77" y="4"/>
                    <a:pt x="77" y="6"/>
                  </a:cubicBezTo>
                  <a:cubicBezTo>
                    <a:pt x="75" y="6"/>
                    <a:pt x="75" y="6"/>
                    <a:pt x="74" y="6"/>
                  </a:cubicBezTo>
                  <a:cubicBezTo>
                    <a:pt x="73" y="4"/>
                    <a:pt x="73" y="2"/>
                    <a:pt x="73" y="1"/>
                  </a:cubicBezTo>
                  <a:cubicBezTo>
                    <a:pt x="73" y="1"/>
                    <a:pt x="73" y="1"/>
                    <a:pt x="73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0" y="2"/>
                    <a:pt x="70" y="4"/>
                    <a:pt x="70" y="6"/>
                  </a:cubicBezTo>
                  <a:cubicBezTo>
                    <a:pt x="69" y="6"/>
                    <a:pt x="68" y="6"/>
                    <a:pt x="67" y="6"/>
                  </a:cubicBezTo>
                  <a:cubicBezTo>
                    <a:pt x="66" y="4"/>
                    <a:pt x="66" y="2"/>
                    <a:pt x="66" y="2"/>
                  </a:cubicBezTo>
                  <a:cubicBezTo>
                    <a:pt x="66" y="1"/>
                    <a:pt x="65" y="1"/>
                    <a:pt x="65" y="1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4" y="0"/>
                    <a:pt x="63" y="1"/>
                    <a:pt x="63" y="1"/>
                  </a:cubicBezTo>
                  <a:cubicBezTo>
                    <a:pt x="63" y="1"/>
                    <a:pt x="63" y="2"/>
                    <a:pt x="63" y="2"/>
                  </a:cubicBezTo>
                  <a:cubicBezTo>
                    <a:pt x="63" y="2"/>
                    <a:pt x="63" y="4"/>
                    <a:pt x="63" y="6"/>
                  </a:cubicBezTo>
                  <a:cubicBezTo>
                    <a:pt x="62" y="6"/>
                    <a:pt x="61" y="7"/>
                    <a:pt x="60" y="7"/>
                  </a:cubicBezTo>
                  <a:cubicBezTo>
                    <a:pt x="59" y="5"/>
                    <a:pt x="59" y="3"/>
                    <a:pt x="58" y="3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5" y="2"/>
                    <a:pt x="55" y="3"/>
                    <a:pt x="55" y="3"/>
                  </a:cubicBezTo>
                  <a:cubicBezTo>
                    <a:pt x="55" y="4"/>
                    <a:pt x="56" y="6"/>
                    <a:pt x="56" y="8"/>
                  </a:cubicBezTo>
                  <a:cubicBezTo>
                    <a:pt x="55" y="8"/>
                    <a:pt x="54" y="8"/>
                    <a:pt x="53" y="8"/>
                  </a:cubicBezTo>
                  <a:cubicBezTo>
                    <a:pt x="52" y="7"/>
                    <a:pt x="51" y="5"/>
                    <a:pt x="51" y="4"/>
                  </a:cubicBezTo>
                  <a:cubicBezTo>
                    <a:pt x="51" y="4"/>
                    <a:pt x="51" y="4"/>
                    <a:pt x="50" y="4"/>
                  </a:cubicBezTo>
                  <a:cubicBezTo>
                    <a:pt x="50" y="3"/>
                    <a:pt x="50" y="3"/>
                    <a:pt x="49" y="3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8" y="4"/>
                    <a:pt x="48" y="5"/>
                    <a:pt x="48" y="5"/>
                  </a:cubicBezTo>
                  <a:cubicBezTo>
                    <a:pt x="48" y="6"/>
                    <a:pt x="49" y="8"/>
                    <a:pt x="49" y="10"/>
                  </a:cubicBezTo>
                  <a:cubicBezTo>
                    <a:pt x="48" y="10"/>
                    <a:pt x="47" y="10"/>
                    <a:pt x="47" y="11"/>
                  </a:cubicBezTo>
                  <a:cubicBezTo>
                    <a:pt x="46" y="9"/>
                    <a:pt x="45" y="7"/>
                    <a:pt x="44" y="7"/>
                  </a:cubicBezTo>
                  <a:cubicBezTo>
                    <a:pt x="44" y="6"/>
                    <a:pt x="44" y="6"/>
                    <a:pt x="43" y="6"/>
                  </a:cubicBezTo>
                  <a:cubicBezTo>
                    <a:pt x="43" y="6"/>
                    <a:pt x="43" y="6"/>
                    <a:pt x="42" y="6"/>
                  </a:cubicBezTo>
                  <a:cubicBezTo>
                    <a:pt x="42" y="6"/>
                    <a:pt x="42" y="7"/>
                    <a:pt x="42" y="7"/>
                  </a:cubicBezTo>
                  <a:cubicBezTo>
                    <a:pt x="41" y="7"/>
                    <a:pt x="41" y="8"/>
                    <a:pt x="42" y="8"/>
                  </a:cubicBezTo>
                  <a:cubicBezTo>
                    <a:pt x="42" y="8"/>
                    <a:pt x="42" y="10"/>
                    <a:pt x="43" y="12"/>
                  </a:cubicBezTo>
                  <a:cubicBezTo>
                    <a:pt x="42" y="13"/>
                    <a:pt x="41" y="13"/>
                    <a:pt x="40" y="14"/>
                  </a:cubicBezTo>
                  <a:cubicBezTo>
                    <a:pt x="39" y="12"/>
                    <a:pt x="38" y="10"/>
                    <a:pt x="38" y="10"/>
                  </a:cubicBezTo>
                  <a:cubicBezTo>
                    <a:pt x="37" y="10"/>
                    <a:pt x="37" y="10"/>
                    <a:pt x="37" y="9"/>
                  </a:cubicBezTo>
                  <a:cubicBezTo>
                    <a:pt x="36" y="9"/>
                    <a:pt x="36" y="9"/>
                    <a:pt x="36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1"/>
                    <a:pt x="35" y="11"/>
                    <a:pt x="35" y="12"/>
                  </a:cubicBezTo>
                  <a:cubicBezTo>
                    <a:pt x="35" y="12"/>
                    <a:pt x="36" y="14"/>
                    <a:pt x="37" y="16"/>
                  </a:cubicBezTo>
                  <a:cubicBezTo>
                    <a:pt x="36" y="16"/>
                    <a:pt x="35" y="17"/>
                    <a:pt x="34" y="17"/>
                  </a:cubicBezTo>
                  <a:cubicBezTo>
                    <a:pt x="33" y="16"/>
                    <a:pt x="32" y="14"/>
                    <a:pt x="31" y="14"/>
                  </a:cubicBezTo>
                  <a:cubicBezTo>
                    <a:pt x="31" y="14"/>
                    <a:pt x="31" y="13"/>
                    <a:pt x="30" y="13"/>
                  </a:cubicBezTo>
                  <a:cubicBezTo>
                    <a:pt x="30" y="13"/>
                    <a:pt x="30" y="14"/>
                    <a:pt x="29" y="14"/>
                  </a:cubicBezTo>
                  <a:cubicBezTo>
                    <a:pt x="29" y="14"/>
                    <a:pt x="29" y="14"/>
                    <a:pt x="29" y="15"/>
                  </a:cubicBezTo>
                  <a:cubicBezTo>
                    <a:pt x="29" y="15"/>
                    <a:pt x="29" y="15"/>
                    <a:pt x="29" y="16"/>
                  </a:cubicBezTo>
                  <a:cubicBezTo>
                    <a:pt x="29" y="16"/>
                    <a:pt x="30" y="18"/>
                    <a:pt x="31" y="20"/>
                  </a:cubicBezTo>
                  <a:cubicBezTo>
                    <a:pt x="30" y="20"/>
                    <a:pt x="30" y="21"/>
                    <a:pt x="29" y="21"/>
                  </a:cubicBezTo>
                  <a:cubicBezTo>
                    <a:pt x="27" y="20"/>
                    <a:pt x="26" y="19"/>
                    <a:pt x="26" y="18"/>
                  </a:cubicBezTo>
                  <a:cubicBezTo>
                    <a:pt x="25" y="18"/>
                    <a:pt x="25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4" y="21"/>
                    <a:pt x="25" y="23"/>
                    <a:pt x="26" y="24"/>
                  </a:cubicBezTo>
                  <a:cubicBezTo>
                    <a:pt x="25" y="25"/>
                    <a:pt x="24" y="26"/>
                    <a:pt x="24" y="26"/>
                  </a:cubicBezTo>
                  <a:cubicBezTo>
                    <a:pt x="22" y="25"/>
                    <a:pt x="21" y="24"/>
                    <a:pt x="20" y="24"/>
                  </a:cubicBezTo>
                  <a:cubicBezTo>
                    <a:pt x="20" y="23"/>
                    <a:pt x="20" y="23"/>
                    <a:pt x="19" y="23"/>
                  </a:cubicBezTo>
                  <a:cubicBezTo>
                    <a:pt x="19" y="23"/>
                    <a:pt x="18" y="23"/>
                    <a:pt x="18" y="24"/>
                  </a:cubicBezTo>
                  <a:cubicBezTo>
                    <a:pt x="18" y="24"/>
                    <a:pt x="18" y="24"/>
                    <a:pt x="18" y="25"/>
                  </a:cubicBezTo>
                  <a:cubicBezTo>
                    <a:pt x="18" y="25"/>
                    <a:pt x="18" y="26"/>
                    <a:pt x="18" y="26"/>
                  </a:cubicBezTo>
                  <a:cubicBezTo>
                    <a:pt x="18" y="26"/>
                    <a:pt x="20" y="28"/>
                    <a:pt x="21" y="29"/>
                  </a:cubicBezTo>
                  <a:cubicBezTo>
                    <a:pt x="21" y="30"/>
                    <a:pt x="20" y="31"/>
                    <a:pt x="19" y="31"/>
                  </a:cubicBezTo>
                  <a:cubicBezTo>
                    <a:pt x="18" y="30"/>
                    <a:pt x="16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4" y="29"/>
                    <a:pt x="14" y="29"/>
                    <a:pt x="14" y="30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1"/>
                    <a:pt x="13" y="31"/>
                    <a:pt x="14" y="32"/>
                  </a:cubicBezTo>
                  <a:cubicBezTo>
                    <a:pt x="14" y="32"/>
                    <a:pt x="16" y="33"/>
                    <a:pt x="17" y="35"/>
                  </a:cubicBezTo>
                  <a:cubicBezTo>
                    <a:pt x="16" y="35"/>
                    <a:pt x="16" y="36"/>
                    <a:pt x="15" y="37"/>
                  </a:cubicBezTo>
                  <a:cubicBezTo>
                    <a:pt x="14" y="36"/>
                    <a:pt x="12" y="35"/>
                    <a:pt x="11" y="35"/>
                  </a:cubicBezTo>
                  <a:cubicBezTo>
                    <a:pt x="11" y="35"/>
                    <a:pt x="11" y="35"/>
                    <a:pt x="10" y="35"/>
                  </a:cubicBezTo>
                  <a:cubicBezTo>
                    <a:pt x="10" y="35"/>
                    <a:pt x="10" y="36"/>
                    <a:pt x="9" y="36"/>
                  </a:cubicBezTo>
                  <a:cubicBezTo>
                    <a:pt x="9" y="36"/>
                    <a:pt x="9" y="37"/>
                    <a:pt x="9" y="37"/>
                  </a:cubicBezTo>
                  <a:cubicBezTo>
                    <a:pt x="9" y="37"/>
                    <a:pt x="10" y="38"/>
                    <a:pt x="10" y="38"/>
                  </a:cubicBezTo>
                  <a:cubicBezTo>
                    <a:pt x="10" y="38"/>
                    <a:pt x="12" y="39"/>
                    <a:pt x="13" y="40"/>
                  </a:cubicBezTo>
                  <a:cubicBezTo>
                    <a:pt x="13" y="41"/>
                    <a:pt x="12" y="42"/>
                    <a:pt x="12" y="43"/>
                  </a:cubicBezTo>
                  <a:cubicBezTo>
                    <a:pt x="10" y="43"/>
                    <a:pt x="8" y="42"/>
                    <a:pt x="8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6" y="42"/>
                    <a:pt x="6" y="42"/>
                    <a:pt x="6" y="43"/>
                  </a:cubicBezTo>
                  <a:cubicBezTo>
                    <a:pt x="6" y="43"/>
                    <a:pt x="6" y="43"/>
                    <a:pt x="6" y="44"/>
                  </a:cubicBezTo>
                  <a:cubicBezTo>
                    <a:pt x="6" y="44"/>
                    <a:pt x="6" y="44"/>
                    <a:pt x="7" y="45"/>
                  </a:cubicBezTo>
                  <a:cubicBezTo>
                    <a:pt x="7" y="45"/>
                    <a:pt x="9" y="46"/>
                    <a:pt x="10" y="47"/>
                  </a:cubicBezTo>
                  <a:cubicBezTo>
                    <a:pt x="10" y="48"/>
                    <a:pt x="10" y="49"/>
                    <a:pt x="9" y="50"/>
                  </a:cubicBezTo>
                  <a:cubicBezTo>
                    <a:pt x="7" y="49"/>
                    <a:pt x="6" y="49"/>
                    <a:pt x="5" y="49"/>
                  </a:cubicBezTo>
                  <a:cubicBezTo>
                    <a:pt x="5" y="48"/>
                    <a:pt x="4" y="49"/>
                    <a:pt x="4" y="49"/>
                  </a:cubicBezTo>
                  <a:cubicBezTo>
                    <a:pt x="4" y="49"/>
                    <a:pt x="3" y="49"/>
                    <a:pt x="3" y="50"/>
                  </a:cubicBezTo>
                  <a:cubicBezTo>
                    <a:pt x="3" y="50"/>
                    <a:pt x="3" y="50"/>
                    <a:pt x="3" y="51"/>
                  </a:cubicBezTo>
                  <a:cubicBezTo>
                    <a:pt x="3" y="51"/>
                    <a:pt x="4" y="51"/>
                    <a:pt x="4" y="52"/>
                  </a:cubicBezTo>
                  <a:cubicBezTo>
                    <a:pt x="4" y="52"/>
                    <a:pt x="6" y="53"/>
                    <a:pt x="8" y="53"/>
                  </a:cubicBezTo>
                  <a:cubicBezTo>
                    <a:pt x="8" y="54"/>
                    <a:pt x="8" y="55"/>
                    <a:pt x="7" y="56"/>
                  </a:cubicBezTo>
                  <a:cubicBezTo>
                    <a:pt x="6" y="56"/>
                    <a:pt x="3" y="56"/>
                    <a:pt x="3" y="56"/>
                  </a:cubicBezTo>
                  <a:cubicBezTo>
                    <a:pt x="3" y="56"/>
                    <a:pt x="2" y="56"/>
                    <a:pt x="2" y="56"/>
                  </a:cubicBezTo>
                  <a:cubicBezTo>
                    <a:pt x="2" y="56"/>
                    <a:pt x="1" y="57"/>
                    <a:pt x="1" y="57"/>
                  </a:cubicBezTo>
                  <a:cubicBezTo>
                    <a:pt x="1" y="57"/>
                    <a:pt x="1" y="58"/>
                    <a:pt x="2" y="58"/>
                  </a:cubicBezTo>
                  <a:cubicBezTo>
                    <a:pt x="2" y="58"/>
                    <a:pt x="2" y="59"/>
                    <a:pt x="2" y="59"/>
                  </a:cubicBezTo>
                  <a:cubicBezTo>
                    <a:pt x="3" y="59"/>
                    <a:pt x="5" y="59"/>
                    <a:pt x="7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4" y="63"/>
                    <a:pt x="2" y="63"/>
                    <a:pt x="2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2" y="66"/>
                    <a:pt x="4" y="67"/>
                    <a:pt x="6" y="67"/>
                  </a:cubicBezTo>
                  <a:cubicBezTo>
                    <a:pt x="6" y="68"/>
                    <a:pt x="6" y="69"/>
                    <a:pt x="6" y="70"/>
                  </a:cubicBezTo>
                  <a:cubicBezTo>
                    <a:pt x="4" y="70"/>
                    <a:pt x="2" y="70"/>
                    <a:pt x="1" y="70"/>
                  </a:cubicBezTo>
                  <a:cubicBezTo>
                    <a:pt x="1" y="70"/>
                    <a:pt x="0" y="71"/>
                    <a:pt x="0" y="71"/>
                  </a:cubicBezTo>
                  <a:cubicBezTo>
                    <a:pt x="0" y="71"/>
                    <a:pt x="0" y="71"/>
                    <a:pt x="0" y="72"/>
                  </a:cubicBezTo>
                  <a:cubicBezTo>
                    <a:pt x="0" y="72"/>
                    <a:pt x="0" y="73"/>
                    <a:pt x="0" y="73"/>
                  </a:cubicBezTo>
                  <a:cubicBezTo>
                    <a:pt x="0" y="73"/>
                    <a:pt x="1" y="73"/>
                    <a:pt x="1" y="73"/>
                  </a:cubicBezTo>
                  <a:cubicBezTo>
                    <a:pt x="2" y="74"/>
                    <a:pt x="4" y="74"/>
                    <a:pt x="6" y="74"/>
                  </a:cubicBezTo>
                  <a:cubicBezTo>
                    <a:pt x="6" y="75"/>
                    <a:pt x="6" y="76"/>
                    <a:pt x="6" y="77"/>
                  </a:cubicBezTo>
                  <a:cubicBezTo>
                    <a:pt x="4" y="77"/>
                    <a:pt x="2" y="78"/>
                    <a:pt x="1" y="78"/>
                  </a:cubicBezTo>
                  <a:cubicBezTo>
                    <a:pt x="1" y="78"/>
                    <a:pt x="1" y="78"/>
                    <a:pt x="0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0" y="80"/>
                    <a:pt x="1" y="80"/>
                  </a:cubicBezTo>
                  <a:cubicBezTo>
                    <a:pt x="1" y="81"/>
                    <a:pt x="1" y="81"/>
                    <a:pt x="2" y="81"/>
                  </a:cubicBezTo>
                  <a:cubicBezTo>
                    <a:pt x="2" y="81"/>
                    <a:pt x="4" y="81"/>
                    <a:pt x="6" y="81"/>
                  </a:cubicBezTo>
                  <a:cubicBezTo>
                    <a:pt x="6" y="82"/>
                    <a:pt x="6" y="83"/>
                    <a:pt x="7" y="84"/>
                  </a:cubicBezTo>
                  <a:cubicBezTo>
                    <a:pt x="5" y="84"/>
                    <a:pt x="3" y="85"/>
                    <a:pt x="2" y="85"/>
                  </a:cubicBezTo>
                  <a:cubicBezTo>
                    <a:pt x="2" y="85"/>
                    <a:pt x="2" y="85"/>
                    <a:pt x="2" y="86"/>
                  </a:cubicBezTo>
                  <a:cubicBezTo>
                    <a:pt x="1" y="86"/>
                    <a:pt x="1" y="86"/>
                    <a:pt x="1" y="87"/>
                  </a:cubicBezTo>
                  <a:cubicBezTo>
                    <a:pt x="1" y="87"/>
                    <a:pt x="2" y="88"/>
                    <a:pt x="2" y="88"/>
                  </a:cubicBezTo>
                  <a:cubicBezTo>
                    <a:pt x="2" y="88"/>
                    <a:pt x="3" y="88"/>
                    <a:pt x="3" y="88"/>
                  </a:cubicBezTo>
                  <a:cubicBezTo>
                    <a:pt x="3" y="88"/>
                    <a:pt x="6" y="88"/>
                    <a:pt x="7" y="88"/>
                  </a:cubicBezTo>
                  <a:cubicBezTo>
                    <a:pt x="8" y="89"/>
                    <a:pt x="8" y="90"/>
                    <a:pt x="8" y="90"/>
                  </a:cubicBezTo>
                  <a:cubicBezTo>
                    <a:pt x="6" y="91"/>
                    <a:pt x="4" y="92"/>
                    <a:pt x="4" y="92"/>
                  </a:cubicBezTo>
                  <a:cubicBezTo>
                    <a:pt x="4" y="92"/>
                    <a:pt x="3" y="93"/>
                    <a:pt x="3" y="93"/>
                  </a:cubicBezTo>
                  <a:cubicBezTo>
                    <a:pt x="3" y="93"/>
                    <a:pt x="3" y="94"/>
                    <a:pt x="3" y="94"/>
                  </a:cubicBezTo>
                  <a:cubicBezTo>
                    <a:pt x="3" y="95"/>
                    <a:pt x="4" y="95"/>
                    <a:pt x="4" y="95"/>
                  </a:cubicBezTo>
                  <a:cubicBezTo>
                    <a:pt x="4" y="95"/>
                    <a:pt x="5" y="95"/>
                    <a:pt x="5" y="95"/>
                  </a:cubicBezTo>
                  <a:cubicBezTo>
                    <a:pt x="6" y="95"/>
                    <a:pt x="7" y="95"/>
                    <a:pt x="9" y="94"/>
                  </a:cubicBezTo>
                  <a:cubicBezTo>
                    <a:pt x="10" y="95"/>
                    <a:pt x="10" y="96"/>
                    <a:pt x="10" y="97"/>
                  </a:cubicBezTo>
                  <a:cubicBezTo>
                    <a:pt x="9" y="98"/>
                    <a:pt x="7" y="99"/>
                    <a:pt x="7" y="99"/>
                  </a:cubicBezTo>
                  <a:cubicBezTo>
                    <a:pt x="6" y="99"/>
                    <a:pt x="6" y="100"/>
                    <a:pt x="6" y="100"/>
                  </a:cubicBezTo>
                  <a:cubicBezTo>
                    <a:pt x="6" y="100"/>
                    <a:pt x="6" y="101"/>
                    <a:pt x="6" y="101"/>
                  </a:cubicBezTo>
                  <a:cubicBezTo>
                    <a:pt x="6" y="102"/>
                    <a:pt x="6" y="102"/>
                    <a:pt x="7" y="102"/>
                  </a:cubicBezTo>
                  <a:cubicBezTo>
                    <a:pt x="7" y="102"/>
                    <a:pt x="7" y="102"/>
                    <a:pt x="8" y="102"/>
                  </a:cubicBezTo>
                  <a:cubicBezTo>
                    <a:pt x="8" y="102"/>
                    <a:pt x="10" y="101"/>
                    <a:pt x="12" y="101"/>
                  </a:cubicBezTo>
                  <a:cubicBezTo>
                    <a:pt x="12" y="102"/>
                    <a:pt x="13" y="102"/>
                    <a:pt x="13" y="103"/>
                  </a:cubicBezTo>
                  <a:cubicBezTo>
                    <a:pt x="12" y="104"/>
                    <a:pt x="10" y="106"/>
                    <a:pt x="10" y="106"/>
                  </a:cubicBezTo>
                  <a:cubicBezTo>
                    <a:pt x="10" y="106"/>
                    <a:pt x="9" y="106"/>
                    <a:pt x="9" y="107"/>
                  </a:cubicBezTo>
                  <a:cubicBezTo>
                    <a:pt x="9" y="107"/>
                    <a:pt x="9" y="107"/>
                    <a:pt x="9" y="108"/>
                  </a:cubicBezTo>
                  <a:cubicBezTo>
                    <a:pt x="10" y="108"/>
                    <a:pt x="10" y="109"/>
                    <a:pt x="10" y="109"/>
                  </a:cubicBezTo>
                  <a:cubicBezTo>
                    <a:pt x="11" y="109"/>
                    <a:pt x="11" y="109"/>
                    <a:pt x="11" y="109"/>
                  </a:cubicBezTo>
                  <a:cubicBezTo>
                    <a:pt x="12" y="108"/>
                    <a:pt x="14" y="107"/>
                    <a:pt x="15" y="107"/>
                  </a:cubicBezTo>
                  <a:cubicBezTo>
                    <a:pt x="16" y="107"/>
                    <a:pt x="16" y="108"/>
                    <a:pt x="17" y="109"/>
                  </a:cubicBezTo>
                  <a:cubicBezTo>
                    <a:pt x="16" y="110"/>
                    <a:pt x="14" y="112"/>
                    <a:pt x="14" y="112"/>
                  </a:cubicBezTo>
                  <a:cubicBezTo>
                    <a:pt x="13" y="112"/>
                    <a:pt x="13" y="113"/>
                    <a:pt x="13" y="113"/>
                  </a:cubicBezTo>
                  <a:cubicBezTo>
                    <a:pt x="13" y="114"/>
                    <a:pt x="13" y="114"/>
                    <a:pt x="14" y="114"/>
                  </a:cubicBezTo>
                  <a:cubicBezTo>
                    <a:pt x="14" y="114"/>
                    <a:pt x="14" y="115"/>
                    <a:pt x="14" y="115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6" y="114"/>
                    <a:pt x="18" y="113"/>
                    <a:pt x="19" y="112"/>
                  </a:cubicBezTo>
                  <a:cubicBezTo>
                    <a:pt x="20" y="113"/>
                    <a:pt x="21" y="114"/>
                    <a:pt x="21" y="115"/>
                  </a:cubicBezTo>
                  <a:cubicBezTo>
                    <a:pt x="20" y="116"/>
                    <a:pt x="18" y="118"/>
                    <a:pt x="18" y="118"/>
                  </a:cubicBezTo>
                  <a:cubicBezTo>
                    <a:pt x="18" y="118"/>
                    <a:pt x="18" y="119"/>
                    <a:pt x="18" y="119"/>
                  </a:cubicBezTo>
                  <a:cubicBezTo>
                    <a:pt x="18" y="119"/>
                    <a:pt x="18" y="120"/>
                    <a:pt x="18" y="120"/>
                  </a:cubicBezTo>
                  <a:cubicBezTo>
                    <a:pt x="18" y="120"/>
                    <a:pt x="19" y="121"/>
                    <a:pt x="19" y="121"/>
                  </a:cubicBezTo>
                  <a:cubicBezTo>
                    <a:pt x="20" y="121"/>
                    <a:pt x="20" y="121"/>
                    <a:pt x="20" y="120"/>
                  </a:cubicBezTo>
                  <a:cubicBezTo>
                    <a:pt x="21" y="120"/>
                    <a:pt x="22" y="119"/>
                    <a:pt x="24" y="118"/>
                  </a:cubicBezTo>
                  <a:cubicBezTo>
                    <a:pt x="24" y="118"/>
                    <a:pt x="25" y="119"/>
                    <a:pt x="26" y="120"/>
                  </a:cubicBezTo>
                  <a:cubicBezTo>
                    <a:pt x="25" y="121"/>
                    <a:pt x="24" y="123"/>
                    <a:pt x="23" y="123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3" y="125"/>
                    <a:pt x="23" y="125"/>
                    <a:pt x="24" y="125"/>
                  </a:cubicBezTo>
                  <a:cubicBezTo>
                    <a:pt x="24" y="126"/>
                    <a:pt x="24" y="126"/>
                    <a:pt x="24" y="126"/>
                  </a:cubicBezTo>
                  <a:cubicBezTo>
                    <a:pt x="25" y="126"/>
                    <a:pt x="25" y="126"/>
                    <a:pt x="26" y="125"/>
                  </a:cubicBezTo>
                  <a:cubicBezTo>
                    <a:pt x="26" y="125"/>
                    <a:pt x="27" y="124"/>
                    <a:pt x="29" y="122"/>
                  </a:cubicBezTo>
                  <a:cubicBezTo>
                    <a:pt x="30" y="123"/>
                    <a:pt x="30" y="124"/>
                    <a:pt x="31" y="124"/>
                  </a:cubicBezTo>
                  <a:cubicBezTo>
                    <a:pt x="30" y="126"/>
                    <a:pt x="29" y="128"/>
                    <a:pt x="29" y="128"/>
                  </a:cubicBezTo>
                  <a:cubicBezTo>
                    <a:pt x="29" y="128"/>
                    <a:pt x="29" y="129"/>
                    <a:pt x="29" y="129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1" y="130"/>
                    <a:pt x="31" y="130"/>
                    <a:pt x="31" y="130"/>
                  </a:cubicBezTo>
                  <a:cubicBezTo>
                    <a:pt x="32" y="130"/>
                    <a:pt x="33" y="128"/>
                    <a:pt x="34" y="127"/>
                  </a:cubicBezTo>
                  <a:cubicBezTo>
                    <a:pt x="35" y="127"/>
                    <a:pt x="36" y="128"/>
                    <a:pt x="37" y="128"/>
                  </a:cubicBezTo>
                  <a:cubicBezTo>
                    <a:pt x="36" y="130"/>
                    <a:pt x="35" y="132"/>
                    <a:pt x="35" y="132"/>
                  </a:cubicBezTo>
                  <a:cubicBezTo>
                    <a:pt x="35" y="133"/>
                    <a:pt x="35" y="133"/>
                    <a:pt x="35" y="133"/>
                  </a:cubicBezTo>
                  <a:cubicBezTo>
                    <a:pt x="35" y="134"/>
                    <a:pt x="35" y="134"/>
                    <a:pt x="36" y="134"/>
                  </a:cubicBezTo>
                  <a:cubicBezTo>
                    <a:pt x="36" y="134"/>
                    <a:pt x="36" y="134"/>
                    <a:pt x="37" y="134"/>
                  </a:cubicBezTo>
                  <a:cubicBezTo>
                    <a:pt x="37" y="134"/>
                    <a:pt x="37" y="134"/>
                    <a:pt x="38" y="134"/>
                  </a:cubicBezTo>
                  <a:cubicBezTo>
                    <a:pt x="38" y="133"/>
                    <a:pt x="39" y="132"/>
                    <a:pt x="40" y="130"/>
                  </a:cubicBezTo>
                  <a:cubicBezTo>
                    <a:pt x="41" y="131"/>
                    <a:pt x="42" y="131"/>
                    <a:pt x="43" y="131"/>
                  </a:cubicBezTo>
                  <a:cubicBezTo>
                    <a:pt x="42" y="133"/>
                    <a:pt x="42" y="135"/>
                    <a:pt x="42" y="136"/>
                  </a:cubicBezTo>
                  <a:cubicBezTo>
                    <a:pt x="41" y="136"/>
                    <a:pt x="41" y="137"/>
                    <a:pt x="42" y="137"/>
                  </a:cubicBezTo>
                  <a:cubicBezTo>
                    <a:pt x="42" y="137"/>
                    <a:pt x="42" y="137"/>
                    <a:pt x="42" y="138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4" y="138"/>
                    <a:pt x="44" y="137"/>
                    <a:pt x="44" y="137"/>
                  </a:cubicBezTo>
                  <a:cubicBezTo>
                    <a:pt x="45" y="137"/>
                    <a:pt x="46" y="135"/>
                    <a:pt x="47" y="133"/>
                  </a:cubicBezTo>
                  <a:cubicBezTo>
                    <a:pt x="47" y="134"/>
                    <a:pt x="48" y="134"/>
                    <a:pt x="49" y="134"/>
                  </a:cubicBezTo>
                  <a:cubicBezTo>
                    <a:pt x="49" y="136"/>
                    <a:pt x="48" y="138"/>
                    <a:pt x="48" y="139"/>
                  </a:cubicBezTo>
                  <a:cubicBezTo>
                    <a:pt x="48" y="139"/>
                    <a:pt x="48" y="139"/>
                    <a:pt x="49" y="140"/>
                  </a:cubicBezTo>
                  <a:cubicBezTo>
                    <a:pt x="49" y="140"/>
                    <a:pt x="49" y="140"/>
                    <a:pt x="49" y="140"/>
                  </a:cubicBezTo>
                  <a:cubicBezTo>
                    <a:pt x="50" y="140"/>
                    <a:pt x="50" y="140"/>
                    <a:pt x="50" y="140"/>
                  </a:cubicBezTo>
                  <a:cubicBezTo>
                    <a:pt x="51" y="140"/>
                    <a:pt x="51" y="140"/>
                    <a:pt x="51" y="139"/>
                  </a:cubicBezTo>
                  <a:cubicBezTo>
                    <a:pt x="51" y="139"/>
                    <a:pt x="52" y="137"/>
                    <a:pt x="53" y="135"/>
                  </a:cubicBezTo>
                  <a:cubicBezTo>
                    <a:pt x="54" y="136"/>
                    <a:pt x="55" y="136"/>
                    <a:pt x="56" y="136"/>
                  </a:cubicBezTo>
                  <a:cubicBezTo>
                    <a:pt x="56" y="138"/>
                    <a:pt x="55" y="140"/>
                    <a:pt x="55" y="141"/>
                  </a:cubicBezTo>
                  <a:cubicBezTo>
                    <a:pt x="55" y="141"/>
                    <a:pt x="55" y="141"/>
                    <a:pt x="56" y="142"/>
                  </a:cubicBezTo>
                  <a:cubicBezTo>
                    <a:pt x="56" y="142"/>
                    <a:pt x="56" y="142"/>
                    <a:pt x="57" y="142"/>
                  </a:cubicBezTo>
                  <a:cubicBezTo>
                    <a:pt x="57" y="142"/>
                    <a:pt x="57" y="142"/>
                    <a:pt x="58" y="142"/>
                  </a:cubicBezTo>
                  <a:cubicBezTo>
                    <a:pt x="58" y="142"/>
                    <a:pt x="58" y="142"/>
                    <a:pt x="58" y="141"/>
                  </a:cubicBezTo>
                  <a:cubicBezTo>
                    <a:pt x="59" y="141"/>
                    <a:pt x="59" y="139"/>
                    <a:pt x="60" y="137"/>
                  </a:cubicBezTo>
                  <a:cubicBezTo>
                    <a:pt x="61" y="137"/>
                    <a:pt x="62" y="137"/>
                    <a:pt x="63" y="137"/>
                  </a:cubicBezTo>
                  <a:cubicBezTo>
                    <a:pt x="63" y="139"/>
                    <a:pt x="63" y="142"/>
                    <a:pt x="63" y="142"/>
                  </a:cubicBezTo>
                  <a:cubicBezTo>
                    <a:pt x="63" y="142"/>
                    <a:pt x="63" y="143"/>
                    <a:pt x="63" y="143"/>
                  </a:cubicBezTo>
                  <a:cubicBezTo>
                    <a:pt x="63" y="143"/>
                    <a:pt x="64" y="143"/>
                    <a:pt x="64" y="143"/>
                  </a:cubicBezTo>
                  <a:cubicBezTo>
                    <a:pt x="65" y="143"/>
                    <a:pt x="65" y="143"/>
                    <a:pt x="65" y="143"/>
                  </a:cubicBezTo>
                  <a:cubicBezTo>
                    <a:pt x="65" y="143"/>
                    <a:pt x="66" y="143"/>
                    <a:pt x="66" y="142"/>
                  </a:cubicBezTo>
                  <a:cubicBezTo>
                    <a:pt x="66" y="142"/>
                    <a:pt x="66" y="140"/>
                    <a:pt x="67" y="138"/>
                  </a:cubicBezTo>
                  <a:cubicBezTo>
                    <a:pt x="68" y="138"/>
                    <a:pt x="69" y="138"/>
                    <a:pt x="70" y="138"/>
                  </a:cubicBezTo>
                  <a:cubicBezTo>
                    <a:pt x="70" y="140"/>
                    <a:pt x="70" y="142"/>
                    <a:pt x="70" y="142"/>
                  </a:cubicBezTo>
                  <a:cubicBezTo>
                    <a:pt x="70" y="143"/>
                    <a:pt x="70" y="143"/>
                    <a:pt x="71" y="143"/>
                  </a:cubicBezTo>
                  <a:cubicBezTo>
                    <a:pt x="71" y="144"/>
                    <a:pt x="71" y="144"/>
                    <a:pt x="72" y="144"/>
                  </a:cubicBezTo>
                  <a:cubicBezTo>
                    <a:pt x="72" y="144"/>
                    <a:pt x="72" y="144"/>
                    <a:pt x="73" y="143"/>
                  </a:cubicBezTo>
                  <a:cubicBezTo>
                    <a:pt x="73" y="143"/>
                    <a:pt x="73" y="143"/>
                    <a:pt x="73" y="142"/>
                  </a:cubicBezTo>
                  <a:cubicBezTo>
                    <a:pt x="73" y="142"/>
                    <a:pt x="73" y="140"/>
                    <a:pt x="74" y="138"/>
                  </a:cubicBezTo>
                  <a:cubicBezTo>
                    <a:pt x="75" y="138"/>
                    <a:pt x="75" y="138"/>
                    <a:pt x="77" y="138"/>
                  </a:cubicBezTo>
                  <a:cubicBezTo>
                    <a:pt x="77" y="140"/>
                    <a:pt x="77" y="142"/>
                    <a:pt x="77" y="142"/>
                  </a:cubicBezTo>
                  <a:cubicBezTo>
                    <a:pt x="77" y="143"/>
                    <a:pt x="78" y="143"/>
                    <a:pt x="78" y="143"/>
                  </a:cubicBezTo>
                  <a:cubicBezTo>
                    <a:pt x="78" y="143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3"/>
                    <a:pt x="81" y="142"/>
                    <a:pt x="81" y="142"/>
                  </a:cubicBezTo>
                  <a:cubicBezTo>
                    <a:pt x="81" y="142"/>
                    <a:pt x="81" y="139"/>
                    <a:pt x="80" y="137"/>
                  </a:cubicBezTo>
                  <a:cubicBezTo>
                    <a:pt x="81" y="137"/>
                    <a:pt x="82" y="137"/>
                    <a:pt x="83" y="137"/>
                  </a:cubicBezTo>
                  <a:cubicBezTo>
                    <a:pt x="84" y="139"/>
                    <a:pt x="85" y="141"/>
                    <a:pt x="85" y="141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7" y="142"/>
                    <a:pt x="87" y="142"/>
                    <a:pt x="87" y="142"/>
                  </a:cubicBezTo>
                  <a:cubicBezTo>
                    <a:pt x="88" y="141"/>
                    <a:pt x="88" y="141"/>
                    <a:pt x="88" y="141"/>
                  </a:cubicBezTo>
                  <a:cubicBezTo>
                    <a:pt x="88" y="140"/>
                    <a:pt x="87" y="138"/>
                    <a:pt x="87" y="136"/>
                  </a:cubicBezTo>
                  <a:cubicBezTo>
                    <a:pt x="88" y="136"/>
                    <a:pt x="89" y="136"/>
                    <a:pt x="90" y="135"/>
                  </a:cubicBezTo>
                  <a:cubicBezTo>
                    <a:pt x="91" y="137"/>
                    <a:pt x="92" y="139"/>
                    <a:pt x="92" y="139"/>
                  </a:cubicBezTo>
                  <a:cubicBezTo>
                    <a:pt x="92" y="140"/>
                    <a:pt x="92" y="140"/>
                    <a:pt x="93" y="140"/>
                  </a:cubicBezTo>
                  <a:cubicBezTo>
                    <a:pt x="93" y="140"/>
                    <a:pt x="93" y="140"/>
                    <a:pt x="94" y="140"/>
                  </a:cubicBezTo>
                  <a:cubicBezTo>
                    <a:pt x="94" y="140"/>
                    <a:pt x="94" y="140"/>
                    <a:pt x="95" y="140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5" y="138"/>
                    <a:pt x="94" y="136"/>
                    <a:pt x="94" y="134"/>
                  </a:cubicBezTo>
                  <a:cubicBezTo>
                    <a:pt x="95" y="134"/>
                    <a:pt x="96" y="134"/>
                    <a:pt x="97" y="133"/>
                  </a:cubicBezTo>
                  <a:cubicBezTo>
                    <a:pt x="98" y="135"/>
                    <a:pt x="99" y="137"/>
                    <a:pt x="99" y="137"/>
                  </a:cubicBezTo>
                  <a:cubicBezTo>
                    <a:pt x="99" y="137"/>
                    <a:pt x="99" y="138"/>
                    <a:pt x="100" y="138"/>
                  </a:cubicBezTo>
                  <a:cubicBezTo>
                    <a:pt x="100" y="138"/>
                    <a:pt x="100" y="138"/>
                    <a:pt x="101" y="138"/>
                  </a:cubicBezTo>
                  <a:cubicBezTo>
                    <a:pt x="101" y="137"/>
                    <a:pt x="101" y="137"/>
                    <a:pt x="102" y="137"/>
                  </a:cubicBezTo>
                  <a:cubicBezTo>
                    <a:pt x="102" y="137"/>
                    <a:pt x="102" y="136"/>
                    <a:pt x="102" y="136"/>
                  </a:cubicBezTo>
                  <a:cubicBezTo>
                    <a:pt x="102" y="135"/>
                    <a:pt x="101" y="133"/>
                    <a:pt x="100" y="131"/>
                  </a:cubicBezTo>
                  <a:cubicBezTo>
                    <a:pt x="101" y="131"/>
                    <a:pt x="102" y="131"/>
                    <a:pt x="103" y="130"/>
                  </a:cubicBezTo>
                  <a:cubicBezTo>
                    <a:pt x="104" y="132"/>
                    <a:pt x="105" y="133"/>
                    <a:pt x="105" y="134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7" y="134"/>
                    <a:pt x="107" y="134"/>
                    <a:pt x="107" y="134"/>
                  </a:cubicBezTo>
                  <a:cubicBezTo>
                    <a:pt x="108" y="134"/>
                    <a:pt x="108" y="134"/>
                    <a:pt x="108" y="133"/>
                  </a:cubicBezTo>
                  <a:cubicBezTo>
                    <a:pt x="108" y="133"/>
                    <a:pt x="108" y="133"/>
                    <a:pt x="108" y="132"/>
                  </a:cubicBezTo>
                  <a:cubicBezTo>
                    <a:pt x="108" y="132"/>
                    <a:pt x="107" y="130"/>
                    <a:pt x="106" y="128"/>
                  </a:cubicBezTo>
                  <a:cubicBezTo>
                    <a:pt x="107" y="128"/>
                    <a:pt x="108" y="127"/>
                    <a:pt x="109" y="127"/>
                  </a:cubicBezTo>
                  <a:cubicBezTo>
                    <a:pt x="110" y="128"/>
                    <a:pt x="111" y="130"/>
                    <a:pt x="112" y="130"/>
                  </a:cubicBezTo>
                  <a:cubicBezTo>
                    <a:pt x="112" y="130"/>
                    <a:pt x="112" y="130"/>
                    <a:pt x="113" y="130"/>
                  </a:cubicBezTo>
                  <a:cubicBezTo>
                    <a:pt x="113" y="130"/>
                    <a:pt x="113" y="130"/>
                    <a:pt x="114" y="130"/>
                  </a:cubicBezTo>
                  <a:cubicBezTo>
                    <a:pt x="114" y="130"/>
                    <a:pt x="114" y="130"/>
                    <a:pt x="114" y="129"/>
                  </a:cubicBezTo>
                  <a:cubicBezTo>
                    <a:pt x="114" y="129"/>
                    <a:pt x="114" y="128"/>
                    <a:pt x="114" y="128"/>
                  </a:cubicBezTo>
                  <a:cubicBezTo>
                    <a:pt x="114" y="128"/>
                    <a:pt x="113" y="126"/>
                    <a:pt x="112" y="124"/>
                  </a:cubicBezTo>
                  <a:cubicBezTo>
                    <a:pt x="113" y="124"/>
                    <a:pt x="114" y="123"/>
                    <a:pt x="114" y="122"/>
                  </a:cubicBezTo>
                  <a:cubicBezTo>
                    <a:pt x="116" y="124"/>
                    <a:pt x="117" y="125"/>
                    <a:pt x="118" y="125"/>
                  </a:cubicBezTo>
                  <a:cubicBezTo>
                    <a:pt x="118" y="126"/>
                    <a:pt x="118" y="126"/>
                    <a:pt x="119" y="126"/>
                  </a:cubicBezTo>
                  <a:cubicBezTo>
                    <a:pt x="119" y="126"/>
                    <a:pt x="119" y="126"/>
                    <a:pt x="120" y="125"/>
                  </a:cubicBezTo>
                  <a:cubicBezTo>
                    <a:pt x="120" y="125"/>
                    <a:pt x="120" y="125"/>
                    <a:pt x="120" y="124"/>
                  </a:cubicBezTo>
                  <a:cubicBezTo>
                    <a:pt x="120" y="124"/>
                    <a:pt x="120" y="124"/>
                    <a:pt x="120" y="123"/>
                  </a:cubicBezTo>
                  <a:cubicBezTo>
                    <a:pt x="120" y="123"/>
                    <a:pt x="118" y="121"/>
                    <a:pt x="117" y="120"/>
                  </a:cubicBezTo>
                  <a:cubicBezTo>
                    <a:pt x="118" y="119"/>
                    <a:pt x="119" y="118"/>
                    <a:pt x="119" y="118"/>
                  </a:cubicBezTo>
                  <a:cubicBezTo>
                    <a:pt x="121" y="119"/>
                    <a:pt x="123" y="120"/>
                    <a:pt x="123" y="120"/>
                  </a:cubicBezTo>
                  <a:cubicBezTo>
                    <a:pt x="123" y="121"/>
                    <a:pt x="124" y="121"/>
                    <a:pt x="124" y="121"/>
                  </a:cubicBezTo>
                  <a:cubicBezTo>
                    <a:pt x="124" y="121"/>
                    <a:pt x="125" y="120"/>
                    <a:pt x="125" y="120"/>
                  </a:cubicBezTo>
                  <a:cubicBezTo>
                    <a:pt x="125" y="120"/>
                    <a:pt x="125" y="119"/>
                    <a:pt x="125" y="119"/>
                  </a:cubicBezTo>
                  <a:cubicBezTo>
                    <a:pt x="125" y="119"/>
                    <a:pt x="125" y="118"/>
                    <a:pt x="125" y="118"/>
                  </a:cubicBezTo>
                  <a:cubicBezTo>
                    <a:pt x="125" y="118"/>
                    <a:pt x="123" y="116"/>
                    <a:pt x="122" y="115"/>
                  </a:cubicBezTo>
                  <a:cubicBezTo>
                    <a:pt x="123" y="114"/>
                    <a:pt x="123" y="113"/>
                    <a:pt x="124" y="112"/>
                  </a:cubicBezTo>
                  <a:cubicBezTo>
                    <a:pt x="125" y="113"/>
                    <a:pt x="127" y="114"/>
                    <a:pt x="128" y="115"/>
                  </a:cubicBezTo>
                  <a:cubicBezTo>
                    <a:pt x="128" y="115"/>
                    <a:pt x="128" y="115"/>
                    <a:pt x="129" y="115"/>
                  </a:cubicBezTo>
                  <a:cubicBezTo>
                    <a:pt x="129" y="115"/>
                    <a:pt x="129" y="114"/>
                    <a:pt x="130" y="114"/>
                  </a:cubicBezTo>
                  <a:cubicBezTo>
                    <a:pt x="130" y="114"/>
                    <a:pt x="130" y="114"/>
                    <a:pt x="130" y="113"/>
                  </a:cubicBezTo>
                  <a:cubicBezTo>
                    <a:pt x="130" y="113"/>
                    <a:pt x="130" y="112"/>
                    <a:pt x="129" y="112"/>
                  </a:cubicBezTo>
                  <a:cubicBezTo>
                    <a:pt x="129" y="112"/>
                    <a:pt x="128" y="110"/>
                    <a:pt x="126" y="109"/>
                  </a:cubicBezTo>
                  <a:cubicBezTo>
                    <a:pt x="127" y="108"/>
                    <a:pt x="127" y="107"/>
                    <a:pt x="128" y="107"/>
                  </a:cubicBezTo>
                  <a:cubicBezTo>
                    <a:pt x="130" y="107"/>
                    <a:pt x="131" y="108"/>
                    <a:pt x="132" y="109"/>
                  </a:cubicBezTo>
                  <a:cubicBezTo>
                    <a:pt x="132" y="109"/>
                    <a:pt x="133" y="109"/>
                    <a:pt x="133" y="109"/>
                  </a:cubicBezTo>
                  <a:cubicBezTo>
                    <a:pt x="133" y="109"/>
                    <a:pt x="134" y="108"/>
                    <a:pt x="134" y="108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4" y="106"/>
                    <a:pt x="134" y="106"/>
                    <a:pt x="133" y="106"/>
                  </a:cubicBezTo>
                  <a:cubicBezTo>
                    <a:pt x="133" y="106"/>
                    <a:pt x="131" y="104"/>
                    <a:pt x="130" y="103"/>
                  </a:cubicBezTo>
                  <a:cubicBezTo>
                    <a:pt x="130" y="102"/>
                    <a:pt x="131" y="102"/>
                    <a:pt x="131" y="101"/>
                  </a:cubicBezTo>
                  <a:cubicBezTo>
                    <a:pt x="133" y="101"/>
                    <a:pt x="135" y="102"/>
                    <a:pt x="135" y="102"/>
                  </a:cubicBezTo>
                  <a:cubicBezTo>
                    <a:pt x="136" y="102"/>
                    <a:pt x="136" y="102"/>
                    <a:pt x="136" y="102"/>
                  </a:cubicBezTo>
                  <a:cubicBezTo>
                    <a:pt x="137" y="102"/>
                    <a:pt x="137" y="102"/>
                    <a:pt x="137" y="101"/>
                  </a:cubicBezTo>
                  <a:cubicBezTo>
                    <a:pt x="137" y="101"/>
                    <a:pt x="137" y="100"/>
                    <a:pt x="137" y="100"/>
                  </a:cubicBezTo>
                  <a:cubicBezTo>
                    <a:pt x="137" y="100"/>
                    <a:pt x="137" y="99"/>
                    <a:pt x="137" y="99"/>
                  </a:cubicBezTo>
                  <a:cubicBezTo>
                    <a:pt x="136" y="99"/>
                    <a:pt x="134" y="98"/>
                    <a:pt x="133" y="97"/>
                  </a:cubicBezTo>
                  <a:cubicBezTo>
                    <a:pt x="133" y="96"/>
                    <a:pt x="133" y="95"/>
                    <a:pt x="134" y="94"/>
                  </a:cubicBezTo>
                  <a:cubicBezTo>
                    <a:pt x="136" y="95"/>
                    <a:pt x="138" y="95"/>
                    <a:pt x="138" y="95"/>
                  </a:cubicBezTo>
                  <a:cubicBezTo>
                    <a:pt x="138" y="95"/>
                    <a:pt x="139" y="95"/>
                    <a:pt x="139" y="95"/>
                  </a:cubicBezTo>
                  <a:cubicBezTo>
                    <a:pt x="139" y="95"/>
                    <a:pt x="140" y="95"/>
                    <a:pt x="140" y="94"/>
                  </a:cubicBezTo>
                  <a:cubicBezTo>
                    <a:pt x="140" y="94"/>
                    <a:pt x="140" y="93"/>
                    <a:pt x="140" y="93"/>
                  </a:cubicBezTo>
                  <a:cubicBezTo>
                    <a:pt x="140" y="93"/>
                    <a:pt x="139" y="92"/>
                    <a:pt x="139" y="92"/>
                  </a:cubicBezTo>
                  <a:cubicBezTo>
                    <a:pt x="139" y="92"/>
                    <a:pt x="137" y="91"/>
                    <a:pt x="135" y="90"/>
                  </a:cubicBezTo>
                  <a:cubicBezTo>
                    <a:pt x="135" y="90"/>
                    <a:pt x="135" y="89"/>
                    <a:pt x="136" y="88"/>
                  </a:cubicBezTo>
                  <a:cubicBezTo>
                    <a:pt x="138" y="88"/>
                    <a:pt x="140" y="88"/>
                    <a:pt x="140" y="88"/>
                  </a:cubicBezTo>
                  <a:cubicBezTo>
                    <a:pt x="141" y="88"/>
                    <a:pt x="141" y="88"/>
                    <a:pt x="141" y="88"/>
                  </a:cubicBezTo>
                  <a:cubicBezTo>
                    <a:pt x="142" y="88"/>
                    <a:pt x="142" y="87"/>
                    <a:pt x="142" y="87"/>
                  </a:cubicBezTo>
                  <a:cubicBezTo>
                    <a:pt x="142" y="86"/>
                    <a:pt x="142" y="86"/>
                    <a:pt x="142" y="86"/>
                  </a:cubicBezTo>
                  <a:cubicBezTo>
                    <a:pt x="141" y="85"/>
                    <a:pt x="141" y="85"/>
                    <a:pt x="141" y="85"/>
                  </a:cubicBezTo>
                  <a:cubicBezTo>
                    <a:pt x="140" y="85"/>
                    <a:pt x="138" y="84"/>
                    <a:pt x="137" y="84"/>
                  </a:cubicBezTo>
                  <a:cubicBezTo>
                    <a:pt x="137" y="83"/>
                    <a:pt x="137" y="82"/>
                    <a:pt x="137" y="81"/>
                  </a:cubicBezTo>
                  <a:cubicBezTo>
                    <a:pt x="139" y="81"/>
                    <a:pt x="141" y="81"/>
                    <a:pt x="141" y="81"/>
                  </a:cubicBezTo>
                  <a:cubicBezTo>
                    <a:pt x="142" y="81"/>
                    <a:pt x="142" y="81"/>
                    <a:pt x="142" y="80"/>
                  </a:cubicBezTo>
                  <a:cubicBezTo>
                    <a:pt x="143" y="80"/>
                    <a:pt x="143" y="80"/>
                    <a:pt x="143" y="79"/>
                  </a:cubicBezTo>
                  <a:cubicBezTo>
                    <a:pt x="143" y="79"/>
                    <a:pt x="143" y="79"/>
                    <a:pt x="143" y="78"/>
                  </a:cubicBezTo>
                  <a:cubicBezTo>
                    <a:pt x="142" y="78"/>
                    <a:pt x="142" y="78"/>
                    <a:pt x="142" y="78"/>
                  </a:cubicBezTo>
                  <a:cubicBezTo>
                    <a:pt x="141" y="78"/>
                    <a:pt x="139" y="77"/>
                    <a:pt x="137" y="77"/>
                  </a:cubicBezTo>
                  <a:cubicBezTo>
                    <a:pt x="138" y="76"/>
                    <a:pt x="138" y="75"/>
                    <a:pt x="138" y="74"/>
                  </a:cubicBezTo>
                  <a:cubicBezTo>
                    <a:pt x="139" y="74"/>
                    <a:pt x="142" y="74"/>
                    <a:pt x="142" y="73"/>
                  </a:cubicBezTo>
                  <a:close/>
                  <a:moveTo>
                    <a:pt x="72" y="129"/>
                  </a:moveTo>
                  <a:cubicBezTo>
                    <a:pt x="40" y="129"/>
                    <a:pt x="14" y="104"/>
                    <a:pt x="14" y="72"/>
                  </a:cubicBezTo>
                  <a:cubicBezTo>
                    <a:pt x="14" y="40"/>
                    <a:pt x="40" y="15"/>
                    <a:pt x="72" y="15"/>
                  </a:cubicBezTo>
                  <a:cubicBezTo>
                    <a:pt x="103" y="15"/>
                    <a:pt x="129" y="40"/>
                    <a:pt x="129" y="72"/>
                  </a:cubicBezTo>
                  <a:cubicBezTo>
                    <a:pt x="129" y="104"/>
                    <a:pt x="103" y="129"/>
                    <a:pt x="72" y="129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12" name="Freeform 21"/>
            <p:cNvSpPr/>
            <p:nvPr/>
          </p:nvSpPr>
          <p:spPr bwMode="auto">
            <a:xfrm>
              <a:off x="2238375" y="2833688"/>
              <a:ext cx="615950" cy="614363"/>
            </a:xfrm>
            <a:custGeom>
              <a:avLst/>
              <a:gdLst>
                <a:gd name="T0" fmla="*/ 128 w 174"/>
                <a:gd name="T1" fmla="*/ 162 h 174"/>
                <a:gd name="T2" fmla="*/ 136 w 174"/>
                <a:gd name="T3" fmla="*/ 155 h 174"/>
                <a:gd name="T4" fmla="*/ 141 w 174"/>
                <a:gd name="T5" fmla="*/ 152 h 174"/>
                <a:gd name="T6" fmla="*/ 149 w 174"/>
                <a:gd name="T7" fmla="*/ 146 h 174"/>
                <a:gd name="T8" fmla="*/ 145 w 174"/>
                <a:gd name="T9" fmla="*/ 135 h 174"/>
                <a:gd name="T10" fmla="*/ 160 w 174"/>
                <a:gd name="T11" fmla="*/ 133 h 174"/>
                <a:gd name="T12" fmla="*/ 155 w 174"/>
                <a:gd name="T13" fmla="*/ 119 h 174"/>
                <a:gd name="T14" fmla="*/ 167 w 174"/>
                <a:gd name="T15" fmla="*/ 118 h 174"/>
                <a:gd name="T16" fmla="*/ 168 w 174"/>
                <a:gd name="T17" fmla="*/ 108 h 174"/>
                <a:gd name="T18" fmla="*/ 170 w 174"/>
                <a:gd name="T19" fmla="*/ 102 h 174"/>
                <a:gd name="T20" fmla="*/ 173 w 174"/>
                <a:gd name="T21" fmla="*/ 93 h 174"/>
                <a:gd name="T22" fmla="*/ 162 w 174"/>
                <a:gd name="T23" fmla="*/ 86 h 174"/>
                <a:gd name="T24" fmla="*/ 173 w 174"/>
                <a:gd name="T25" fmla="*/ 75 h 174"/>
                <a:gd name="T26" fmla="*/ 160 w 174"/>
                <a:gd name="T27" fmla="*/ 68 h 174"/>
                <a:gd name="T28" fmla="*/ 168 w 174"/>
                <a:gd name="T29" fmla="*/ 59 h 174"/>
                <a:gd name="T30" fmla="*/ 163 w 174"/>
                <a:gd name="T31" fmla="*/ 51 h 174"/>
                <a:gd name="T32" fmla="*/ 160 w 174"/>
                <a:gd name="T33" fmla="*/ 45 h 174"/>
                <a:gd name="T34" fmla="*/ 156 w 174"/>
                <a:gd name="T35" fmla="*/ 36 h 174"/>
                <a:gd name="T36" fmla="*/ 144 w 174"/>
                <a:gd name="T37" fmla="*/ 38 h 174"/>
                <a:gd name="T38" fmla="*/ 145 w 174"/>
                <a:gd name="T39" fmla="*/ 23 h 174"/>
                <a:gd name="T40" fmla="*/ 131 w 174"/>
                <a:gd name="T41" fmla="*/ 25 h 174"/>
                <a:gd name="T42" fmla="*/ 131 w 174"/>
                <a:gd name="T43" fmla="*/ 13 h 174"/>
                <a:gd name="T44" fmla="*/ 122 w 174"/>
                <a:gd name="T45" fmla="*/ 10 h 174"/>
                <a:gd name="T46" fmla="*/ 116 w 174"/>
                <a:gd name="T47" fmla="*/ 8 h 174"/>
                <a:gd name="T48" fmla="*/ 107 w 174"/>
                <a:gd name="T49" fmla="*/ 3 h 174"/>
                <a:gd name="T50" fmla="*/ 99 w 174"/>
                <a:gd name="T51" fmla="*/ 12 h 174"/>
                <a:gd name="T52" fmla="*/ 91 w 174"/>
                <a:gd name="T53" fmla="*/ 0 h 174"/>
                <a:gd name="T54" fmla="*/ 81 w 174"/>
                <a:gd name="T55" fmla="*/ 12 h 174"/>
                <a:gd name="T56" fmla="*/ 74 w 174"/>
                <a:gd name="T57" fmla="*/ 2 h 174"/>
                <a:gd name="T58" fmla="*/ 65 w 174"/>
                <a:gd name="T59" fmla="*/ 6 h 174"/>
                <a:gd name="T60" fmla="*/ 59 w 174"/>
                <a:gd name="T61" fmla="*/ 7 h 174"/>
                <a:gd name="T62" fmla="*/ 49 w 174"/>
                <a:gd name="T63" fmla="*/ 10 h 174"/>
                <a:gd name="T64" fmla="*/ 49 w 174"/>
                <a:gd name="T65" fmla="*/ 22 h 174"/>
                <a:gd name="T66" fmla="*/ 34 w 174"/>
                <a:gd name="T67" fmla="*/ 18 h 174"/>
                <a:gd name="T68" fmla="*/ 34 w 174"/>
                <a:gd name="T69" fmla="*/ 33 h 174"/>
                <a:gd name="T70" fmla="*/ 22 w 174"/>
                <a:gd name="T71" fmla="*/ 30 h 174"/>
                <a:gd name="T72" fmla="*/ 18 w 174"/>
                <a:gd name="T73" fmla="*/ 39 h 174"/>
                <a:gd name="T74" fmla="*/ 14 w 174"/>
                <a:gd name="T75" fmla="*/ 44 h 174"/>
                <a:gd name="T76" fmla="*/ 8 w 174"/>
                <a:gd name="T77" fmla="*/ 52 h 174"/>
                <a:gd name="T78" fmla="*/ 16 w 174"/>
                <a:gd name="T79" fmla="*/ 62 h 174"/>
                <a:gd name="T80" fmla="*/ 2 w 174"/>
                <a:gd name="T81" fmla="*/ 68 h 174"/>
                <a:gd name="T82" fmla="*/ 12 w 174"/>
                <a:gd name="T83" fmla="*/ 80 h 174"/>
                <a:gd name="T84" fmla="*/ 1 w 174"/>
                <a:gd name="T85" fmla="*/ 85 h 174"/>
                <a:gd name="T86" fmla="*/ 3 w 174"/>
                <a:gd name="T87" fmla="*/ 95 h 174"/>
                <a:gd name="T88" fmla="*/ 4 w 174"/>
                <a:gd name="T89" fmla="*/ 101 h 174"/>
                <a:gd name="T90" fmla="*/ 4 w 174"/>
                <a:gd name="T91" fmla="*/ 111 h 174"/>
                <a:gd name="T92" fmla="*/ 16 w 174"/>
                <a:gd name="T93" fmla="*/ 113 h 174"/>
                <a:gd name="T94" fmla="*/ 10 w 174"/>
                <a:gd name="T95" fmla="*/ 127 h 174"/>
                <a:gd name="T96" fmla="*/ 25 w 174"/>
                <a:gd name="T97" fmla="*/ 130 h 174"/>
                <a:gd name="T98" fmla="*/ 20 w 174"/>
                <a:gd name="T99" fmla="*/ 141 h 174"/>
                <a:gd name="T100" fmla="*/ 28 w 174"/>
                <a:gd name="T101" fmla="*/ 147 h 174"/>
                <a:gd name="T102" fmla="*/ 32 w 174"/>
                <a:gd name="T103" fmla="*/ 151 h 174"/>
                <a:gd name="T104" fmla="*/ 39 w 174"/>
                <a:gd name="T105" fmla="*/ 158 h 174"/>
                <a:gd name="T106" fmla="*/ 50 w 174"/>
                <a:gd name="T107" fmla="*/ 152 h 174"/>
                <a:gd name="T108" fmla="*/ 54 w 174"/>
                <a:gd name="T109" fmla="*/ 167 h 174"/>
                <a:gd name="T110" fmla="*/ 67 w 174"/>
                <a:gd name="T111" fmla="*/ 160 h 174"/>
                <a:gd name="T112" fmla="*/ 70 w 174"/>
                <a:gd name="T113" fmla="*/ 171 h 174"/>
                <a:gd name="T114" fmla="*/ 80 w 174"/>
                <a:gd name="T115" fmla="*/ 171 h 174"/>
                <a:gd name="T116" fmla="*/ 86 w 174"/>
                <a:gd name="T117" fmla="*/ 171 h 174"/>
                <a:gd name="T118" fmla="*/ 96 w 174"/>
                <a:gd name="T119" fmla="*/ 172 h 174"/>
                <a:gd name="T120" fmla="*/ 101 w 174"/>
                <a:gd name="T121" fmla="*/ 161 h 174"/>
                <a:gd name="T122" fmla="*/ 113 w 174"/>
                <a:gd name="T123" fmla="*/ 170 h 174"/>
                <a:gd name="T124" fmla="*/ 118 w 174"/>
                <a:gd name="T125" fmla="*/ 15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4" h="174">
                  <a:moveTo>
                    <a:pt x="123" y="163"/>
                  </a:moveTo>
                  <a:cubicBezTo>
                    <a:pt x="124" y="164"/>
                    <a:pt x="124" y="164"/>
                    <a:pt x="125" y="164"/>
                  </a:cubicBezTo>
                  <a:cubicBezTo>
                    <a:pt x="126" y="164"/>
                    <a:pt x="126" y="164"/>
                    <a:pt x="127" y="164"/>
                  </a:cubicBezTo>
                  <a:cubicBezTo>
                    <a:pt x="128" y="163"/>
                    <a:pt x="128" y="163"/>
                    <a:pt x="128" y="162"/>
                  </a:cubicBezTo>
                  <a:cubicBezTo>
                    <a:pt x="129" y="161"/>
                    <a:pt x="129" y="161"/>
                    <a:pt x="128" y="160"/>
                  </a:cubicBezTo>
                  <a:cubicBezTo>
                    <a:pt x="128" y="159"/>
                    <a:pt x="127" y="155"/>
                    <a:pt x="125" y="152"/>
                  </a:cubicBezTo>
                  <a:cubicBezTo>
                    <a:pt x="127" y="151"/>
                    <a:pt x="128" y="150"/>
                    <a:pt x="130" y="149"/>
                  </a:cubicBezTo>
                  <a:cubicBezTo>
                    <a:pt x="132" y="152"/>
                    <a:pt x="135" y="155"/>
                    <a:pt x="136" y="155"/>
                  </a:cubicBezTo>
                  <a:cubicBezTo>
                    <a:pt x="136" y="156"/>
                    <a:pt x="137" y="156"/>
                    <a:pt x="138" y="156"/>
                  </a:cubicBezTo>
                  <a:cubicBezTo>
                    <a:pt x="138" y="156"/>
                    <a:pt x="139" y="156"/>
                    <a:pt x="140" y="156"/>
                  </a:cubicBezTo>
                  <a:cubicBezTo>
                    <a:pt x="140" y="155"/>
                    <a:pt x="141" y="154"/>
                    <a:pt x="141" y="154"/>
                  </a:cubicBezTo>
                  <a:cubicBezTo>
                    <a:pt x="141" y="153"/>
                    <a:pt x="141" y="152"/>
                    <a:pt x="141" y="152"/>
                  </a:cubicBezTo>
                  <a:cubicBezTo>
                    <a:pt x="140" y="151"/>
                    <a:pt x="138" y="147"/>
                    <a:pt x="136" y="144"/>
                  </a:cubicBezTo>
                  <a:cubicBezTo>
                    <a:pt x="137" y="143"/>
                    <a:pt x="139" y="142"/>
                    <a:pt x="140" y="141"/>
                  </a:cubicBezTo>
                  <a:cubicBezTo>
                    <a:pt x="143" y="143"/>
                    <a:pt x="146" y="145"/>
                    <a:pt x="147" y="146"/>
                  </a:cubicBezTo>
                  <a:cubicBezTo>
                    <a:pt x="148" y="146"/>
                    <a:pt x="148" y="146"/>
                    <a:pt x="149" y="146"/>
                  </a:cubicBezTo>
                  <a:cubicBezTo>
                    <a:pt x="150" y="146"/>
                    <a:pt x="150" y="146"/>
                    <a:pt x="151" y="145"/>
                  </a:cubicBezTo>
                  <a:cubicBezTo>
                    <a:pt x="151" y="145"/>
                    <a:pt x="152" y="144"/>
                    <a:pt x="152" y="143"/>
                  </a:cubicBezTo>
                  <a:cubicBezTo>
                    <a:pt x="152" y="143"/>
                    <a:pt x="152" y="142"/>
                    <a:pt x="151" y="141"/>
                  </a:cubicBezTo>
                  <a:cubicBezTo>
                    <a:pt x="150" y="141"/>
                    <a:pt x="148" y="138"/>
                    <a:pt x="145" y="135"/>
                  </a:cubicBezTo>
                  <a:cubicBezTo>
                    <a:pt x="146" y="133"/>
                    <a:pt x="147" y="132"/>
                    <a:pt x="148" y="130"/>
                  </a:cubicBezTo>
                  <a:cubicBezTo>
                    <a:pt x="152" y="132"/>
                    <a:pt x="156" y="134"/>
                    <a:pt x="156" y="134"/>
                  </a:cubicBezTo>
                  <a:cubicBezTo>
                    <a:pt x="157" y="135"/>
                    <a:pt x="158" y="135"/>
                    <a:pt x="158" y="135"/>
                  </a:cubicBezTo>
                  <a:cubicBezTo>
                    <a:pt x="159" y="134"/>
                    <a:pt x="160" y="134"/>
                    <a:pt x="160" y="133"/>
                  </a:cubicBezTo>
                  <a:cubicBezTo>
                    <a:pt x="160" y="133"/>
                    <a:pt x="161" y="132"/>
                    <a:pt x="161" y="131"/>
                  </a:cubicBezTo>
                  <a:cubicBezTo>
                    <a:pt x="160" y="131"/>
                    <a:pt x="160" y="130"/>
                    <a:pt x="160" y="129"/>
                  </a:cubicBezTo>
                  <a:cubicBezTo>
                    <a:pt x="159" y="129"/>
                    <a:pt x="156" y="126"/>
                    <a:pt x="153" y="124"/>
                  </a:cubicBezTo>
                  <a:cubicBezTo>
                    <a:pt x="153" y="122"/>
                    <a:pt x="154" y="121"/>
                    <a:pt x="155" y="119"/>
                  </a:cubicBezTo>
                  <a:cubicBezTo>
                    <a:pt x="159" y="120"/>
                    <a:pt x="163" y="121"/>
                    <a:pt x="164" y="122"/>
                  </a:cubicBezTo>
                  <a:cubicBezTo>
                    <a:pt x="164" y="122"/>
                    <a:pt x="165" y="122"/>
                    <a:pt x="166" y="122"/>
                  </a:cubicBezTo>
                  <a:cubicBezTo>
                    <a:pt x="166" y="121"/>
                    <a:pt x="167" y="121"/>
                    <a:pt x="167" y="120"/>
                  </a:cubicBezTo>
                  <a:cubicBezTo>
                    <a:pt x="167" y="119"/>
                    <a:pt x="167" y="118"/>
                    <a:pt x="167" y="118"/>
                  </a:cubicBezTo>
                  <a:cubicBezTo>
                    <a:pt x="167" y="117"/>
                    <a:pt x="166" y="117"/>
                    <a:pt x="166" y="116"/>
                  </a:cubicBezTo>
                  <a:cubicBezTo>
                    <a:pt x="165" y="116"/>
                    <a:pt x="161" y="114"/>
                    <a:pt x="158" y="112"/>
                  </a:cubicBezTo>
                  <a:cubicBezTo>
                    <a:pt x="159" y="110"/>
                    <a:pt x="159" y="109"/>
                    <a:pt x="160" y="107"/>
                  </a:cubicBezTo>
                  <a:cubicBezTo>
                    <a:pt x="163" y="107"/>
                    <a:pt x="168" y="108"/>
                    <a:pt x="168" y="108"/>
                  </a:cubicBezTo>
                  <a:cubicBezTo>
                    <a:pt x="169" y="108"/>
                    <a:pt x="170" y="108"/>
                    <a:pt x="170" y="107"/>
                  </a:cubicBezTo>
                  <a:cubicBezTo>
                    <a:pt x="171" y="107"/>
                    <a:pt x="171" y="106"/>
                    <a:pt x="172" y="106"/>
                  </a:cubicBezTo>
                  <a:cubicBezTo>
                    <a:pt x="172" y="105"/>
                    <a:pt x="172" y="104"/>
                    <a:pt x="171" y="103"/>
                  </a:cubicBezTo>
                  <a:cubicBezTo>
                    <a:pt x="171" y="103"/>
                    <a:pt x="170" y="102"/>
                    <a:pt x="170" y="102"/>
                  </a:cubicBezTo>
                  <a:cubicBezTo>
                    <a:pt x="169" y="102"/>
                    <a:pt x="165" y="101"/>
                    <a:pt x="161" y="99"/>
                  </a:cubicBezTo>
                  <a:cubicBezTo>
                    <a:pt x="162" y="98"/>
                    <a:pt x="162" y="96"/>
                    <a:pt x="162" y="94"/>
                  </a:cubicBezTo>
                  <a:cubicBezTo>
                    <a:pt x="166" y="94"/>
                    <a:pt x="170" y="93"/>
                    <a:pt x="171" y="93"/>
                  </a:cubicBezTo>
                  <a:cubicBezTo>
                    <a:pt x="172" y="93"/>
                    <a:pt x="172" y="93"/>
                    <a:pt x="173" y="93"/>
                  </a:cubicBezTo>
                  <a:cubicBezTo>
                    <a:pt x="173" y="92"/>
                    <a:pt x="173" y="91"/>
                    <a:pt x="174" y="91"/>
                  </a:cubicBezTo>
                  <a:cubicBezTo>
                    <a:pt x="174" y="90"/>
                    <a:pt x="173" y="89"/>
                    <a:pt x="173" y="89"/>
                  </a:cubicBezTo>
                  <a:cubicBezTo>
                    <a:pt x="172" y="88"/>
                    <a:pt x="172" y="87"/>
                    <a:pt x="171" y="87"/>
                  </a:cubicBezTo>
                  <a:cubicBezTo>
                    <a:pt x="170" y="87"/>
                    <a:pt x="166" y="87"/>
                    <a:pt x="162" y="86"/>
                  </a:cubicBezTo>
                  <a:cubicBezTo>
                    <a:pt x="162" y="84"/>
                    <a:pt x="162" y="83"/>
                    <a:pt x="162" y="81"/>
                  </a:cubicBezTo>
                  <a:cubicBezTo>
                    <a:pt x="166" y="80"/>
                    <a:pt x="170" y="79"/>
                    <a:pt x="171" y="79"/>
                  </a:cubicBezTo>
                  <a:cubicBezTo>
                    <a:pt x="171" y="79"/>
                    <a:pt x="172" y="78"/>
                    <a:pt x="172" y="78"/>
                  </a:cubicBezTo>
                  <a:cubicBezTo>
                    <a:pt x="173" y="77"/>
                    <a:pt x="173" y="76"/>
                    <a:pt x="173" y="75"/>
                  </a:cubicBezTo>
                  <a:cubicBezTo>
                    <a:pt x="173" y="75"/>
                    <a:pt x="172" y="74"/>
                    <a:pt x="172" y="74"/>
                  </a:cubicBezTo>
                  <a:cubicBezTo>
                    <a:pt x="171" y="73"/>
                    <a:pt x="171" y="73"/>
                    <a:pt x="170" y="73"/>
                  </a:cubicBezTo>
                  <a:cubicBezTo>
                    <a:pt x="169" y="73"/>
                    <a:pt x="165" y="73"/>
                    <a:pt x="161" y="73"/>
                  </a:cubicBezTo>
                  <a:cubicBezTo>
                    <a:pt x="161" y="71"/>
                    <a:pt x="160" y="70"/>
                    <a:pt x="160" y="68"/>
                  </a:cubicBezTo>
                  <a:cubicBezTo>
                    <a:pt x="163" y="66"/>
                    <a:pt x="167" y="65"/>
                    <a:pt x="168" y="64"/>
                  </a:cubicBezTo>
                  <a:cubicBezTo>
                    <a:pt x="169" y="64"/>
                    <a:pt x="169" y="63"/>
                    <a:pt x="169" y="63"/>
                  </a:cubicBezTo>
                  <a:cubicBezTo>
                    <a:pt x="170" y="62"/>
                    <a:pt x="170" y="61"/>
                    <a:pt x="170" y="61"/>
                  </a:cubicBezTo>
                  <a:cubicBezTo>
                    <a:pt x="169" y="60"/>
                    <a:pt x="169" y="59"/>
                    <a:pt x="168" y="59"/>
                  </a:cubicBezTo>
                  <a:cubicBezTo>
                    <a:pt x="168" y="59"/>
                    <a:pt x="167" y="58"/>
                    <a:pt x="166" y="59"/>
                  </a:cubicBezTo>
                  <a:cubicBezTo>
                    <a:pt x="165" y="59"/>
                    <a:pt x="161" y="60"/>
                    <a:pt x="158" y="60"/>
                  </a:cubicBezTo>
                  <a:cubicBezTo>
                    <a:pt x="157" y="59"/>
                    <a:pt x="156" y="57"/>
                    <a:pt x="156" y="55"/>
                  </a:cubicBezTo>
                  <a:cubicBezTo>
                    <a:pt x="159" y="53"/>
                    <a:pt x="162" y="51"/>
                    <a:pt x="163" y="51"/>
                  </a:cubicBezTo>
                  <a:cubicBezTo>
                    <a:pt x="164" y="50"/>
                    <a:pt x="164" y="49"/>
                    <a:pt x="164" y="49"/>
                  </a:cubicBezTo>
                  <a:cubicBezTo>
                    <a:pt x="164" y="48"/>
                    <a:pt x="164" y="47"/>
                    <a:pt x="164" y="47"/>
                  </a:cubicBezTo>
                  <a:cubicBezTo>
                    <a:pt x="163" y="46"/>
                    <a:pt x="163" y="46"/>
                    <a:pt x="162" y="45"/>
                  </a:cubicBezTo>
                  <a:cubicBezTo>
                    <a:pt x="162" y="45"/>
                    <a:pt x="161" y="45"/>
                    <a:pt x="160" y="45"/>
                  </a:cubicBezTo>
                  <a:cubicBezTo>
                    <a:pt x="159" y="46"/>
                    <a:pt x="155" y="47"/>
                    <a:pt x="152" y="49"/>
                  </a:cubicBezTo>
                  <a:cubicBezTo>
                    <a:pt x="151" y="47"/>
                    <a:pt x="150" y="45"/>
                    <a:pt x="149" y="44"/>
                  </a:cubicBezTo>
                  <a:cubicBezTo>
                    <a:pt x="152" y="41"/>
                    <a:pt x="155" y="38"/>
                    <a:pt x="155" y="38"/>
                  </a:cubicBezTo>
                  <a:cubicBezTo>
                    <a:pt x="156" y="37"/>
                    <a:pt x="156" y="37"/>
                    <a:pt x="156" y="36"/>
                  </a:cubicBezTo>
                  <a:cubicBezTo>
                    <a:pt x="156" y="35"/>
                    <a:pt x="156" y="35"/>
                    <a:pt x="156" y="34"/>
                  </a:cubicBezTo>
                  <a:cubicBezTo>
                    <a:pt x="155" y="33"/>
                    <a:pt x="155" y="33"/>
                    <a:pt x="154" y="33"/>
                  </a:cubicBezTo>
                  <a:cubicBezTo>
                    <a:pt x="153" y="33"/>
                    <a:pt x="152" y="33"/>
                    <a:pt x="152" y="33"/>
                  </a:cubicBezTo>
                  <a:cubicBezTo>
                    <a:pt x="151" y="34"/>
                    <a:pt x="148" y="36"/>
                    <a:pt x="144" y="38"/>
                  </a:cubicBezTo>
                  <a:cubicBezTo>
                    <a:pt x="143" y="36"/>
                    <a:pt x="142" y="35"/>
                    <a:pt x="141" y="34"/>
                  </a:cubicBezTo>
                  <a:cubicBezTo>
                    <a:pt x="143" y="31"/>
                    <a:pt x="145" y="27"/>
                    <a:pt x="146" y="27"/>
                  </a:cubicBezTo>
                  <a:cubicBezTo>
                    <a:pt x="146" y="26"/>
                    <a:pt x="146" y="25"/>
                    <a:pt x="146" y="25"/>
                  </a:cubicBezTo>
                  <a:cubicBezTo>
                    <a:pt x="146" y="24"/>
                    <a:pt x="146" y="23"/>
                    <a:pt x="145" y="23"/>
                  </a:cubicBezTo>
                  <a:cubicBezTo>
                    <a:pt x="145" y="22"/>
                    <a:pt x="144" y="22"/>
                    <a:pt x="144" y="22"/>
                  </a:cubicBezTo>
                  <a:cubicBezTo>
                    <a:pt x="143" y="22"/>
                    <a:pt x="142" y="22"/>
                    <a:pt x="142" y="23"/>
                  </a:cubicBezTo>
                  <a:cubicBezTo>
                    <a:pt x="141" y="23"/>
                    <a:pt x="138" y="26"/>
                    <a:pt x="135" y="29"/>
                  </a:cubicBezTo>
                  <a:cubicBezTo>
                    <a:pt x="134" y="27"/>
                    <a:pt x="132" y="26"/>
                    <a:pt x="131" y="25"/>
                  </a:cubicBezTo>
                  <a:cubicBezTo>
                    <a:pt x="132" y="22"/>
                    <a:pt x="134" y="18"/>
                    <a:pt x="135" y="17"/>
                  </a:cubicBezTo>
                  <a:cubicBezTo>
                    <a:pt x="135" y="17"/>
                    <a:pt x="135" y="16"/>
                    <a:pt x="135" y="15"/>
                  </a:cubicBezTo>
                  <a:cubicBezTo>
                    <a:pt x="135" y="15"/>
                    <a:pt x="134" y="14"/>
                    <a:pt x="133" y="14"/>
                  </a:cubicBezTo>
                  <a:cubicBezTo>
                    <a:pt x="133" y="13"/>
                    <a:pt x="132" y="13"/>
                    <a:pt x="131" y="13"/>
                  </a:cubicBezTo>
                  <a:cubicBezTo>
                    <a:pt x="131" y="13"/>
                    <a:pt x="130" y="14"/>
                    <a:pt x="130" y="14"/>
                  </a:cubicBezTo>
                  <a:cubicBezTo>
                    <a:pt x="129" y="15"/>
                    <a:pt x="126" y="18"/>
                    <a:pt x="124" y="21"/>
                  </a:cubicBezTo>
                  <a:cubicBezTo>
                    <a:pt x="123" y="20"/>
                    <a:pt x="121" y="19"/>
                    <a:pt x="119" y="19"/>
                  </a:cubicBezTo>
                  <a:cubicBezTo>
                    <a:pt x="120" y="15"/>
                    <a:pt x="122" y="11"/>
                    <a:pt x="122" y="10"/>
                  </a:cubicBezTo>
                  <a:cubicBezTo>
                    <a:pt x="122" y="9"/>
                    <a:pt x="122" y="9"/>
                    <a:pt x="122" y="8"/>
                  </a:cubicBezTo>
                  <a:cubicBezTo>
                    <a:pt x="121" y="7"/>
                    <a:pt x="121" y="7"/>
                    <a:pt x="120" y="7"/>
                  </a:cubicBezTo>
                  <a:cubicBezTo>
                    <a:pt x="119" y="6"/>
                    <a:pt x="119" y="6"/>
                    <a:pt x="118" y="7"/>
                  </a:cubicBezTo>
                  <a:cubicBezTo>
                    <a:pt x="117" y="7"/>
                    <a:pt x="117" y="7"/>
                    <a:pt x="116" y="8"/>
                  </a:cubicBezTo>
                  <a:cubicBezTo>
                    <a:pt x="116" y="9"/>
                    <a:pt x="114" y="12"/>
                    <a:pt x="112" y="16"/>
                  </a:cubicBezTo>
                  <a:cubicBezTo>
                    <a:pt x="110" y="15"/>
                    <a:pt x="109" y="15"/>
                    <a:pt x="107" y="14"/>
                  </a:cubicBezTo>
                  <a:cubicBezTo>
                    <a:pt x="107" y="10"/>
                    <a:pt x="108" y="6"/>
                    <a:pt x="108" y="5"/>
                  </a:cubicBezTo>
                  <a:cubicBezTo>
                    <a:pt x="108" y="4"/>
                    <a:pt x="108" y="4"/>
                    <a:pt x="107" y="3"/>
                  </a:cubicBezTo>
                  <a:cubicBezTo>
                    <a:pt x="107" y="3"/>
                    <a:pt x="106" y="2"/>
                    <a:pt x="106" y="2"/>
                  </a:cubicBezTo>
                  <a:cubicBezTo>
                    <a:pt x="105" y="2"/>
                    <a:pt x="104" y="2"/>
                    <a:pt x="104" y="2"/>
                  </a:cubicBezTo>
                  <a:cubicBezTo>
                    <a:pt x="103" y="3"/>
                    <a:pt x="102" y="3"/>
                    <a:pt x="102" y="4"/>
                  </a:cubicBezTo>
                  <a:cubicBezTo>
                    <a:pt x="102" y="5"/>
                    <a:pt x="101" y="9"/>
                    <a:pt x="99" y="12"/>
                  </a:cubicBezTo>
                  <a:cubicBezTo>
                    <a:pt x="98" y="12"/>
                    <a:pt x="96" y="12"/>
                    <a:pt x="94" y="12"/>
                  </a:cubicBezTo>
                  <a:cubicBezTo>
                    <a:pt x="94" y="8"/>
                    <a:pt x="94" y="4"/>
                    <a:pt x="94" y="3"/>
                  </a:cubicBezTo>
                  <a:cubicBezTo>
                    <a:pt x="94" y="2"/>
                    <a:pt x="93" y="1"/>
                    <a:pt x="93" y="1"/>
                  </a:cubicBezTo>
                  <a:cubicBezTo>
                    <a:pt x="92" y="0"/>
                    <a:pt x="91" y="0"/>
                    <a:pt x="91" y="0"/>
                  </a:cubicBezTo>
                  <a:cubicBezTo>
                    <a:pt x="90" y="0"/>
                    <a:pt x="89" y="0"/>
                    <a:pt x="89" y="1"/>
                  </a:cubicBezTo>
                  <a:cubicBezTo>
                    <a:pt x="88" y="1"/>
                    <a:pt x="88" y="2"/>
                    <a:pt x="88" y="3"/>
                  </a:cubicBezTo>
                  <a:cubicBezTo>
                    <a:pt x="87" y="3"/>
                    <a:pt x="87" y="8"/>
                    <a:pt x="86" y="11"/>
                  </a:cubicBezTo>
                  <a:cubicBezTo>
                    <a:pt x="85" y="11"/>
                    <a:pt x="83" y="11"/>
                    <a:pt x="81" y="12"/>
                  </a:cubicBezTo>
                  <a:cubicBezTo>
                    <a:pt x="80" y="8"/>
                    <a:pt x="79" y="4"/>
                    <a:pt x="79" y="3"/>
                  </a:cubicBezTo>
                  <a:cubicBezTo>
                    <a:pt x="79" y="2"/>
                    <a:pt x="78" y="2"/>
                    <a:pt x="78" y="1"/>
                  </a:cubicBezTo>
                  <a:cubicBezTo>
                    <a:pt x="77" y="1"/>
                    <a:pt x="76" y="1"/>
                    <a:pt x="76" y="1"/>
                  </a:cubicBezTo>
                  <a:cubicBezTo>
                    <a:pt x="75" y="1"/>
                    <a:pt x="74" y="1"/>
                    <a:pt x="74" y="2"/>
                  </a:cubicBezTo>
                  <a:cubicBezTo>
                    <a:pt x="73" y="2"/>
                    <a:pt x="73" y="3"/>
                    <a:pt x="73" y="4"/>
                  </a:cubicBezTo>
                  <a:cubicBezTo>
                    <a:pt x="73" y="5"/>
                    <a:pt x="73" y="9"/>
                    <a:pt x="73" y="12"/>
                  </a:cubicBezTo>
                  <a:cubicBezTo>
                    <a:pt x="71" y="13"/>
                    <a:pt x="70" y="13"/>
                    <a:pt x="68" y="14"/>
                  </a:cubicBezTo>
                  <a:cubicBezTo>
                    <a:pt x="66" y="10"/>
                    <a:pt x="65" y="6"/>
                    <a:pt x="65" y="6"/>
                  </a:cubicBezTo>
                  <a:cubicBezTo>
                    <a:pt x="64" y="5"/>
                    <a:pt x="64" y="4"/>
                    <a:pt x="63" y="4"/>
                  </a:cubicBezTo>
                  <a:cubicBezTo>
                    <a:pt x="62" y="4"/>
                    <a:pt x="62" y="4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6"/>
                    <a:pt x="59" y="7"/>
                    <a:pt x="59" y="7"/>
                  </a:cubicBezTo>
                  <a:cubicBezTo>
                    <a:pt x="59" y="8"/>
                    <a:pt x="60" y="12"/>
                    <a:pt x="61" y="16"/>
                  </a:cubicBezTo>
                  <a:cubicBezTo>
                    <a:pt x="59" y="17"/>
                    <a:pt x="57" y="17"/>
                    <a:pt x="56" y="18"/>
                  </a:cubicBezTo>
                  <a:cubicBezTo>
                    <a:pt x="54" y="15"/>
                    <a:pt x="51" y="11"/>
                    <a:pt x="51" y="11"/>
                  </a:cubicBezTo>
                  <a:cubicBezTo>
                    <a:pt x="50" y="10"/>
                    <a:pt x="50" y="10"/>
                    <a:pt x="49" y="10"/>
                  </a:cubicBezTo>
                  <a:cubicBezTo>
                    <a:pt x="48" y="9"/>
                    <a:pt x="48" y="9"/>
                    <a:pt x="47" y="10"/>
                  </a:cubicBezTo>
                  <a:cubicBezTo>
                    <a:pt x="46" y="10"/>
                    <a:pt x="46" y="11"/>
                    <a:pt x="46" y="11"/>
                  </a:cubicBezTo>
                  <a:cubicBezTo>
                    <a:pt x="45" y="12"/>
                    <a:pt x="45" y="13"/>
                    <a:pt x="46" y="14"/>
                  </a:cubicBezTo>
                  <a:cubicBezTo>
                    <a:pt x="46" y="14"/>
                    <a:pt x="47" y="18"/>
                    <a:pt x="49" y="22"/>
                  </a:cubicBezTo>
                  <a:cubicBezTo>
                    <a:pt x="47" y="23"/>
                    <a:pt x="46" y="24"/>
                    <a:pt x="44" y="25"/>
                  </a:cubicBezTo>
                  <a:cubicBezTo>
                    <a:pt x="42" y="22"/>
                    <a:pt x="39" y="19"/>
                    <a:pt x="38" y="18"/>
                  </a:cubicBezTo>
                  <a:cubicBezTo>
                    <a:pt x="38" y="18"/>
                    <a:pt x="37" y="17"/>
                    <a:pt x="36" y="17"/>
                  </a:cubicBezTo>
                  <a:cubicBezTo>
                    <a:pt x="35" y="17"/>
                    <a:pt x="35" y="18"/>
                    <a:pt x="34" y="18"/>
                  </a:cubicBezTo>
                  <a:cubicBezTo>
                    <a:pt x="34" y="18"/>
                    <a:pt x="33" y="19"/>
                    <a:pt x="33" y="20"/>
                  </a:cubicBezTo>
                  <a:cubicBezTo>
                    <a:pt x="33" y="20"/>
                    <a:pt x="33" y="21"/>
                    <a:pt x="33" y="22"/>
                  </a:cubicBezTo>
                  <a:cubicBezTo>
                    <a:pt x="34" y="23"/>
                    <a:pt x="36" y="26"/>
                    <a:pt x="38" y="29"/>
                  </a:cubicBezTo>
                  <a:cubicBezTo>
                    <a:pt x="37" y="31"/>
                    <a:pt x="35" y="32"/>
                    <a:pt x="34" y="33"/>
                  </a:cubicBezTo>
                  <a:cubicBezTo>
                    <a:pt x="31" y="31"/>
                    <a:pt x="28" y="28"/>
                    <a:pt x="27" y="28"/>
                  </a:cubicBezTo>
                  <a:cubicBezTo>
                    <a:pt x="26" y="27"/>
                    <a:pt x="26" y="27"/>
                    <a:pt x="25" y="27"/>
                  </a:cubicBezTo>
                  <a:cubicBezTo>
                    <a:pt x="24" y="27"/>
                    <a:pt x="24" y="28"/>
                    <a:pt x="23" y="28"/>
                  </a:cubicBezTo>
                  <a:cubicBezTo>
                    <a:pt x="23" y="29"/>
                    <a:pt x="22" y="29"/>
                    <a:pt x="22" y="30"/>
                  </a:cubicBezTo>
                  <a:cubicBezTo>
                    <a:pt x="22" y="31"/>
                    <a:pt x="22" y="32"/>
                    <a:pt x="23" y="32"/>
                  </a:cubicBezTo>
                  <a:cubicBezTo>
                    <a:pt x="24" y="33"/>
                    <a:pt x="26" y="36"/>
                    <a:pt x="29" y="39"/>
                  </a:cubicBezTo>
                  <a:cubicBezTo>
                    <a:pt x="28" y="40"/>
                    <a:pt x="27" y="42"/>
                    <a:pt x="26" y="43"/>
                  </a:cubicBezTo>
                  <a:cubicBezTo>
                    <a:pt x="22" y="41"/>
                    <a:pt x="18" y="39"/>
                    <a:pt x="18" y="39"/>
                  </a:cubicBezTo>
                  <a:cubicBezTo>
                    <a:pt x="17" y="39"/>
                    <a:pt x="16" y="39"/>
                    <a:pt x="16" y="39"/>
                  </a:cubicBezTo>
                  <a:cubicBezTo>
                    <a:pt x="15" y="39"/>
                    <a:pt x="14" y="40"/>
                    <a:pt x="14" y="40"/>
                  </a:cubicBezTo>
                  <a:cubicBezTo>
                    <a:pt x="14" y="41"/>
                    <a:pt x="13" y="42"/>
                    <a:pt x="13" y="42"/>
                  </a:cubicBezTo>
                  <a:cubicBezTo>
                    <a:pt x="14" y="43"/>
                    <a:pt x="14" y="44"/>
                    <a:pt x="14" y="44"/>
                  </a:cubicBezTo>
                  <a:cubicBezTo>
                    <a:pt x="15" y="45"/>
                    <a:pt x="18" y="47"/>
                    <a:pt x="21" y="50"/>
                  </a:cubicBezTo>
                  <a:cubicBezTo>
                    <a:pt x="21" y="51"/>
                    <a:pt x="20" y="53"/>
                    <a:pt x="19" y="54"/>
                  </a:cubicBezTo>
                  <a:cubicBezTo>
                    <a:pt x="15" y="53"/>
                    <a:pt x="11" y="52"/>
                    <a:pt x="10" y="52"/>
                  </a:cubicBezTo>
                  <a:cubicBezTo>
                    <a:pt x="10" y="52"/>
                    <a:pt x="9" y="52"/>
                    <a:pt x="8" y="52"/>
                  </a:cubicBezTo>
                  <a:cubicBezTo>
                    <a:pt x="8" y="52"/>
                    <a:pt x="7" y="53"/>
                    <a:pt x="7" y="54"/>
                  </a:cubicBezTo>
                  <a:cubicBezTo>
                    <a:pt x="7" y="54"/>
                    <a:pt x="7" y="55"/>
                    <a:pt x="7" y="56"/>
                  </a:cubicBezTo>
                  <a:cubicBezTo>
                    <a:pt x="7" y="56"/>
                    <a:pt x="7" y="57"/>
                    <a:pt x="8" y="57"/>
                  </a:cubicBezTo>
                  <a:cubicBezTo>
                    <a:pt x="9" y="58"/>
                    <a:pt x="13" y="60"/>
                    <a:pt x="16" y="62"/>
                  </a:cubicBezTo>
                  <a:cubicBezTo>
                    <a:pt x="15" y="63"/>
                    <a:pt x="15" y="65"/>
                    <a:pt x="14" y="67"/>
                  </a:cubicBezTo>
                  <a:cubicBezTo>
                    <a:pt x="11" y="66"/>
                    <a:pt x="6" y="66"/>
                    <a:pt x="6" y="66"/>
                  </a:cubicBezTo>
                  <a:cubicBezTo>
                    <a:pt x="5" y="66"/>
                    <a:pt x="4" y="66"/>
                    <a:pt x="4" y="66"/>
                  </a:cubicBezTo>
                  <a:cubicBezTo>
                    <a:pt x="3" y="67"/>
                    <a:pt x="3" y="67"/>
                    <a:pt x="2" y="68"/>
                  </a:cubicBezTo>
                  <a:cubicBezTo>
                    <a:pt x="2" y="69"/>
                    <a:pt x="2" y="70"/>
                    <a:pt x="3" y="70"/>
                  </a:cubicBezTo>
                  <a:cubicBezTo>
                    <a:pt x="3" y="71"/>
                    <a:pt x="4" y="71"/>
                    <a:pt x="4" y="71"/>
                  </a:cubicBezTo>
                  <a:cubicBezTo>
                    <a:pt x="5" y="72"/>
                    <a:pt x="9" y="73"/>
                    <a:pt x="13" y="74"/>
                  </a:cubicBezTo>
                  <a:cubicBezTo>
                    <a:pt x="12" y="76"/>
                    <a:pt x="12" y="78"/>
                    <a:pt x="12" y="80"/>
                  </a:cubicBezTo>
                  <a:cubicBezTo>
                    <a:pt x="8" y="80"/>
                    <a:pt x="4" y="80"/>
                    <a:pt x="3" y="80"/>
                  </a:cubicBezTo>
                  <a:cubicBezTo>
                    <a:pt x="2" y="80"/>
                    <a:pt x="2" y="81"/>
                    <a:pt x="1" y="81"/>
                  </a:cubicBezTo>
                  <a:cubicBezTo>
                    <a:pt x="1" y="82"/>
                    <a:pt x="0" y="82"/>
                    <a:pt x="0" y="83"/>
                  </a:cubicBezTo>
                  <a:cubicBezTo>
                    <a:pt x="0" y="84"/>
                    <a:pt x="1" y="85"/>
                    <a:pt x="1" y="85"/>
                  </a:cubicBezTo>
                  <a:cubicBezTo>
                    <a:pt x="2" y="86"/>
                    <a:pt x="2" y="86"/>
                    <a:pt x="3" y="86"/>
                  </a:cubicBezTo>
                  <a:cubicBezTo>
                    <a:pt x="4" y="86"/>
                    <a:pt x="8" y="87"/>
                    <a:pt x="12" y="87"/>
                  </a:cubicBezTo>
                  <a:cubicBezTo>
                    <a:pt x="12" y="89"/>
                    <a:pt x="12" y="91"/>
                    <a:pt x="12" y="93"/>
                  </a:cubicBezTo>
                  <a:cubicBezTo>
                    <a:pt x="8" y="94"/>
                    <a:pt x="4" y="95"/>
                    <a:pt x="3" y="95"/>
                  </a:cubicBezTo>
                  <a:cubicBezTo>
                    <a:pt x="3" y="95"/>
                    <a:pt x="2" y="95"/>
                    <a:pt x="2" y="96"/>
                  </a:cubicBezTo>
                  <a:cubicBezTo>
                    <a:pt x="1" y="97"/>
                    <a:pt x="1" y="97"/>
                    <a:pt x="1" y="98"/>
                  </a:cubicBezTo>
                  <a:cubicBezTo>
                    <a:pt x="1" y="99"/>
                    <a:pt x="2" y="99"/>
                    <a:pt x="2" y="100"/>
                  </a:cubicBezTo>
                  <a:cubicBezTo>
                    <a:pt x="3" y="101"/>
                    <a:pt x="3" y="101"/>
                    <a:pt x="4" y="101"/>
                  </a:cubicBezTo>
                  <a:cubicBezTo>
                    <a:pt x="5" y="101"/>
                    <a:pt x="9" y="101"/>
                    <a:pt x="13" y="100"/>
                  </a:cubicBezTo>
                  <a:cubicBezTo>
                    <a:pt x="13" y="102"/>
                    <a:pt x="14" y="104"/>
                    <a:pt x="14" y="106"/>
                  </a:cubicBezTo>
                  <a:cubicBezTo>
                    <a:pt x="11" y="107"/>
                    <a:pt x="7" y="109"/>
                    <a:pt x="6" y="109"/>
                  </a:cubicBezTo>
                  <a:cubicBezTo>
                    <a:pt x="5" y="110"/>
                    <a:pt x="5" y="110"/>
                    <a:pt x="4" y="111"/>
                  </a:cubicBezTo>
                  <a:cubicBezTo>
                    <a:pt x="4" y="111"/>
                    <a:pt x="4" y="112"/>
                    <a:pt x="4" y="113"/>
                  </a:cubicBezTo>
                  <a:cubicBezTo>
                    <a:pt x="5" y="114"/>
                    <a:pt x="5" y="114"/>
                    <a:pt x="6" y="115"/>
                  </a:cubicBezTo>
                  <a:cubicBezTo>
                    <a:pt x="6" y="115"/>
                    <a:pt x="7" y="115"/>
                    <a:pt x="8" y="115"/>
                  </a:cubicBezTo>
                  <a:cubicBezTo>
                    <a:pt x="9" y="115"/>
                    <a:pt x="13" y="114"/>
                    <a:pt x="16" y="113"/>
                  </a:cubicBezTo>
                  <a:cubicBezTo>
                    <a:pt x="17" y="115"/>
                    <a:pt x="18" y="117"/>
                    <a:pt x="18" y="118"/>
                  </a:cubicBezTo>
                  <a:cubicBezTo>
                    <a:pt x="15" y="120"/>
                    <a:pt x="12" y="123"/>
                    <a:pt x="11" y="123"/>
                  </a:cubicBezTo>
                  <a:cubicBezTo>
                    <a:pt x="10" y="123"/>
                    <a:pt x="10" y="124"/>
                    <a:pt x="10" y="125"/>
                  </a:cubicBezTo>
                  <a:cubicBezTo>
                    <a:pt x="10" y="125"/>
                    <a:pt x="10" y="126"/>
                    <a:pt x="10" y="127"/>
                  </a:cubicBezTo>
                  <a:cubicBezTo>
                    <a:pt x="10" y="127"/>
                    <a:pt x="11" y="128"/>
                    <a:pt x="12" y="128"/>
                  </a:cubicBezTo>
                  <a:cubicBezTo>
                    <a:pt x="12" y="129"/>
                    <a:pt x="13" y="129"/>
                    <a:pt x="14" y="128"/>
                  </a:cubicBezTo>
                  <a:cubicBezTo>
                    <a:pt x="15" y="128"/>
                    <a:pt x="19" y="126"/>
                    <a:pt x="22" y="125"/>
                  </a:cubicBezTo>
                  <a:cubicBezTo>
                    <a:pt x="23" y="127"/>
                    <a:pt x="24" y="128"/>
                    <a:pt x="25" y="130"/>
                  </a:cubicBezTo>
                  <a:cubicBezTo>
                    <a:pt x="22" y="132"/>
                    <a:pt x="19" y="135"/>
                    <a:pt x="19" y="136"/>
                  </a:cubicBezTo>
                  <a:cubicBezTo>
                    <a:pt x="18" y="136"/>
                    <a:pt x="18" y="137"/>
                    <a:pt x="18" y="138"/>
                  </a:cubicBezTo>
                  <a:cubicBezTo>
                    <a:pt x="18" y="138"/>
                    <a:pt x="18" y="139"/>
                    <a:pt x="18" y="140"/>
                  </a:cubicBezTo>
                  <a:cubicBezTo>
                    <a:pt x="19" y="140"/>
                    <a:pt x="19" y="141"/>
                    <a:pt x="20" y="141"/>
                  </a:cubicBezTo>
                  <a:cubicBezTo>
                    <a:pt x="21" y="141"/>
                    <a:pt x="22" y="141"/>
                    <a:pt x="22" y="140"/>
                  </a:cubicBezTo>
                  <a:cubicBezTo>
                    <a:pt x="23" y="140"/>
                    <a:pt x="26" y="138"/>
                    <a:pt x="30" y="136"/>
                  </a:cubicBezTo>
                  <a:cubicBezTo>
                    <a:pt x="31" y="137"/>
                    <a:pt x="32" y="138"/>
                    <a:pt x="33" y="140"/>
                  </a:cubicBezTo>
                  <a:cubicBezTo>
                    <a:pt x="31" y="143"/>
                    <a:pt x="29" y="146"/>
                    <a:pt x="28" y="147"/>
                  </a:cubicBezTo>
                  <a:cubicBezTo>
                    <a:pt x="28" y="147"/>
                    <a:pt x="27" y="148"/>
                    <a:pt x="27" y="149"/>
                  </a:cubicBezTo>
                  <a:cubicBezTo>
                    <a:pt x="28" y="150"/>
                    <a:pt x="28" y="150"/>
                    <a:pt x="29" y="151"/>
                  </a:cubicBezTo>
                  <a:cubicBezTo>
                    <a:pt x="29" y="151"/>
                    <a:pt x="30" y="152"/>
                    <a:pt x="30" y="152"/>
                  </a:cubicBezTo>
                  <a:cubicBezTo>
                    <a:pt x="31" y="152"/>
                    <a:pt x="32" y="151"/>
                    <a:pt x="32" y="151"/>
                  </a:cubicBezTo>
                  <a:cubicBezTo>
                    <a:pt x="33" y="150"/>
                    <a:pt x="36" y="148"/>
                    <a:pt x="39" y="145"/>
                  </a:cubicBezTo>
                  <a:cubicBezTo>
                    <a:pt x="40" y="146"/>
                    <a:pt x="42" y="147"/>
                    <a:pt x="43" y="148"/>
                  </a:cubicBezTo>
                  <a:cubicBezTo>
                    <a:pt x="42" y="152"/>
                    <a:pt x="40" y="155"/>
                    <a:pt x="39" y="156"/>
                  </a:cubicBezTo>
                  <a:cubicBezTo>
                    <a:pt x="39" y="157"/>
                    <a:pt x="39" y="158"/>
                    <a:pt x="39" y="158"/>
                  </a:cubicBezTo>
                  <a:cubicBezTo>
                    <a:pt x="39" y="159"/>
                    <a:pt x="40" y="160"/>
                    <a:pt x="41" y="160"/>
                  </a:cubicBezTo>
                  <a:cubicBezTo>
                    <a:pt x="41" y="160"/>
                    <a:pt x="42" y="161"/>
                    <a:pt x="43" y="160"/>
                  </a:cubicBezTo>
                  <a:cubicBezTo>
                    <a:pt x="43" y="160"/>
                    <a:pt x="44" y="160"/>
                    <a:pt x="44" y="159"/>
                  </a:cubicBezTo>
                  <a:cubicBezTo>
                    <a:pt x="45" y="159"/>
                    <a:pt x="47" y="155"/>
                    <a:pt x="50" y="152"/>
                  </a:cubicBezTo>
                  <a:cubicBezTo>
                    <a:pt x="51" y="153"/>
                    <a:pt x="53" y="154"/>
                    <a:pt x="55" y="155"/>
                  </a:cubicBezTo>
                  <a:cubicBezTo>
                    <a:pt x="54" y="159"/>
                    <a:pt x="52" y="163"/>
                    <a:pt x="52" y="163"/>
                  </a:cubicBezTo>
                  <a:cubicBezTo>
                    <a:pt x="52" y="164"/>
                    <a:pt x="52" y="165"/>
                    <a:pt x="52" y="166"/>
                  </a:cubicBezTo>
                  <a:cubicBezTo>
                    <a:pt x="53" y="166"/>
                    <a:pt x="53" y="167"/>
                    <a:pt x="54" y="167"/>
                  </a:cubicBezTo>
                  <a:cubicBezTo>
                    <a:pt x="55" y="167"/>
                    <a:pt x="55" y="167"/>
                    <a:pt x="56" y="167"/>
                  </a:cubicBezTo>
                  <a:cubicBezTo>
                    <a:pt x="57" y="167"/>
                    <a:pt x="57" y="166"/>
                    <a:pt x="58" y="166"/>
                  </a:cubicBezTo>
                  <a:cubicBezTo>
                    <a:pt x="58" y="165"/>
                    <a:pt x="60" y="161"/>
                    <a:pt x="62" y="158"/>
                  </a:cubicBezTo>
                  <a:cubicBezTo>
                    <a:pt x="63" y="158"/>
                    <a:pt x="65" y="159"/>
                    <a:pt x="67" y="160"/>
                  </a:cubicBezTo>
                  <a:cubicBezTo>
                    <a:pt x="67" y="163"/>
                    <a:pt x="66" y="168"/>
                    <a:pt x="66" y="168"/>
                  </a:cubicBezTo>
                  <a:cubicBezTo>
                    <a:pt x="66" y="169"/>
                    <a:pt x="66" y="170"/>
                    <a:pt x="66" y="170"/>
                  </a:cubicBezTo>
                  <a:cubicBezTo>
                    <a:pt x="67" y="171"/>
                    <a:pt x="67" y="171"/>
                    <a:pt x="68" y="172"/>
                  </a:cubicBezTo>
                  <a:cubicBezTo>
                    <a:pt x="69" y="172"/>
                    <a:pt x="70" y="172"/>
                    <a:pt x="70" y="171"/>
                  </a:cubicBezTo>
                  <a:cubicBezTo>
                    <a:pt x="71" y="171"/>
                    <a:pt x="71" y="170"/>
                    <a:pt x="72" y="170"/>
                  </a:cubicBezTo>
                  <a:cubicBezTo>
                    <a:pt x="72" y="169"/>
                    <a:pt x="73" y="165"/>
                    <a:pt x="74" y="161"/>
                  </a:cubicBezTo>
                  <a:cubicBezTo>
                    <a:pt x="76" y="161"/>
                    <a:pt x="78" y="162"/>
                    <a:pt x="80" y="162"/>
                  </a:cubicBezTo>
                  <a:cubicBezTo>
                    <a:pt x="80" y="166"/>
                    <a:pt x="80" y="170"/>
                    <a:pt x="80" y="171"/>
                  </a:cubicBezTo>
                  <a:cubicBezTo>
                    <a:pt x="80" y="172"/>
                    <a:pt x="81" y="172"/>
                    <a:pt x="81" y="173"/>
                  </a:cubicBezTo>
                  <a:cubicBezTo>
                    <a:pt x="82" y="173"/>
                    <a:pt x="82" y="173"/>
                    <a:pt x="83" y="173"/>
                  </a:cubicBezTo>
                  <a:cubicBezTo>
                    <a:pt x="84" y="174"/>
                    <a:pt x="85" y="173"/>
                    <a:pt x="85" y="173"/>
                  </a:cubicBezTo>
                  <a:cubicBezTo>
                    <a:pt x="86" y="172"/>
                    <a:pt x="86" y="172"/>
                    <a:pt x="86" y="171"/>
                  </a:cubicBezTo>
                  <a:cubicBezTo>
                    <a:pt x="86" y="170"/>
                    <a:pt x="87" y="166"/>
                    <a:pt x="87" y="162"/>
                  </a:cubicBezTo>
                  <a:cubicBezTo>
                    <a:pt x="89" y="162"/>
                    <a:pt x="91" y="162"/>
                    <a:pt x="93" y="162"/>
                  </a:cubicBezTo>
                  <a:cubicBezTo>
                    <a:pt x="94" y="166"/>
                    <a:pt x="95" y="170"/>
                    <a:pt x="95" y="171"/>
                  </a:cubicBezTo>
                  <a:cubicBezTo>
                    <a:pt x="95" y="171"/>
                    <a:pt x="96" y="172"/>
                    <a:pt x="96" y="172"/>
                  </a:cubicBezTo>
                  <a:cubicBezTo>
                    <a:pt x="97" y="173"/>
                    <a:pt x="98" y="173"/>
                    <a:pt x="98" y="173"/>
                  </a:cubicBezTo>
                  <a:cubicBezTo>
                    <a:pt x="99" y="173"/>
                    <a:pt x="100" y="172"/>
                    <a:pt x="100" y="172"/>
                  </a:cubicBezTo>
                  <a:cubicBezTo>
                    <a:pt x="101" y="171"/>
                    <a:pt x="101" y="171"/>
                    <a:pt x="101" y="170"/>
                  </a:cubicBezTo>
                  <a:cubicBezTo>
                    <a:pt x="101" y="169"/>
                    <a:pt x="101" y="165"/>
                    <a:pt x="101" y="161"/>
                  </a:cubicBezTo>
                  <a:cubicBezTo>
                    <a:pt x="102" y="161"/>
                    <a:pt x="104" y="160"/>
                    <a:pt x="106" y="160"/>
                  </a:cubicBezTo>
                  <a:cubicBezTo>
                    <a:pt x="107" y="163"/>
                    <a:pt x="109" y="167"/>
                    <a:pt x="109" y="168"/>
                  </a:cubicBezTo>
                  <a:cubicBezTo>
                    <a:pt x="110" y="169"/>
                    <a:pt x="110" y="169"/>
                    <a:pt x="111" y="169"/>
                  </a:cubicBezTo>
                  <a:cubicBezTo>
                    <a:pt x="112" y="170"/>
                    <a:pt x="112" y="170"/>
                    <a:pt x="113" y="170"/>
                  </a:cubicBezTo>
                  <a:cubicBezTo>
                    <a:pt x="114" y="169"/>
                    <a:pt x="114" y="169"/>
                    <a:pt x="115" y="168"/>
                  </a:cubicBezTo>
                  <a:cubicBezTo>
                    <a:pt x="115" y="168"/>
                    <a:pt x="115" y="167"/>
                    <a:pt x="115" y="166"/>
                  </a:cubicBezTo>
                  <a:cubicBezTo>
                    <a:pt x="115" y="165"/>
                    <a:pt x="114" y="161"/>
                    <a:pt x="113" y="157"/>
                  </a:cubicBezTo>
                  <a:cubicBezTo>
                    <a:pt x="115" y="157"/>
                    <a:pt x="117" y="156"/>
                    <a:pt x="118" y="155"/>
                  </a:cubicBezTo>
                  <a:cubicBezTo>
                    <a:pt x="120" y="159"/>
                    <a:pt x="123" y="162"/>
                    <a:pt x="123" y="163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13" name="Freeform 22"/>
            <p:cNvSpPr>
              <a:spLocks noEditPoints="1"/>
            </p:cNvSpPr>
            <p:nvPr/>
          </p:nvSpPr>
          <p:spPr bwMode="auto">
            <a:xfrm>
              <a:off x="2551113" y="2327275"/>
              <a:ext cx="558800" cy="558800"/>
            </a:xfrm>
            <a:custGeom>
              <a:avLst/>
              <a:gdLst>
                <a:gd name="T0" fmla="*/ 152 w 158"/>
                <a:gd name="T1" fmla="*/ 73 h 158"/>
                <a:gd name="T2" fmla="*/ 151 w 158"/>
                <a:gd name="T3" fmla="*/ 66 h 158"/>
                <a:gd name="T4" fmla="*/ 149 w 158"/>
                <a:gd name="T5" fmla="*/ 58 h 158"/>
                <a:gd name="T6" fmla="*/ 146 w 158"/>
                <a:gd name="T7" fmla="*/ 51 h 158"/>
                <a:gd name="T8" fmla="*/ 143 w 158"/>
                <a:gd name="T9" fmla="*/ 44 h 158"/>
                <a:gd name="T10" fmla="*/ 139 w 158"/>
                <a:gd name="T11" fmla="*/ 38 h 158"/>
                <a:gd name="T12" fmla="*/ 135 w 158"/>
                <a:gd name="T13" fmla="*/ 32 h 158"/>
                <a:gd name="T14" fmla="*/ 129 w 158"/>
                <a:gd name="T15" fmla="*/ 26 h 158"/>
                <a:gd name="T16" fmla="*/ 124 w 158"/>
                <a:gd name="T17" fmla="*/ 21 h 158"/>
                <a:gd name="T18" fmla="*/ 117 w 158"/>
                <a:gd name="T19" fmla="*/ 17 h 158"/>
                <a:gd name="T20" fmla="*/ 111 w 158"/>
                <a:gd name="T21" fmla="*/ 13 h 158"/>
                <a:gd name="T22" fmla="*/ 104 w 158"/>
                <a:gd name="T23" fmla="*/ 10 h 158"/>
                <a:gd name="T24" fmla="*/ 96 w 158"/>
                <a:gd name="T25" fmla="*/ 8 h 158"/>
                <a:gd name="T26" fmla="*/ 89 w 158"/>
                <a:gd name="T27" fmla="*/ 7 h 158"/>
                <a:gd name="T28" fmla="*/ 81 w 158"/>
                <a:gd name="T29" fmla="*/ 6 h 158"/>
                <a:gd name="T30" fmla="*/ 74 w 158"/>
                <a:gd name="T31" fmla="*/ 6 h 158"/>
                <a:gd name="T32" fmla="*/ 66 w 158"/>
                <a:gd name="T33" fmla="*/ 7 h 158"/>
                <a:gd name="T34" fmla="*/ 59 w 158"/>
                <a:gd name="T35" fmla="*/ 9 h 158"/>
                <a:gd name="T36" fmla="*/ 52 w 158"/>
                <a:gd name="T37" fmla="*/ 11 h 158"/>
                <a:gd name="T38" fmla="*/ 45 w 158"/>
                <a:gd name="T39" fmla="*/ 15 h 158"/>
                <a:gd name="T40" fmla="*/ 38 w 158"/>
                <a:gd name="T41" fmla="*/ 19 h 158"/>
                <a:gd name="T42" fmla="*/ 32 w 158"/>
                <a:gd name="T43" fmla="*/ 23 h 158"/>
                <a:gd name="T44" fmla="*/ 27 w 158"/>
                <a:gd name="T45" fmla="*/ 28 h 158"/>
                <a:gd name="T46" fmla="*/ 22 w 158"/>
                <a:gd name="T47" fmla="*/ 34 h 158"/>
                <a:gd name="T48" fmla="*/ 17 w 158"/>
                <a:gd name="T49" fmla="*/ 40 h 158"/>
                <a:gd name="T50" fmla="*/ 14 w 158"/>
                <a:gd name="T51" fmla="*/ 47 h 158"/>
                <a:gd name="T52" fmla="*/ 11 w 158"/>
                <a:gd name="T53" fmla="*/ 54 h 158"/>
                <a:gd name="T54" fmla="*/ 9 w 158"/>
                <a:gd name="T55" fmla="*/ 61 h 158"/>
                <a:gd name="T56" fmla="*/ 7 w 158"/>
                <a:gd name="T57" fmla="*/ 69 h 158"/>
                <a:gd name="T58" fmla="*/ 7 w 158"/>
                <a:gd name="T59" fmla="*/ 76 h 158"/>
                <a:gd name="T60" fmla="*/ 7 w 158"/>
                <a:gd name="T61" fmla="*/ 84 h 158"/>
                <a:gd name="T62" fmla="*/ 8 w 158"/>
                <a:gd name="T63" fmla="*/ 92 h 158"/>
                <a:gd name="T64" fmla="*/ 10 w 158"/>
                <a:gd name="T65" fmla="*/ 99 h 158"/>
                <a:gd name="T66" fmla="*/ 12 w 158"/>
                <a:gd name="T67" fmla="*/ 106 h 158"/>
                <a:gd name="T68" fmla="*/ 15 w 158"/>
                <a:gd name="T69" fmla="*/ 113 h 158"/>
                <a:gd name="T70" fmla="*/ 19 w 158"/>
                <a:gd name="T71" fmla="*/ 120 h 158"/>
                <a:gd name="T72" fmla="*/ 24 w 158"/>
                <a:gd name="T73" fmla="*/ 126 h 158"/>
                <a:gd name="T74" fmla="*/ 29 w 158"/>
                <a:gd name="T75" fmla="*/ 131 h 158"/>
                <a:gd name="T76" fmla="*/ 35 w 158"/>
                <a:gd name="T77" fmla="*/ 136 h 158"/>
                <a:gd name="T78" fmla="*/ 41 w 158"/>
                <a:gd name="T79" fmla="*/ 140 h 158"/>
                <a:gd name="T80" fmla="*/ 48 w 158"/>
                <a:gd name="T81" fmla="*/ 144 h 158"/>
                <a:gd name="T82" fmla="*/ 55 w 158"/>
                <a:gd name="T83" fmla="*/ 147 h 158"/>
                <a:gd name="T84" fmla="*/ 62 w 158"/>
                <a:gd name="T85" fmla="*/ 149 h 158"/>
                <a:gd name="T86" fmla="*/ 69 w 158"/>
                <a:gd name="T87" fmla="*/ 151 h 158"/>
                <a:gd name="T88" fmla="*/ 77 w 158"/>
                <a:gd name="T89" fmla="*/ 151 h 158"/>
                <a:gd name="T90" fmla="*/ 85 w 158"/>
                <a:gd name="T91" fmla="*/ 151 h 158"/>
                <a:gd name="T92" fmla="*/ 92 w 158"/>
                <a:gd name="T93" fmla="*/ 150 h 158"/>
                <a:gd name="T94" fmla="*/ 100 w 158"/>
                <a:gd name="T95" fmla="*/ 148 h 158"/>
                <a:gd name="T96" fmla="*/ 107 w 158"/>
                <a:gd name="T97" fmla="*/ 146 h 158"/>
                <a:gd name="T98" fmla="*/ 114 w 158"/>
                <a:gd name="T99" fmla="*/ 143 h 158"/>
                <a:gd name="T100" fmla="*/ 120 w 158"/>
                <a:gd name="T101" fmla="*/ 139 h 158"/>
                <a:gd name="T102" fmla="*/ 126 w 158"/>
                <a:gd name="T103" fmla="*/ 134 h 158"/>
                <a:gd name="T104" fmla="*/ 132 w 158"/>
                <a:gd name="T105" fmla="*/ 129 h 158"/>
                <a:gd name="T106" fmla="*/ 137 w 158"/>
                <a:gd name="T107" fmla="*/ 123 h 158"/>
                <a:gd name="T108" fmla="*/ 141 w 158"/>
                <a:gd name="T109" fmla="*/ 117 h 158"/>
                <a:gd name="T110" fmla="*/ 145 w 158"/>
                <a:gd name="T111" fmla="*/ 110 h 158"/>
                <a:gd name="T112" fmla="*/ 148 w 158"/>
                <a:gd name="T113" fmla="*/ 103 h 158"/>
                <a:gd name="T114" fmla="*/ 150 w 158"/>
                <a:gd name="T115" fmla="*/ 96 h 158"/>
                <a:gd name="T116" fmla="*/ 151 w 158"/>
                <a:gd name="T117" fmla="*/ 88 h 158"/>
                <a:gd name="T118" fmla="*/ 152 w 158"/>
                <a:gd name="T119" fmla="*/ 8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8" h="158">
                  <a:moveTo>
                    <a:pt x="157" y="80"/>
                  </a:moveTo>
                  <a:cubicBezTo>
                    <a:pt x="157" y="80"/>
                    <a:pt x="157" y="80"/>
                    <a:pt x="158" y="80"/>
                  </a:cubicBezTo>
                  <a:cubicBezTo>
                    <a:pt x="158" y="79"/>
                    <a:pt x="158" y="79"/>
                    <a:pt x="158" y="79"/>
                  </a:cubicBezTo>
                  <a:cubicBezTo>
                    <a:pt x="158" y="78"/>
                    <a:pt x="158" y="78"/>
                    <a:pt x="158" y="77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6" y="77"/>
                    <a:pt x="154" y="77"/>
                    <a:pt x="152" y="76"/>
                  </a:cubicBezTo>
                  <a:cubicBezTo>
                    <a:pt x="152" y="75"/>
                    <a:pt x="152" y="74"/>
                    <a:pt x="152" y="73"/>
                  </a:cubicBezTo>
                  <a:cubicBezTo>
                    <a:pt x="154" y="73"/>
                    <a:pt x="156" y="72"/>
                    <a:pt x="156" y="72"/>
                  </a:cubicBezTo>
                  <a:cubicBezTo>
                    <a:pt x="157" y="72"/>
                    <a:pt x="157" y="72"/>
                    <a:pt x="157" y="71"/>
                  </a:cubicBezTo>
                  <a:cubicBezTo>
                    <a:pt x="158" y="71"/>
                    <a:pt x="158" y="71"/>
                    <a:pt x="158" y="70"/>
                  </a:cubicBezTo>
                  <a:cubicBezTo>
                    <a:pt x="158" y="70"/>
                    <a:pt x="157" y="70"/>
                    <a:pt x="157" y="69"/>
                  </a:cubicBezTo>
                  <a:cubicBezTo>
                    <a:pt x="157" y="69"/>
                    <a:pt x="156" y="69"/>
                    <a:pt x="156" y="69"/>
                  </a:cubicBezTo>
                  <a:cubicBezTo>
                    <a:pt x="156" y="69"/>
                    <a:pt x="153" y="69"/>
                    <a:pt x="151" y="69"/>
                  </a:cubicBezTo>
                  <a:cubicBezTo>
                    <a:pt x="151" y="68"/>
                    <a:pt x="151" y="67"/>
                    <a:pt x="151" y="66"/>
                  </a:cubicBezTo>
                  <a:cubicBezTo>
                    <a:pt x="153" y="65"/>
                    <a:pt x="155" y="64"/>
                    <a:pt x="155" y="64"/>
                  </a:cubicBezTo>
                  <a:cubicBezTo>
                    <a:pt x="156" y="64"/>
                    <a:pt x="156" y="64"/>
                    <a:pt x="156" y="63"/>
                  </a:cubicBezTo>
                  <a:cubicBezTo>
                    <a:pt x="156" y="63"/>
                    <a:pt x="156" y="63"/>
                    <a:pt x="156" y="62"/>
                  </a:cubicBezTo>
                  <a:cubicBezTo>
                    <a:pt x="156" y="62"/>
                    <a:pt x="156" y="61"/>
                    <a:pt x="156" y="61"/>
                  </a:cubicBezTo>
                  <a:cubicBezTo>
                    <a:pt x="155" y="61"/>
                    <a:pt x="155" y="61"/>
                    <a:pt x="155" y="61"/>
                  </a:cubicBezTo>
                  <a:cubicBezTo>
                    <a:pt x="154" y="61"/>
                    <a:pt x="152" y="61"/>
                    <a:pt x="150" y="61"/>
                  </a:cubicBezTo>
                  <a:cubicBezTo>
                    <a:pt x="149" y="60"/>
                    <a:pt x="149" y="59"/>
                    <a:pt x="149" y="58"/>
                  </a:cubicBezTo>
                  <a:cubicBezTo>
                    <a:pt x="151" y="57"/>
                    <a:pt x="153" y="56"/>
                    <a:pt x="153" y="56"/>
                  </a:cubicBezTo>
                  <a:cubicBezTo>
                    <a:pt x="154" y="56"/>
                    <a:pt x="154" y="56"/>
                    <a:pt x="154" y="55"/>
                  </a:cubicBezTo>
                  <a:cubicBezTo>
                    <a:pt x="154" y="55"/>
                    <a:pt x="154" y="55"/>
                    <a:pt x="154" y="54"/>
                  </a:cubicBezTo>
                  <a:cubicBezTo>
                    <a:pt x="154" y="54"/>
                    <a:pt x="154" y="53"/>
                    <a:pt x="153" y="53"/>
                  </a:cubicBezTo>
                  <a:cubicBezTo>
                    <a:pt x="153" y="53"/>
                    <a:pt x="153" y="53"/>
                    <a:pt x="152" y="53"/>
                  </a:cubicBezTo>
                  <a:cubicBezTo>
                    <a:pt x="152" y="53"/>
                    <a:pt x="150" y="54"/>
                    <a:pt x="148" y="54"/>
                  </a:cubicBezTo>
                  <a:cubicBezTo>
                    <a:pt x="147" y="53"/>
                    <a:pt x="147" y="52"/>
                    <a:pt x="146" y="51"/>
                  </a:cubicBezTo>
                  <a:cubicBezTo>
                    <a:pt x="148" y="50"/>
                    <a:pt x="150" y="49"/>
                    <a:pt x="151" y="49"/>
                  </a:cubicBezTo>
                  <a:cubicBezTo>
                    <a:pt x="151" y="48"/>
                    <a:pt x="151" y="48"/>
                    <a:pt x="151" y="48"/>
                  </a:cubicBezTo>
                  <a:cubicBezTo>
                    <a:pt x="152" y="47"/>
                    <a:pt x="151" y="47"/>
                    <a:pt x="151" y="46"/>
                  </a:cubicBezTo>
                  <a:cubicBezTo>
                    <a:pt x="151" y="46"/>
                    <a:pt x="151" y="46"/>
                    <a:pt x="150" y="46"/>
                  </a:cubicBezTo>
                  <a:cubicBezTo>
                    <a:pt x="150" y="45"/>
                    <a:pt x="150" y="45"/>
                    <a:pt x="149" y="46"/>
                  </a:cubicBezTo>
                  <a:cubicBezTo>
                    <a:pt x="149" y="46"/>
                    <a:pt x="147" y="46"/>
                    <a:pt x="145" y="47"/>
                  </a:cubicBezTo>
                  <a:cubicBezTo>
                    <a:pt x="144" y="46"/>
                    <a:pt x="144" y="45"/>
                    <a:pt x="143" y="44"/>
                  </a:cubicBezTo>
                  <a:cubicBezTo>
                    <a:pt x="145" y="43"/>
                    <a:pt x="147" y="42"/>
                    <a:pt x="147" y="41"/>
                  </a:cubicBezTo>
                  <a:cubicBezTo>
                    <a:pt x="147" y="41"/>
                    <a:pt x="148" y="41"/>
                    <a:pt x="148" y="40"/>
                  </a:cubicBezTo>
                  <a:cubicBezTo>
                    <a:pt x="148" y="40"/>
                    <a:pt x="148" y="39"/>
                    <a:pt x="148" y="39"/>
                  </a:cubicBezTo>
                  <a:cubicBezTo>
                    <a:pt x="147" y="39"/>
                    <a:pt x="147" y="38"/>
                    <a:pt x="147" y="38"/>
                  </a:cubicBezTo>
                  <a:cubicBezTo>
                    <a:pt x="146" y="38"/>
                    <a:pt x="146" y="38"/>
                    <a:pt x="145" y="38"/>
                  </a:cubicBezTo>
                  <a:cubicBezTo>
                    <a:pt x="145" y="39"/>
                    <a:pt x="143" y="39"/>
                    <a:pt x="141" y="40"/>
                  </a:cubicBezTo>
                  <a:cubicBezTo>
                    <a:pt x="140" y="39"/>
                    <a:pt x="140" y="39"/>
                    <a:pt x="139" y="38"/>
                  </a:cubicBezTo>
                  <a:cubicBezTo>
                    <a:pt x="141" y="36"/>
                    <a:pt x="142" y="35"/>
                    <a:pt x="143" y="34"/>
                  </a:cubicBezTo>
                  <a:cubicBezTo>
                    <a:pt x="143" y="34"/>
                    <a:pt x="143" y="34"/>
                    <a:pt x="143" y="33"/>
                  </a:cubicBezTo>
                  <a:cubicBezTo>
                    <a:pt x="143" y="33"/>
                    <a:pt x="143" y="32"/>
                    <a:pt x="143" y="32"/>
                  </a:cubicBezTo>
                  <a:cubicBezTo>
                    <a:pt x="143" y="32"/>
                    <a:pt x="142" y="32"/>
                    <a:pt x="142" y="31"/>
                  </a:cubicBezTo>
                  <a:cubicBezTo>
                    <a:pt x="142" y="31"/>
                    <a:pt x="141" y="31"/>
                    <a:pt x="141" y="32"/>
                  </a:cubicBezTo>
                  <a:cubicBezTo>
                    <a:pt x="140" y="32"/>
                    <a:pt x="138" y="33"/>
                    <a:pt x="137" y="34"/>
                  </a:cubicBezTo>
                  <a:cubicBezTo>
                    <a:pt x="136" y="33"/>
                    <a:pt x="135" y="32"/>
                    <a:pt x="135" y="32"/>
                  </a:cubicBezTo>
                  <a:cubicBezTo>
                    <a:pt x="136" y="30"/>
                    <a:pt x="138" y="28"/>
                    <a:pt x="138" y="28"/>
                  </a:cubicBezTo>
                  <a:cubicBezTo>
                    <a:pt x="138" y="28"/>
                    <a:pt x="138" y="27"/>
                    <a:pt x="138" y="27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25"/>
                    <a:pt x="137" y="25"/>
                    <a:pt x="137" y="25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5" y="26"/>
                    <a:pt x="133" y="27"/>
                    <a:pt x="132" y="28"/>
                  </a:cubicBezTo>
                  <a:cubicBezTo>
                    <a:pt x="131" y="28"/>
                    <a:pt x="130" y="27"/>
                    <a:pt x="129" y="26"/>
                  </a:cubicBezTo>
                  <a:cubicBezTo>
                    <a:pt x="131" y="24"/>
                    <a:pt x="132" y="22"/>
                    <a:pt x="132" y="22"/>
                  </a:cubicBezTo>
                  <a:cubicBezTo>
                    <a:pt x="133" y="22"/>
                    <a:pt x="133" y="21"/>
                    <a:pt x="133" y="21"/>
                  </a:cubicBezTo>
                  <a:cubicBezTo>
                    <a:pt x="133" y="20"/>
                    <a:pt x="132" y="20"/>
                    <a:pt x="132" y="20"/>
                  </a:cubicBezTo>
                  <a:cubicBezTo>
                    <a:pt x="132" y="20"/>
                    <a:pt x="131" y="19"/>
                    <a:pt x="131" y="19"/>
                  </a:cubicBezTo>
                  <a:cubicBezTo>
                    <a:pt x="130" y="19"/>
                    <a:pt x="130" y="19"/>
                    <a:pt x="130" y="20"/>
                  </a:cubicBezTo>
                  <a:cubicBezTo>
                    <a:pt x="129" y="20"/>
                    <a:pt x="128" y="22"/>
                    <a:pt x="126" y="23"/>
                  </a:cubicBezTo>
                  <a:cubicBezTo>
                    <a:pt x="125" y="22"/>
                    <a:pt x="124" y="22"/>
                    <a:pt x="124" y="21"/>
                  </a:cubicBezTo>
                  <a:cubicBezTo>
                    <a:pt x="125" y="19"/>
                    <a:pt x="126" y="17"/>
                    <a:pt x="126" y="17"/>
                  </a:cubicBezTo>
                  <a:cubicBezTo>
                    <a:pt x="126" y="16"/>
                    <a:pt x="126" y="16"/>
                    <a:pt x="126" y="16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5" y="14"/>
                    <a:pt x="125" y="14"/>
                    <a:pt x="124" y="14"/>
                  </a:cubicBezTo>
                  <a:cubicBezTo>
                    <a:pt x="124" y="14"/>
                    <a:pt x="124" y="15"/>
                    <a:pt x="123" y="15"/>
                  </a:cubicBezTo>
                  <a:cubicBezTo>
                    <a:pt x="123" y="15"/>
                    <a:pt x="121" y="17"/>
                    <a:pt x="120" y="19"/>
                  </a:cubicBezTo>
                  <a:cubicBezTo>
                    <a:pt x="119" y="18"/>
                    <a:pt x="118" y="17"/>
                    <a:pt x="117" y="17"/>
                  </a:cubicBezTo>
                  <a:cubicBezTo>
                    <a:pt x="118" y="15"/>
                    <a:pt x="119" y="13"/>
                    <a:pt x="119" y="12"/>
                  </a:cubicBezTo>
                  <a:cubicBezTo>
                    <a:pt x="120" y="12"/>
                    <a:pt x="120" y="11"/>
                    <a:pt x="119" y="11"/>
                  </a:cubicBezTo>
                  <a:cubicBezTo>
                    <a:pt x="119" y="11"/>
                    <a:pt x="119" y="10"/>
                    <a:pt x="119" y="10"/>
                  </a:cubicBezTo>
                  <a:cubicBezTo>
                    <a:pt x="118" y="10"/>
                    <a:pt x="118" y="10"/>
                    <a:pt x="117" y="10"/>
                  </a:cubicBezTo>
                  <a:cubicBezTo>
                    <a:pt x="117" y="10"/>
                    <a:pt x="117" y="10"/>
                    <a:pt x="116" y="11"/>
                  </a:cubicBezTo>
                  <a:cubicBezTo>
                    <a:pt x="116" y="11"/>
                    <a:pt x="115" y="13"/>
                    <a:pt x="114" y="15"/>
                  </a:cubicBezTo>
                  <a:cubicBezTo>
                    <a:pt x="113" y="14"/>
                    <a:pt x="112" y="14"/>
                    <a:pt x="111" y="13"/>
                  </a:cubicBezTo>
                  <a:cubicBezTo>
                    <a:pt x="111" y="11"/>
                    <a:pt x="112" y="9"/>
                    <a:pt x="112" y="8"/>
                  </a:cubicBezTo>
                  <a:cubicBezTo>
                    <a:pt x="112" y="8"/>
                    <a:pt x="112" y="8"/>
                    <a:pt x="112" y="7"/>
                  </a:cubicBezTo>
                  <a:cubicBezTo>
                    <a:pt x="112" y="7"/>
                    <a:pt x="112" y="7"/>
                    <a:pt x="111" y="6"/>
                  </a:cubicBezTo>
                  <a:cubicBezTo>
                    <a:pt x="111" y="6"/>
                    <a:pt x="110" y="6"/>
                    <a:pt x="110" y="6"/>
                  </a:cubicBezTo>
                  <a:cubicBezTo>
                    <a:pt x="110" y="6"/>
                    <a:pt x="109" y="7"/>
                    <a:pt x="109" y="7"/>
                  </a:cubicBezTo>
                  <a:cubicBezTo>
                    <a:pt x="109" y="7"/>
                    <a:pt x="108" y="9"/>
                    <a:pt x="107" y="11"/>
                  </a:cubicBezTo>
                  <a:cubicBezTo>
                    <a:pt x="106" y="11"/>
                    <a:pt x="105" y="10"/>
                    <a:pt x="104" y="10"/>
                  </a:cubicBezTo>
                  <a:cubicBezTo>
                    <a:pt x="104" y="8"/>
                    <a:pt x="105" y="6"/>
                    <a:pt x="105" y="5"/>
                  </a:cubicBezTo>
                  <a:cubicBezTo>
                    <a:pt x="105" y="5"/>
                    <a:pt x="105" y="4"/>
                    <a:pt x="105" y="4"/>
                  </a:cubicBezTo>
                  <a:cubicBezTo>
                    <a:pt x="104" y="4"/>
                    <a:pt x="104" y="4"/>
                    <a:pt x="104" y="3"/>
                  </a:cubicBezTo>
                  <a:cubicBezTo>
                    <a:pt x="103" y="3"/>
                    <a:pt x="103" y="3"/>
                    <a:pt x="102" y="3"/>
                  </a:cubicBezTo>
                  <a:cubicBezTo>
                    <a:pt x="102" y="4"/>
                    <a:pt x="102" y="4"/>
                    <a:pt x="101" y="4"/>
                  </a:cubicBezTo>
                  <a:cubicBezTo>
                    <a:pt x="101" y="5"/>
                    <a:pt x="100" y="7"/>
                    <a:pt x="100" y="9"/>
                  </a:cubicBezTo>
                  <a:cubicBezTo>
                    <a:pt x="98" y="8"/>
                    <a:pt x="97" y="8"/>
                    <a:pt x="96" y="8"/>
                  </a:cubicBezTo>
                  <a:cubicBezTo>
                    <a:pt x="97" y="6"/>
                    <a:pt x="97" y="4"/>
                    <a:pt x="97" y="3"/>
                  </a:cubicBezTo>
                  <a:cubicBezTo>
                    <a:pt x="97" y="3"/>
                    <a:pt x="97" y="2"/>
                    <a:pt x="97" y="2"/>
                  </a:cubicBezTo>
                  <a:cubicBezTo>
                    <a:pt x="96" y="2"/>
                    <a:pt x="96" y="1"/>
                    <a:pt x="96" y="1"/>
                  </a:cubicBezTo>
                  <a:cubicBezTo>
                    <a:pt x="95" y="1"/>
                    <a:pt x="95" y="1"/>
                    <a:pt x="94" y="1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3" y="3"/>
                    <a:pt x="93" y="5"/>
                    <a:pt x="92" y="7"/>
                  </a:cubicBezTo>
                  <a:cubicBezTo>
                    <a:pt x="91" y="7"/>
                    <a:pt x="90" y="7"/>
                    <a:pt x="89" y="7"/>
                  </a:cubicBezTo>
                  <a:cubicBezTo>
                    <a:pt x="89" y="4"/>
                    <a:pt x="89" y="2"/>
                    <a:pt x="89" y="2"/>
                  </a:cubicBezTo>
                  <a:cubicBezTo>
                    <a:pt x="89" y="1"/>
                    <a:pt x="89" y="1"/>
                    <a:pt x="89" y="0"/>
                  </a:cubicBezTo>
                  <a:cubicBezTo>
                    <a:pt x="88" y="0"/>
                    <a:pt x="88" y="0"/>
                    <a:pt x="87" y="0"/>
                  </a:cubicBezTo>
                  <a:cubicBezTo>
                    <a:pt x="87" y="0"/>
                    <a:pt x="87" y="0"/>
                    <a:pt x="86" y="0"/>
                  </a:cubicBezTo>
                  <a:cubicBezTo>
                    <a:pt x="86" y="0"/>
                    <a:pt x="86" y="1"/>
                    <a:pt x="86" y="1"/>
                  </a:cubicBezTo>
                  <a:cubicBezTo>
                    <a:pt x="85" y="2"/>
                    <a:pt x="85" y="4"/>
                    <a:pt x="85" y="6"/>
                  </a:cubicBezTo>
                  <a:cubicBezTo>
                    <a:pt x="84" y="6"/>
                    <a:pt x="82" y="6"/>
                    <a:pt x="81" y="6"/>
                  </a:cubicBezTo>
                  <a:cubicBezTo>
                    <a:pt x="81" y="4"/>
                    <a:pt x="81" y="2"/>
                    <a:pt x="81" y="1"/>
                  </a:cubicBezTo>
                  <a:cubicBezTo>
                    <a:pt x="81" y="1"/>
                    <a:pt x="81" y="0"/>
                    <a:pt x="80" y="0"/>
                  </a:cubicBezTo>
                  <a:cubicBezTo>
                    <a:pt x="80" y="0"/>
                    <a:pt x="80" y="0"/>
                    <a:pt x="79" y="0"/>
                  </a:cubicBezTo>
                  <a:cubicBezTo>
                    <a:pt x="79" y="0"/>
                    <a:pt x="78" y="0"/>
                    <a:pt x="78" y="0"/>
                  </a:cubicBezTo>
                  <a:cubicBezTo>
                    <a:pt x="78" y="0"/>
                    <a:pt x="78" y="1"/>
                    <a:pt x="77" y="1"/>
                  </a:cubicBezTo>
                  <a:cubicBezTo>
                    <a:pt x="77" y="2"/>
                    <a:pt x="77" y="4"/>
                    <a:pt x="77" y="6"/>
                  </a:cubicBezTo>
                  <a:cubicBezTo>
                    <a:pt x="76" y="6"/>
                    <a:pt x="75" y="6"/>
                    <a:pt x="74" y="6"/>
                  </a:cubicBezTo>
                  <a:cubicBezTo>
                    <a:pt x="73" y="4"/>
                    <a:pt x="73" y="2"/>
                    <a:pt x="73" y="1"/>
                  </a:cubicBezTo>
                  <a:cubicBezTo>
                    <a:pt x="73" y="1"/>
                    <a:pt x="72" y="0"/>
                    <a:pt x="72" y="0"/>
                  </a:cubicBezTo>
                  <a:cubicBezTo>
                    <a:pt x="72" y="0"/>
                    <a:pt x="71" y="0"/>
                    <a:pt x="71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1"/>
                    <a:pt x="69" y="1"/>
                    <a:pt x="69" y="2"/>
                  </a:cubicBezTo>
                  <a:cubicBezTo>
                    <a:pt x="69" y="2"/>
                    <a:pt x="69" y="4"/>
                    <a:pt x="69" y="7"/>
                  </a:cubicBezTo>
                  <a:cubicBezTo>
                    <a:pt x="68" y="7"/>
                    <a:pt x="67" y="7"/>
                    <a:pt x="66" y="7"/>
                  </a:cubicBezTo>
                  <a:cubicBezTo>
                    <a:pt x="66" y="5"/>
                    <a:pt x="65" y="3"/>
                    <a:pt x="65" y="2"/>
                  </a:cubicBezTo>
                  <a:cubicBezTo>
                    <a:pt x="65" y="2"/>
                    <a:pt x="64" y="2"/>
                    <a:pt x="64" y="1"/>
                  </a:cubicBezTo>
                  <a:cubicBezTo>
                    <a:pt x="64" y="1"/>
                    <a:pt x="63" y="1"/>
                    <a:pt x="63" y="1"/>
                  </a:cubicBezTo>
                  <a:cubicBezTo>
                    <a:pt x="62" y="1"/>
                    <a:pt x="62" y="2"/>
                    <a:pt x="62" y="2"/>
                  </a:cubicBezTo>
                  <a:cubicBezTo>
                    <a:pt x="62" y="2"/>
                    <a:pt x="61" y="3"/>
                    <a:pt x="61" y="3"/>
                  </a:cubicBezTo>
                  <a:cubicBezTo>
                    <a:pt x="61" y="4"/>
                    <a:pt x="62" y="6"/>
                    <a:pt x="62" y="8"/>
                  </a:cubicBezTo>
                  <a:cubicBezTo>
                    <a:pt x="61" y="8"/>
                    <a:pt x="60" y="8"/>
                    <a:pt x="59" y="9"/>
                  </a:cubicBezTo>
                  <a:cubicBezTo>
                    <a:pt x="58" y="7"/>
                    <a:pt x="57" y="5"/>
                    <a:pt x="57" y="4"/>
                  </a:cubicBezTo>
                  <a:cubicBezTo>
                    <a:pt x="57" y="4"/>
                    <a:pt x="56" y="4"/>
                    <a:pt x="56" y="3"/>
                  </a:cubicBezTo>
                  <a:cubicBezTo>
                    <a:pt x="56" y="3"/>
                    <a:pt x="55" y="3"/>
                    <a:pt x="55" y="3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4" y="5"/>
                    <a:pt x="54" y="5"/>
                  </a:cubicBezTo>
                  <a:cubicBezTo>
                    <a:pt x="54" y="6"/>
                    <a:pt x="54" y="8"/>
                    <a:pt x="55" y="10"/>
                  </a:cubicBezTo>
                  <a:cubicBezTo>
                    <a:pt x="54" y="10"/>
                    <a:pt x="53" y="11"/>
                    <a:pt x="52" y="11"/>
                  </a:cubicBezTo>
                  <a:cubicBezTo>
                    <a:pt x="51" y="9"/>
                    <a:pt x="49" y="7"/>
                    <a:pt x="49" y="7"/>
                  </a:cubicBezTo>
                  <a:cubicBezTo>
                    <a:pt x="49" y="7"/>
                    <a:pt x="49" y="6"/>
                    <a:pt x="48" y="6"/>
                  </a:cubicBezTo>
                  <a:cubicBezTo>
                    <a:pt x="48" y="6"/>
                    <a:pt x="47" y="6"/>
                    <a:pt x="47" y="6"/>
                  </a:cubicBezTo>
                  <a:cubicBezTo>
                    <a:pt x="47" y="7"/>
                    <a:pt x="46" y="7"/>
                    <a:pt x="46" y="7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9"/>
                    <a:pt x="47" y="11"/>
                    <a:pt x="48" y="13"/>
                  </a:cubicBezTo>
                  <a:cubicBezTo>
                    <a:pt x="47" y="14"/>
                    <a:pt x="46" y="14"/>
                    <a:pt x="45" y="15"/>
                  </a:cubicBezTo>
                  <a:cubicBezTo>
                    <a:pt x="44" y="13"/>
                    <a:pt x="42" y="11"/>
                    <a:pt x="42" y="11"/>
                  </a:cubicBezTo>
                  <a:cubicBezTo>
                    <a:pt x="42" y="10"/>
                    <a:pt x="41" y="10"/>
                    <a:pt x="41" y="10"/>
                  </a:cubicBezTo>
                  <a:cubicBezTo>
                    <a:pt x="41" y="10"/>
                    <a:pt x="40" y="10"/>
                    <a:pt x="40" y="10"/>
                  </a:cubicBezTo>
                  <a:cubicBezTo>
                    <a:pt x="39" y="10"/>
                    <a:pt x="39" y="11"/>
                    <a:pt x="39" y="11"/>
                  </a:cubicBezTo>
                  <a:cubicBezTo>
                    <a:pt x="39" y="11"/>
                    <a:pt x="39" y="12"/>
                    <a:pt x="39" y="12"/>
                  </a:cubicBezTo>
                  <a:cubicBezTo>
                    <a:pt x="39" y="13"/>
                    <a:pt x="40" y="15"/>
                    <a:pt x="41" y="17"/>
                  </a:cubicBezTo>
                  <a:cubicBezTo>
                    <a:pt x="40" y="17"/>
                    <a:pt x="39" y="18"/>
                    <a:pt x="38" y="19"/>
                  </a:cubicBezTo>
                  <a:cubicBezTo>
                    <a:pt x="37" y="17"/>
                    <a:pt x="35" y="15"/>
                    <a:pt x="35" y="15"/>
                  </a:cubicBezTo>
                  <a:cubicBezTo>
                    <a:pt x="35" y="15"/>
                    <a:pt x="34" y="14"/>
                    <a:pt x="34" y="14"/>
                  </a:cubicBezTo>
                  <a:cubicBezTo>
                    <a:pt x="34" y="14"/>
                    <a:pt x="33" y="14"/>
                    <a:pt x="33" y="15"/>
                  </a:cubicBezTo>
                  <a:cubicBezTo>
                    <a:pt x="32" y="15"/>
                    <a:pt x="32" y="15"/>
                    <a:pt x="32" y="16"/>
                  </a:cubicBezTo>
                  <a:cubicBezTo>
                    <a:pt x="32" y="16"/>
                    <a:pt x="32" y="16"/>
                    <a:pt x="32" y="17"/>
                  </a:cubicBezTo>
                  <a:cubicBezTo>
                    <a:pt x="33" y="17"/>
                    <a:pt x="34" y="19"/>
                    <a:pt x="35" y="21"/>
                  </a:cubicBezTo>
                  <a:cubicBezTo>
                    <a:pt x="34" y="22"/>
                    <a:pt x="33" y="22"/>
                    <a:pt x="32" y="23"/>
                  </a:cubicBezTo>
                  <a:cubicBezTo>
                    <a:pt x="31" y="22"/>
                    <a:pt x="29" y="20"/>
                    <a:pt x="29" y="20"/>
                  </a:cubicBezTo>
                  <a:cubicBezTo>
                    <a:pt x="28" y="19"/>
                    <a:pt x="28" y="19"/>
                    <a:pt x="27" y="19"/>
                  </a:cubicBezTo>
                  <a:cubicBezTo>
                    <a:pt x="27" y="19"/>
                    <a:pt x="27" y="20"/>
                    <a:pt x="26" y="20"/>
                  </a:cubicBezTo>
                  <a:cubicBezTo>
                    <a:pt x="26" y="20"/>
                    <a:pt x="26" y="20"/>
                    <a:pt x="26" y="21"/>
                  </a:cubicBezTo>
                  <a:cubicBezTo>
                    <a:pt x="26" y="21"/>
                    <a:pt x="26" y="22"/>
                    <a:pt x="26" y="22"/>
                  </a:cubicBezTo>
                  <a:cubicBezTo>
                    <a:pt x="26" y="22"/>
                    <a:pt x="28" y="24"/>
                    <a:pt x="29" y="26"/>
                  </a:cubicBezTo>
                  <a:cubicBezTo>
                    <a:pt x="28" y="27"/>
                    <a:pt x="27" y="28"/>
                    <a:pt x="27" y="28"/>
                  </a:cubicBezTo>
                  <a:cubicBezTo>
                    <a:pt x="25" y="27"/>
                    <a:pt x="23" y="26"/>
                    <a:pt x="23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1" y="25"/>
                    <a:pt x="21" y="25"/>
                    <a:pt x="21" y="26"/>
                  </a:cubicBezTo>
                  <a:cubicBezTo>
                    <a:pt x="20" y="26"/>
                    <a:pt x="20" y="26"/>
                    <a:pt x="20" y="27"/>
                  </a:cubicBezTo>
                  <a:cubicBezTo>
                    <a:pt x="20" y="27"/>
                    <a:pt x="20" y="28"/>
                    <a:pt x="21" y="28"/>
                  </a:cubicBezTo>
                  <a:cubicBezTo>
                    <a:pt x="21" y="28"/>
                    <a:pt x="22" y="30"/>
                    <a:pt x="24" y="32"/>
                  </a:cubicBezTo>
                  <a:cubicBezTo>
                    <a:pt x="23" y="32"/>
                    <a:pt x="22" y="33"/>
                    <a:pt x="22" y="34"/>
                  </a:cubicBezTo>
                  <a:cubicBezTo>
                    <a:pt x="20" y="33"/>
                    <a:pt x="18" y="32"/>
                    <a:pt x="18" y="32"/>
                  </a:cubicBezTo>
                  <a:cubicBezTo>
                    <a:pt x="17" y="31"/>
                    <a:pt x="17" y="31"/>
                    <a:pt x="16" y="31"/>
                  </a:cubicBezTo>
                  <a:cubicBezTo>
                    <a:pt x="16" y="32"/>
                    <a:pt x="16" y="32"/>
                    <a:pt x="15" y="32"/>
                  </a:cubicBezTo>
                  <a:cubicBezTo>
                    <a:pt x="15" y="32"/>
                    <a:pt x="15" y="33"/>
                    <a:pt x="15" y="33"/>
                  </a:cubicBezTo>
                  <a:cubicBezTo>
                    <a:pt x="15" y="34"/>
                    <a:pt x="15" y="34"/>
                    <a:pt x="16" y="34"/>
                  </a:cubicBezTo>
                  <a:cubicBezTo>
                    <a:pt x="16" y="35"/>
                    <a:pt x="18" y="36"/>
                    <a:pt x="19" y="38"/>
                  </a:cubicBezTo>
                  <a:cubicBezTo>
                    <a:pt x="19" y="39"/>
                    <a:pt x="18" y="39"/>
                    <a:pt x="17" y="40"/>
                  </a:cubicBezTo>
                  <a:cubicBezTo>
                    <a:pt x="15" y="39"/>
                    <a:pt x="13" y="39"/>
                    <a:pt x="13" y="38"/>
                  </a:cubicBezTo>
                  <a:cubicBezTo>
                    <a:pt x="13" y="38"/>
                    <a:pt x="12" y="38"/>
                    <a:pt x="12" y="38"/>
                  </a:cubicBezTo>
                  <a:cubicBezTo>
                    <a:pt x="11" y="38"/>
                    <a:pt x="11" y="39"/>
                    <a:pt x="11" y="39"/>
                  </a:cubicBezTo>
                  <a:cubicBezTo>
                    <a:pt x="11" y="39"/>
                    <a:pt x="11" y="40"/>
                    <a:pt x="11" y="40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2"/>
                    <a:pt x="14" y="43"/>
                    <a:pt x="15" y="44"/>
                  </a:cubicBezTo>
                  <a:cubicBezTo>
                    <a:pt x="15" y="45"/>
                    <a:pt x="14" y="46"/>
                    <a:pt x="14" y="47"/>
                  </a:cubicBezTo>
                  <a:cubicBezTo>
                    <a:pt x="12" y="46"/>
                    <a:pt x="10" y="46"/>
                    <a:pt x="9" y="46"/>
                  </a:cubicBezTo>
                  <a:cubicBezTo>
                    <a:pt x="9" y="45"/>
                    <a:pt x="8" y="45"/>
                    <a:pt x="8" y="46"/>
                  </a:cubicBezTo>
                  <a:cubicBezTo>
                    <a:pt x="8" y="46"/>
                    <a:pt x="7" y="46"/>
                    <a:pt x="7" y="46"/>
                  </a:cubicBezTo>
                  <a:cubicBezTo>
                    <a:pt x="7" y="47"/>
                    <a:pt x="7" y="47"/>
                    <a:pt x="7" y="48"/>
                  </a:cubicBezTo>
                  <a:cubicBezTo>
                    <a:pt x="7" y="48"/>
                    <a:pt x="7" y="48"/>
                    <a:pt x="8" y="49"/>
                  </a:cubicBezTo>
                  <a:cubicBezTo>
                    <a:pt x="8" y="49"/>
                    <a:pt x="10" y="50"/>
                    <a:pt x="12" y="51"/>
                  </a:cubicBezTo>
                  <a:cubicBezTo>
                    <a:pt x="12" y="52"/>
                    <a:pt x="11" y="53"/>
                    <a:pt x="11" y="54"/>
                  </a:cubicBezTo>
                  <a:cubicBezTo>
                    <a:pt x="9" y="54"/>
                    <a:pt x="7" y="53"/>
                    <a:pt x="6" y="53"/>
                  </a:cubicBezTo>
                  <a:cubicBezTo>
                    <a:pt x="6" y="53"/>
                    <a:pt x="5" y="53"/>
                    <a:pt x="5" y="53"/>
                  </a:cubicBezTo>
                  <a:cubicBezTo>
                    <a:pt x="5" y="53"/>
                    <a:pt x="4" y="54"/>
                    <a:pt x="4" y="54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6"/>
                    <a:pt x="5" y="56"/>
                    <a:pt x="5" y="56"/>
                  </a:cubicBezTo>
                  <a:cubicBezTo>
                    <a:pt x="5" y="56"/>
                    <a:pt x="8" y="57"/>
                    <a:pt x="10" y="58"/>
                  </a:cubicBezTo>
                  <a:cubicBezTo>
                    <a:pt x="9" y="59"/>
                    <a:pt x="9" y="60"/>
                    <a:pt x="9" y="61"/>
                  </a:cubicBezTo>
                  <a:cubicBezTo>
                    <a:pt x="7" y="61"/>
                    <a:pt x="4" y="61"/>
                    <a:pt x="4" y="61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2" y="61"/>
                    <a:pt x="2" y="62"/>
                    <a:pt x="2" y="62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4"/>
                    <a:pt x="3" y="64"/>
                    <a:pt x="3" y="64"/>
                  </a:cubicBezTo>
                  <a:cubicBezTo>
                    <a:pt x="4" y="64"/>
                    <a:pt x="6" y="65"/>
                    <a:pt x="8" y="66"/>
                  </a:cubicBezTo>
                  <a:cubicBezTo>
                    <a:pt x="8" y="67"/>
                    <a:pt x="7" y="68"/>
                    <a:pt x="7" y="69"/>
                  </a:cubicBezTo>
                  <a:cubicBezTo>
                    <a:pt x="5" y="69"/>
                    <a:pt x="3" y="69"/>
                    <a:pt x="2" y="69"/>
                  </a:cubicBezTo>
                  <a:cubicBezTo>
                    <a:pt x="2" y="69"/>
                    <a:pt x="2" y="69"/>
                    <a:pt x="1" y="69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2"/>
                    <a:pt x="2" y="72"/>
                    <a:pt x="2" y="72"/>
                  </a:cubicBezTo>
                  <a:cubicBezTo>
                    <a:pt x="2" y="72"/>
                    <a:pt x="5" y="73"/>
                    <a:pt x="7" y="73"/>
                  </a:cubicBezTo>
                  <a:cubicBezTo>
                    <a:pt x="7" y="74"/>
                    <a:pt x="7" y="75"/>
                    <a:pt x="7" y="76"/>
                  </a:cubicBezTo>
                  <a:cubicBezTo>
                    <a:pt x="5" y="77"/>
                    <a:pt x="2" y="77"/>
                    <a:pt x="2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0" y="78"/>
                    <a:pt x="0" y="78"/>
                    <a:pt x="0" y="79"/>
                  </a:cubicBezTo>
                  <a:cubicBezTo>
                    <a:pt x="0" y="79"/>
                    <a:pt x="0" y="79"/>
                    <a:pt x="1" y="80"/>
                  </a:cubicBezTo>
                  <a:cubicBezTo>
                    <a:pt x="1" y="80"/>
                    <a:pt x="1" y="80"/>
                    <a:pt x="2" y="80"/>
                  </a:cubicBezTo>
                  <a:cubicBezTo>
                    <a:pt x="2" y="80"/>
                    <a:pt x="5" y="81"/>
                    <a:pt x="7" y="81"/>
                  </a:cubicBezTo>
                  <a:cubicBezTo>
                    <a:pt x="7" y="82"/>
                    <a:pt x="7" y="83"/>
                    <a:pt x="7" y="84"/>
                  </a:cubicBezTo>
                  <a:cubicBezTo>
                    <a:pt x="5" y="84"/>
                    <a:pt x="2" y="85"/>
                    <a:pt x="2" y="85"/>
                  </a:cubicBezTo>
                  <a:cubicBezTo>
                    <a:pt x="2" y="85"/>
                    <a:pt x="1" y="85"/>
                    <a:pt x="1" y="86"/>
                  </a:cubicBezTo>
                  <a:cubicBezTo>
                    <a:pt x="1" y="86"/>
                    <a:pt x="1" y="86"/>
                    <a:pt x="1" y="87"/>
                  </a:cubicBezTo>
                  <a:cubicBezTo>
                    <a:pt x="1" y="87"/>
                    <a:pt x="1" y="88"/>
                    <a:pt x="1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3" y="88"/>
                    <a:pt x="5" y="88"/>
                    <a:pt x="7" y="88"/>
                  </a:cubicBezTo>
                  <a:cubicBezTo>
                    <a:pt x="7" y="89"/>
                    <a:pt x="8" y="90"/>
                    <a:pt x="8" y="92"/>
                  </a:cubicBezTo>
                  <a:cubicBezTo>
                    <a:pt x="6" y="92"/>
                    <a:pt x="4" y="93"/>
                    <a:pt x="3" y="93"/>
                  </a:cubicBezTo>
                  <a:cubicBezTo>
                    <a:pt x="3" y="93"/>
                    <a:pt x="2" y="93"/>
                    <a:pt x="2" y="94"/>
                  </a:cubicBezTo>
                  <a:cubicBezTo>
                    <a:pt x="2" y="94"/>
                    <a:pt x="2" y="95"/>
                    <a:pt x="2" y="95"/>
                  </a:cubicBezTo>
                  <a:cubicBezTo>
                    <a:pt x="2" y="95"/>
                    <a:pt x="2" y="96"/>
                    <a:pt x="3" y="96"/>
                  </a:cubicBezTo>
                  <a:cubicBezTo>
                    <a:pt x="3" y="96"/>
                    <a:pt x="3" y="96"/>
                    <a:pt x="4" y="96"/>
                  </a:cubicBezTo>
                  <a:cubicBezTo>
                    <a:pt x="4" y="96"/>
                    <a:pt x="7" y="96"/>
                    <a:pt x="9" y="96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8" y="100"/>
                    <a:pt x="5" y="101"/>
                    <a:pt x="5" y="101"/>
                  </a:cubicBezTo>
                  <a:cubicBezTo>
                    <a:pt x="5" y="101"/>
                    <a:pt x="4" y="101"/>
                    <a:pt x="4" y="102"/>
                  </a:cubicBezTo>
                  <a:cubicBezTo>
                    <a:pt x="4" y="102"/>
                    <a:pt x="4" y="103"/>
                    <a:pt x="4" y="103"/>
                  </a:cubicBezTo>
                  <a:cubicBezTo>
                    <a:pt x="4" y="103"/>
                    <a:pt x="5" y="104"/>
                    <a:pt x="5" y="104"/>
                  </a:cubicBezTo>
                  <a:cubicBezTo>
                    <a:pt x="5" y="104"/>
                    <a:pt x="6" y="104"/>
                    <a:pt x="6" y="104"/>
                  </a:cubicBezTo>
                  <a:cubicBezTo>
                    <a:pt x="7" y="104"/>
                    <a:pt x="9" y="104"/>
                    <a:pt x="11" y="103"/>
                  </a:cubicBezTo>
                  <a:cubicBezTo>
                    <a:pt x="11" y="104"/>
                    <a:pt x="12" y="105"/>
                    <a:pt x="12" y="106"/>
                  </a:cubicBezTo>
                  <a:cubicBezTo>
                    <a:pt x="10" y="107"/>
                    <a:pt x="8" y="108"/>
                    <a:pt x="8" y="109"/>
                  </a:cubicBezTo>
                  <a:cubicBezTo>
                    <a:pt x="7" y="109"/>
                    <a:pt x="7" y="109"/>
                    <a:pt x="7" y="110"/>
                  </a:cubicBezTo>
                  <a:cubicBezTo>
                    <a:pt x="7" y="110"/>
                    <a:pt x="7" y="110"/>
                    <a:pt x="7" y="111"/>
                  </a:cubicBezTo>
                  <a:cubicBezTo>
                    <a:pt x="7" y="111"/>
                    <a:pt x="8" y="111"/>
                    <a:pt x="8" y="112"/>
                  </a:cubicBezTo>
                  <a:cubicBezTo>
                    <a:pt x="8" y="112"/>
                    <a:pt x="9" y="112"/>
                    <a:pt x="9" y="112"/>
                  </a:cubicBezTo>
                  <a:cubicBezTo>
                    <a:pt x="10" y="111"/>
                    <a:pt x="12" y="111"/>
                    <a:pt x="14" y="110"/>
                  </a:cubicBezTo>
                  <a:cubicBezTo>
                    <a:pt x="14" y="111"/>
                    <a:pt x="15" y="112"/>
                    <a:pt x="15" y="113"/>
                  </a:cubicBezTo>
                  <a:cubicBezTo>
                    <a:pt x="14" y="114"/>
                    <a:pt x="12" y="116"/>
                    <a:pt x="11" y="116"/>
                  </a:cubicBezTo>
                  <a:cubicBezTo>
                    <a:pt x="11" y="116"/>
                    <a:pt x="11" y="117"/>
                    <a:pt x="11" y="117"/>
                  </a:cubicBezTo>
                  <a:cubicBezTo>
                    <a:pt x="11" y="117"/>
                    <a:pt x="11" y="118"/>
                    <a:pt x="11" y="118"/>
                  </a:cubicBezTo>
                  <a:cubicBezTo>
                    <a:pt x="11" y="118"/>
                    <a:pt x="11" y="119"/>
                    <a:pt x="12" y="119"/>
                  </a:cubicBezTo>
                  <a:cubicBezTo>
                    <a:pt x="12" y="119"/>
                    <a:pt x="13" y="119"/>
                    <a:pt x="13" y="119"/>
                  </a:cubicBezTo>
                  <a:cubicBezTo>
                    <a:pt x="13" y="119"/>
                    <a:pt x="15" y="118"/>
                    <a:pt x="17" y="117"/>
                  </a:cubicBezTo>
                  <a:cubicBezTo>
                    <a:pt x="18" y="118"/>
                    <a:pt x="19" y="119"/>
                    <a:pt x="19" y="120"/>
                  </a:cubicBezTo>
                  <a:cubicBezTo>
                    <a:pt x="18" y="121"/>
                    <a:pt x="16" y="122"/>
                    <a:pt x="16" y="123"/>
                  </a:cubicBezTo>
                  <a:cubicBezTo>
                    <a:pt x="15" y="123"/>
                    <a:pt x="15" y="123"/>
                    <a:pt x="15" y="124"/>
                  </a:cubicBezTo>
                  <a:cubicBezTo>
                    <a:pt x="15" y="124"/>
                    <a:pt x="15" y="125"/>
                    <a:pt x="15" y="125"/>
                  </a:cubicBezTo>
                  <a:cubicBezTo>
                    <a:pt x="16" y="125"/>
                    <a:pt x="16" y="126"/>
                    <a:pt x="16" y="126"/>
                  </a:cubicBezTo>
                  <a:cubicBezTo>
                    <a:pt x="17" y="126"/>
                    <a:pt x="17" y="126"/>
                    <a:pt x="18" y="126"/>
                  </a:cubicBezTo>
                  <a:cubicBezTo>
                    <a:pt x="18" y="125"/>
                    <a:pt x="20" y="124"/>
                    <a:pt x="22" y="123"/>
                  </a:cubicBezTo>
                  <a:cubicBezTo>
                    <a:pt x="22" y="124"/>
                    <a:pt x="23" y="125"/>
                    <a:pt x="24" y="126"/>
                  </a:cubicBezTo>
                  <a:cubicBezTo>
                    <a:pt x="22" y="127"/>
                    <a:pt x="21" y="129"/>
                    <a:pt x="21" y="129"/>
                  </a:cubicBezTo>
                  <a:cubicBezTo>
                    <a:pt x="20" y="130"/>
                    <a:pt x="20" y="130"/>
                    <a:pt x="20" y="130"/>
                  </a:cubicBezTo>
                  <a:cubicBezTo>
                    <a:pt x="20" y="131"/>
                    <a:pt x="20" y="131"/>
                    <a:pt x="21" y="131"/>
                  </a:cubicBezTo>
                  <a:cubicBezTo>
                    <a:pt x="21" y="132"/>
                    <a:pt x="21" y="132"/>
                    <a:pt x="22" y="132"/>
                  </a:cubicBezTo>
                  <a:cubicBezTo>
                    <a:pt x="22" y="132"/>
                    <a:pt x="22" y="132"/>
                    <a:pt x="23" y="132"/>
                  </a:cubicBezTo>
                  <a:cubicBezTo>
                    <a:pt x="23" y="131"/>
                    <a:pt x="25" y="130"/>
                    <a:pt x="27" y="129"/>
                  </a:cubicBezTo>
                  <a:cubicBezTo>
                    <a:pt x="27" y="130"/>
                    <a:pt x="28" y="130"/>
                    <a:pt x="29" y="131"/>
                  </a:cubicBezTo>
                  <a:cubicBezTo>
                    <a:pt x="28" y="133"/>
                    <a:pt x="26" y="135"/>
                    <a:pt x="26" y="135"/>
                  </a:cubicBezTo>
                  <a:cubicBezTo>
                    <a:pt x="26" y="135"/>
                    <a:pt x="26" y="136"/>
                    <a:pt x="26" y="136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28" y="138"/>
                    <a:pt x="28" y="138"/>
                    <a:pt x="29" y="137"/>
                  </a:cubicBezTo>
                  <a:cubicBezTo>
                    <a:pt x="29" y="137"/>
                    <a:pt x="31" y="135"/>
                    <a:pt x="32" y="134"/>
                  </a:cubicBezTo>
                  <a:cubicBezTo>
                    <a:pt x="33" y="135"/>
                    <a:pt x="34" y="135"/>
                    <a:pt x="35" y="136"/>
                  </a:cubicBezTo>
                  <a:cubicBezTo>
                    <a:pt x="34" y="138"/>
                    <a:pt x="33" y="140"/>
                    <a:pt x="32" y="140"/>
                  </a:cubicBezTo>
                  <a:cubicBezTo>
                    <a:pt x="32" y="141"/>
                    <a:pt x="32" y="141"/>
                    <a:pt x="32" y="142"/>
                  </a:cubicBezTo>
                  <a:cubicBezTo>
                    <a:pt x="32" y="142"/>
                    <a:pt x="32" y="142"/>
                    <a:pt x="33" y="143"/>
                  </a:cubicBezTo>
                  <a:cubicBezTo>
                    <a:pt x="33" y="143"/>
                    <a:pt x="34" y="143"/>
                    <a:pt x="34" y="143"/>
                  </a:cubicBezTo>
                  <a:cubicBezTo>
                    <a:pt x="34" y="143"/>
                    <a:pt x="35" y="143"/>
                    <a:pt x="35" y="142"/>
                  </a:cubicBezTo>
                  <a:cubicBezTo>
                    <a:pt x="35" y="142"/>
                    <a:pt x="37" y="140"/>
                    <a:pt x="38" y="139"/>
                  </a:cubicBezTo>
                  <a:cubicBezTo>
                    <a:pt x="39" y="139"/>
                    <a:pt x="40" y="140"/>
                    <a:pt x="41" y="140"/>
                  </a:cubicBezTo>
                  <a:cubicBezTo>
                    <a:pt x="40" y="142"/>
                    <a:pt x="39" y="145"/>
                    <a:pt x="39" y="145"/>
                  </a:cubicBezTo>
                  <a:cubicBezTo>
                    <a:pt x="39" y="145"/>
                    <a:pt x="39" y="146"/>
                    <a:pt x="39" y="146"/>
                  </a:cubicBezTo>
                  <a:cubicBezTo>
                    <a:pt x="39" y="146"/>
                    <a:pt x="39" y="147"/>
                    <a:pt x="40" y="147"/>
                  </a:cubicBezTo>
                  <a:cubicBezTo>
                    <a:pt x="40" y="147"/>
                    <a:pt x="41" y="147"/>
                    <a:pt x="41" y="147"/>
                  </a:cubicBezTo>
                  <a:cubicBezTo>
                    <a:pt x="41" y="147"/>
                    <a:pt x="42" y="147"/>
                    <a:pt x="42" y="147"/>
                  </a:cubicBezTo>
                  <a:cubicBezTo>
                    <a:pt x="42" y="146"/>
                    <a:pt x="44" y="144"/>
                    <a:pt x="45" y="143"/>
                  </a:cubicBezTo>
                  <a:cubicBezTo>
                    <a:pt x="46" y="143"/>
                    <a:pt x="47" y="144"/>
                    <a:pt x="48" y="144"/>
                  </a:cubicBezTo>
                  <a:cubicBezTo>
                    <a:pt x="47" y="146"/>
                    <a:pt x="46" y="148"/>
                    <a:pt x="46" y="149"/>
                  </a:cubicBezTo>
                  <a:cubicBezTo>
                    <a:pt x="46" y="149"/>
                    <a:pt x="46" y="150"/>
                    <a:pt x="46" y="150"/>
                  </a:cubicBezTo>
                  <a:cubicBezTo>
                    <a:pt x="46" y="150"/>
                    <a:pt x="47" y="151"/>
                    <a:pt x="47" y="151"/>
                  </a:cubicBezTo>
                  <a:cubicBezTo>
                    <a:pt x="47" y="151"/>
                    <a:pt x="48" y="151"/>
                    <a:pt x="48" y="151"/>
                  </a:cubicBezTo>
                  <a:cubicBezTo>
                    <a:pt x="49" y="151"/>
                    <a:pt x="49" y="150"/>
                    <a:pt x="49" y="150"/>
                  </a:cubicBezTo>
                  <a:cubicBezTo>
                    <a:pt x="49" y="150"/>
                    <a:pt x="51" y="148"/>
                    <a:pt x="52" y="146"/>
                  </a:cubicBezTo>
                  <a:cubicBezTo>
                    <a:pt x="53" y="146"/>
                    <a:pt x="54" y="147"/>
                    <a:pt x="55" y="147"/>
                  </a:cubicBezTo>
                  <a:cubicBezTo>
                    <a:pt x="54" y="149"/>
                    <a:pt x="54" y="151"/>
                    <a:pt x="54" y="152"/>
                  </a:cubicBezTo>
                  <a:cubicBezTo>
                    <a:pt x="54" y="152"/>
                    <a:pt x="54" y="153"/>
                    <a:pt x="54" y="153"/>
                  </a:cubicBezTo>
                  <a:cubicBezTo>
                    <a:pt x="54" y="153"/>
                    <a:pt x="54" y="154"/>
                    <a:pt x="55" y="154"/>
                  </a:cubicBezTo>
                  <a:cubicBezTo>
                    <a:pt x="55" y="154"/>
                    <a:pt x="56" y="154"/>
                    <a:pt x="56" y="154"/>
                  </a:cubicBezTo>
                  <a:cubicBezTo>
                    <a:pt x="56" y="154"/>
                    <a:pt x="57" y="153"/>
                    <a:pt x="57" y="153"/>
                  </a:cubicBezTo>
                  <a:cubicBezTo>
                    <a:pt x="57" y="152"/>
                    <a:pt x="58" y="150"/>
                    <a:pt x="59" y="148"/>
                  </a:cubicBezTo>
                  <a:cubicBezTo>
                    <a:pt x="60" y="149"/>
                    <a:pt x="61" y="149"/>
                    <a:pt x="62" y="149"/>
                  </a:cubicBezTo>
                  <a:cubicBezTo>
                    <a:pt x="62" y="151"/>
                    <a:pt x="61" y="154"/>
                    <a:pt x="61" y="154"/>
                  </a:cubicBezTo>
                  <a:cubicBezTo>
                    <a:pt x="61" y="155"/>
                    <a:pt x="62" y="155"/>
                    <a:pt x="62" y="155"/>
                  </a:cubicBezTo>
                  <a:cubicBezTo>
                    <a:pt x="62" y="156"/>
                    <a:pt x="62" y="156"/>
                    <a:pt x="63" y="156"/>
                  </a:cubicBezTo>
                  <a:cubicBezTo>
                    <a:pt x="63" y="156"/>
                    <a:pt x="64" y="156"/>
                    <a:pt x="64" y="156"/>
                  </a:cubicBezTo>
                  <a:cubicBezTo>
                    <a:pt x="64" y="155"/>
                    <a:pt x="65" y="155"/>
                    <a:pt x="65" y="155"/>
                  </a:cubicBezTo>
                  <a:cubicBezTo>
                    <a:pt x="65" y="154"/>
                    <a:pt x="66" y="152"/>
                    <a:pt x="66" y="150"/>
                  </a:cubicBezTo>
                  <a:cubicBezTo>
                    <a:pt x="67" y="150"/>
                    <a:pt x="68" y="150"/>
                    <a:pt x="69" y="151"/>
                  </a:cubicBezTo>
                  <a:cubicBezTo>
                    <a:pt x="69" y="153"/>
                    <a:pt x="69" y="155"/>
                    <a:pt x="69" y="155"/>
                  </a:cubicBezTo>
                  <a:cubicBezTo>
                    <a:pt x="69" y="156"/>
                    <a:pt x="70" y="156"/>
                    <a:pt x="70" y="157"/>
                  </a:cubicBezTo>
                  <a:cubicBezTo>
                    <a:pt x="70" y="157"/>
                    <a:pt x="70" y="157"/>
                    <a:pt x="71" y="157"/>
                  </a:cubicBezTo>
                  <a:cubicBezTo>
                    <a:pt x="71" y="157"/>
                    <a:pt x="72" y="157"/>
                    <a:pt x="72" y="157"/>
                  </a:cubicBezTo>
                  <a:cubicBezTo>
                    <a:pt x="72" y="157"/>
                    <a:pt x="73" y="156"/>
                    <a:pt x="73" y="156"/>
                  </a:cubicBezTo>
                  <a:cubicBezTo>
                    <a:pt x="73" y="155"/>
                    <a:pt x="73" y="153"/>
                    <a:pt x="74" y="151"/>
                  </a:cubicBezTo>
                  <a:cubicBezTo>
                    <a:pt x="75" y="151"/>
                    <a:pt x="76" y="151"/>
                    <a:pt x="77" y="151"/>
                  </a:cubicBezTo>
                  <a:cubicBezTo>
                    <a:pt x="77" y="153"/>
                    <a:pt x="77" y="156"/>
                    <a:pt x="77" y="156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8" y="157"/>
                    <a:pt x="79" y="158"/>
                    <a:pt x="79" y="158"/>
                  </a:cubicBezTo>
                  <a:cubicBezTo>
                    <a:pt x="80" y="158"/>
                    <a:pt x="80" y="157"/>
                    <a:pt x="80" y="157"/>
                  </a:cubicBezTo>
                  <a:cubicBezTo>
                    <a:pt x="81" y="157"/>
                    <a:pt x="81" y="157"/>
                    <a:pt x="81" y="156"/>
                  </a:cubicBezTo>
                  <a:cubicBezTo>
                    <a:pt x="81" y="156"/>
                    <a:pt x="81" y="153"/>
                    <a:pt x="81" y="151"/>
                  </a:cubicBezTo>
                  <a:cubicBezTo>
                    <a:pt x="82" y="151"/>
                    <a:pt x="84" y="151"/>
                    <a:pt x="85" y="151"/>
                  </a:cubicBezTo>
                  <a:cubicBezTo>
                    <a:pt x="85" y="153"/>
                    <a:pt x="85" y="155"/>
                    <a:pt x="86" y="156"/>
                  </a:cubicBezTo>
                  <a:cubicBezTo>
                    <a:pt x="86" y="156"/>
                    <a:pt x="86" y="157"/>
                    <a:pt x="86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8" y="157"/>
                    <a:pt x="88" y="157"/>
                    <a:pt x="89" y="157"/>
                  </a:cubicBezTo>
                  <a:cubicBezTo>
                    <a:pt x="89" y="156"/>
                    <a:pt x="89" y="156"/>
                    <a:pt x="89" y="155"/>
                  </a:cubicBezTo>
                  <a:cubicBezTo>
                    <a:pt x="89" y="155"/>
                    <a:pt x="89" y="153"/>
                    <a:pt x="89" y="151"/>
                  </a:cubicBezTo>
                  <a:cubicBezTo>
                    <a:pt x="90" y="150"/>
                    <a:pt x="91" y="150"/>
                    <a:pt x="92" y="150"/>
                  </a:cubicBezTo>
                  <a:cubicBezTo>
                    <a:pt x="93" y="152"/>
                    <a:pt x="93" y="154"/>
                    <a:pt x="94" y="155"/>
                  </a:cubicBezTo>
                  <a:cubicBezTo>
                    <a:pt x="94" y="155"/>
                    <a:pt x="94" y="155"/>
                    <a:pt x="94" y="156"/>
                  </a:cubicBezTo>
                  <a:cubicBezTo>
                    <a:pt x="95" y="156"/>
                    <a:pt x="95" y="156"/>
                    <a:pt x="96" y="156"/>
                  </a:cubicBezTo>
                  <a:cubicBezTo>
                    <a:pt x="96" y="156"/>
                    <a:pt x="96" y="156"/>
                    <a:pt x="97" y="155"/>
                  </a:cubicBezTo>
                  <a:cubicBezTo>
                    <a:pt x="97" y="155"/>
                    <a:pt x="97" y="155"/>
                    <a:pt x="97" y="154"/>
                  </a:cubicBezTo>
                  <a:cubicBezTo>
                    <a:pt x="97" y="154"/>
                    <a:pt x="97" y="151"/>
                    <a:pt x="96" y="149"/>
                  </a:cubicBezTo>
                  <a:cubicBezTo>
                    <a:pt x="97" y="149"/>
                    <a:pt x="98" y="149"/>
                    <a:pt x="100" y="148"/>
                  </a:cubicBezTo>
                  <a:cubicBezTo>
                    <a:pt x="100" y="150"/>
                    <a:pt x="101" y="152"/>
                    <a:pt x="101" y="153"/>
                  </a:cubicBezTo>
                  <a:cubicBezTo>
                    <a:pt x="102" y="153"/>
                    <a:pt x="102" y="154"/>
                    <a:pt x="102" y="154"/>
                  </a:cubicBezTo>
                  <a:cubicBezTo>
                    <a:pt x="103" y="154"/>
                    <a:pt x="103" y="154"/>
                    <a:pt x="104" y="154"/>
                  </a:cubicBezTo>
                  <a:cubicBezTo>
                    <a:pt x="104" y="154"/>
                    <a:pt x="104" y="153"/>
                    <a:pt x="105" y="153"/>
                  </a:cubicBezTo>
                  <a:cubicBezTo>
                    <a:pt x="105" y="153"/>
                    <a:pt x="105" y="152"/>
                    <a:pt x="105" y="152"/>
                  </a:cubicBezTo>
                  <a:cubicBezTo>
                    <a:pt x="105" y="151"/>
                    <a:pt x="104" y="149"/>
                    <a:pt x="104" y="147"/>
                  </a:cubicBezTo>
                  <a:cubicBezTo>
                    <a:pt x="105" y="147"/>
                    <a:pt x="106" y="146"/>
                    <a:pt x="107" y="146"/>
                  </a:cubicBezTo>
                  <a:cubicBezTo>
                    <a:pt x="108" y="148"/>
                    <a:pt x="109" y="150"/>
                    <a:pt x="109" y="150"/>
                  </a:cubicBezTo>
                  <a:cubicBezTo>
                    <a:pt x="109" y="150"/>
                    <a:pt x="110" y="151"/>
                    <a:pt x="110" y="151"/>
                  </a:cubicBezTo>
                  <a:cubicBezTo>
                    <a:pt x="110" y="151"/>
                    <a:pt x="111" y="151"/>
                    <a:pt x="111" y="151"/>
                  </a:cubicBezTo>
                  <a:cubicBezTo>
                    <a:pt x="112" y="151"/>
                    <a:pt x="112" y="150"/>
                    <a:pt x="112" y="150"/>
                  </a:cubicBezTo>
                  <a:cubicBezTo>
                    <a:pt x="112" y="150"/>
                    <a:pt x="112" y="149"/>
                    <a:pt x="112" y="149"/>
                  </a:cubicBezTo>
                  <a:cubicBezTo>
                    <a:pt x="112" y="148"/>
                    <a:pt x="111" y="146"/>
                    <a:pt x="111" y="144"/>
                  </a:cubicBezTo>
                  <a:cubicBezTo>
                    <a:pt x="112" y="144"/>
                    <a:pt x="113" y="143"/>
                    <a:pt x="114" y="143"/>
                  </a:cubicBezTo>
                  <a:cubicBezTo>
                    <a:pt x="115" y="144"/>
                    <a:pt x="116" y="146"/>
                    <a:pt x="116" y="147"/>
                  </a:cubicBezTo>
                  <a:cubicBezTo>
                    <a:pt x="117" y="147"/>
                    <a:pt x="117" y="147"/>
                    <a:pt x="117" y="147"/>
                  </a:cubicBezTo>
                  <a:cubicBezTo>
                    <a:pt x="118" y="147"/>
                    <a:pt x="118" y="147"/>
                    <a:pt x="119" y="147"/>
                  </a:cubicBezTo>
                  <a:cubicBezTo>
                    <a:pt x="119" y="147"/>
                    <a:pt x="119" y="146"/>
                    <a:pt x="119" y="146"/>
                  </a:cubicBezTo>
                  <a:cubicBezTo>
                    <a:pt x="120" y="146"/>
                    <a:pt x="120" y="145"/>
                    <a:pt x="119" y="145"/>
                  </a:cubicBezTo>
                  <a:cubicBezTo>
                    <a:pt x="119" y="145"/>
                    <a:pt x="118" y="142"/>
                    <a:pt x="117" y="140"/>
                  </a:cubicBezTo>
                  <a:cubicBezTo>
                    <a:pt x="118" y="140"/>
                    <a:pt x="119" y="139"/>
                    <a:pt x="120" y="139"/>
                  </a:cubicBezTo>
                  <a:cubicBezTo>
                    <a:pt x="121" y="140"/>
                    <a:pt x="123" y="142"/>
                    <a:pt x="123" y="142"/>
                  </a:cubicBezTo>
                  <a:cubicBezTo>
                    <a:pt x="124" y="143"/>
                    <a:pt x="124" y="143"/>
                    <a:pt x="124" y="143"/>
                  </a:cubicBezTo>
                  <a:cubicBezTo>
                    <a:pt x="125" y="143"/>
                    <a:pt x="125" y="143"/>
                    <a:pt x="126" y="143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6" y="141"/>
                    <a:pt x="126" y="141"/>
                    <a:pt x="126" y="140"/>
                  </a:cubicBezTo>
                  <a:cubicBezTo>
                    <a:pt x="126" y="140"/>
                    <a:pt x="125" y="138"/>
                    <a:pt x="124" y="136"/>
                  </a:cubicBezTo>
                  <a:cubicBezTo>
                    <a:pt x="124" y="135"/>
                    <a:pt x="125" y="135"/>
                    <a:pt x="126" y="134"/>
                  </a:cubicBezTo>
                  <a:cubicBezTo>
                    <a:pt x="128" y="135"/>
                    <a:pt x="129" y="137"/>
                    <a:pt x="130" y="137"/>
                  </a:cubicBezTo>
                  <a:cubicBezTo>
                    <a:pt x="130" y="138"/>
                    <a:pt x="130" y="138"/>
                    <a:pt x="131" y="138"/>
                  </a:cubicBezTo>
                  <a:cubicBezTo>
                    <a:pt x="131" y="138"/>
                    <a:pt x="132" y="138"/>
                    <a:pt x="132" y="137"/>
                  </a:cubicBezTo>
                  <a:cubicBezTo>
                    <a:pt x="132" y="137"/>
                    <a:pt x="133" y="137"/>
                    <a:pt x="133" y="136"/>
                  </a:cubicBezTo>
                  <a:cubicBezTo>
                    <a:pt x="133" y="136"/>
                    <a:pt x="133" y="135"/>
                    <a:pt x="132" y="135"/>
                  </a:cubicBezTo>
                  <a:cubicBezTo>
                    <a:pt x="132" y="135"/>
                    <a:pt x="131" y="133"/>
                    <a:pt x="129" y="131"/>
                  </a:cubicBezTo>
                  <a:cubicBezTo>
                    <a:pt x="130" y="130"/>
                    <a:pt x="131" y="130"/>
                    <a:pt x="132" y="129"/>
                  </a:cubicBezTo>
                  <a:cubicBezTo>
                    <a:pt x="133" y="130"/>
                    <a:pt x="135" y="131"/>
                    <a:pt x="136" y="132"/>
                  </a:cubicBezTo>
                  <a:cubicBezTo>
                    <a:pt x="136" y="132"/>
                    <a:pt x="136" y="132"/>
                    <a:pt x="137" y="132"/>
                  </a:cubicBezTo>
                  <a:cubicBezTo>
                    <a:pt x="137" y="132"/>
                    <a:pt x="138" y="132"/>
                    <a:pt x="138" y="131"/>
                  </a:cubicBezTo>
                  <a:cubicBezTo>
                    <a:pt x="138" y="131"/>
                    <a:pt x="138" y="131"/>
                    <a:pt x="138" y="130"/>
                  </a:cubicBezTo>
                  <a:cubicBezTo>
                    <a:pt x="138" y="130"/>
                    <a:pt x="138" y="130"/>
                    <a:pt x="138" y="129"/>
                  </a:cubicBezTo>
                  <a:cubicBezTo>
                    <a:pt x="138" y="129"/>
                    <a:pt x="136" y="127"/>
                    <a:pt x="135" y="126"/>
                  </a:cubicBezTo>
                  <a:cubicBezTo>
                    <a:pt x="135" y="125"/>
                    <a:pt x="136" y="124"/>
                    <a:pt x="137" y="123"/>
                  </a:cubicBezTo>
                  <a:cubicBezTo>
                    <a:pt x="138" y="124"/>
                    <a:pt x="140" y="125"/>
                    <a:pt x="141" y="126"/>
                  </a:cubicBezTo>
                  <a:cubicBezTo>
                    <a:pt x="141" y="126"/>
                    <a:pt x="142" y="126"/>
                    <a:pt x="142" y="126"/>
                  </a:cubicBezTo>
                  <a:cubicBezTo>
                    <a:pt x="142" y="126"/>
                    <a:pt x="143" y="125"/>
                    <a:pt x="143" y="125"/>
                  </a:cubicBezTo>
                  <a:cubicBezTo>
                    <a:pt x="143" y="125"/>
                    <a:pt x="143" y="124"/>
                    <a:pt x="143" y="124"/>
                  </a:cubicBezTo>
                  <a:cubicBezTo>
                    <a:pt x="143" y="123"/>
                    <a:pt x="143" y="123"/>
                    <a:pt x="143" y="123"/>
                  </a:cubicBezTo>
                  <a:cubicBezTo>
                    <a:pt x="142" y="122"/>
                    <a:pt x="141" y="121"/>
                    <a:pt x="139" y="120"/>
                  </a:cubicBezTo>
                  <a:cubicBezTo>
                    <a:pt x="140" y="119"/>
                    <a:pt x="140" y="118"/>
                    <a:pt x="141" y="117"/>
                  </a:cubicBezTo>
                  <a:cubicBezTo>
                    <a:pt x="143" y="118"/>
                    <a:pt x="145" y="119"/>
                    <a:pt x="145" y="119"/>
                  </a:cubicBezTo>
                  <a:cubicBezTo>
                    <a:pt x="146" y="119"/>
                    <a:pt x="146" y="119"/>
                    <a:pt x="147" y="119"/>
                  </a:cubicBezTo>
                  <a:cubicBezTo>
                    <a:pt x="147" y="119"/>
                    <a:pt x="147" y="118"/>
                    <a:pt x="148" y="118"/>
                  </a:cubicBezTo>
                  <a:cubicBezTo>
                    <a:pt x="148" y="118"/>
                    <a:pt x="148" y="117"/>
                    <a:pt x="148" y="117"/>
                  </a:cubicBezTo>
                  <a:cubicBezTo>
                    <a:pt x="148" y="117"/>
                    <a:pt x="147" y="116"/>
                    <a:pt x="147" y="116"/>
                  </a:cubicBezTo>
                  <a:cubicBezTo>
                    <a:pt x="147" y="116"/>
                    <a:pt x="145" y="114"/>
                    <a:pt x="143" y="113"/>
                  </a:cubicBezTo>
                  <a:cubicBezTo>
                    <a:pt x="144" y="112"/>
                    <a:pt x="144" y="111"/>
                    <a:pt x="145" y="110"/>
                  </a:cubicBezTo>
                  <a:cubicBezTo>
                    <a:pt x="147" y="111"/>
                    <a:pt x="149" y="111"/>
                    <a:pt x="149" y="112"/>
                  </a:cubicBezTo>
                  <a:cubicBezTo>
                    <a:pt x="150" y="112"/>
                    <a:pt x="150" y="112"/>
                    <a:pt x="150" y="112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1" y="110"/>
                    <a:pt x="152" y="110"/>
                    <a:pt x="151" y="110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0" y="108"/>
                    <a:pt x="148" y="107"/>
                    <a:pt x="146" y="106"/>
                  </a:cubicBezTo>
                  <a:cubicBezTo>
                    <a:pt x="147" y="105"/>
                    <a:pt x="147" y="104"/>
                    <a:pt x="148" y="103"/>
                  </a:cubicBezTo>
                  <a:cubicBezTo>
                    <a:pt x="150" y="104"/>
                    <a:pt x="152" y="104"/>
                    <a:pt x="152" y="104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4" y="104"/>
                    <a:pt x="154" y="103"/>
                    <a:pt x="154" y="103"/>
                  </a:cubicBezTo>
                  <a:cubicBezTo>
                    <a:pt x="154" y="103"/>
                    <a:pt x="154" y="102"/>
                    <a:pt x="154" y="102"/>
                  </a:cubicBezTo>
                  <a:cubicBezTo>
                    <a:pt x="154" y="101"/>
                    <a:pt x="154" y="101"/>
                    <a:pt x="153" y="101"/>
                  </a:cubicBezTo>
                  <a:cubicBezTo>
                    <a:pt x="153" y="101"/>
                    <a:pt x="151" y="100"/>
                    <a:pt x="149" y="99"/>
                  </a:cubicBezTo>
                  <a:cubicBezTo>
                    <a:pt x="149" y="98"/>
                    <a:pt x="149" y="97"/>
                    <a:pt x="150" y="96"/>
                  </a:cubicBezTo>
                  <a:cubicBezTo>
                    <a:pt x="152" y="96"/>
                    <a:pt x="154" y="96"/>
                    <a:pt x="155" y="96"/>
                  </a:cubicBezTo>
                  <a:cubicBezTo>
                    <a:pt x="155" y="96"/>
                    <a:pt x="155" y="96"/>
                    <a:pt x="156" y="96"/>
                  </a:cubicBezTo>
                  <a:cubicBezTo>
                    <a:pt x="156" y="96"/>
                    <a:pt x="156" y="95"/>
                    <a:pt x="156" y="95"/>
                  </a:cubicBezTo>
                  <a:cubicBezTo>
                    <a:pt x="156" y="95"/>
                    <a:pt x="156" y="94"/>
                    <a:pt x="156" y="94"/>
                  </a:cubicBezTo>
                  <a:cubicBezTo>
                    <a:pt x="156" y="93"/>
                    <a:pt x="156" y="93"/>
                    <a:pt x="155" y="93"/>
                  </a:cubicBezTo>
                  <a:cubicBezTo>
                    <a:pt x="155" y="93"/>
                    <a:pt x="153" y="92"/>
                    <a:pt x="151" y="92"/>
                  </a:cubicBezTo>
                  <a:cubicBezTo>
                    <a:pt x="151" y="90"/>
                    <a:pt x="151" y="89"/>
                    <a:pt x="151" y="88"/>
                  </a:cubicBezTo>
                  <a:cubicBezTo>
                    <a:pt x="153" y="88"/>
                    <a:pt x="156" y="88"/>
                    <a:pt x="156" y="88"/>
                  </a:cubicBezTo>
                  <a:cubicBezTo>
                    <a:pt x="156" y="88"/>
                    <a:pt x="157" y="88"/>
                    <a:pt x="157" y="88"/>
                  </a:cubicBezTo>
                  <a:cubicBezTo>
                    <a:pt x="157" y="88"/>
                    <a:pt x="158" y="87"/>
                    <a:pt x="158" y="87"/>
                  </a:cubicBezTo>
                  <a:cubicBezTo>
                    <a:pt x="158" y="86"/>
                    <a:pt x="158" y="86"/>
                    <a:pt x="157" y="86"/>
                  </a:cubicBezTo>
                  <a:cubicBezTo>
                    <a:pt x="157" y="85"/>
                    <a:pt x="157" y="85"/>
                    <a:pt x="156" y="85"/>
                  </a:cubicBezTo>
                  <a:cubicBezTo>
                    <a:pt x="156" y="85"/>
                    <a:pt x="154" y="84"/>
                    <a:pt x="152" y="84"/>
                  </a:cubicBezTo>
                  <a:cubicBezTo>
                    <a:pt x="152" y="83"/>
                    <a:pt x="152" y="82"/>
                    <a:pt x="152" y="81"/>
                  </a:cubicBezTo>
                  <a:cubicBezTo>
                    <a:pt x="154" y="81"/>
                    <a:pt x="156" y="80"/>
                    <a:pt x="157" y="80"/>
                  </a:cubicBezTo>
                  <a:close/>
                  <a:moveTo>
                    <a:pt x="79" y="142"/>
                  </a:moveTo>
                  <a:cubicBezTo>
                    <a:pt x="44" y="142"/>
                    <a:pt x="16" y="113"/>
                    <a:pt x="16" y="79"/>
                  </a:cubicBezTo>
                  <a:cubicBezTo>
                    <a:pt x="16" y="44"/>
                    <a:pt x="44" y="16"/>
                    <a:pt x="79" y="16"/>
                  </a:cubicBezTo>
                  <a:cubicBezTo>
                    <a:pt x="114" y="16"/>
                    <a:pt x="142" y="44"/>
                    <a:pt x="142" y="79"/>
                  </a:cubicBezTo>
                  <a:cubicBezTo>
                    <a:pt x="142" y="113"/>
                    <a:pt x="114" y="142"/>
                    <a:pt x="79" y="14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14" name="Freeform 23"/>
            <p:cNvSpPr>
              <a:spLocks noEditPoints="1"/>
            </p:cNvSpPr>
            <p:nvPr/>
          </p:nvSpPr>
          <p:spPr bwMode="auto">
            <a:xfrm>
              <a:off x="1031875" y="3992563"/>
              <a:ext cx="509588" cy="509588"/>
            </a:xfrm>
            <a:custGeom>
              <a:avLst/>
              <a:gdLst>
                <a:gd name="T0" fmla="*/ 138 w 144"/>
                <a:gd name="T1" fmla="*/ 67 h 144"/>
                <a:gd name="T2" fmla="*/ 137 w 144"/>
                <a:gd name="T3" fmla="*/ 60 h 144"/>
                <a:gd name="T4" fmla="*/ 135 w 144"/>
                <a:gd name="T5" fmla="*/ 53 h 144"/>
                <a:gd name="T6" fmla="*/ 133 w 144"/>
                <a:gd name="T7" fmla="*/ 47 h 144"/>
                <a:gd name="T8" fmla="*/ 130 w 144"/>
                <a:gd name="T9" fmla="*/ 40 h 144"/>
                <a:gd name="T10" fmla="*/ 126 w 144"/>
                <a:gd name="T11" fmla="*/ 34 h 144"/>
                <a:gd name="T12" fmla="*/ 122 w 144"/>
                <a:gd name="T13" fmla="*/ 29 h 144"/>
                <a:gd name="T14" fmla="*/ 117 w 144"/>
                <a:gd name="T15" fmla="*/ 24 h 144"/>
                <a:gd name="T16" fmla="*/ 112 w 144"/>
                <a:gd name="T17" fmla="*/ 19 h 144"/>
                <a:gd name="T18" fmla="*/ 106 w 144"/>
                <a:gd name="T19" fmla="*/ 15 h 144"/>
                <a:gd name="T20" fmla="*/ 100 w 144"/>
                <a:gd name="T21" fmla="*/ 12 h 144"/>
                <a:gd name="T22" fmla="*/ 94 w 144"/>
                <a:gd name="T23" fmla="*/ 9 h 144"/>
                <a:gd name="T24" fmla="*/ 87 w 144"/>
                <a:gd name="T25" fmla="*/ 7 h 144"/>
                <a:gd name="T26" fmla="*/ 81 w 144"/>
                <a:gd name="T27" fmla="*/ 6 h 144"/>
                <a:gd name="T28" fmla="*/ 74 w 144"/>
                <a:gd name="T29" fmla="*/ 6 h 144"/>
                <a:gd name="T30" fmla="*/ 67 w 144"/>
                <a:gd name="T31" fmla="*/ 6 h 144"/>
                <a:gd name="T32" fmla="*/ 60 w 144"/>
                <a:gd name="T33" fmla="*/ 7 h 144"/>
                <a:gd name="T34" fmla="*/ 53 w 144"/>
                <a:gd name="T35" fmla="*/ 8 h 144"/>
                <a:gd name="T36" fmla="*/ 47 w 144"/>
                <a:gd name="T37" fmla="*/ 11 h 144"/>
                <a:gd name="T38" fmla="*/ 40 w 144"/>
                <a:gd name="T39" fmla="*/ 13 h 144"/>
                <a:gd name="T40" fmla="*/ 35 w 144"/>
                <a:gd name="T41" fmla="*/ 17 h 144"/>
                <a:gd name="T42" fmla="*/ 29 w 144"/>
                <a:gd name="T43" fmla="*/ 21 h 144"/>
                <a:gd name="T44" fmla="*/ 24 w 144"/>
                <a:gd name="T45" fmla="*/ 26 h 144"/>
                <a:gd name="T46" fmla="*/ 19 w 144"/>
                <a:gd name="T47" fmla="*/ 31 h 144"/>
                <a:gd name="T48" fmla="*/ 16 w 144"/>
                <a:gd name="T49" fmla="*/ 37 h 144"/>
                <a:gd name="T50" fmla="*/ 12 w 144"/>
                <a:gd name="T51" fmla="*/ 43 h 144"/>
                <a:gd name="T52" fmla="*/ 10 w 144"/>
                <a:gd name="T53" fmla="*/ 49 h 144"/>
                <a:gd name="T54" fmla="*/ 8 w 144"/>
                <a:gd name="T55" fmla="*/ 56 h 144"/>
                <a:gd name="T56" fmla="*/ 6 w 144"/>
                <a:gd name="T57" fmla="*/ 63 h 144"/>
                <a:gd name="T58" fmla="*/ 6 w 144"/>
                <a:gd name="T59" fmla="*/ 70 h 144"/>
                <a:gd name="T60" fmla="*/ 6 w 144"/>
                <a:gd name="T61" fmla="*/ 77 h 144"/>
                <a:gd name="T62" fmla="*/ 7 w 144"/>
                <a:gd name="T63" fmla="*/ 84 h 144"/>
                <a:gd name="T64" fmla="*/ 8 w 144"/>
                <a:gd name="T65" fmla="*/ 90 h 144"/>
                <a:gd name="T66" fmla="*/ 11 w 144"/>
                <a:gd name="T67" fmla="*/ 97 h 144"/>
                <a:gd name="T68" fmla="*/ 14 w 144"/>
                <a:gd name="T69" fmla="*/ 103 h 144"/>
                <a:gd name="T70" fmla="*/ 17 w 144"/>
                <a:gd name="T71" fmla="*/ 109 h 144"/>
                <a:gd name="T72" fmla="*/ 21 w 144"/>
                <a:gd name="T73" fmla="*/ 115 h 144"/>
                <a:gd name="T74" fmla="*/ 26 w 144"/>
                <a:gd name="T75" fmla="*/ 120 h 144"/>
                <a:gd name="T76" fmla="*/ 31 w 144"/>
                <a:gd name="T77" fmla="*/ 124 h 144"/>
                <a:gd name="T78" fmla="*/ 37 w 144"/>
                <a:gd name="T79" fmla="*/ 128 h 144"/>
                <a:gd name="T80" fmla="*/ 43 w 144"/>
                <a:gd name="T81" fmla="*/ 131 h 144"/>
                <a:gd name="T82" fmla="*/ 49 w 144"/>
                <a:gd name="T83" fmla="*/ 134 h 144"/>
                <a:gd name="T84" fmla="*/ 56 w 144"/>
                <a:gd name="T85" fmla="*/ 136 h 144"/>
                <a:gd name="T86" fmla="*/ 63 w 144"/>
                <a:gd name="T87" fmla="*/ 137 h 144"/>
                <a:gd name="T88" fmla="*/ 70 w 144"/>
                <a:gd name="T89" fmla="*/ 138 h 144"/>
                <a:gd name="T90" fmla="*/ 77 w 144"/>
                <a:gd name="T91" fmla="*/ 138 h 144"/>
                <a:gd name="T92" fmla="*/ 83 w 144"/>
                <a:gd name="T93" fmla="*/ 137 h 144"/>
                <a:gd name="T94" fmla="*/ 90 w 144"/>
                <a:gd name="T95" fmla="*/ 135 h 144"/>
                <a:gd name="T96" fmla="*/ 97 w 144"/>
                <a:gd name="T97" fmla="*/ 133 h 144"/>
                <a:gd name="T98" fmla="*/ 103 w 144"/>
                <a:gd name="T99" fmla="*/ 130 h 144"/>
                <a:gd name="T100" fmla="*/ 109 w 144"/>
                <a:gd name="T101" fmla="*/ 126 h 144"/>
                <a:gd name="T102" fmla="*/ 114 w 144"/>
                <a:gd name="T103" fmla="*/ 122 h 144"/>
                <a:gd name="T104" fmla="*/ 120 w 144"/>
                <a:gd name="T105" fmla="*/ 117 h 144"/>
                <a:gd name="T106" fmla="*/ 124 w 144"/>
                <a:gd name="T107" fmla="*/ 112 h 144"/>
                <a:gd name="T108" fmla="*/ 128 w 144"/>
                <a:gd name="T109" fmla="*/ 107 h 144"/>
                <a:gd name="T110" fmla="*/ 131 w 144"/>
                <a:gd name="T111" fmla="*/ 100 h 144"/>
                <a:gd name="T112" fmla="*/ 134 w 144"/>
                <a:gd name="T113" fmla="*/ 94 h 144"/>
                <a:gd name="T114" fmla="*/ 136 w 144"/>
                <a:gd name="T115" fmla="*/ 87 h 144"/>
                <a:gd name="T116" fmla="*/ 137 w 144"/>
                <a:gd name="T117" fmla="*/ 81 h 144"/>
                <a:gd name="T118" fmla="*/ 138 w 144"/>
                <a:gd name="T119" fmla="*/ 7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4" h="144">
                  <a:moveTo>
                    <a:pt x="142" y="73"/>
                  </a:moveTo>
                  <a:cubicBezTo>
                    <a:pt x="143" y="73"/>
                    <a:pt x="143" y="73"/>
                    <a:pt x="143" y="73"/>
                  </a:cubicBezTo>
                  <a:cubicBezTo>
                    <a:pt x="143" y="72"/>
                    <a:pt x="144" y="72"/>
                    <a:pt x="144" y="72"/>
                  </a:cubicBezTo>
                  <a:cubicBezTo>
                    <a:pt x="144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2" y="70"/>
                  </a:cubicBezTo>
                  <a:cubicBezTo>
                    <a:pt x="142" y="70"/>
                    <a:pt x="140" y="70"/>
                    <a:pt x="138" y="70"/>
                  </a:cubicBezTo>
                  <a:cubicBezTo>
                    <a:pt x="138" y="69"/>
                    <a:pt x="138" y="68"/>
                    <a:pt x="138" y="67"/>
                  </a:cubicBezTo>
                  <a:cubicBezTo>
                    <a:pt x="140" y="66"/>
                    <a:pt x="142" y="66"/>
                    <a:pt x="142" y="66"/>
                  </a:cubicBezTo>
                  <a:cubicBezTo>
                    <a:pt x="142" y="66"/>
                    <a:pt x="143" y="66"/>
                    <a:pt x="143" y="65"/>
                  </a:cubicBezTo>
                  <a:cubicBezTo>
                    <a:pt x="143" y="65"/>
                    <a:pt x="143" y="65"/>
                    <a:pt x="143" y="64"/>
                  </a:cubicBezTo>
                  <a:cubicBezTo>
                    <a:pt x="143" y="64"/>
                    <a:pt x="143" y="63"/>
                    <a:pt x="143" y="63"/>
                  </a:cubicBezTo>
                  <a:cubicBezTo>
                    <a:pt x="142" y="63"/>
                    <a:pt x="142" y="63"/>
                    <a:pt x="142" y="63"/>
                  </a:cubicBezTo>
                  <a:cubicBezTo>
                    <a:pt x="141" y="63"/>
                    <a:pt x="139" y="63"/>
                    <a:pt x="137" y="63"/>
                  </a:cubicBezTo>
                  <a:cubicBezTo>
                    <a:pt x="137" y="62"/>
                    <a:pt x="137" y="61"/>
                    <a:pt x="137" y="60"/>
                  </a:cubicBezTo>
                  <a:cubicBezTo>
                    <a:pt x="139" y="59"/>
                    <a:pt x="141" y="59"/>
                    <a:pt x="141" y="59"/>
                  </a:cubicBezTo>
                  <a:cubicBezTo>
                    <a:pt x="141" y="58"/>
                    <a:pt x="142" y="58"/>
                    <a:pt x="142" y="58"/>
                  </a:cubicBezTo>
                  <a:cubicBezTo>
                    <a:pt x="142" y="58"/>
                    <a:pt x="142" y="57"/>
                    <a:pt x="142" y="57"/>
                  </a:cubicBezTo>
                  <a:cubicBezTo>
                    <a:pt x="142" y="56"/>
                    <a:pt x="142" y="56"/>
                    <a:pt x="141" y="56"/>
                  </a:cubicBezTo>
                  <a:cubicBezTo>
                    <a:pt x="141" y="56"/>
                    <a:pt x="141" y="55"/>
                    <a:pt x="140" y="56"/>
                  </a:cubicBezTo>
                  <a:cubicBezTo>
                    <a:pt x="140" y="56"/>
                    <a:pt x="138" y="56"/>
                    <a:pt x="136" y="56"/>
                  </a:cubicBezTo>
                  <a:cubicBezTo>
                    <a:pt x="136" y="55"/>
                    <a:pt x="135" y="54"/>
                    <a:pt x="135" y="53"/>
                  </a:cubicBezTo>
                  <a:cubicBezTo>
                    <a:pt x="137" y="52"/>
                    <a:pt x="139" y="52"/>
                    <a:pt x="139" y="51"/>
                  </a:cubicBezTo>
                  <a:cubicBezTo>
                    <a:pt x="140" y="51"/>
                    <a:pt x="140" y="51"/>
                    <a:pt x="140" y="51"/>
                  </a:cubicBezTo>
                  <a:cubicBezTo>
                    <a:pt x="140" y="50"/>
                    <a:pt x="140" y="50"/>
                    <a:pt x="140" y="50"/>
                  </a:cubicBezTo>
                  <a:cubicBezTo>
                    <a:pt x="140" y="49"/>
                    <a:pt x="140" y="49"/>
                    <a:pt x="139" y="49"/>
                  </a:cubicBezTo>
                  <a:cubicBezTo>
                    <a:pt x="139" y="48"/>
                    <a:pt x="139" y="48"/>
                    <a:pt x="138" y="48"/>
                  </a:cubicBezTo>
                  <a:cubicBezTo>
                    <a:pt x="138" y="49"/>
                    <a:pt x="136" y="49"/>
                    <a:pt x="134" y="49"/>
                  </a:cubicBezTo>
                  <a:cubicBezTo>
                    <a:pt x="134" y="48"/>
                    <a:pt x="133" y="48"/>
                    <a:pt x="133" y="47"/>
                  </a:cubicBezTo>
                  <a:cubicBezTo>
                    <a:pt x="134" y="46"/>
                    <a:pt x="136" y="45"/>
                    <a:pt x="137" y="44"/>
                  </a:cubicBezTo>
                  <a:cubicBezTo>
                    <a:pt x="137" y="44"/>
                    <a:pt x="137" y="44"/>
                    <a:pt x="137" y="44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7" y="42"/>
                    <a:pt x="137" y="42"/>
                  </a:cubicBezTo>
                  <a:cubicBezTo>
                    <a:pt x="136" y="41"/>
                    <a:pt x="136" y="41"/>
                    <a:pt x="136" y="42"/>
                  </a:cubicBezTo>
                  <a:cubicBezTo>
                    <a:pt x="135" y="42"/>
                    <a:pt x="133" y="42"/>
                    <a:pt x="131" y="43"/>
                  </a:cubicBezTo>
                  <a:cubicBezTo>
                    <a:pt x="131" y="42"/>
                    <a:pt x="130" y="41"/>
                    <a:pt x="130" y="40"/>
                  </a:cubicBezTo>
                  <a:cubicBezTo>
                    <a:pt x="132" y="39"/>
                    <a:pt x="133" y="38"/>
                    <a:pt x="134" y="38"/>
                  </a:cubicBezTo>
                  <a:cubicBezTo>
                    <a:pt x="134" y="38"/>
                    <a:pt x="134" y="37"/>
                    <a:pt x="134" y="37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4" y="35"/>
                    <a:pt x="133" y="35"/>
                    <a:pt x="133" y="35"/>
                  </a:cubicBezTo>
                  <a:cubicBezTo>
                    <a:pt x="133" y="35"/>
                    <a:pt x="132" y="35"/>
                    <a:pt x="132" y="35"/>
                  </a:cubicBezTo>
                  <a:cubicBezTo>
                    <a:pt x="132" y="35"/>
                    <a:pt x="130" y="36"/>
                    <a:pt x="128" y="37"/>
                  </a:cubicBezTo>
                  <a:cubicBezTo>
                    <a:pt x="127" y="36"/>
                    <a:pt x="127" y="35"/>
                    <a:pt x="126" y="34"/>
                  </a:cubicBezTo>
                  <a:cubicBezTo>
                    <a:pt x="128" y="33"/>
                    <a:pt x="129" y="32"/>
                    <a:pt x="130" y="32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0"/>
                    <a:pt x="130" y="30"/>
                    <a:pt x="130" y="29"/>
                  </a:cubicBezTo>
                  <a:cubicBezTo>
                    <a:pt x="130" y="29"/>
                    <a:pt x="129" y="29"/>
                    <a:pt x="129" y="29"/>
                  </a:cubicBezTo>
                  <a:cubicBezTo>
                    <a:pt x="129" y="29"/>
                    <a:pt x="128" y="29"/>
                    <a:pt x="128" y="29"/>
                  </a:cubicBezTo>
                  <a:cubicBezTo>
                    <a:pt x="128" y="29"/>
                    <a:pt x="126" y="30"/>
                    <a:pt x="124" y="31"/>
                  </a:cubicBezTo>
                  <a:cubicBezTo>
                    <a:pt x="123" y="31"/>
                    <a:pt x="123" y="30"/>
                    <a:pt x="122" y="29"/>
                  </a:cubicBezTo>
                  <a:cubicBezTo>
                    <a:pt x="123" y="28"/>
                    <a:pt x="125" y="26"/>
                    <a:pt x="125" y="26"/>
                  </a:cubicBezTo>
                  <a:cubicBezTo>
                    <a:pt x="125" y="25"/>
                    <a:pt x="126" y="25"/>
                    <a:pt x="125" y="25"/>
                  </a:cubicBezTo>
                  <a:cubicBezTo>
                    <a:pt x="125" y="24"/>
                    <a:pt x="125" y="24"/>
                    <a:pt x="125" y="24"/>
                  </a:cubicBezTo>
                  <a:cubicBezTo>
                    <a:pt x="125" y="23"/>
                    <a:pt x="125" y="23"/>
                    <a:pt x="124" y="23"/>
                  </a:cubicBezTo>
                  <a:cubicBezTo>
                    <a:pt x="124" y="23"/>
                    <a:pt x="123" y="23"/>
                    <a:pt x="123" y="23"/>
                  </a:cubicBezTo>
                  <a:cubicBezTo>
                    <a:pt x="123" y="24"/>
                    <a:pt x="121" y="25"/>
                    <a:pt x="120" y="26"/>
                  </a:cubicBezTo>
                  <a:cubicBezTo>
                    <a:pt x="119" y="25"/>
                    <a:pt x="118" y="25"/>
                    <a:pt x="117" y="24"/>
                  </a:cubicBezTo>
                  <a:cubicBezTo>
                    <a:pt x="118" y="22"/>
                    <a:pt x="120" y="21"/>
                    <a:pt x="120" y="20"/>
                  </a:cubicBezTo>
                  <a:cubicBezTo>
                    <a:pt x="120" y="20"/>
                    <a:pt x="120" y="20"/>
                    <a:pt x="120" y="19"/>
                  </a:cubicBezTo>
                  <a:cubicBezTo>
                    <a:pt x="120" y="19"/>
                    <a:pt x="120" y="19"/>
                    <a:pt x="120" y="18"/>
                  </a:cubicBezTo>
                  <a:cubicBezTo>
                    <a:pt x="120" y="18"/>
                    <a:pt x="119" y="18"/>
                    <a:pt x="119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7" y="19"/>
                    <a:pt x="116" y="20"/>
                    <a:pt x="114" y="21"/>
                  </a:cubicBezTo>
                  <a:cubicBezTo>
                    <a:pt x="114" y="21"/>
                    <a:pt x="113" y="20"/>
                    <a:pt x="112" y="19"/>
                  </a:cubicBezTo>
                  <a:cubicBezTo>
                    <a:pt x="113" y="18"/>
                    <a:pt x="114" y="16"/>
                    <a:pt x="114" y="16"/>
                  </a:cubicBezTo>
                  <a:cubicBezTo>
                    <a:pt x="115" y="15"/>
                    <a:pt x="115" y="15"/>
                    <a:pt x="115" y="14"/>
                  </a:cubicBezTo>
                  <a:cubicBezTo>
                    <a:pt x="114" y="14"/>
                    <a:pt x="114" y="14"/>
                    <a:pt x="114" y="13"/>
                  </a:cubicBezTo>
                  <a:cubicBezTo>
                    <a:pt x="114" y="13"/>
                    <a:pt x="113" y="13"/>
                    <a:pt x="113" y="13"/>
                  </a:cubicBezTo>
                  <a:cubicBezTo>
                    <a:pt x="113" y="13"/>
                    <a:pt x="112" y="13"/>
                    <a:pt x="112" y="14"/>
                  </a:cubicBezTo>
                  <a:cubicBezTo>
                    <a:pt x="112" y="14"/>
                    <a:pt x="110" y="16"/>
                    <a:pt x="109" y="17"/>
                  </a:cubicBezTo>
                  <a:cubicBezTo>
                    <a:pt x="108" y="16"/>
                    <a:pt x="107" y="16"/>
                    <a:pt x="106" y="15"/>
                  </a:cubicBezTo>
                  <a:cubicBezTo>
                    <a:pt x="107" y="14"/>
                    <a:pt x="108" y="12"/>
                    <a:pt x="108" y="11"/>
                  </a:cubicBezTo>
                  <a:cubicBezTo>
                    <a:pt x="108" y="11"/>
                    <a:pt x="108" y="11"/>
                    <a:pt x="108" y="10"/>
                  </a:cubicBezTo>
                  <a:cubicBezTo>
                    <a:pt x="108" y="10"/>
                    <a:pt x="108" y="10"/>
                    <a:pt x="108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6" y="9"/>
                    <a:pt x="106" y="9"/>
                    <a:pt x="106" y="10"/>
                  </a:cubicBezTo>
                  <a:cubicBezTo>
                    <a:pt x="105" y="10"/>
                    <a:pt x="104" y="12"/>
                    <a:pt x="103" y="13"/>
                  </a:cubicBezTo>
                  <a:cubicBezTo>
                    <a:pt x="102" y="13"/>
                    <a:pt x="101" y="13"/>
                    <a:pt x="100" y="12"/>
                  </a:cubicBezTo>
                  <a:cubicBezTo>
                    <a:pt x="101" y="10"/>
                    <a:pt x="102" y="8"/>
                    <a:pt x="102" y="8"/>
                  </a:cubicBezTo>
                  <a:cubicBezTo>
                    <a:pt x="102" y="8"/>
                    <a:pt x="102" y="7"/>
                    <a:pt x="102" y="7"/>
                  </a:cubicBezTo>
                  <a:cubicBezTo>
                    <a:pt x="102" y="6"/>
                    <a:pt x="101" y="6"/>
                    <a:pt x="101" y="6"/>
                  </a:cubicBezTo>
                  <a:cubicBezTo>
                    <a:pt x="101" y="6"/>
                    <a:pt x="100" y="6"/>
                    <a:pt x="100" y="6"/>
                  </a:cubicBezTo>
                  <a:cubicBezTo>
                    <a:pt x="100" y="6"/>
                    <a:pt x="99" y="6"/>
                    <a:pt x="99" y="7"/>
                  </a:cubicBezTo>
                  <a:cubicBezTo>
                    <a:pt x="99" y="7"/>
                    <a:pt x="98" y="9"/>
                    <a:pt x="97" y="11"/>
                  </a:cubicBezTo>
                  <a:cubicBezTo>
                    <a:pt x="96" y="10"/>
                    <a:pt x="95" y="10"/>
                    <a:pt x="94" y="9"/>
                  </a:cubicBezTo>
                  <a:cubicBezTo>
                    <a:pt x="94" y="8"/>
                    <a:pt x="95" y="5"/>
                    <a:pt x="95" y="5"/>
                  </a:cubicBezTo>
                  <a:cubicBezTo>
                    <a:pt x="95" y="5"/>
                    <a:pt x="95" y="4"/>
                    <a:pt x="95" y="4"/>
                  </a:cubicBezTo>
                  <a:cubicBezTo>
                    <a:pt x="95" y="4"/>
                    <a:pt x="94" y="3"/>
                    <a:pt x="94" y="3"/>
                  </a:cubicBezTo>
                  <a:cubicBezTo>
                    <a:pt x="94" y="3"/>
                    <a:pt x="93" y="3"/>
                    <a:pt x="93" y="3"/>
                  </a:cubicBezTo>
                  <a:cubicBezTo>
                    <a:pt x="93" y="4"/>
                    <a:pt x="92" y="4"/>
                    <a:pt x="92" y="4"/>
                  </a:cubicBezTo>
                  <a:cubicBezTo>
                    <a:pt x="92" y="5"/>
                    <a:pt x="91" y="6"/>
                    <a:pt x="90" y="8"/>
                  </a:cubicBezTo>
                  <a:cubicBezTo>
                    <a:pt x="89" y="8"/>
                    <a:pt x="88" y="8"/>
                    <a:pt x="87" y="7"/>
                  </a:cubicBezTo>
                  <a:cubicBezTo>
                    <a:pt x="88" y="5"/>
                    <a:pt x="88" y="3"/>
                    <a:pt x="88" y="3"/>
                  </a:cubicBezTo>
                  <a:cubicBezTo>
                    <a:pt x="88" y="3"/>
                    <a:pt x="88" y="2"/>
                    <a:pt x="88" y="2"/>
                  </a:cubicBezTo>
                  <a:cubicBezTo>
                    <a:pt x="87" y="2"/>
                    <a:pt x="87" y="1"/>
                    <a:pt x="87" y="1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5" y="3"/>
                    <a:pt x="84" y="5"/>
                    <a:pt x="83" y="7"/>
                  </a:cubicBezTo>
                  <a:cubicBezTo>
                    <a:pt x="83" y="6"/>
                    <a:pt x="82" y="6"/>
                    <a:pt x="81" y="6"/>
                  </a:cubicBezTo>
                  <a:cubicBezTo>
                    <a:pt x="81" y="4"/>
                    <a:pt x="81" y="2"/>
                    <a:pt x="81" y="2"/>
                  </a:cubicBezTo>
                  <a:cubicBezTo>
                    <a:pt x="81" y="1"/>
                    <a:pt x="81" y="1"/>
                    <a:pt x="80" y="1"/>
                  </a:cubicBezTo>
                  <a:cubicBezTo>
                    <a:pt x="80" y="0"/>
                    <a:pt x="80" y="0"/>
                    <a:pt x="79" y="0"/>
                  </a:cubicBezTo>
                  <a:cubicBezTo>
                    <a:pt x="79" y="0"/>
                    <a:pt x="78" y="0"/>
                    <a:pt x="78" y="0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7" y="2"/>
                    <a:pt x="77" y="4"/>
                    <a:pt x="77" y="6"/>
                  </a:cubicBezTo>
                  <a:cubicBezTo>
                    <a:pt x="76" y="6"/>
                    <a:pt x="75" y="6"/>
                    <a:pt x="74" y="6"/>
                  </a:cubicBezTo>
                  <a:cubicBezTo>
                    <a:pt x="74" y="4"/>
                    <a:pt x="73" y="2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3" y="0"/>
                    <a:pt x="72" y="0"/>
                    <a:pt x="72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70" y="1"/>
                    <a:pt x="70" y="1"/>
                  </a:cubicBezTo>
                  <a:cubicBezTo>
                    <a:pt x="70" y="2"/>
                    <a:pt x="70" y="4"/>
                    <a:pt x="70" y="6"/>
                  </a:cubicBezTo>
                  <a:cubicBezTo>
                    <a:pt x="69" y="6"/>
                    <a:pt x="68" y="6"/>
                    <a:pt x="67" y="6"/>
                  </a:cubicBezTo>
                  <a:cubicBezTo>
                    <a:pt x="66" y="4"/>
                    <a:pt x="66" y="2"/>
                    <a:pt x="66" y="1"/>
                  </a:cubicBezTo>
                  <a:cubicBezTo>
                    <a:pt x="66" y="1"/>
                    <a:pt x="66" y="1"/>
                    <a:pt x="65" y="0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4" y="0"/>
                    <a:pt x="63" y="0"/>
                    <a:pt x="63" y="1"/>
                  </a:cubicBezTo>
                  <a:cubicBezTo>
                    <a:pt x="63" y="1"/>
                    <a:pt x="63" y="1"/>
                    <a:pt x="63" y="2"/>
                  </a:cubicBezTo>
                  <a:cubicBezTo>
                    <a:pt x="63" y="2"/>
                    <a:pt x="63" y="4"/>
                    <a:pt x="63" y="6"/>
                  </a:cubicBezTo>
                  <a:cubicBezTo>
                    <a:pt x="62" y="6"/>
                    <a:pt x="61" y="6"/>
                    <a:pt x="60" y="7"/>
                  </a:cubicBezTo>
                  <a:cubicBezTo>
                    <a:pt x="59" y="5"/>
                    <a:pt x="59" y="3"/>
                    <a:pt x="59" y="2"/>
                  </a:cubicBezTo>
                  <a:cubicBezTo>
                    <a:pt x="58" y="2"/>
                    <a:pt x="58" y="2"/>
                    <a:pt x="58" y="1"/>
                  </a:cubicBezTo>
                  <a:cubicBezTo>
                    <a:pt x="58" y="1"/>
                    <a:pt x="57" y="1"/>
                    <a:pt x="57" y="1"/>
                  </a:cubicBezTo>
                  <a:cubicBezTo>
                    <a:pt x="56" y="1"/>
                    <a:pt x="56" y="2"/>
                    <a:pt x="56" y="2"/>
                  </a:cubicBezTo>
                  <a:cubicBezTo>
                    <a:pt x="56" y="2"/>
                    <a:pt x="55" y="3"/>
                    <a:pt x="56" y="3"/>
                  </a:cubicBezTo>
                  <a:cubicBezTo>
                    <a:pt x="56" y="3"/>
                    <a:pt x="56" y="5"/>
                    <a:pt x="56" y="7"/>
                  </a:cubicBezTo>
                  <a:cubicBezTo>
                    <a:pt x="55" y="8"/>
                    <a:pt x="54" y="8"/>
                    <a:pt x="53" y="8"/>
                  </a:cubicBezTo>
                  <a:cubicBezTo>
                    <a:pt x="52" y="6"/>
                    <a:pt x="52" y="5"/>
                    <a:pt x="51" y="4"/>
                  </a:cubicBezTo>
                  <a:cubicBezTo>
                    <a:pt x="51" y="4"/>
                    <a:pt x="51" y="4"/>
                    <a:pt x="51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49" y="3"/>
                    <a:pt x="49" y="4"/>
                    <a:pt x="49" y="4"/>
                  </a:cubicBezTo>
                  <a:cubicBezTo>
                    <a:pt x="49" y="4"/>
                    <a:pt x="48" y="5"/>
                    <a:pt x="49" y="5"/>
                  </a:cubicBezTo>
                  <a:cubicBezTo>
                    <a:pt x="49" y="5"/>
                    <a:pt x="49" y="8"/>
                    <a:pt x="49" y="9"/>
                  </a:cubicBezTo>
                  <a:cubicBezTo>
                    <a:pt x="49" y="10"/>
                    <a:pt x="48" y="10"/>
                    <a:pt x="47" y="11"/>
                  </a:cubicBezTo>
                  <a:cubicBezTo>
                    <a:pt x="46" y="9"/>
                    <a:pt x="45" y="7"/>
                    <a:pt x="45" y="7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2" y="6"/>
                    <a:pt x="42" y="6"/>
                    <a:pt x="42" y="7"/>
                  </a:cubicBezTo>
                  <a:cubicBezTo>
                    <a:pt x="42" y="7"/>
                    <a:pt x="42" y="8"/>
                    <a:pt x="42" y="8"/>
                  </a:cubicBezTo>
                  <a:cubicBezTo>
                    <a:pt x="42" y="8"/>
                    <a:pt x="42" y="10"/>
                    <a:pt x="43" y="12"/>
                  </a:cubicBezTo>
                  <a:cubicBezTo>
                    <a:pt x="42" y="13"/>
                    <a:pt x="41" y="13"/>
                    <a:pt x="40" y="13"/>
                  </a:cubicBezTo>
                  <a:cubicBezTo>
                    <a:pt x="39" y="12"/>
                    <a:pt x="38" y="10"/>
                    <a:pt x="38" y="10"/>
                  </a:cubicBezTo>
                  <a:cubicBezTo>
                    <a:pt x="38" y="9"/>
                    <a:pt x="37" y="9"/>
                    <a:pt x="37" y="9"/>
                  </a:cubicBezTo>
                  <a:cubicBezTo>
                    <a:pt x="37" y="9"/>
                    <a:pt x="36" y="9"/>
                    <a:pt x="36" y="9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2"/>
                    <a:pt x="36" y="14"/>
                    <a:pt x="37" y="15"/>
                  </a:cubicBezTo>
                  <a:cubicBezTo>
                    <a:pt x="36" y="16"/>
                    <a:pt x="35" y="16"/>
                    <a:pt x="35" y="17"/>
                  </a:cubicBezTo>
                  <a:cubicBezTo>
                    <a:pt x="33" y="16"/>
                    <a:pt x="32" y="14"/>
                    <a:pt x="32" y="14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6"/>
                  </a:cubicBezTo>
                  <a:cubicBezTo>
                    <a:pt x="29" y="16"/>
                    <a:pt x="30" y="18"/>
                    <a:pt x="31" y="19"/>
                  </a:cubicBezTo>
                  <a:cubicBezTo>
                    <a:pt x="31" y="20"/>
                    <a:pt x="30" y="21"/>
                    <a:pt x="29" y="21"/>
                  </a:cubicBezTo>
                  <a:cubicBezTo>
                    <a:pt x="28" y="20"/>
                    <a:pt x="26" y="19"/>
                    <a:pt x="26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4" y="21"/>
                    <a:pt x="25" y="22"/>
                    <a:pt x="26" y="24"/>
                  </a:cubicBezTo>
                  <a:cubicBezTo>
                    <a:pt x="25" y="25"/>
                    <a:pt x="25" y="25"/>
                    <a:pt x="24" y="26"/>
                  </a:cubicBezTo>
                  <a:cubicBezTo>
                    <a:pt x="22" y="25"/>
                    <a:pt x="21" y="24"/>
                    <a:pt x="20" y="23"/>
                  </a:cubicBezTo>
                  <a:cubicBezTo>
                    <a:pt x="20" y="23"/>
                    <a:pt x="20" y="23"/>
                    <a:pt x="19" y="23"/>
                  </a:cubicBezTo>
                  <a:cubicBezTo>
                    <a:pt x="19" y="23"/>
                    <a:pt x="19" y="23"/>
                    <a:pt x="18" y="24"/>
                  </a:cubicBezTo>
                  <a:cubicBezTo>
                    <a:pt x="18" y="24"/>
                    <a:pt x="18" y="24"/>
                    <a:pt x="18" y="25"/>
                  </a:cubicBezTo>
                  <a:cubicBezTo>
                    <a:pt x="18" y="25"/>
                    <a:pt x="18" y="25"/>
                    <a:pt x="18" y="26"/>
                  </a:cubicBezTo>
                  <a:cubicBezTo>
                    <a:pt x="19" y="26"/>
                    <a:pt x="20" y="28"/>
                    <a:pt x="21" y="29"/>
                  </a:cubicBezTo>
                  <a:cubicBezTo>
                    <a:pt x="21" y="30"/>
                    <a:pt x="20" y="31"/>
                    <a:pt x="19" y="31"/>
                  </a:cubicBezTo>
                  <a:cubicBezTo>
                    <a:pt x="18" y="30"/>
                    <a:pt x="16" y="29"/>
                    <a:pt x="16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1"/>
                    <a:pt x="14" y="31"/>
                    <a:pt x="14" y="32"/>
                  </a:cubicBezTo>
                  <a:cubicBezTo>
                    <a:pt x="14" y="32"/>
                    <a:pt x="16" y="33"/>
                    <a:pt x="17" y="34"/>
                  </a:cubicBezTo>
                  <a:cubicBezTo>
                    <a:pt x="17" y="35"/>
                    <a:pt x="16" y="36"/>
                    <a:pt x="16" y="37"/>
                  </a:cubicBezTo>
                  <a:cubicBezTo>
                    <a:pt x="14" y="36"/>
                    <a:pt x="12" y="35"/>
                    <a:pt x="11" y="35"/>
                  </a:cubicBezTo>
                  <a:cubicBezTo>
                    <a:pt x="11" y="35"/>
                    <a:pt x="11" y="35"/>
                    <a:pt x="10" y="35"/>
                  </a:cubicBezTo>
                  <a:cubicBezTo>
                    <a:pt x="10" y="35"/>
                    <a:pt x="10" y="35"/>
                    <a:pt x="10" y="36"/>
                  </a:cubicBezTo>
                  <a:cubicBezTo>
                    <a:pt x="9" y="36"/>
                    <a:pt x="9" y="36"/>
                    <a:pt x="9" y="37"/>
                  </a:cubicBezTo>
                  <a:cubicBezTo>
                    <a:pt x="9" y="37"/>
                    <a:pt x="10" y="38"/>
                    <a:pt x="10" y="38"/>
                  </a:cubicBezTo>
                  <a:cubicBezTo>
                    <a:pt x="10" y="38"/>
                    <a:pt x="12" y="39"/>
                    <a:pt x="14" y="40"/>
                  </a:cubicBezTo>
                  <a:cubicBezTo>
                    <a:pt x="13" y="41"/>
                    <a:pt x="13" y="42"/>
                    <a:pt x="12" y="43"/>
                  </a:cubicBezTo>
                  <a:cubicBezTo>
                    <a:pt x="10" y="42"/>
                    <a:pt x="8" y="42"/>
                    <a:pt x="8" y="42"/>
                  </a:cubicBezTo>
                  <a:cubicBezTo>
                    <a:pt x="8" y="41"/>
                    <a:pt x="7" y="41"/>
                    <a:pt x="7" y="42"/>
                  </a:cubicBezTo>
                  <a:cubicBezTo>
                    <a:pt x="7" y="42"/>
                    <a:pt x="6" y="42"/>
                    <a:pt x="6" y="43"/>
                  </a:cubicBezTo>
                  <a:cubicBezTo>
                    <a:pt x="6" y="43"/>
                    <a:pt x="6" y="43"/>
                    <a:pt x="6" y="44"/>
                  </a:cubicBezTo>
                  <a:cubicBezTo>
                    <a:pt x="6" y="44"/>
                    <a:pt x="6" y="44"/>
                    <a:pt x="7" y="44"/>
                  </a:cubicBezTo>
                  <a:cubicBezTo>
                    <a:pt x="7" y="45"/>
                    <a:pt x="9" y="46"/>
                    <a:pt x="11" y="47"/>
                  </a:cubicBezTo>
                  <a:cubicBezTo>
                    <a:pt x="10" y="48"/>
                    <a:pt x="10" y="48"/>
                    <a:pt x="10" y="49"/>
                  </a:cubicBezTo>
                  <a:cubicBezTo>
                    <a:pt x="8" y="49"/>
                    <a:pt x="6" y="49"/>
                    <a:pt x="5" y="48"/>
                  </a:cubicBezTo>
                  <a:cubicBezTo>
                    <a:pt x="5" y="48"/>
                    <a:pt x="4" y="48"/>
                    <a:pt x="4" y="49"/>
                  </a:cubicBezTo>
                  <a:cubicBezTo>
                    <a:pt x="4" y="49"/>
                    <a:pt x="4" y="49"/>
                    <a:pt x="3" y="50"/>
                  </a:cubicBezTo>
                  <a:cubicBezTo>
                    <a:pt x="3" y="50"/>
                    <a:pt x="3" y="50"/>
                    <a:pt x="3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2"/>
                    <a:pt x="7" y="52"/>
                    <a:pt x="8" y="53"/>
                  </a:cubicBezTo>
                  <a:cubicBezTo>
                    <a:pt x="8" y="54"/>
                    <a:pt x="8" y="55"/>
                    <a:pt x="8" y="56"/>
                  </a:cubicBezTo>
                  <a:cubicBezTo>
                    <a:pt x="6" y="56"/>
                    <a:pt x="4" y="56"/>
                    <a:pt x="3" y="56"/>
                  </a:cubicBezTo>
                  <a:cubicBezTo>
                    <a:pt x="3" y="55"/>
                    <a:pt x="2" y="56"/>
                    <a:pt x="2" y="56"/>
                  </a:cubicBezTo>
                  <a:cubicBezTo>
                    <a:pt x="2" y="56"/>
                    <a:pt x="2" y="56"/>
                    <a:pt x="2" y="57"/>
                  </a:cubicBezTo>
                  <a:cubicBezTo>
                    <a:pt x="1" y="57"/>
                    <a:pt x="2" y="58"/>
                    <a:pt x="2" y="58"/>
                  </a:cubicBezTo>
                  <a:cubicBezTo>
                    <a:pt x="2" y="58"/>
                    <a:pt x="2" y="58"/>
                    <a:pt x="2" y="59"/>
                  </a:cubicBezTo>
                  <a:cubicBezTo>
                    <a:pt x="3" y="59"/>
                    <a:pt x="5" y="59"/>
                    <a:pt x="7" y="60"/>
                  </a:cubicBezTo>
                  <a:cubicBezTo>
                    <a:pt x="7" y="61"/>
                    <a:pt x="6" y="62"/>
                    <a:pt x="6" y="63"/>
                  </a:cubicBezTo>
                  <a:cubicBezTo>
                    <a:pt x="4" y="63"/>
                    <a:pt x="2" y="63"/>
                    <a:pt x="2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0" y="65"/>
                    <a:pt x="1" y="65"/>
                  </a:cubicBezTo>
                  <a:cubicBezTo>
                    <a:pt x="1" y="66"/>
                    <a:pt x="1" y="66"/>
                    <a:pt x="2" y="66"/>
                  </a:cubicBezTo>
                  <a:cubicBezTo>
                    <a:pt x="2" y="66"/>
                    <a:pt x="4" y="66"/>
                    <a:pt x="6" y="67"/>
                  </a:cubicBezTo>
                  <a:cubicBezTo>
                    <a:pt x="6" y="68"/>
                    <a:pt x="6" y="69"/>
                    <a:pt x="6" y="70"/>
                  </a:cubicBezTo>
                  <a:cubicBezTo>
                    <a:pt x="4" y="70"/>
                    <a:pt x="2" y="70"/>
                    <a:pt x="1" y="70"/>
                  </a:cubicBezTo>
                  <a:cubicBezTo>
                    <a:pt x="1" y="70"/>
                    <a:pt x="1" y="70"/>
                    <a:pt x="0" y="71"/>
                  </a:cubicBezTo>
                  <a:cubicBezTo>
                    <a:pt x="0" y="71"/>
                    <a:pt x="0" y="71"/>
                    <a:pt x="0" y="72"/>
                  </a:cubicBezTo>
                  <a:cubicBezTo>
                    <a:pt x="0" y="72"/>
                    <a:pt x="0" y="72"/>
                    <a:pt x="0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2" y="73"/>
                    <a:pt x="4" y="74"/>
                    <a:pt x="6" y="74"/>
                  </a:cubicBezTo>
                  <a:cubicBezTo>
                    <a:pt x="6" y="75"/>
                    <a:pt x="6" y="76"/>
                    <a:pt x="6" y="77"/>
                  </a:cubicBezTo>
                  <a:cubicBezTo>
                    <a:pt x="4" y="77"/>
                    <a:pt x="2" y="78"/>
                    <a:pt x="2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1" y="80"/>
                    <a:pt x="1" y="80"/>
                  </a:cubicBezTo>
                  <a:cubicBezTo>
                    <a:pt x="1" y="80"/>
                    <a:pt x="1" y="81"/>
                    <a:pt x="2" y="81"/>
                  </a:cubicBezTo>
                  <a:cubicBezTo>
                    <a:pt x="2" y="81"/>
                    <a:pt x="4" y="81"/>
                    <a:pt x="6" y="81"/>
                  </a:cubicBezTo>
                  <a:cubicBezTo>
                    <a:pt x="6" y="82"/>
                    <a:pt x="7" y="83"/>
                    <a:pt x="7" y="84"/>
                  </a:cubicBezTo>
                  <a:cubicBezTo>
                    <a:pt x="5" y="84"/>
                    <a:pt x="3" y="85"/>
                    <a:pt x="2" y="85"/>
                  </a:cubicBezTo>
                  <a:cubicBezTo>
                    <a:pt x="2" y="85"/>
                    <a:pt x="2" y="85"/>
                    <a:pt x="2" y="86"/>
                  </a:cubicBezTo>
                  <a:cubicBezTo>
                    <a:pt x="2" y="86"/>
                    <a:pt x="1" y="86"/>
                    <a:pt x="2" y="87"/>
                  </a:cubicBezTo>
                  <a:cubicBezTo>
                    <a:pt x="2" y="87"/>
                    <a:pt x="2" y="87"/>
                    <a:pt x="2" y="88"/>
                  </a:cubicBezTo>
                  <a:cubicBezTo>
                    <a:pt x="2" y="88"/>
                    <a:pt x="3" y="88"/>
                    <a:pt x="3" y="88"/>
                  </a:cubicBezTo>
                  <a:cubicBezTo>
                    <a:pt x="4" y="88"/>
                    <a:pt x="6" y="88"/>
                    <a:pt x="8" y="87"/>
                  </a:cubicBezTo>
                  <a:cubicBezTo>
                    <a:pt x="8" y="88"/>
                    <a:pt x="8" y="89"/>
                    <a:pt x="8" y="90"/>
                  </a:cubicBezTo>
                  <a:cubicBezTo>
                    <a:pt x="7" y="91"/>
                    <a:pt x="5" y="92"/>
                    <a:pt x="4" y="92"/>
                  </a:cubicBezTo>
                  <a:cubicBezTo>
                    <a:pt x="4" y="92"/>
                    <a:pt x="4" y="92"/>
                    <a:pt x="3" y="93"/>
                  </a:cubicBezTo>
                  <a:cubicBezTo>
                    <a:pt x="3" y="93"/>
                    <a:pt x="3" y="94"/>
                    <a:pt x="3" y="94"/>
                  </a:cubicBezTo>
                  <a:cubicBezTo>
                    <a:pt x="4" y="94"/>
                    <a:pt x="4" y="95"/>
                    <a:pt x="4" y="95"/>
                  </a:cubicBezTo>
                  <a:cubicBezTo>
                    <a:pt x="4" y="95"/>
                    <a:pt x="5" y="95"/>
                    <a:pt x="5" y="95"/>
                  </a:cubicBezTo>
                  <a:cubicBezTo>
                    <a:pt x="6" y="95"/>
                    <a:pt x="8" y="94"/>
                    <a:pt x="10" y="94"/>
                  </a:cubicBezTo>
                  <a:cubicBezTo>
                    <a:pt x="10" y="95"/>
                    <a:pt x="10" y="96"/>
                    <a:pt x="11" y="97"/>
                  </a:cubicBezTo>
                  <a:cubicBezTo>
                    <a:pt x="9" y="98"/>
                    <a:pt x="7" y="99"/>
                    <a:pt x="7" y="99"/>
                  </a:cubicBezTo>
                  <a:cubicBezTo>
                    <a:pt x="6" y="99"/>
                    <a:pt x="6" y="100"/>
                    <a:pt x="6" y="100"/>
                  </a:cubicBezTo>
                  <a:cubicBezTo>
                    <a:pt x="6" y="100"/>
                    <a:pt x="6" y="101"/>
                    <a:pt x="6" y="101"/>
                  </a:cubicBezTo>
                  <a:cubicBezTo>
                    <a:pt x="6" y="101"/>
                    <a:pt x="7" y="102"/>
                    <a:pt x="7" y="102"/>
                  </a:cubicBezTo>
                  <a:cubicBezTo>
                    <a:pt x="7" y="102"/>
                    <a:pt x="8" y="102"/>
                    <a:pt x="8" y="102"/>
                  </a:cubicBezTo>
                  <a:cubicBezTo>
                    <a:pt x="8" y="102"/>
                    <a:pt x="10" y="101"/>
                    <a:pt x="12" y="100"/>
                  </a:cubicBezTo>
                  <a:cubicBezTo>
                    <a:pt x="13" y="101"/>
                    <a:pt x="13" y="102"/>
                    <a:pt x="14" y="103"/>
                  </a:cubicBezTo>
                  <a:cubicBezTo>
                    <a:pt x="12" y="104"/>
                    <a:pt x="10" y="105"/>
                    <a:pt x="10" y="106"/>
                  </a:cubicBezTo>
                  <a:cubicBezTo>
                    <a:pt x="10" y="106"/>
                    <a:pt x="9" y="106"/>
                    <a:pt x="9" y="107"/>
                  </a:cubicBezTo>
                  <a:cubicBezTo>
                    <a:pt x="9" y="107"/>
                    <a:pt x="9" y="107"/>
                    <a:pt x="10" y="108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08"/>
                    <a:pt x="14" y="107"/>
                    <a:pt x="16" y="107"/>
                  </a:cubicBezTo>
                  <a:cubicBezTo>
                    <a:pt x="16" y="107"/>
                    <a:pt x="17" y="108"/>
                    <a:pt x="17" y="109"/>
                  </a:cubicBezTo>
                  <a:cubicBezTo>
                    <a:pt x="16" y="110"/>
                    <a:pt x="14" y="112"/>
                    <a:pt x="14" y="112"/>
                  </a:cubicBezTo>
                  <a:cubicBezTo>
                    <a:pt x="14" y="112"/>
                    <a:pt x="13" y="113"/>
                    <a:pt x="13" y="113"/>
                  </a:cubicBezTo>
                  <a:cubicBezTo>
                    <a:pt x="13" y="113"/>
                    <a:pt x="13" y="114"/>
                    <a:pt x="14" y="114"/>
                  </a:cubicBezTo>
                  <a:cubicBezTo>
                    <a:pt x="14" y="114"/>
                    <a:pt x="14" y="115"/>
                    <a:pt x="15" y="115"/>
                  </a:cubicBezTo>
                  <a:cubicBezTo>
                    <a:pt x="15" y="115"/>
                    <a:pt x="15" y="115"/>
                    <a:pt x="16" y="114"/>
                  </a:cubicBezTo>
                  <a:cubicBezTo>
                    <a:pt x="16" y="114"/>
                    <a:pt x="18" y="113"/>
                    <a:pt x="19" y="112"/>
                  </a:cubicBezTo>
                  <a:cubicBezTo>
                    <a:pt x="20" y="113"/>
                    <a:pt x="21" y="114"/>
                    <a:pt x="21" y="115"/>
                  </a:cubicBezTo>
                  <a:cubicBezTo>
                    <a:pt x="20" y="116"/>
                    <a:pt x="19" y="118"/>
                    <a:pt x="18" y="118"/>
                  </a:cubicBezTo>
                  <a:cubicBezTo>
                    <a:pt x="18" y="118"/>
                    <a:pt x="18" y="118"/>
                    <a:pt x="18" y="119"/>
                  </a:cubicBezTo>
                  <a:cubicBezTo>
                    <a:pt x="18" y="119"/>
                    <a:pt x="18" y="120"/>
                    <a:pt x="18" y="120"/>
                  </a:cubicBezTo>
                  <a:cubicBezTo>
                    <a:pt x="19" y="120"/>
                    <a:pt x="19" y="120"/>
                    <a:pt x="19" y="120"/>
                  </a:cubicBezTo>
                  <a:cubicBezTo>
                    <a:pt x="20" y="120"/>
                    <a:pt x="20" y="120"/>
                    <a:pt x="20" y="120"/>
                  </a:cubicBezTo>
                  <a:cubicBezTo>
                    <a:pt x="21" y="120"/>
                    <a:pt x="22" y="119"/>
                    <a:pt x="24" y="117"/>
                  </a:cubicBezTo>
                  <a:cubicBezTo>
                    <a:pt x="25" y="118"/>
                    <a:pt x="25" y="119"/>
                    <a:pt x="26" y="120"/>
                  </a:cubicBezTo>
                  <a:cubicBezTo>
                    <a:pt x="25" y="121"/>
                    <a:pt x="24" y="123"/>
                    <a:pt x="23" y="123"/>
                  </a:cubicBezTo>
                  <a:cubicBezTo>
                    <a:pt x="23" y="123"/>
                    <a:pt x="23" y="124"/>
                    <a:pt x="23" y="124"/>
                  </a:cubicBezTo>
                  <a:cubicBezTo>
                    <a:pt x="23" y="125"/>
                    <a:pt x="23" y="125"/>
                    <a:pt x="24" y="125"/>
                  </a:cubicBezTo>
                  <a:cubicBezTo>
                    <a:pt x="24" y="125"/>
                    <a:pt x="24" y="126"/>
                    <a:pt x="25" y="126"/>
                  </a:cubicBezTo>
                  <a:cubicBezTo>
                    <a:pt x="25" y="126"/>
                    <a:pt x="25" y="126"/>
                    <a:pt x="26" y="125"/>
                  </a:cubicBezTo>
                  <a:cubicBezTo>
                    <a:pt x="26" y="125"/>
                    <a:pt x="28" y="123"/>
                    <a:pt x="29" y="122"/>
                  </a:cubicBezTo>
                  <a:cubicBezTo>
                    <a:pt x="30" y="123"/>
                    <a:pt x="31" y="123"/>
                    <a:pt x="31" y="124"/>
                  </a:cubicBezTo>
                  <a:cubicBezTo>
                    <a:pt x="30" y="126"/>
                    <a:pt x="29" y="128"/>
                    <a:pt x="29" y="128"/>
                  </a:cubicBezTo>
                  <a:cubicBezTo>
                    <a:pt x="29" y="128"/>
                    <a:pt x="29" y="129"/>
                    <a:pt x="29" y="129"/>
                  </a:cubicBezTo>
                  <a:cubicBezTo>
                    <a:pt x="29" y="129"/>
                    <a:pt x="29" y="130"/>
                    <a:pt x="30" y="130"/>
                  </a:cubicBezTo>
                  <a:cubicBezTo>
                    <a:pt x="30" y="130"/>
                    <a:pt x="30" y="130"/>
                    <a:pt x="31" y="130"/>
                  </a:cubicBezTo>
                  <a:cubicBezTo>
                    <a:pt x="31" y="130"/>
                    <a:pt x="31" y="130"/>
                    <a:pt x="32" y="130"/>
                  </a:cubicBezTo>
                  <a:cubicBezTo>
                    <a:pt x="32" y="129"/>
                    <a:pt x="33" y="128"/>
                    <a:pt x="35" y="126"/>
                  </a:cubicBezTo>
                  <a:cubicBezTo>
                    <a:pt x="35" y="127"/>
                    <a:pt x="36" y="127"/>
                    <a:pt x="37" y="128"/>
                  </a:cubicBezTo>
                  <a:cubicBezTo>
                    <a:pt x="36" y="130"/>
                    <a:pt x="35" y="132"/>
                    <a:pt x="35" y="132"/>
                  </a:cubicBezTo>
                  <a:cubicBezTo>
                    <a:pt x="35" y="132"/>
                    <a:pt x="35" y="133"/>
                    <a:pt x="35" y="133"/>
                  </a:cubicBezTo>
                  <a:cubicBezTo>
                    <a:pt x="35" y="134"/>
                    <a:pt x="35" y="134"/>
                    <a:pt x="36" y="134"/>
                  </a:cubicBezTo>
                  <a:cubicBezTo>
                    <a:pt x="36" y="134"/>
                    <a:pt x="37" y="134"/>
                    <a:pt x="37" y="134"/>
                  </a:cubicBezTo>
                  <a:cubicBezTo>
                    <a:pt x="37" y="134"/>
                    <a:pt x="38" y="134"/>
                    <a:pt x="38" y="134"/>
                  </a:cubicBezTo>
                  <a:cubicBezTo>
                    <a:pt x="38" y="133"/>
                    <a:pt x="39" y="132"/>
                    <a:pt x="40" y="130"/>
                  </a:cubicBezTo>
                  <a:cubicBezTo>
                    <a:pt x="41" y="130"/>
                    <a:pt x="42" y="131"/>
                    <a:pt x="43" y="131"/>
                  </a:cubicBezTo>
                  <a:cubicBezTo>
                    <a:pt x="42" y="133"/>
                    <a:pt x="42" y="135"/>
                    <a:pt x="42" y="136"/>
                  </a:cubicBezTo>
                  <a:cubicBezTo>
                    <a:pt x="42" y="136"/>
                    <a:pt x="42" y="136"/>
                    <a:pt x="42" y="137"/>
                  </a:cubicBezTo>
                  <a:cubicBezTo>
                    <a:pt x="42" y="137"/>
                    <a:pt x="42" y="137"/>
                    <a:pt x="43" y="137"/>
                  </a:cubicBezTo>
                  <a:cubicBezTo>
                    <a:pt x="43" y="138"/>
                    <a:pt x="43" y="138"/>
                    <a:pt x="44" y="138"/>
                  </a:cubicBezTo>
                  <a:cubicBezTo>
                    <a:pt x="44" y="137"/>
                    <a:pt x="44" y="137"/>
                    <a:pt x="45" y="137"/>
                  </a:cubicBezTo>
                  <a:cubicBezTo>
                    <a:pt x="45" y="136"/>
                    <a:pt x="46" y="135"/>
                    <a:pt x="47" y="133"/>
                  </a:cubicBezTo>
                  <a:cubicBezTo>
                    <a:pt x="48" y="133"/>
                    <a:pt x="49" y="134"/>
                    <a:pt x="49" y="134"/>
                  </a:cubicBezTo>
                  <a:cubicBezTo>
                    <a:pt x="49" y="136"/>
                    <a:pt x="49" y="138"/>
                    <a:pt x="49" y="138"/>
                  </a:cubicBezTo>
                  <a:cubicBezTo>
                    <a:pt x="48" y="139"/>
                    <a:pt x="49" y="139"/>
                    <a:pt x="49" y="139"/>
                  </a:cubicBezTo>
                  <a:cubicBezTo>
                    <a:pt x="49" y="140"/>
                    <a:pt x="49" y="140"/>
                    <a:pt x="50" y="140"/>
                  </a:cubicBezTo>
                  <a:cubicBezTo>
                    <a:pt x="50" y="140"/>
                    <a:pt x="50" y="140"/>
                    <a:pt x="51" y="140"/>
                  </a:cubicBezTo>
                  <a:cubicBezTo>
                    <a:pt x="51" y="140"/>
                    <a:pt x="51" y="140"/>
                    <a:pt x="51" y="139"/>
                  </a:cubicBezTo>
                  <a:cubicBezTo>
                    <a:pt x="52" y="139"/>
                    <a:pt x="52" y="137"/>
                    <a:pt x="53" y="135"/>
                  </a:cubicBezTo>
                  <a:cubicBezTo>
                    <a:pt x="54" y="136"/>
                    <a:pt x="55" y="136"/>
                    <a:pt x="56" y="136"/>
                  </a:cubicBezTo>
                  <a:cubicBezTo>
                    <a:pt x="56" y="138"/>
                    <a:pt x="56" y="140"/>
                    <a:pt x="56" y="140"/>
                  </a:cubicBezTo>
                  <a:cubicBezTo>
                    <a:pt x="55" y="141"/>
                    <a:pt x="56" y="141"/>
                    <a:pt x="56" y="142"/>
                  </a:cubicBezTo>
                  <a:cubicBezTo>
                    <a:pt x="56" y="142"/>
                    <a:pt x="56" y="142"/>
                    <a:pt x="57" y="142"/>
                  </a:cubicBezTo>
                  <a:cubicBezTo>
                    <a:pt x="57" y="142"/>
                    <a:pt x="58" y="142"/>
                    <a:pt x="58" y="142"/>
                  </a:cubicBezTo>
                  <a:cubicBezTo>
                    <a:pt x="58" y="142"/>
                    <a:pt x="58" y="141"/>
                    <a:pt x="59" y="141"/>
                  </a:cubicBezTo>
                  <a:cubicBezTo>
                    <a:pt x="59" y="141"/>
                    <a:pt x="59" y="139"/>
                    <a:pt x="60" y="137"/>
                  </a:cubicBezTo>
                  <a:cubicBezTo>
                    <a:pt x="61" y="137"/>
                    <a:pt x="62" y="137"/>
                    <a:pt x="63" y="137"/>
                  </a:cubicBezTo>
                  <a:cubicBezTo>
                    <a:pt x="63" y="139"/>
                    <a:pt x="63" y="141"/>
                    <a:pt x="63" y="142"/>
                  </a:cubicBezTo>
                  <a:cubicBezTo>
                    <a:pt x="63" y="142"/>
                    <a:pt x="63" y="143"/>
                    <a:pt x="63" y="143"/>
                  </a:cubicBezTo>
                  <a:cubicBezTo>
                    <a:pt x="63" y="143"/>
                    <a:pt x="64" y="143"/>
                    <a:pt x="64" y="143"/>
                  </a:cubicBezTo>
                  <a:cubicBezTo>
                    <a:pt x="65" y="143"/>
                    <a:pt x="65" y="143"/>
                    <a:pt x="65" y="143"/>
                  </a:cubicBezTo>
                  <a:cubicBezTo>
                    <a:pt x="66" y="143"/>
                    <a:pt x="66" y="142"/>
                    <a:pt x="66" y="142"/>
                  </a:cubicBezTo>
                  <a:cubicBezTo>
                    <a:pt x="66" y="142"/>
                    <a:pt x="66" y="140"/>
                    <a:pt x="67" y="138"/>
                  </a:cubicBezTo>
                  <a:cubicBezTo>
                    <a:pt x="68" y="138"/>
                    <a:pt x="69" y="138"/>
                    <a:pt x="70" y="138"/>
                  </a:cubicBezTo>
                  <a:cubicBezTo>
                    <a:pt x="70" y="140"/>
                    <a:pt x="70" y="142"/>
                    <a:pt x="70" y="142"/>
                  </a:cubicBezTo>
                  <a:cubicBezTo>
                    <a:pt x="70" y="143"/>
                    <a:pt x="70" y="143"/>
                    <a:pt x="71" y="143"/>
                  </a:cubicBezTo>
                  <a:cubicBezTo>
                    <a:pt x="71" y="143"/>
                    <a:pt x="71" y="144"/>
                    <a:pt x="72" y="144"/>
                  </a:cubicBezTo>
                  <a:cubicBezTo>
                    <a:pt x="72" y="144"/>
                    <a:pt x="73" y="143"/>
                    <a:pt x="73" y="143"/>
                  </a:cubicBezTo>
                  <a:cubicBezTo>
                    <a:pt x="73" y="143"/>
                    <a:pt x="73" y="143"/>
                    <a:pt x="73" y="142"/>
                  </a:cubicBezTo>
                  <a:cubicBezTo>
                    <a:pt x="73" y="142"/>
                    <a:pt x="74" y="140"/>
                    <a:pt x="74" y="138"/>
                  </a:cubicBezTo>
                  <a:cubicBezTo>
                    <a:pt x="75" y="138"/>
                    <a:pt x="76" y="138"/>
                    <a:pt x="77" y="138"/>
                  </a:cubicBezTo>
                  <a:cubicBezTo>
                    <a:pt x="77" y="140"/>
                    <a:pt x="77" y="142"/>
                    <a:pt x="78" y="142"/>
                  </a:cubicBezTo>
                  <a:cubicBezTo>
                    <a:pt x="78" y="142"/>
                    <a:pt x="78" y="143"/>
                    <a:pt x="78" y="143"/>
                  </a:cubicBezTo>
                  <a:cubicBezTo>
                    <a:pt x="78" y="143"/>
                    <a:pt x="79" y="143"/>
                    <a:pt x="79" y="143"/>
                  </a:cubicBezTo>
                  <a:cubicBezTo>
                    <a:pt x="80" y="143"/>
                    <a:pt x="80" y="143"/>
                    <a:pt x="80" y="143"/>
                  </a:cubicBezTo>
                  <a:cubicBezTo>
                    <a:pt x="81" y="143"/>
                    <a:pt x="81" y="142"/>
                    <a:pt x="81" y="142"/>
                  </a:cubicBezTo>
                  <a:cubicBezTo>
                    <a:pt x="81" y="141"/>
                    <a:pt x="81" y="139"/>
                    <a:pt x="81" y="137"/>
                  </a:cubicBezTo>
                  <a:cubicBezTo>
                    <a:pt x="82" y="137"/>
                    <a:pt x="83" y="137"/>
                    <a:pt x="83" y="137"/>
                  </a:cubicBezTo>
                  <a:cubicBezTo>
                    <a:pt x="84" y="139"/>
                    <a:pt x="85" y="141"/>
                    <a:pt x="85" y="141"/>
                  </a:cubicBezTo>
                  <a:cubicBezTo>
                    <a:pt x="85" y="141"/>
                    <a:pt x="85" y="142"/>
                    <a:pt x="86" y="142"/>
                  </a:cubicBezTo>
                  <a:cubicBezTo>
                    <a:pt x="86" y="142"/>
                    <a:pt x="86" y="142"/>
                    <a:pt x="87" y="142"/>
                  </a:cubicBezTo>
                  <a:cubicBezTo>
                    <a:pt x="87" y="142"/>
                    <a:pt x="87" y="142"/>
                    <a:pt x="88" y="142"/>
                  </a:cubicBezTo>
                  <a:cubicBezTo>
                    <a:pt x="88" y="141"/>
                    <a:pt x="88" y="141"/>
                    <a:pt x="88" y="140"/>
                  </a:cubicBezTo>
                  <a:cubicBezTo>
                    <a:pt x="88" y="140"/>
                    <a:pt x="88" y="138"/>
                    <a:pt x="87" y="136"/>
                  </a:cubicBezTo>
                  <a:cubicBezTo>
                    <a:pt x="88" y="136"/>
                    <a:pt x="89" y="136"/>
                    <a:pt x="90" y="135"/>
                  </a:cubicBezTo>
                  <a:cubicBezTo>
                    <a:pt x="91" y="137"/>
                    <a:pt x="92" y="139"/>
                    <a:pt x="92" y="139"/>
                  </a:cubicBezTo>
                  <a:cubicBezTo>
                    <a:pt x="92" y="140"/>
                    <a:pt x="93" y="140"/>
                    <a:pt x="93" y="140"/>
                  </a:cubicBezTo>
                  <a:cubicBezTo>
                    <a:pt x="93" y="140"/>
                    <a:pt x="94" y="140"/>
                    <a:pt x="94" y="140"/>
                  </a:cubicBezTo>
                  <a:cubicBezTo>
                    <a:pt x="94" y="140"/>
                    <a:pt x="95" y="140"/>
                    <a:pt x="95" y="139"/>
                  </a:cubicBezTo>
                  <a:cubicBezTo>
                    <a:pt x="95" y="139"/>
                    <a:pt x="95" y="139"/>
                    <a:pt x="95" y="138"/>
                  </a:cubicBezTo>
                  <a:cubicBezTo>
                    <a:pt x="95" y="138"/>
                    <a:pt x="94" y="136"/>
                    <a:pt x="94" y="134"/>
                  </a:cubicBezTo>
                  <a:cubicBezTo>
                    <a:pt x="95" y="134"/>
                    <a:pt x="96" y="133"/>
                    <a:pt x="97" y="133"/>
                  </a:cubicBezTo>
                  <a:cubicBezTo>
                    <a:pt x="98" y="135"/>
                    <a:pt x="99" y="136"/>
                    <a:pt x="99" y="137"/>
                  </a:cubicBezTo>
                  <a:cubicBezTo>
                    <a:pt x="99" y="137"/>
                    <a:pt x="100" y="137"/>
                    <a:pt x="100" y="138"/>
                  </a:cubicBezTo>
                  <a:cubicBezTo>
                    <a:pt x="100" y="138"/>
                    <a:pt x="101" y="138"/>
                    <a:pt x="101" y="137"/>
                  </a:cubicBezTo>
                  <a:cubicBezTo>
                    <a:pt x="101" y="137"/>
                    <a:pt x="102" y="137"/>
                    <a:pt x="102" y="137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2" y="135"/>
                    <a:pt x="101" y="133"/>
                    <a:pt x="100" y="131"/>
                  </a:cubicBezTo>
                  <a:cubicBezTo>
                    <a:pt x="101" y="131"/>
                    <a:pt x="102" y="130"/>
                    <a:pt x="103" y="130"/>
                  </a:cubicBezTo>
                  <a:cubicBezTo>
                    <a:pt x="104" y="132"/>
                    <a:pt x="105" y="133"/>
                    <a:pt x="106" y="134"/>
                  </a:cubicBezTo>
                  <a:cubicBezTo>
                    <a:pt x="106" y="134"/>
                    <a:pt x="106" y="134"/>
                    <a:pt x="107" y="134"/>
                  </a:cubicBezTo>
                  <a:cubicBezTo>
                    <a:pt x="107" y="134"/>
                    <a:pt x="107" y="134"/>
                    <a:pt x="108" y="134"/>
                  </a:cubicBezTo>
                  <a:cubicBezTo>
                    <a:pt x="108" y="134"/>
                    <a:pt x="108" y="134"/>
                    <a:pt x="108" y="133"/>
                  </a:cubicBezTo>
                  <a:cubicBezTo>
                    <a:pt x="108" y="133"/>
                    <a:pt x="108" y="132"/>
                    <a:pt x="108" y="132"/>
                  </a:cubicBezTo>
                  <a:cubicBezTo>
                    <a:pt x="108" y="132"/>
                    <a:pt x="107" y="130"/>
                    <a:pt x="106" y="128"/>
                  </a:cubicBezTo>
                  <a:cubicBezTo>
                    <a:pt x="107" y="127"/>
                    <a:pt x="108" y="127"/>
                    <a:pt x="109" y="126"/>
                  </a:cubicBezTo>
                  <a:cubicBezTo>
                    <a:pt x="110" y="128"/>
                    <a:pt x="112" y="129"/>
                    <a:pt x="112" y="130"/>
                  </a:cubicBezTo>
                  <a:cubicBezTo>
                    <a:pt x="112" y="130"/>
                    <a:pt x="113" y="130"/>
                    <a:pt x="113" y="130"/>
                  </a:cubicBezTo>
                  <a:cubicBezTo>
                    <a:pt x="113" y="130"/>
                    <a:pt x="114" y="130"/>
                    <a:pt x="114" y="130"/>
                  </a:cubicBezTo>
                  <a:cubicBezTo>
                    <a:pt x="114" y="130"/>
                    <a:pt x="114" y="129"/>
                    <a:pt x="115" y="129"/>
                  </a:cubicBezTo>
                  <a:cubicBezTo>
                    <a:pt x="115" y="129"/>
                    <a:pt x="115" y="128"/>
                    <a:pt x="114" y="128"/>
                  </a:cubicBezTo>
                  <a:cubicBezTo>
                    <a:pt x="114" y="128"/>
                    <a:pt x="113" y="126"/>
                    <a:pt x="112" y="124"/>
                  </a:cubicBezTo>
                  <a:cubicBezTo>
                    <a:pt x="113" y="123"/>
                    <a:pt x="114" y="123"/>
                    <a:pt x="114" y="122"/>
                  </a:cubicBezTo>
                  <a:cubicBezTo>
                    <a:pt x="116" y="123"/>
                    <a:pt x="117" y="125"/>
                    <a:pt x="118" y="125"/>
                  </a:cubicBezTo>
                  <a:cubicBezTo>
                    <a:pt x="118" y="126"/>
                    <a:pt x="118" y="126"/>
                    <a:pt x="119" y="126"/>
                  </a:cubicBezTo>
                  <a:cubicBezTo>
                    <a:pt x="119" y="126"/>
                    <a:pt x="120" y="125"/>
                    <a:pt x="120" y="125"/>
                  </a:cubicBezTo>
                  <a:cubicBezTo>
                    <a:pt x="120" y="125"/>
                    <a:pt x="120" y="125"/>
                    <a:pt x="120" y="124"/>
                  </a:cubicBezTo>
                  <a:cubicBezTo>
                    <a:pt x="120" y="124"/>
                    <a:pt x="120" y="123"/>
                    <a:pt x="120" y="123"/>
                  </a:cubicBezTo>
                  <a:cubicBezTo>
                    <a:pt x="120" y="123"/>
                    <a:pt x="118" y="121"/>
                    <a:pt x="117" y="120"/>
                  </a:cubicBezTo>
                  <a:cubicBezTo>
                    <a:pt x="118" y="119"/>
                    <a:pt x="119" y="118"/>
                    <a:pt x="120" y="117"/>
                  </a:cubicBezTo>
                  <a:cubicBezTo>
                    <a:pt x="121" y="119"/>
                    <a:pt x="123" y="120"/>
                    <a:pt x="123" y="120"/>
                  </a:cubicBezTo>
                  <a:cubicBezTo>
                    <a:pt x="123" y="120"/>
                    <a:pt x="124" y="120"/>
                    <a:pt x="124" y="120"/>
                  </a:cubicBezTo>
                  <a:cubicBezTo>
                    <a:pt x="125" y="120"/>
                    <a:pt x="125" y="120"/>
                    <a:pt x="125" y="120"/>
                  </a:cubicBezTo>
                  <a:cubicBezTo>
                    <a:pt x="125" y="120"/>
                    <a:pt x="125" y="119"/>
                    <a:pt x="125" y="119"/>
                  </a:cubicBezTo>
                  <a:cubicBezTo>
                    <a:pt x="126" y="118"/>
                    <a:pt x="125" y="118"/>
                    <a:pt x="125" y="118"/>
                  </a:cubicBezTo>
                  <a:cubicBezTo>
                    <a:pt x="125" y="118"/>
                    <a:pt x="123" y="116"/>
                    <a:pt x="122" y="115"/>
                  </a:cubicBezTo>
                  <a:cubicBezTo>
                    <a:pt x="123" y="114"/>
                    <a:pt x="123" y="113"/>
                    <a:pt x="124" y="112"/>
                  </a:cubicBezTo>
                  <a:cubicBezTo>
                    <a:pt x="126" y="113"/>
                    <a:pt x="128" y="114"/>
                    <a:pt x="128" y="114"/>
                  </a:cubicBezTo>
                  <a:cubicBezTo>
                    <a:pt x="128" y="115"/>
                    <a:pt x="129" y="115"/>
                    <a:pt x="129" y="115"/>
                  </a:cubicBezTo>
                  <a:cubicBezTo>
                    <a:pt x="129" y="115"/>
                    <a:pt x="130" y="114"/>
                    <a:pt x="130" y="114"/>
                  </a:cubicBezTo>
                  <a:cubicBezTo>
                    <a:pt x="130" y="114"/>
                    <a:pt x="130" y="113"/>
                    <a:pt x="130" y="113"/>
                  </a:cubicBezTo>
                  <a:cubicBezTo>
                    <a:pt x="130" y="113"/>
                    <a:pt x="130" y="112"/>
                    <a:pt x="130" y="112"/>
                  </a:cubicBezTo>
                  <a:cubicBezTo>
                    <a:pt x="129" y="112"/>
                    <a:pt x="128" y="110"/>
                    <a:pt x="126" y="109"/>
                  </a:cubicBezTo>
                  <a:cubicBezTo>
                    <a:pt x="127" y="108"/>
                    <a:pt x="127" y="107"/>
                    <a:pt x="128" y="107"/>
                  </a:cubicBezTo>
                  <a:cubicBezTo>
                    <a:pt x="130" y="107"/>
                    <a:pt x="132" y="108"/>
                    <a:pt x="132" y="108"/>
                  </a:cubicBezTo>
                  <a:cubicBezTo>
                    <a:pt x="132" y="108"/>
                    <a:pt x="133" y="108"/>
                    <a:pt x="133" y="108"/>
                  </a:cubicBezTo>
                  <a:cubicBezTo>
                    <a:pt x="133" y="108"/>
                    <a:pt x="134" y="108"/>
                    <a:pt x="134" y="108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3" y="105"/>
                    <a:pt x="132" y="104"/>
                    <a:pt x="130" y="103"/>
                  </a:cubicBezTo>
                  <a:cubicBezTo>
                    <a:pt x="130" y="102"/>
                    <a:pt x="131" y="101"/>
                    <a:pt x="131" y="100"/>
                  </a:cubicBezTo>
                  <a:cubicBezTo>
                    <a:pt x="133" y="101"/>
                    <a:pt x="135" y="102"/>
                    <a:pt x="136" y="102"/>
                  </a:cubicBezTo>
                  <a:cubicBezTo>
                    <a:pt x="136" y="102"/>
                    <a:pt x="136" y="102"/>
                    <a:pt x="137" y="102"/>
                  </a:cubicBezTo>
                  <a:cubicBezTo>
                    <a:pt x="137" y="102"/>
                    <a:pt x="137" y="101"/>
                    <a:pt x="137" y="101"/>
                  </a:cubicBezTo>
                  <a:cubicBezTo>
                    <a:pt x="137" y="101"/>
                    <a:pt x="137" y="100"/>
                    <a:pt x="137" y="100"/>
                  </a:cubicBezTo>
                  <a:cubicBezTo>
                    <a:pt x="137" y="100"/>
                    <a:pt x="137" y="99"/>
                    <a:pt x="137" y="99"/>
                  </a:cubicBezTo>
                  <a:cubicBezTo>
                    <a:pt x="136" y="99"/>
                    <a:pt x="134" y="98"/>
                    <a:pt x="133" y="97"/>
                  </a:cubicBezTo>
                  <a:cubicBezTo>
                    <a:pt x="133" y="96"/>
                    <a:pt x="134" y="95"/>
                    <a:pt x="134" y="94"/>
                  </a:cubicBezTo>
                  <a:cubicBezTo>
                    <a:pt x="136" y="94"/>
                    <a:pt x="138" y="95"/>
                    <a:pt x="138" y="95"/>
                  </a:cubicBezTo>
                  <a:cubicBezTo>
                    <a:pt x="139" y="95"/>
                    <a:pt x="139" y="95"/>
                    <a:pt x="139" y="95"/>
                  </a:cubicBezTo>
                  <a:cubicBezTo>
                    <a:pt x="140" y="95"/>
                    <a:pt x="140" y="94"/>
                    <a:pt x="140" y="94"/>
                  </a:cubicBezTo>
                  <a:cubicBezTo>
                    <a:pt x="140" y="94"/>
                    <a:pt x="140" y="93"/>
                    <a:pt x="140" y="93"/>
                  </a:cubicBezTo>
                  <a:cubicBezTo>
                    <a:pt x="140" y="92"/>
                    <a:pt x="140" y="92"/>
                    <a:pt x="139" y="92"/>
                  </a:cubicBezTo>
                  <a:cubicBezTo>
                    <a:pt x="139" y="92"/>
                    <a:pt x="137" y="91"/>
                    <a:pt x="135" y="90"/>
                  </a:cubicBezTo>
                  <a:cubicBezTo>
                    <a:pt x="135" y="89"/>
                    <a:pt x="136" y="88"/>
                    <a:pt x="136" y="87"/>
                  </a:cubicBezTo>
                  <a:cubicBezTo>
                    <a:pt x="138" y="88"/>
                    <a:pt x="140" y="88"/>
                    <a:pt x="140" y="88"/>
                  </a:cubicBezTo>
                  <a:cubicBezTo>
                    <a:pt x="141" y="88"/>
                    <a:pt x="141" y="88"/>
                    <a:pt x="141" y="88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42" y="86"/>
                    <a:pt x="142" y="86"/>
                    <a:pt x="142" y="86"/>
                  </a:cubicBezTo>
                  <a:cubicBezTo>
                    <a:pt x="142" y="85"/>
                    <a:pt x="141" y="85"/>
                    <a:pt x="141" y="85"/>
                  </a:cubicBezTo>
                  <a:cubicBezTo>
                    <a:pt x="141" y="85"/>
                    <a:pt x="139" y="84"/>
                    <a:pt x="137" y="84"/>
                  </a:cubicBezTo>
                  <a:cubicBezTo>
                    <a:pt x="137" y="83"/>
                    <a:pt x="137" y="82"/>
                    <a:pt x="137" y="81"/>
                  </a:cubicBezTo>
                  <a:cubicBezTo>
                    <a:pt x="139" y="81"/>
                    <a:pt x="141" y="81"/>
                    <a:pt x="142" y="81"/>
                  </a:cubicBezTo>
                  <a:cubicBezTo>
                    <a:pt x="142" y="81"/>
                    <a:pt x="142" y="80"/>
                    <a:pt x="143" y="80"/>
                  </a:cubicBezTo>
                  <a:cubicBezTo>
                    <a:pt x="143" y="80"/>
                    <a:pt x="143" y="80"/>
                    <a:pt x="143" y="79"/>
                  </a:cubicBezTo>
                  <a:cubicBezTo>
                    <a:pt x="143" y="79"/>
                    <a:pt x="143" y="79"/>
                    <a:pt x="143" y="78"/>
                  </a:cubicBezTo>
                  <a:cubicBezTo>
                    <a:pt x="143" y="78"/>
                    <a:pt x="142" y="78"/>
                    <a:pt x="142" y="78"/>
                  </a:cubicBezTo>
                  <a:cubicBezTo>
                    <a:pt x="142" y="78"/>
                    <a:pt x="140" y="77"/>
                    <a:pt x="138" y="77"/>
                  </a:cubicBezTo>
                  <a:cubicBezTo>
                    <a:pt x="138" y="76"/>
                    <a:pt x="138" y="75"/>
                    <a:pt x="138" y="74"/>
                  </a:cubicBezTo>
                  <a:cubicBezTo>
                    <a:pt x="140" y="74"/>
                    <a:pt x="142" y="73"/>
                    <a:pt x="142" y="73"/>
                  </a:cubicBezTo>
                  <a:close/>
                  <a:moveTo>
                    <a:pt x="72" y="129"/>
                  </a:moveTo>
                  <a:cubicBezTo>
                    <a:pt x="40" y="129"/>
                    <a:pt x="15" y="103"/>
                    <a:pt x="15" y="72"/>
                  </a:cubicBezTo>
                  <a:cubicBezTo>
                    <a:pt x="15" y="40"/>
                    <a:pt x="40" y="14"/>
                    <a:pt x="72" y="14"/>
                  </a:cubicBezTo>
                  <a:cubicBezTo>
                    <a:pt x="103" y="14"/>
                    <a:pt x="129" y="40"/>
                    <a:pt x="129" y="72"/>
                  </a:cubicBezTo>
                  <a:cubicBezTo>
                    <a:pt x="129" y="103"/>
                    <a:pt x="103" y="129"/>
                    <a:pt x="72" y="129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15" name="Freeform 6"/>
            <p:cNvSpPr>
              <a:spLocks noEditPoints="1"/>
            </p:cNvSpPr>
            <p:nvPr/>
          </p:nvSpPr>
          <p:spPr bwMode="auto">
            <a:xfrm>
              <a:off x="2456685" y="2020888"/>
              <a:ext cx="210315" cy="209550"/>
            </a:xfrm>
            <a:custGeom>
              <a:avLst/>
              <a:gdLst>
                <a:gd name="T0" fmla="*/ 121 w 123"/>
                <a:gd name="T1" fmla="*/ 60 h 123"/>
                <a:gd name="T2" fmla="*/ 122 w 123"/>
                <a:gd name="T3" fmla="*/ 51 h 123"/>
                <a:gd name="T4" fmla="*/ 118 w 123"/>
                <a:gd name="T5" fmla="*/ 43 h 123"/>
                <a:gd name="T6" fmla="*/ 111 w 123"/>
                <a:gd name="T7" fmla="*/ 41 h 123"/>
                <a:gd name="T8" fmla="*/ 114 w 123"/>
                <a:gd name="T9" fmla="*/ 30 h 123"/>
                <a:gd name="T10" fmla="*/ 109 w 123"/>
                <a:gd name="T11" fmla="*/ 23 h 123"/>
                <a:gd name="T12" fmla="*/ 98 w 123"/>
                <a:gd name="T13" fmla="*/ 22 h 123"/>
                <a:gd name="T14" fmla="*/ 98 w 123"/>
                <a:gd name="T15" fmla="*/ 14 h 123"/>
                <a:gd name="T16" fmla="*/ 92 w 123"/>
                <a:gd name="T17" fmla="*/ 8 h 123"/>
                <a:gd name="T18" fmla="*/ 84 w 123"/>
                <a:gd name="T19" fmla="*/ 6 h 123"/>
                <a:gd name="T20" fmla="*/ 77 w 123"/>
                <a:gd name="T21" fmla="*/ 10 h 123"/>
                <a:gd name="T22" fmla="*/ 71 w 123"/>
                <a:gd name="T23" fmla="*/ 1 h 123"/>
                <a:gd name="T24" fmla="*/ 63 w 123"/>
                <a:gd name="T25" fmla="*/ 0 h 123"/>
                <a:gd name="T26" fmla="*/ 55 w 123"/>
                <a:gd name="T27" fmla="*/ 8 h 123"/>
                <a:gd name="T28" fmla="*/ 49 w 123"/>
                <a:gd name="T29" fmla="*/ 3 h 123"/>
                <a:gd name="T30" fmla="*/ 40 w 123"/>
                <a:gd name="T31" fmla="*/ 4 h 123"/>
                <a:gd name="T32" fmla="*/ 33 w 123"/>
                <a:gd name="T33" fmla="*/ 9 h 123"/>
                <a:gd name="T34" fmla="*/ 32 w 123"/>
                <a:gd name="T35" fmla="*/ 17 h 123"/>
                <a:gd name="T36" fmla="*/ 21 w 123"/>
                <a:gd name="T37" fmla="*/ 16 h 123"/>
                <a:gd name="T38" fmla="*/ 15 w 123"/>
                <a:gd name="T39" fmla="*/ 21 h 123"/>
                <a:gd name="T40" fmla="*/ 16 w 123"/>
                <a:gd name="T41" fmla="*/ 32 h 123"/>
                <a:gd name="T42" fmla="*/ 8 w 123"/>
                <a:gd name="T43" fmla="*/ 34 h 123"/>
                <a:gd name="T44" fmla="*/ 3 w 123"/>
                <a:gd name="T45" fmla="*/ 41 h 123"/>
                <a:gd name="T46" fmla="*/ 3 w 123"/>
                <a:gd name="T47" fmla="*/ 49 h 123"/>
                <a:gd name="T48" fmla="*/ 8 w 123"/>
                <a:gd name="T49" fmla="*/ 55 h 123"/>
                <a:gd name="T50" fmla="*/ 0 w 123"/>
                <a:gd name="T51" fmla="*/ 63 h 123"/>
                <a:gd name="T52" fmla="*/ 1 w 123"/>
                <a:gd name="T53" fmla="*/ 71 h 123"/>
                <a:gd name="T54" fmla="*/ 10 w 123"/>
                <a:gd name="T55" fmla="*/ 78 h 123"/>
                <a:gd name="T56" fmla="*/ 6 w 123"/>
                <a:gd name="T57" fmla="*/ 84 h 123"/>
                <a:gd name="T58" fmla="*/ 8 w 123"/>
                <a:gd name="T59" fmla="*/ 93 h 123"/>
                <a:gd name="T60" fmla="*/ 14 w 123"/>
                <a:gd name="T61" fmla="*/ 99 h 123"/>
                <a:gd name="T62" fmla="*/ 22 w 123"/>
                <a:gd name="T63" fmla="*/ 98 h 123"/>
                <a:gd name="T64" fmla="*/ 23 w 123"/>
                <a:gd name="T65" fmla="*/ 110 h 123"/>
                <a:gd name="T66" fmla="*/ 30 w 123"/>
                <a:gd name="T67" fmla="*/ 114 h 123"/>
                <a:gd name="T68" fmla="*/ 40 w 123"/>
                <a:gd name="T69" fmla="*/ 111 h 123"/>
                <a:gd name="T70" fmla="*/ 43 w 123"/>
                <a:gd name="T71" fmla="*/ 119 h 123"/>
                <a:gd name="T72" fmla="*/ 51 w 123"/>
                <a:gd name="T73" fmla="*/ 123 h 123"/>
                <a:gd name="T74" fmla="*/ 59 w 123"/>
                <a:gd name="T75" fmla="*/ 122 h 123"/>
                <a:gd name="T76" fmla="*/ 64 w 123"/>
                <a:gd name="T77" fmla="*/ 115 h 123"/>
                <a:gd name="T78" fmla="*/ 73 w 123"/>
                <a:gd name="T79" fmla="*/ 122 h 123"/>
                <a:gd name="T80" fmla="*/ 81 w 123"/>
                <a:gd name="T81" fmla="*/ 120 h 123"/>
                <a:gd name="T82" fmla="*/ 86 w 123"/>
                <a:gd name="T83" fmla="*/ 110 h 123"/>
                <a:gd name="T84" fmla="*/ 93 w 123"/>
                <a:gd name="T85" fmla="*/ 113 h 123"/>
                <a:gd name="T86" fmla="*/ 101 w 123"/>
                <a:gd name="T87" fmla="*/ 109 h 123"/>
                <a:gd name="T88" fmla="*/ 106 w 123"/>
                <a:gd name="T89" fmla="*/ 102 h 123"/>
                <a:gd name="T90" fmla="*/ 104 w 123"/>
                <a:gd name="T91" fmla="*/ 94 h 123"/>
                <a:gd name="T92" fmla="*/ 115 w 123"/>
                <a:gd name="T93" fmla="*/ 91 h 123"/>
                <a:gd name="T94" fmla="*/ 118 w 123"/>
                <a:gd name="T95" fmla="*/ 84 h 123"/>
                <a:gd name="T96" fmla="*/ 114 w 123"/>
                <a:gd name="T97" fmla="*/ 74 h 123"/>
                <a:gd name="T98" fmla="*/ 121 w 123"/>
                <a:gd name="T99" fmla="*/ 70 h 123"/>
                <a:gd name="T100" fmla="*/ 61 w 123"/>
                <a:gd name="T101" fmla="*/ 111 h 123"/>
                <a:gd name="T102" fmla="*/ 45 w 123"/>
                <a:gd name="T103" fmla="*/ 108 h 123"/>
                <a:gd name="T104" fmla="*/ 31 w 123"/>
                <a:gd name="T105" fmla="*/ 10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3" h="123">
                  <a:moveTo>
                    <a:pt x="121" y="64"/>
                  </a:moveTo>
                  <a:cubicBezTo>
                    <a:pt x="122" y="64"/>
                    <a:pt x="122" y="63"/>
                    <a:pt x="123" y="63"/>
                  </a:cubicBezTo>
                  <a:cubicBezTo>
                    <a:pt x="123" y="63"/>
                    <a:pt x="123" y="62"/>
                    <a:pt x="123" y="62"/>
                  </a:cubicBezTo>
                  <a:cubicBezTo>
                    <a:pt x="123" y="61"/>
                    <a:pt x="123" y="61"/>
                    <a:pt x="123" y="60"/>
                  </a:cubicBezTo>
                  <a:cubicBezTo>
                    <a:pt x="122" y="60"/>
                    <a:pt x="122" y="60"/>
                    <a:pt x="121" y="60"/>
                  </a:cubicBezTo>
                  <a:cubicBezTo>
                    <a:pt x="121" y="59"/>
                    <a:pt x="118" y="59"/>
                    <a:pt x="115" y="59"/>
                  </a:cubicBezTo>
                  <a:cubicBezTo>
                    <a:pt x="115" y="58"/>
                    <a:pt x="115" y="56"/>
                    <a:pt x="115" y="55"/>
                  </a:cubicBezTo>
                  <a:cubicBezTo>
                    <a:pt x="117" y="54"/>
                    <a:pt x="120" y="54"/>
                    <a:pt x="121" y="53"/>
                  </a:cubicBezTo>
                  <a:cubicBezTo>
                    <a:pt x="121" y="53"/>
                    <a:pt x="122" y="53"/>
                    <a:pt x="122" y="53"/>
                  </a:cubicBezTo>
                  <a:cubicBezTo>
                    <a:pt x="122" y="52"/>
                    <a:pt x="122" y="51"/>
                    <a:pt x="122" y="51"/>
                  </a:cubicBezTo>
                  <a:cubicBezTo>
                    <a:pt x="122" y="50"/>
                    <a:pt x="122" y="50"/>
                    <a:pt x="121" y="50"/>
                  </a:cubicBezTo>
                  <a:cubicBezTo>
                    <a:pt x="121" y="49"/>
                    <a:pt x="121" y="49"/>
                    <a:pt x="120" y="49"/>
                  </a:cubicBezTo>
                  <a:cubicBezTo>
                    <a:pt x="119" y="49"/>
                    <a:pt x="116" y="50"/>
                    <a:pt x="114" y="50"/>
                  </a:cubicBezTo>
                  <a:cubicBezTo>
                    <a:pt x="113" y="48"/>
                    <a:pt x="113" y="47"/>
                    <a:pt x="113" y="46"/>
                  </a:cubicBezTo>
                  <a:cubicBezTo>
                    <a:pt x="115" y="45"/>
                    <a:pt x="118" y="43"/>
                    <a:pt x="118" y="43"/>
                  </a:cubicBezTo>
                  <a:cubicBezTo>
                    <a:pt x="119" y="43"/>
                    <a:pt x="119" y="43"/>
                    <a:pt x="119" y="42"/>
                  </a:cubicBezTo>
                  <a:cubicBezTo>
                    <a:pt x="120" y="42"/>
                    <a:pt x="120" y="41"/>
                    <a:pt x="119" y="41"/>
                  </a:cubicBezTo>
                  <a:cubicBezTo>
                    <a:pt x="119" y="40"/>
                    <a:pt x="119" y="40"/>
                    <a:pt x="118" y="39"/>
                  </a:cubicBezTo>
                  <a:cubicBezTo>
                    <a:pt x="118" y="39"/>
                    <a:pt x="117" y="39"/>
                    <a:pt x="117" y="39"/>
                  </a:cubicBezTo>
                  <a:cubicBezTo>
                    <a:pt x="116" y="39"/>
                    <a:pt x="113" y="40"/>
                    <a:pt x="111" y="41"/>
                  </a:cubicBezTo>
                  <a:cubicBezTo>
                    <a:pt x="110" y="40"/>
                    <a:pt x="110" y="38"/>
                    <a:pt x="109" y="37"/>
                  </a:cubicBezTo>
                  <a:cubicBezTo>
                    <a:pt x="111" y="36"/>
                    <a:pt x="114" y="34"/>
                    <a:pt x="114" y="34"/>
                  </a:cubicBezTo>
                  <a:cubicBezTo>
                    <a:pt x="115" y="33"/>
                    <a:pt x="115" y="33"/>
                    <a:pt x="115" y="32"/>
                  </a:cubicBezTo>
                  <a:cubicBezTo>
                    <a:pt x="115" y="32"/>
                    <a:pt x="115" y="31"/>
                    <a:pt x="115" y="31"/>
                  </a:cubicBezTo>
                  <a:cubicBezTo>
                    <a:pt x="115" y="30"/>
                    <a:pt x="114" y="30"/>
                    <a:pt x="114" y="30"/>
                  </a:cubicBezTo>
                  <a:cubicBezTo>
                    <a:pt x="113" y="30"/>
                    <a:pt x="113" y="30"/>
                    <a:pt x="112" y="30"/>
                  </a:cubicBezTo>
                  <a:cubicBezTo>
                    <a:pt x="112" y="30"/>
                    <a:pt x="109" y="31"/>
                    <a:pt x="106" y="32"/>
                  </a:cubicBezTo>
                  <a:cubicBezTo>
                    <a:pt x="106" y="31"/>
                    <a:pt x="105" y="30"/>
                    <a:pt x="104" y="29"/>
                  </a:cubicBezTo>
                  <a:cubicBezTo>
                    <a:pt x="106" y="27"/>
                    <a:pt x="108" y="25"/>
                    <a:pt x="109" y="25"/>
                  </a:cubicBezTo>
                  <a:cubicBezTo>
                    <a:pt x="109" y="24"/>
                    <a:pt x="109" y="24"/>
                    <a:pt x="109" y="23"/>
                  </a:cubicBezTo>
                  <a:cubicBezTo>
                    <a:pt x="109" y="23"/>
                    <a:pt x="109" y="22"/>
                    <a:pt x="109" y="22"/>
                  </a:cubicBezTo>
                  <a:cubicBezTo>
                    <a:pt x="108" y="22"/>
                    <a:pt x="108" y="21"/>
                    <a:pt x="107" y="21"/>
                  </a:cubicBezTo>
                  <a:cubicBezTo>
                    <a:pt x="107" y="21"/>
                    <a:pt x="106" y="21"/>
                    <a:pt x="106" y="22"/>
                  </a:cubicBezTo>
                  <a:cubicBezTo>
                    <a:pt x="105" y="22"/>
                    <a:pt x="103" y="24"/>
                    <a:pt x="101" y="25"/>
                  </a:cubicBezTo>
                  <a:cubicBezTo>
                    <a:pt x="100" y="24"/>
                    <a:pt x="99" y="23"/>
                    <a:pt x="98" y="22"/>
                  </a:cubicBezTo>
                  <a:cubicBezTo>
                    <a:pt x="99" y="20"/>
                    <a:pt x="101" y="18"/>
                    <a:pt x="102" y="17"/>
                  </a:cubicBezTo>
                  <a:cubicBezTo>
                    <a:pt x="102" y="17"/>
                    <a:pt x="102" y="16"/>
                    <a:pt x="102" y="16"/>
                  </a:cubicBezTo>
                  <a:cubicBezTo>
                    <a:pt x="102" y="15"/>
                    <a:pt x="101" y="15"/>
                    <a:pt x="101" y="14"/>
                  </a:cubicBezTo>
                  <a:cubicBezTo>
                    <a:pt x="101" y="14"/>
                    <a:pt x="100" y="14"/>
                    <a:pt x="100" y="14"/>
                  </a:cubicBezTo>
                  <a:cubicBezTo>
                    <a:pt x="99" y="14"/>
                    <a:pt x="99" y="14"/>
                    <a:pt x="98" y="14"/>
                  </a:cubicBezTo>
                  <a:cubicBezTo>
                    <a:pt x="98" y="15"/>
                    <a:pt x="96" y="17"/>
                    <a:pt x="94" y="19"/>
                  </a:cubicBezTo>
                  <a:cubicBezTo>
                    <a:pt x="93" y="18"/>
                    <a:pt x="92" y="17"/>
                    <a:pt x="91" y="17"/>
                  </a:cubicBezTo>
                  <a:cubicBezTo>
                    <a:pt x="92" y="14"/>
                    <a:pt x="93" y="11"/>
                    <a:pt x="93" y="11"/>
                  </a:cubicBezTo>
                  <a:cubicBezTo>
                    <a:pt x="93" y="10"/>
                    <a:pt x="93" y="10"/>
                    <a:pt x="93" y="9"/>
                  </a:cubicBezTo>
                  <a:cubicBezTo>
                    <a:pt x="93" y="9"/>
                    <a:pt x="93" y="8"/>
                    <a:pt x="92" y="8"/>
                  </a:cubicBezTo>
                  <a:cubicBezTo>
                    <a:pt x="92" y="8"/>
                    <a:pt x="91" y="8"/>
                    <a:pt x="91" y="8"/>
                  </a:cubicBezTo>
                  <a:cubicBezTo>
                    <a:pt x="90" y="8"/>
                    <a:pt x="90" y="8"/>
                    <a:pt x="90" y="9"/>
                  </a:cubicBezTo>
                  <a:cubicBezTo>
                    <a:pt x="89" y="9"/>
                    <a:pt x="87" y="12"/>
                    <a:pt x="86" y="14"/>
                  </a:cubicBezTo>
                  <a:cubicBezTo>
                    <a:pt x="85" y="13"/>
                    <a:pt x="83" y="13"/>
                    <a:pt x="82" y="12"/>
                  </a:cubicBezTo>
                  <a:cubicBezTo>
                    <a:pt x="83" y="10"/>
                    <a:pt x="84" y="7"/>
                    <a:pt x="84" y="6"/>
                  </a:cubicBezTo>
                  <a:cubicBezTo>
                    <a:pt x="84" y="6"/>
                    <a:pt x="84" y="5"/>
                    <a:pt x="84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3"/>
                    <a:pt x="81" y="3"/>
                    <a:pt x="81" y="4"/>
                  </a:cubicBezTo>
                  <a:cubicBezTo>
                    <a:pt x="81" y="4"/>
                    <a:pt x="80" y="4"/>
                    <a:pt x="80" y="5"/>
                  </a:cubicBezTo>
                  <a:cubicBezTo>
                    <a:pt x="80" y="5"/>
                    <a:pt x="78" y="8"/>
                    <a:pt x="77" y="10"/>
                  </a:cubicBezTo>
                  <a:cubicBezTo>
                    <a:pt x="76" y="10"/>
                    <a:pt x="75" y="10"/>
                    <a:pt x="73" y="9"/>
                  </a:cubicBezTo>
                  <a:cubicBezTo>
                    <a:pt x="74" y="7"/>
                    <a:pt x="74" y="4"/>
                    <a:pt x="74" y="3"/>
                  </a:cubicBezTo>
                  <a:cubicBezTo>
                    <a:pt x="74" y="3"/>
                    <a:pt x="74" y="2"/>
                    <a:pt x="73" y="2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1"/>
                    <a:pt x="70" y="2"/>
                    <a:pt x="70" y="2"/>
                  </a:cubicBezTo>
                  <a:cubicBezTo>
                    <a:pt x="70" y="3"/>
                    <a:pt x="69" y="6"/>
                    <a:pt x="68" y="8"/>
                  </a:cubicBezTo>
                  <a:cubicBezTo>
                    <a:pt x="67" y="8"/>
                    <a:pt x="65" y="8"/>
                    <a:pt x="64" y="8"/>
                  </a:cubicBezTo>
                  <a:cubicBezTo>
                    <a:pt x="64" y="5"/>
                    <a:pt x="64" y="2"/>
                    <a:pt x="64" y="2"/>
                  </a:cubicBezTo>
                  <a:cubicBezTo>
                    <a:pt x="63" y="1"/>
                    <a:pt x="63" y="1"/>
                    <a:pt x="63" y="0"/>
                  </a:cubicBezTo>
                  <a:cubicBezTo>
                    <a:pt x="62" y="0"/>
                    <a:pt x="62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60" y="1"/>
                    <a:pt x="59" y="1"/>
                    <a:pt x="59" y="2"/>
                  </a:cubicBezTo>
                  <a:cubicBezTo>
                    <a:pt x="59" y="2"/>
                    <a:pt x="59" y="5"/>
                    <a:pt x="59" y="8"/>
                  </a:cubicBezTo>
                  <a:cubicBezTo>
                    <a:pt x="57" y="8"/>
                    <a:pt x="56" y="8"/>
                    <a:pt x="55" y="8"/>
                  </a:cubicBezTo>
                  <a:cubicBezTo>
                    <a:pt x="54" y="6"/>
                    <a:pt x="53" y="3"/>
                    <a:pt x="53" y="2"/>
                  </a:cubicBezTo>
                  <a:cubicBezTo>
                    <a:pt x="53" y="2"/>
                    <a:pt x="53" y="1"/>
                    <a:pt x="52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0" y="1"/>
                    <a:pt x="50" y="1"/>
                    <a:pt x="49" y="2"/>
                  </a:cubicBezTo>
                  <a:cubicBezTo>
                    <a:pt x="49" y="2"/>
                    <a:pt x="49" y="3"/>
                    <a:pt x="49" y="3"/>
                  </a:cubicBezTo>
                  <a:cubicBezTo>
                    <a:pt x="49" y="4"/>
                    <a:pt x="49" y="7"/>
                    <a:pt x="49" y="9"/>
                  </a:cubicBezTo>
                  <a:cubicBezTo>
                    <a:pt x="48" y="10"/>
                    <a:pt x="47" y="10"/>
                    <a:pt x="46" y="10"/>
                  </a:cubicBezTo>
                  <a:cubicBezTo>
                    <a:pt x="44" y="8"/>
                    <a:pt x="43" y="5"/>
                    <a:pt x="43" y="5"/>
                  </a:cubicBezTo>
                  <a:cubicBezTo>
                    <a:pt x="43" y="4"/>
                    <a:pt x="42" y="4"/>
                    <a:pt x="42" y="4"/>
                  </a:cubicBezTo>
                  <a:cubicBezTo>
                    <a:pt x="41" y="3"/>
                    <a:pt x="41" y="3"/>
                    <a:pt x="40" y="4"/>
                  </a:cubicBezTo>
                  <a:cubicBezTo>
                    <a:pt x="40" y="4"/>
                    <a:pt x="39" y="4"/>
                    <a:pt x="39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39" y="13"/>
                    <a:pt x="38" y="13"/>
                    <a:pt x="37" y="14"/>
                  </a:cubicBezTo>
                  <a:cubicBezTo>
                    <a:pt x="35" y="12"/>
                    <a:pt x="34" y="9"/>
                    <a:pt x="33" y="9"/>
                  </a:cubicBezTo>
                  <a:cubicBezTo>
                    <a:pt x="33" y="8"/>
                    <a:pt x="32" y="8"/>
                    <a:pt x="32" y="8"/>
                  </a:cubicBezTo>
                  <a:cubicBezTo>
                    <a:pt x="32" y="8"/>
                    <a:pt x="31" y="8"/>
                    <a:pt x="31" y="8"/>
                  </a:cubicBezTo>
                  <a:cubicBezTo>
                    <a:pt x="30" y="8"/>
                    <a:pt x="30" y="9"/>
                    <a:pt x="30" y="9"/>
                  </a:cubicBezTo>
                  <a:cubicBezTo>
                    <a:pt x="29" y="10"/>
                    <a:pt x="29" y="10"/>
                    <a:pt x="30" y="11"/>
                  </a:cubicBezTo>
                  <a:cubicBezTo>
                    <a:pt x="30" y="11"/>
                    <a:pt x="31" y="14"/>
                    <a:pt x="32" y="17"/>
                  </a:cubicBezTo>
                  <a:cubicBezTo>
                    <a:pt x="31" y="17"/>
                    <a:pt x="30" y="18"/>
                    <a:pt x="29" y="19"/>
                  </a:cubicBezTo>
                  <a:cubicBezTo>
                    <a:pt x="27" y="17"/>
                    <a:pt x="25" y="15"/>
                    <a:pt x="25" y="14"/>
                  </a:cubicBezTo>
                  <a:cubicBezTo>
                    <a:pt x="24" y="14"/>
                    <a:pt x="24" y="14"/>
                    <a:pt x="23" y="14"/>
                  </a:cubicBezTo>
                  <a:cubicBezTo>
                    <a:pt x="23" y="14"/>
                    <a:pt x="22" y="14"/>
                    <a:pt x="22" y="14"/>
                  </a:cubicBezTo>
                  <a:cubicBezTo>
                    <a:pt x="21" y="15"/>
                    <a:pt x="21" y="15"/>
                    <a:pt x="21" y="16"/>
                  </a:cubicBezTo>
                  <a:cubicBezTo>
                    <a:pt x="21" y="16"/>
                    <a:pt x="21" y="17"/>
                    <a:pt x="21" y="17"/>
                  </a:cubicBezTo>
                  <a:cubicBezTo>
                    <a:pt x="22" y="18"/>
                    <a:pt x="23" y="20"/>
                    <a:pt x="25" y="22"/>
                  </a:cubicBezTo>
                  <a:cubicBezTo>
                    <a:pt x="24" y="23"/>
                    <a:pt x="23" y="24"/>
                    <a:pt x="22" y="25"/>
                  </a:cubicBezTo>
                  <a:cubicBezTo>
                    <a:pt x="20" y="24"/>
                    <a:pt x="17" y="22"/>
                    <a:pt x="17" y="22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5" y="21"/>
                    <a:pt x="15" y="22"/>
                    <a:pt x="14" y="22"/>
                  </a:cubicBezTo>
                  <a:cubicBezTo>
                    <a:pt x="14" y="22"/>
                    <a:pt x="14" y="23"/>
                    <a:pt x="14" y="23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5" y="25"/>
                    <a:pt x="17" y="27"/>
                    <a:pt x="19" y="29"/>
                  </a:cubicBezTo>
                  <a:cubicBezTo>
                    <a:pt x="18" y="30"/>
                    <a:pt x="17" y="31"/>
                    <a:pt x="16" y="32"/>
                  </a:cubicBezTo>
                  <a:cubicBezTo>
                    <a:pt x="14" y="31"/>
                    <a:pt x="11" y="30"/>
                    <a:pt x="11" y="30"/>
                  </a:cubicBezTo>
                  <a:cubicBezTo>
                    <a:pt x="10" y="30"/>
                    <a:pt x="10" y="30"/>
                    <a:pt x="9" y="30"/>
                  </a:cubicBezTo>
                  <a:cubicBezTo>
                    <a:pt x="9" y="30"/>
                    <a:pt x="8" y="30"/>
                    <a:pt x="8" y="31"/>
                  </a:cubicBezTo>
                  <a:cubicBezTo>
                    <a:pt x="8" y="31"/>
                    <a:pt x="8" y="32"/>
                    <a:pt x="8" y="32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9" y="34"/>
                    <a:pt x="11" y="36"/>
                    <a:pt x="14" y="37"/>
                  </a:cubicBezTo>
                  <a:cubicBezTo>
                    <a:pt x="13" y="38"/>
                    <a:pt x="12" y="40"/>
                    <a:pt x="12" y="41"/>
                  </a:cubicBezTo>
                  <a:cubicBezTo>
                    <a:pt x="9" y="40"/>
                    <a:pt x="7" y="39"/>
                    <a:pt x="6" y="39"/>
                  </a:cubicBezTo>
                  <a:cubicBezTo>
                    <a:pt x="5" y="39"/>
                    <a:pt x="5" y="39"/>
                    <a:pt x="4" y="39"/>
                  </a:cubicBezTo>
                  <a:cubicBezTo>
                    <a:pt x="4" y="40"/>
                    <a:pt x="4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5" y="43"/>
                    <a:pt x="8" y="45"/>
                    <a:pt x="10" y="46"/>
                  </a:cubicBezTo>
                  <a:cubicBezTo>
                    <a:pt x="10" y="47"/>
                    <a:pt x="9" y="48"/>
                    <a:pt x="9" y="50"/>
                  </a:cubicBezTo>
                  <a:cubicBezTo>
                    <a:pt x="6" y="50"/>
                    <a:pt x="3" y="49"/>
                    <a:pt x="3" y="49"/>
                  </a:cubicBezTo>
                  <a:cubicBezTo>
                    <a:pt x="2" y="49"/>
                    <a:pt x="2" y="49"/>
                    <a:pt x="1" y="50"/>
                  </a:cubicBezTo>
                  <a:cubicBezTo>
                    <a:pt x="1" y="50"/>
                    <a:pt x="1" y="50"/>
                    <a:pt x="1" y="51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3"/>
                    <a:pt x="2" y="53"/>
                    <a:pt x="2" y="53"/>
                  </a:cubicBezTo>
                  <a:cubicBezTo>
                    <a:pt x="3" y="54"/>
                    <a:pt x="6" y="54"/>
                    <a:pt x="8" y="55"/>
                  </a:cubicBezTo>
                  <a:cubicBezTo>
                    <a:pt x="8" y="56"/>
                    <a:pt x="8" y="58"/>
                    <a:pt x="8" y="59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1" y="60"/>
                    <a:pt x="1" y="60"/>
                    <a:pt x="0" y="60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1" y="63"/>
                    <a:pt x="1" y="64"/>
                    <a:pt x="2" y="64"/>
                  </a:cubicBezTo>
                  <a:cubicBezTo>
                    <a:pt x="2" y="64"/>
                    <a:pt x="5" y="64"/>
                    <a:pt x="8" y="64"/>
                  </a:cubicBezTo>
                  <a:cubicBezTo>
                    <a:pt x="8" y="66"/>
                    <a:pt x="8" y="67"/>
                    <a:pt x="8" y="68"/>
                  </a:cubicBezTo>
                  <a:cubicBezTo>
                    <a:pt x="6" y="69"/>
                    <a:pt x="3" y="70"/>
                    <a:pt x="2" y="70"/>
                  </a:cubicBezTo>
                  <a:cubicBezTo>
                    <a:pt x="2" y="70"/>
                    <a:pt x="1" y="71"/>
                    <a:pt x="1" y="71"/>
                  </a:cubicBezTo>
                  <a:cubicBezTo>
                    <a:pt x="1" y="71"/>
                    <a:pt x="1" y="72"/>
                    <a:pt x="1" y="72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6" y="74"/>
                    <a:pt x="9" y="74"/>
                  </a:cubicBezTo>
                  <a:cubicBezTo>
                    <a:pt x="9" y="75"/>
                    <a:pt x="10" y="76"/>
                    <a:pt x="10" y="78"/>
                  </a:cubicBezTo>
                  <a:cubicBezTo>
                    <a:pt x="8" y="79"/>
                    <a:pt x="5" y="80"/>
                    <a:pt x="4" y="80"/>
                  </a:cubicBezTo>
                  <a:cubicBezTo>
                    <a:pt x="4" y="80"/>
                    <a:pt x="4" y="81"/>
                    <a:pt x="3" y="81"/>
                  </a:cubicBezTo>
                  <a:cubicBezTo>
                    <a:pt x="3" y="82"/>
                    <a:pt x="3" y="82"/>
                    <a:pt x="3" y="83"/>
                  </a:cubicBezTo>
                  <a:cubicBezTo>
                    <a:pt x="4" y="83"/>
                    <a:pt x="4" y="84"/>
                    <a:pt x="4" y="84"/>
                  </a:cubicBezTo>
                  <a:cubicBezTo>
                    <a:pt x="5" y="84"/>
                    <a:pt x="5" y="84"/>
                    <a:pt x="6" y="84"/>
                  </a:cubicBezTo>
                  <a:cubicBezTo>
                    <a:pt x="7" y="84"/>
                    <a:pt x="9" y="83"/>
                    <a:pt x="12" y="83"/>
                  </a:cubicBezTo>
                  <a:cubicBezTo>
                    <a:pt x="12" y="84"/>
                    <a:pt x="13" y="85"/>
                    <a:pt x="14" y="86"/>
                  </a:cubicBezTo>
                  <a:cubicBezTo>
                    <a:pt x="11" y="88"/>
                    <a:pt x="9" y="89"/>
                    <a:pt x="8" y="90"/>
                  </a:cubicBezTo>
                  <a:cubicBezTo>
                    <a:pt x="8" y="90"/>
                    <a:pt x="8" y="91"/>
                    <a:pt x="8" y="91"/>
                  </a:cubicBezTo>
                  <a:cubicBezTo>
                    <a:pt x="8" y="92"/>
                    <a:pt x="8" y="92"/>
                    <a:pt x="8" y="93"/>
                  </a:cubicBezTo>
                  <a:cubicBezTo>
                    <a:pt x="8" y="93"/>
                    <a:pt x="9" y="93"/>
                    <a:pt x="9" y="94"/>
                  </a:cubicBezTo>
                  <a:cubicBezTo>
                    <a:pt x="10" y="94"/>
                    <a:pt x="10" y="94"/>
                    <a:pt x="11" y="94"/>
                  </a:cubicBezTo>
                  <a:cubicBezTo>
                    <a:pt x="11" y="93"/>
                    <a:pt x="14" y="92"/>
                    <a:pt x="16" y="91"/>
                  </a:cubicBezTo>
                  <a:cubicBezTo>
                    <a:pt x="17" y="92"/>
                    <a:pt x="18" y="93"/>
                    <a:pt x="19" y="94"/>
                  </a:cubicBezTo>
                  <a:cubicBezTo>
                    <a:pt x="17" y="96"/>
                    <a:pt x="15" y="98"/>
                    <a:pt x="14" y="99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6" y="102"/>
                    <a:pt x="16" y="102"/>
                    <a:pt x="17" y="102"/>
                  </a:cubicBezTo>
                  <a:cubicBezTo>
                    <a:pt x="17" y="102"/>
                    <a:pt x="20" y="100"/>
                    <a:pt x="22" y="98"/>
                  </a:cubicBezTo>
                  <a:cubicBezTo>
                    <a:pt x="23" y="99"/>
                    <a:pt x="24" y="100"/>
                    <a:pt x="25" y="101"/>
                  </a:cubicBezTo>
                  <a:cubicBezTo>
                    <a:pt x="23" y="103"/>
                    <a:pt x="22" y="106"/>
                    <a:pt x="21" y="106"/>
                  </a:cubicBezTo>
                  <a:cubicBezTo>
                    <a:pt x="21" y="107"/>
                    <a:pt x="21" y="107"/>
                    <a:pt x="21" y="108"/>
                  </a:cubicBezTo>
                  <a:cubicBezTo>
                    <a:pt x="21" y="108"/>
                    <a:pt x="21" y="109"/>
                    <a:pt x="22" y="109"/>
                  </a:cubicBezTo>
                  <a:cubicBezTo>
                    <a:pt x="22" y="109"/>
                    <a:pt x="23" y="110"/>
                    <a:pt x="23" y="110"/>
                  </a:cubicBezTo>
                  <a:cubicBezTo>
                    <a:pt x="24" y="110"/>
                    <a:pt x="24" y="109"/>
                    <a:pt x="25" y="109"/>
                  </a:cubicBezTo>
                  <a:cubicBezTo>
                    <a:pt x="25" y="109"/>
                    <a:pt x="27" y="106"/>
                    <a:pt x="29" y="105"/>
                  </a:cubicBezTo>
                  <a:cubicBezTo>
                    <a:pt x="30" y="105"/>
                    <a:pt x="31" y="106"/>
                    <a:pt x="32" y="107"/>
                  </a:cubicBezTo>
                  <a:cubicBezTo>
                    <a:pt x="31" y="109"/>
                    <a:pt x="30" y="112"/>
                    <a:pt x="30" y="113"/>
                  </a:cubicBezTo>
                  <a:cubicBezTo>
                    <a:pt x="29" y="113"/>
                    <a:pt x="29" y="114"/>
                    <a:pt x="30" y="114"/>
                  </a:cubicBezTo>
                  <a:cubicBezTo>
                    <a:pt x="30" y="115"/>
                    <a:pt x="30" y="115"/>
                    <a:pt x="31" y="115"/>
                  </a:cubicBezTo>
                  <a:cubicBezTo>
                    <a:pt x="31" y="115"/>
                    <a:pt x="32" y="116"/>
                    <a:pt x="32" y="115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4" y="114"/>
                    <a:pt x="35" y="112"/>
                    <a:pt x="37" y="110"/>
                  </a:cubicBezTo>
                  <a:cubicBezTo>
                    <a:pt x="38" y="110"/>
                    <a:pt x="39" y="111"/>
                    <a:pt x="40" y="111"/>
                  </a:cubicBezTo>
                  <a:cubicBezTo>
                    <a:pt x="40" y="114"/>
                    <a:pt x="39" y="117"/>
                    <a:pt x="39" y="117"/>
                  </a:cubicBezTo>
                  <a:cubicBezTo>
                    <a:pt x="39" y="118"/>
                    <a:pt x="39" y="118"/>
                    <a:pt x="39" y="119"/>
                  </a:cubicBezTo>
                  <a:cubicBezTo>
                    <a:pt x="39" y="119"/>
                    <a:pt x="40" y="120"/>
                    <a:pt x="40" y="120"/>
                  </a:cubicBezTo>
                  <a:cubicBezTo>
                    <a:pt x="41" y="120"/>
                    <a:pt x="41" y="120"/>
                    <a:pt x="42" y="120"/>
                  </a:cubicBezTo>
                  <a:cubicBezTo>
                    <a:pt x="42" y="120"/>
                    <a:pt x="43" y="119"/>
                    <a:pt x="43" y="119"/>
                  </a:cubicBezTo>
                  <a:cubicBezTo>
                    <a:pt x="43" y="118"/>
                    <a:pt x="44" y="115"/>
                    <a:pt x="46" y="113"/>
                  </a:cubicBezTo>
                  <a:cubicBezTo>
                    <a:pt x="47" y="113"/>
                    <a:pt x="48" y="114"/>
                    <a:pt x="49" y="114"/>
                  </a:cubicBezTo>
                  <a:cubicBezTo>
                    <a:pt x="49" y="117"/>
                    <a:pt x="49" y="120"/>
                    <a:pt x="49" y="120"/>
                  </a:cubicBezTo>
                  <a:cubicBezTo>
                    <a:pt x="49" y="121"/>
                    <a:pt x="49" y="121"/>
                    <a:pt x="49" y="122"/>
                  </a:cubicBezTo>
                  <a:cubicBezTo>
                    <a:pt x="50" y="122"/>
                    <a:pt x="50" y="122"/>
                    <a:pt x="51" y="123"/>
                  </a:cubicBezTo>
                  <a:cubicBezTo>
                    <a:pt x="51" y="123"/>
                    <a:pt x="52" y="123"/>
                    <a:pt x="52" y="122"/>
                  </a:cubicBezTo>
                  <a:cubicBezTo>
                    <a:pt x="53" y="122"/>
                    <a:pt x="53" y="122"/>
                    <a:pt x="53" y="121"/>
                  </a:cubicBezTo>
                  <a:cubicBezTo>
                    <a:pt x="53" y="121"/>
                    <a:pt x="54" y="118"/>
                    <a:pt x="55" y="115"/>
                  </a:cubicBezTo>
                  <a:cubicBezTo>
                    <a:pt x="56" y="115"/>
                    <a:pt x="57" y="115"/>
                    <a:pt x="59" y="115"/>
                  </a:cubicBezTo>
                  <a:cubicBezTo>
                    <a:pt x="59" y="118"/>
                    <a:pt x="59" y="121"/>
                    <a:pt x="59" y="122"/>
                  </a:cubicBezTo>
                  <a:cubicBezTo>
                    <a:pt x="59" y="122"/>
                    <a:pt x="60" y="123"/>
                    <a:pt x="60" y="123"/>
                  </a:cubicBezTo>
                  <a:cubicBezTo>
                    <a:pt x="60" y="123"/>
                    <a:pt x="61" y="123"/>
                    <a:pt x="61" y="123"/>
                  </a:cubicBezTo>
                  <a:cubicBezTo>
                    <a:pt x="62" y="123"/>
                    <a:pt x="62" y="123"/>
                    <a:pt x="63" y="123"/>
                  </a:cubicBezTo>
                  <a:cubicBezTo>
                    <a:pt x="63" y="123"/>
                    <a:pt x="63" y="122"/>
                    <a:pt x="64" y="122"/>
                  </a:cubicBezTo>
                  <a:cubicBezTo>
                    <a:pt x="64" y="121"/>
                    <a:pt x="64" y="118"/>
                    <a:pt x="64" y="115"/>
                  </a:cubicBezTo>
                  <a:cubicBezTo>
                    <a:pt x="65" y="115"/>
                    <a:pt x="67" y="115"/>
                    <a:pt x="68" y="115"/>
                  </a:cubicBezTo>
                  <a:cubicBezTo>
                    <a:pt x="69" y="118"/>
                    <a:pt x="70" y="121"/>
                    <a:pt x="70" y="121"/>
                  </a:cubicBezTo>
                  <a:cubicBezTo>
                    <a:pt x="70" y="122"/>
                    <a:pt x="70" y="122"/>
                    <a:pt x="71" y="122"/>
                  </a:cubicBezTo>
                  <a:cubicBezTo>
                    <a:pt x="71" y="123"/>
                    <a:pt x="72" y="123"/>
                    <a:pt x="72" y="123"/>
                  </a:cubicBezTo>
                  <a:cubicBezTo>
                    <a:pt x="73" y="122"/>
                    <a:pt x="73" y="122"/>
                    <a:pt x="73" y="122"/>
                  </a:cubicBezTo>
                  <a:cubicBezTo>
                    <a:pt x="74" y="121"/>
                    <a:pt x="74" y="121"/>
                    <a:pt x="74" y="120"/>
                  </a:cubicBezTo>
                  <a:cubicBezTo>
                    <a:pt x="74" y="120"/>
                    <a:pt x="74" y="117"/>
                    <a:pt x="73" y="114"/>
                  </a:cubicBezTo>
                  <a:cubicBezTo>
                    <a:pt x="75" y="114"/>
                    <a:pt x="76" y="113"/>
                    <a:pt x="77" y="113"/>
                  </a:cubicBezTo>
                  <a:cubicBezTo>
                    <a:pt x="78" y="115"/>
                    <a:pt x="80" y="118"/>
                    <a:pt x="80" y="119"/>
                  </a:cubicBezTo>
                  <a:cubicBezTo>
                    <a:pt x="80" y="119"/>
                    <a:pt x="81" y="120"/>
                    <a:pt x="81" y="120"/>
                  </a:cubicBezTo>
                  <a:cubicBezTo>
                    <a:pt x="81" y="120"/>
                    <a:pt x="82" y="120"/>
                    <a:pt x="83" y="120"/>
                  </a:cubicBezTo>
                  <a:cubicBezTo>
                    <a:pt x="83" y="120"/>
                    <a:pt x="83" y="119"/>
                    <a:pt x="84" y="119"/>
                  </a:cubicBezTo>
                  <a:cubicBezTo>
                    <a:pt x="84" y="118"/>
                    <a:pt x="84" y="118"/>
                    <a:pt x="84" y="117"/>
                  </a:cubicBezTo>
                  <a:cubicBezTo>
                    <a:pt x="84" y="117"/>
                    <a:pt x="83" y="114"/>
                    <a:pt x="82" y="111"/>
                  </a:cubicBezTo>
                  <a:cubicBezTo>
                    <a:pt x="83" y="111"/>
                    <a:pt x="85" y="110"/>
                    <a:pt x="86" y="110"/>
                  </a:cubicBezTo>
                  <a:cubicBezTo>
                    <a:pt x="87" y="112"/>
                    <a:pt x="89" y="114"/>
                    <a:pt x="90" y="115"/>
                  </a:cubicBezTo>
                  <a:cubicBezTo>
                    <a:pt x="90" y="115"/>
                    <a:pt x="90" y="115"/>
                    <a:pt x="91" y="115"/>
                  </a:cubicBezTo>
                  <a:cubicBezTo>
                    <a:pt x="91" y="116"/>
                    <a:pt x="92" y="115"/>
                    <a:pt x="92" y="115"/>
                  </a:cubicBezTo>
                  <a:cubicBezTo>
                    <a:pt x="93" y="115"/>
                    <a:pt x="93" y="115"/>
                    <a:pt x="93" y="114"/>
                  </a:cubicBezTo>
                  <a:cubicBezTo>
                    <a:pt x="93" y="114"/>
                    <a:pt x="93" y="113"/>
                    <a:pt x="93" y="113"/>
                  </a:cubicBezTo>
                  <a:cubicBezTo>
                    <a:pt x="93" y="112"/>
                    <a:pt x="92" y="109"/>
                    <a:pt x="91" y="107"/>
                  </a:cubicBezTo>
                  <a:cubicBezTo>
                    <a:pt x="92" y="106"/>
                    <a:pt x="93" y="105"/>
                    <a:pt x="94" y="105"/>
                  </a:cubicBezTo>
                  <a:cubicBezTo>
                    <a:pt x="96" y="106"/>
                    <a:pt x="98" y="109"/>
                    <a:pt x="98" y="109"/>
                  </a:cubicBezTo>
                  <a:cubicBezTo>
                    <a:pt x="99" y="109"/>
                    <a:pt x="99" y="110"/>
                    <a:pt x="100" y="110"/>
                  </a:cubicBezTo>
                  <a:cubicBezTo>
                    <a:pt x="100" y="110"/>
                    <a:pt x="101" y="109"/>
                    <a:pt x="101" y="109"/>
                  </a:cubicBezTo>
                  <a:cubicBezTo>
                    <a:pt x="101" y="109"/>
                    <a:pt x="102" y="108"/>
                    <a:pt x="102" y="108"/>
                  </a:cubicBezTo>
                  <a:cubicBezTo>
                    <a:pt x="102" y="107"/>
                    <a:pt x="102" y="107"/>
                    <a:pt x="102" y="106"/>
                  </a:cubicBezTo>
                  <a:cubicBezTo>
                    <a:pt x="101" y="106"/>
                    <a:pt x="99" y="103"/>
                    <a:pt x="98" y="101"/>
                  </a:cubicBezTo>
                  <a:cubicBezTo>
                    <a:pt x="99" y="100"/>
                    <a:pt x="100" y="99"/>
                    <a:pt x="101" y="98"/>
                  </a:cubicBezTo>
                  <a:cubicBezTo>
                    <a:pt x="103" y="100"/>
                    <a:pt x="105" y="102"/>
                    <a:pt x="106" y="102"/>
                  </a:cubicBezTo>
                  <a:cubicBezTo>
                    <a:pt x="106" y="102"/>
                    <a:pt x="107" y="102"/>
                    <a:pt x="107" y="102"/>
                  </a:cubicBezTo>
                  <a:cubicBezTo>
                    <a:pt x="108" y="102"/>
                    <a:pt x="108" y="102"/>
                    <a:pt x="109" y="101"/>
                  </a:cubicBezTo>
                  <a:cubicBezTo>
                    <a:pt x="109" y="101"/>
                    <a:pt x="109" y="101"/>
                    <a:pt x="109" y="100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08" y="98"/>
                    <a:pt x="106" y="96"/>
                    <a:pt x="104" y="94"/>
                  </a:cubicBezTo>
                  <a:cubicBezTo>
                    <a:pt x="105" y="93"/>
                    <a:pt x="106" y="92"/>
                    <a:pt x="106" y="91"/>
                  </a:cubicBezTo>
                  <a:cubicBezTo>
                    <a:pt x="109" y="92"/>
                    <a:pt x="112" y="93"/>
                    <a:pt x="112" y="94"/>
                  </a:cubicBezTo>
                  <a:cubicBezTo>
                    <a:pt x="113" y="94"/>
                    <a:pt x="113" y="94"/>
                    <a:pt x="114" y="94"/>
                  </a:cubicBezTo>
                  <a:cubicBezTo>
                    <a:pt x="114" y="93"/>
                    <a:pt x="115" y="93"/>
                    <a:pt x="115" y="93"/>
                  </a:cubicBezTo>
                  <a:cubicBezTo>
                    <a:pt x="115" y="92"/>
                    <a:pt x="115" y="92"/>
                    <a:pt x="115" y="91"/>
                  </a:cubicBezTo>
                  <a:cubicBezTo>
                    <a:pt x="115" y="91"/>
                    <a:pt x="115" y="90"/>
                    <a:pt x="114" y="90"/>
                  </a:cubicBezTo>
                  <a:cubicBezTo>
                    <a:pt x="114" y="89"/>
                    <a:pt x="111" y="88"/>
                    <a:pt x="109" y="86"/>
                  </a:cubicBezTo>
                  <a:cubicBezTo>
                    <a:pt x="110" y="85"/>
                    <a:pt x="110" y="84"/>
                    <a:pt x="111" y="83"/>
                  </a:cubicBezTo>
                  <a:cubicBezTo>
                    <a:pt x="113" y="83"/>
                    <a:pt x="116" y="84"/>
                    <a:pt x="117" y="84"/>
                  </a:cubicBezTo>
                  <a:cubicBezTo>
                    <a:pt x="117" y="84"/>
                    <a:pt x="118" y="84"/>
                    <a:pt x="118" y="84"/>
                  </a:cubicBezTo>
                  <a:cubicBezTo>
                    <a:pt x="119" y="84"/>
                    <a:pt x="119" y="83"/>
                    <a:pt x="119" y="83"/>
                  </a:cubicBezTo>
                  <a:cubicBezTo>
                    <a:pt x="120" y="82"/>
                    <a:pt x="120" y="82"/>
                    <a:pt x="119" y="81"/>
                  </a:cubicBezTo>
                  <a:cubicBezTo>
                    <a:pt x="119" y="81"/>
                    <a:pt x="119" y="80"/>
                    <a:pt x="118" y="80"/>
                  </a:cubicBezTo>
                  <a:cubicBezTo>
                    <a:pt x="118" y="80"/>
                    <a:pt x="115" y="79"/>
                    <a:pt x="113" y="78"/>
                  </a:cubicBezTo>
                  <a:cubicBezTo>
                    <a:pt x="113" y="76"/>
                    <a:pt x="113" y="75"/>
                    <a:pt x="114" y="74"/>
                  </a:cubicBezTo>
                  <a:cubicBezTo>
                    <a:pt x="116" y="74"/>
                    <a:pt x="119" y="74"/>
                    <a:pt x="120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2" y="73"/>
                    <a:pt x="122" y="73"/>
                    <a:pt x="122" y="72"/>
                  </a:cubicBezTo>
                  <a:cubicBezTo>
                    <a:pt x="122" y="72"/>
                    <a:pt x="122" y="71"/>
                    <a:pt x="122" y="71"/>
                  </a:cubicBezTo>
                  <a:cubicBezTo>
                    <a:pt x="122" y="71"/>
                    <a:pt x="121" y="70"/>
                    <a:pt x="121" y="70"/>
                  </a:cubicBezTo>
                  <a:cubicBezTo>
                    <a:pt x="120" y="70"/>
                    <a:pt x="117" y="69"/>
                    <a:pt x="115" y="68"/>
                  </a:cubicBezTo>
                  <a:cubicBezTo>
                    <a:pt x="115" y="67"/>
                    <a:pt x="115" y="66"/>
                    <a:pt x="115" y="64"/>
                  </a:cubicBezTo>
                  <a:cubicBezTo>
                    <a:pt x="118" y="64"/>
                    <a:pt x="121" y="64"/>
                    <a:pt x="121" y="64"/>
                  </a:cubicBezTo>
                  <a:close/>
                  <a:moveTo>
                    <a:pt x="62" y="11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2" y="111"/>
                  </a:cubicBezTo>
                  <a:close/>
                  <a:moveTo>
                    <a:pt x="45" y="108"/>
                  </a:moveTo>
                  <a:cubicBezTo>
                    <a:pt x="45" y="108"/>
                    <a:pt x="44" y="107"/>
                    <a:pt x="44" y="107"/>
                  </a:cubicBezTo>
                  <a:cubicBezTo>
                    <a:pt x="44" y="107"/>
                    <a:pt x="44" y="108"/>
                    <a:pt x="45" y="108"/>
                  </a:cubicBezTo>
                  <a:cubicBezTo>
                    <a:pt x="45" y="108"/>
                    <a:pt x="45" y="108"/>
                    <a:pt x="45" y="108"/>
                  </a:cubicBezTo>
                  <a:close/>
                  <a:moveTo>
                    <a:pt x="31" y="100"/>
                  </a:moveTo>
                  <a:cubicBezTo>
                    <a:pt x="30" y="99"/>
                    <a:pt x="30" y="99"/>
                    <a:pt x="29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0" y="99"/>
                    <a:pt x="30" y="99"/>
                    <a:pt x="31" y="100"/>
                  </a:cubicBezTo>
                  <a:close/>
                  <a:moveTo>
                    <a:pt x="19" y="87"/>
                  </a:move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7"/>
                    <a:pt x="19" y="87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16" name="Freeform 6"/>
            <p:cNvSpPr>
              <a:spLocks noEditPoints="1"/>
            </p:cNvSpPr>
            <p:nvPr/>
          </p:nvSpPr>
          <p:spPr bwMode="auto">
            <a:xfrm>
              <a:off x="1031875" y="2027238"/>
              <a:ext cx="210315" cy="209550"/>
            </a:xfrm>
            <a:custGeom>
              <a:avLst/>
              <a:gdLst>
                <a:gd name="T0" fmla="*/ 121 w 123"/>
                <a:gd name="T1" fmla="*/ 60 h 123"/>
                <a:gd name="T2" fmla="*/ 122 w 123"/>
                <a:gd name="T3" fmla="*/ 51 h 123"/>
                <a:gd name="T4" fmla="*/ 118 w 123"/>
                <a:gd name="T5" fmla="*/ 43 h 123"/>
                <a:gd name="T6" fmla="*/ 111 w 123"/>
                <a:gd name="T7" fmla="*/ 41 h 123"/>
                <a:gd name="T8" fmla="*/ 114 w 123"/>
                <a:gd name="T9" fmla="*/ 30 h 123"/>
                <a:gd name="T10" fmla="*/ 109 w 123"/>
                <a:gd name="T11" fmla="*/ 23 h 123"/>
                <a:gd name="T12" fmla="*/ 98 w 123"/>
                <a:gd name="T13" fmla="*/ 22 h 123"/>
                <a:gd name="T14" fmla="*/ 98 w 123"/>
                <a:gd name="T15" fmla="*/ 14 h 123"/>
                <a:gd name="T16" fmla="*/ 92 w 123"/>
                <a:gd name="T17" fmla="*/ 8 h 123"/>
                <a:gd name="T18" fmla="*/ 84 w 123"/>
                <a:gd name="T19" fmla="*/ 6 h 123"/>
                <a:gd name="T20" fmla="*/ 77 w 123"/>
                <a:gd name="T21" fmla="*/ 10 h 123"/>
                <a:gd name="T22" fmla="*/ 71 w 123"/>
                <a:gd name="T23" fmla="*/ 1 h 123"/>
                <a:gd name="T24" fmla="*/ 63 w 123"/>
                <a:gd name="T25" fmla="*/ 0 h 123"/>
                <a:gd name="T26" fmla="*/ 55 w 123"/>
                <a:gd name="T27" fmla="*/ 8 h 123"/>
                <a:gd name="T28" fmla="*/ 49 w 123"/>
                <a:gd name="T29" fmla="*/ 3 h 123"/>
                <a:gd name="T30" fmla="*/ 40 w 123"/>
                <a:gd name="T31" fmla="*/ 4 h 123"/>
                <a:gd name="T32" fmla="*/ 33 w 123"/>
                <a:gd name="T33" fmla="*/ 9 h 123"/>
                <a:gd name="T34" fmla="*/ 32 w 123"/>
                <a:gd name="T35" fmla="*/ 17 h 123"/>
                <a:gd name="T36" fmla="*/ 21 w 123"/>
                <a:gd name="T37" fmla="*/ 16 h 123"/>
                <a:gd name="T38" fmla="*/ 15 w 123"/>
                <a:gd name="T39" fmla="*/ 21 h 123"/>
                <a:gd name="T40" fmla="*/ 16 w 123"/>
                <a:gd name="T41" fmla="*/ 32 h 123"/>
                <a:gd name="T42" fmla="*/ 8 w 123"/>
                <a:gd name="T43" fmla="*/ 34 h 123"/>
                <a:gd name="T44" fmla="*/ 3 w 123"/>
                <a:gd name="T45" fmla="*/ 41 h 123"/>
                <a:gd name="T46" fmla="*/ 3 w 123"/>
                <a:gd name="T47" fmla="*/ 49 h 123"/>
                <a:gd name="T48" fmla="*/ 8 w 123"/>
                <a:gd name="T49" fmla="*/ 55 h 123"/>
                <a:gd name="T50" fmla="*/ 0 w 123"/>
                <a:gd name="T51" fmla="*/ 63 h 123"/>
                <a:gd name="T52" fmla="*/ 1 w 123"/>
                <a:gd name="T53" fmla="*/ 71 h 123"/>
                <a:gd name="T54" fmla="*/ 10 w 123"/>
                <a:gd name="T55" fmla="*/ 78 h 123"/>
                <a:gd name="T56" fmla="*/ 6 w 123"/>
                <a:gd name="T57" fmla="*/ 84 h 123"/>
                <a:gd name="T58" fmla="*/ 8 w 123"/>
                <a:gd name="T59" fmla="*/ 93 h 123"/>
                <a:gd name="T60" fmla="*/ 14 w 123"/>
                <a:gd name="T61" fmla="*/ 99 h 123"/>
                <a:gd name="T62" fmla="*/ 22 w 123"/>
                <a:gd name="T63" fmla="*/ 98 h 123"/>
                <a:gd name="T64" fmla="*/ 23 w 123"/>
                <a:gd name="T65" fmla="*/ 110 h 123"/>
                <a:gd name="T66" fmla="*/ 30 w 123"/>
                <a:gd name="T67" fmla="*/ 114 h 123"/>
                <a:gd name="T68" fmla="*/ 40 w 123"/>
                <a:gd name="T69" fmla="*/ 111 h 123"/>
                <a:gd name="T70" fmla="*/ 43 w 123"/>
                <a:gd name="T71" fmla="*/ 119 h 123"/>
                <a:gd name="T72" fmla="*/ 51 w 123"/>
                <a:gd name="T73" fmla="*/ 123 h 123"/>
                <a:gd name="T74" fmla="*/ 59 w 123"/>
                <a:gd name="T75" fmla="*/ 122 h 123"/>
                <a:gd name="T76" fmla="*/ 64 w 123"/>
                <a:gd name="T77" fmla="*/ 115 h 123"/>
                <a:gd name="T78" fmla="*/ 73 w 123"/>
                <a:gd name="T79" fmla="*/ 122 h 123"/>
                <a:gd name="T80" fmla="*/ 81 w 123"/>
                <a:gd name="T81" fmla="*/ 120 h 123"/>
                <a:gd name="T82" fmla="*/ 86 w 123"/>
                <a:gd name="T83" fmla="*/ 110 h 123"/>
                <a:gd name="T84" fmla="*/ 93 w 123"/>
                <a:gd name="T85" fmla="*/ 113 h 123"/>
                <a:gd name="T86" fmla="*/ 101 w 123"/>
                <a:gd name="T87" fmla="*/ 109 h 123"/>
                <a:gd name="T88" fmla="*/ 106 w 123"/>
                <a:gd name="T89" fmla="*/ 102 h 123"/>
                <a:gd name="T90" fmla="*/ 104 w 123"/>
                <a:gd name="T91" fmla="*/ 94 h 123"/>
                <a:gd name="T92" fmla="*/ 115 w 123"/>
                <a:gd name="T93" fmla="*/ 91 h 123"/>
                <a:gd name="T94" fmla="*/ 118 w 123"/>
                <a:gd name="T95" fmla="*/ 84 h 123"/>
                <a:gd name="T96" fmla="*/ 114 w 123"/>
                <a:gd name="T97" fmla="*/ 74 h 123"/>
                <a:gd name="T98" fmla="*/ 121 w 123"/>
                <a:gd name="T99" fmla="*/ 70 h 123"/>
                <a:gd name="T100" fmla="*/ 61 w 123"/>
                <a:gd name="T101" fmla="*/ 111 h 123"/>
                <a:gd name="T102" fmla="*/ 45 w 123"/>
                <a:gd name="T103" fmla="*/ 108 h 123"/>
                <a:gd name="T104" fmla="*/ 31 w 123"/>
                <a:gd name="T105" fmla="*/ 10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3" h="123">
                  <a:moveTo>
                    <a:pt x="121" y="64"/>
                  </a:moveTo>
                  <a:cubicBezTo>
                    <a:pt x="122" y="64"/>
                    <a:pt x="122" y="63"/>
                    <a:pt x="123" y="63"/>
                  </a:cubicBezTo>
                  <a:cubicBezTo>
                    <a:pt x="123" y="63"/>
                    <a:pt x="123" y="62"/>
                    <a:pt x="123" y="62"/>
                  </a:cubicBezTo>
                  <a:cubicBezTo>
                    <a:pt x="123" y="61"/>
                    <a:pt x="123" y="61"/>
                    <a:pt x="123" y="60"/>
                  </a:cubicBezTo>
                  <a:cubicBezTo>
                    <a:pt x="122" y="60"/>
                    <a:pt x="122" y="60"/>
                    <a:pt x="121" y="60"/>
                  </a:cubicBezTo>
                  <a:cubicBezTo>
                    <a:pt x="121" y="59"/>
                    <a:pt x="118" y="59"/>
                    <a:pt x="115" y="59"/>
                  </a:cubicBezTo>
                  <a:cubicBezTo>
                    <a:pt x="115" y="58"/>
                    <a:pt x="115" y="56"/>
                    <a:pt x="115" y="55"/>
                  </a:cubicBezTo>
                  <a:cubicBezTo>
                    <a:pt x="117" y="54"/>
                    <a:pt x="120" y="54"/>
                    <a:pt x="121" y="53"/>
                  </a:cubicBezTo>
                  <a:cubicBezTo>
                    <a:pt x="121" y="53"/>
                    <a:pt x="122" y="53"/>
                    <a:pt x="122" y="53"/>
                  </a:cubicBezTo>
                  <a:cubicBezTo>
                    <a:pt x="122" y="52"/>
                    <a:pt x="122" y="51"/>
                    <a:pt x="122" y="51"/>
                  </a:cubicBezTo>
                  <a:cubicBezTo>
                    <a:pt x="122" y="50"/>
                    <a:pt x="122" y="50"/>
                    <a:pt x="121" y="50"/>
                  </a:cubicBezTo>
                  <a:cubicBezTo>
                    <a:pt x="121" y="49"/>
                    <a:pt x="121" y="49"/>
                    <a:pt x="120" y="49"/>
                  </a:cubicBezTo>
                  <a:cubicBezTo>
                    <a:pt x="119" y="49"/>
                    <a:pt x="116" y="50"/>
                    <a:pt x="114" y="50"/>
                  </a:cubicBezTo>
                  <a:cubicBezTo>
                    <a:pt x="113" y="48"/>
                    <a:pt x="113" y="47"/>
                    <a:pt x="113" y="46"/>
                  </a:cubicBezTo>
                  <a:cubicBezTo>
                    <a:pt x="115" y="45"/>
                    <a:pt x="118" y="43"/>
                    <a:pt x="118" y="43"/>
                  </a:cubicBezTo>
                  <a:cubicBezTo>
                    <a:pt x="119" y="43"/>
                    <a:pt x="119" y="43"/>
                    <a:pt x="119" y="42"/>
                  </a:cubicBezTo>
                  <a:cubicBezTo>
                    <a:pt x="120" y="42"/>
                    <a:pt x="120" y="41"/>
                    <a:pt x="119" y="41"/>
                  </a:cubicBezTo>
                  <a:cubicBezTo>
                    <a:pt x="119" y="40"/>
                    <a:pt x="119" y="40"/>
                    <a:pt x="118" y="39"/>
                  </a:cubicBezTo>
                  <a:cubicBezTo>
                    <a:pt x="118" y="39"/>
                    <a:pt x="117" y="39"/>
                    <a:pt x="117" y="39"/>
                  </a:cubicBezTo>
                  <a:cubicBezTo>
                    <a:pt x="116" y="39"/>
                    <a:pt x="113" y="40"/>
                    <a:pt x="111" y="41"/>
                  </a:cubicBezTo>
                  <a:cubicBezTo>
                    <a:pt x="110" y="40"/>
                    <a:pt x="110" y="38"/>
                    <a:pt x="109" y="37"/>
                  </a:cubicBezTo>
                  <a:cubicBezTo>
                    <a:pt x="111" y="36"/>
                    <a:pt x="114" y="34"/>
                    <a:pt x="114" y="34"/>
                  </a:cubicBezTo>
                  <a:cubicBezTo>
                    <a:pt x="115" y="33"/>
                    <a:pt x="115" y="33"/>
                    <a:pt x="115" y="32"/>
                  </a:cubicBezTo>
                  <a:cubicBezTo>
                    <a:pt x="115" y="32"/>
                    <a:pt x="115" y="31"/>
                    <a:pt x="115" y="31"/>
                  </a:cubicBezTo>
                  <a:cubicBezTo>
                    <a:pt x="115" y="30"/>
                    <a:pt x="114" y="30"/>
                    <a:pt x="114" y="30"/>
                  </a:cubicBezTo>
                  <a:cubicBezTo>
                    <a:pt x="113" y="30"/>
                    <a:pt x="113" y="30"/>
                    <a:pt x="112" y="30"/>
                  </a:cubicBezTo>
                  <a:cubicBezTo>
                    <a:pt x="112" y="30"/>
                    <a:pt x="109" y="31"/>
                    <a:pt x="106" y="32"/>
                  </a:cubicBezTo>
                  <a:cubicBezTo>
                    <a:pt x="106" y="31"/>
                    <a:pt x="105" y="30"/>
                    <a:pt x="104" y="29"/>
                  </a:cubicBezTo>
                  <a:cubicBezTo>
                    <a:pt x="106" y="27"/>
                    <a:pt x="108" y="25"/>
                    <a:pt x="109" y="25"/>
                  </a:cubicBezTo>
                  <a:cubicBezTo>
                    <a:pt x="109" y="24"/>
                    <a:pt x="109" y="24"/>
                    <a:pt x="109" y="23"/>
                  </a:cubicBezTo>
                  <a:cubicBezTo>
                    <a:pt x="109" y="23"/>
                    <a:pt x="109" y="22"/>
                    <a:pt x="109" y="22"/>
                  </a:cubicBezTo>
                  <a:cubicBezTo>
                    <a:pt x="108" y="22"/>
                    <a:pt x="108" y="21"/>
                    <a:pt x="107" y="21"/>
                  </a:cubicBezTo>
                  <a:cubicBezTo>
                    <a:pt x="107" y="21"/>
                    <a:pt x="106" y="21"/>
                    <a:pt x="106" y="22"/>
                  </a:cubicBezTo>
                  <a:cubicBezTo>
                    <a:pt x="105" y="22"/>
                    <a:pt x="103" y="24"/>
                    <a:pt x="101" y="25"/>
                  </a:cubicBezTo>
                  <a:cubicBezTo>
                    <a:pt x="100" y="24"/>
                    <a:pt x="99" y="23"/>
                    <a:pt x="98" y="22"/>
                  </a:cubicBezTo>
                  <a:cubicBezTo>
                    <a:pt x="99" y="20"/>
                    <a:pt x="101" y="18"/>
                    <a:pt x="102" y="17"/>
                  </a:cubicBezTo>
                  <a:cubicBezTo>
                    <a:pt x="102" y="17"/>
                    <a:pt x="102" y="16"/>
                    <a:pt x="102" y="16"/>
                  </a:cubicBezTo>
                  <a:cubicBezTo>
                    <a:pt x="102" y="15"/>
                    <a:pt x="101" y="15"/>
                    <a:pt x="101" y="14"/>
                  </a:cubicBezTo>
                  <a:cubicBezTo>
                    <a:pt x="101" y="14"/>
                    <a:pt x="100" y="14"/>
                    <a:pt x="100" y="14"/>
                  </a:cubicBezTo>
                  <a:cubicBezTo>
                    <a:pt x="99" y="14"/>
                    <a:pt x="99" y="14"/>
                    <a:pt x="98" y="14"/>
                  </a:cubicBezTo>
                  <a:cubicBezTo>
                    <a:pt x="98" y="15"/>
                    <a:pt x="96" y="17"/>
                    <a:pt x="94" y="19"/>
                  </a:cubicBezTo>
                  <a:cubicBezTo>
                    <a:pt x="93" y="18"/>
                    <a:pt x="92" y="17"/>
                    <a:pt x="91" y="17"/>
                  </a:cubicBezTo>
                  <a:cubicBezTo>
                    <a:pt x="92" y="14"/>
                    <a:pt x="93" y="11"/>
                    <a:pt x="93" y="11"/>
                  </a:cubicBezTo>
                  <a:cubicBezTo>
                    <a:pt x="93" y="10"/>
                    <a:pt x="93" y="10"/>
                    <a:pt x="93" y="9"/>
                  </a:cubicBezTo>
                  <a:cubicBezTo>
                    <a:pt x="93" y="9"/>
                    <a:pt x="93" y="8"/>
                    <a:pt x="92" y="8"/>
                  </a:cubicBezTo>
                  <a:cubicBezTo>
                    <a:pt x="92" y="8"/>
                    <a:pt x="91" y="8"/>
                    <a:pt x="91" y="8"/>
                  </a:cubicBezTo>
                  <a:cubicBezTo>
                    <a:pt x="90" y="8"/>
                    <a:pt x="90" y="8"/>
                    <a:pt x="90" y="9"/>
                  </a:cubicBezTo>
                  <a:cubicBezTo>
                    <a:pt x="89" y="9"/>
                    <a:pt x="87" y="12"/>
                    <a:pt x="86" y="14"/>
                  </a:cubicBezTo>
                  <a:cubicBezTo>
                    <a:pt x="85" y="13"/>
                    <a:pt x="83" y="13"/>
                    <a:pt x="82" y="12"/>
                  </a:cubicBezTo>
                  <a:cubicBezTo>
                    <a:pt x="83" y="10"/>
                    <a:pt x="84" y="7"/>
                    <a:pt x="84" y="6"/>
                  </a:cubicBezTo>
                  <a:cubicBezTo>
                    <a:pt x="84" y="6"/>
                    <a:pt x="84" y="5"/>
                    <a:pt x="84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3"/>
                    <a:pt x="81" y="3"/>
                    <a:pt x="81" y="4"/>
                  </a:cubicBezTo>
                  <a:cubicBezTo>
                    <a:pt x="81" y="4"/>
                    <a:pt x="80" y="4"/>
                    <a:pt x="80" y="5"/>
                  </a:cubicBezTo>
                  <a:cubicBezTo>
                    <a:pt x="80" y="5"/>
                    <a:pt x="78" y="8"/>
                    <a:pt x="77" y="10"/>
                  </a:cubicBezTo>
                  <a:cubicBezTo>
                    <a:pt x="76" y="10"/>
                    <a:pt x="75" y="10"/>
                    <a:pt x="73" y="9"/>
                  </a:cubicBezTo>
                  <a:cubicBezTo>
                    <a:pt x="74" y="7"/>
                    <a:pt x="74" y="4"/>
                    <a:pt x="74" y="3"/>
                  </a:cubicBezTo>
                  <a:cubicBezTo>
                    <a:pt x="74" y="3"/>
                    <a:pt x="74" y="2"/>
                    <a:pt x="73" y="2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1"/>
                    <a:pt x="70" y="2"/>
                    <a:pt x="70" y="2"/>
                  </a:cubicBezTo>
                  <a:cubicBezTo>
                    <a:pt x="70" y="3"/>
                    <a:pt x="69" y="6"/>
                    <a:pt x="68" y="8"/>
                  </a:cubicBezTo>
                  <a:cubicBezTo>
                    <a:pt x="67" y="8"/>
                    <a:pt x="65" y="8"/>
                    <a:pt x="64" y="8"/>
                  </a:cubicBezTo>
                  <a:cubicBezTo>
                    <a:pt x="64" y="5"/>
                    <a:pt x="64" y="2"/>
                    <a:pt x="64" y="2"/>
                  </a:cubicBezTo>
                  <a:cubicBezTo>
                    <a:pt x="63" y="1"/>
                    <a:pt x="63" y="1"/>
                    <a:pt x="63" y="0"/>
                  </a:cubicBezTo>
                  <a:cubicBezTo>
                    <a:pt x="62" y="0"/>
                    <a:pt x="62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60" y="1"/>
                    <a:pt x="59" y="1"/>
                    <a:pt x="59" y="2"/>
                  </a:cubicBezTo>
                  <a:cubicBezTo>
                    <a:pt x="59" y="2"/>
                    <a:pt x="59" y="5"/>
                    <a:pt x="59" y="8"/>
                  </a:cubicBezTo>
                  <a:cubicBezTo>
                    <a:pt x="57" y="8"/>
                    <a:pt x="56" y="8"/>
                    <a:pt x="55" y="8"/>
                  </a:cubicBezTo>
                  <a:cubicBezTo>
                    <a:pt x="54" y="6"/>
                    <a:pt x="53" y="3"/>
                    <a:pt x="53" y="2"/>
                  </a:cubicBezTo>
                  <a:cubicBezTo>
                    <a:pt x="53" y="2"/>
                    <a:pt x="53" y="1"/>
                    <a:pt x="52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0" y="1"/>
                    <a:pt x="50" y="1"/>
                    <a:pt x="49" y="2"/>
                  </a:cubicBezTo>
                  <a:cubicBezTo>
                    <a:pt x="49" y="2"/>
                    <a:pt x="49" y="3"/>
                    <a:pt x="49" y="3"/>
                  </a:cubicBezTo>
                  <a:cubicBezTo>
                    <a:pt x="49" y="4"/>
                    <a:pt x="49" y="7"/>
                    <a:pt x="49" y="9"/>
                  </a:cubicBezTo>
                  <a:cubicBezTo>
                    <a:pt x="48" y="10"/>
                    <a:pt x="47" y="10"/>
                    <a:pt x="46" y="10"/>
                  </a:cubicBezTo>
                  <a:cubicBezTo>
                    <a:pt x="44" y="8"/>
                    <a:pt x="43" y="5"/>
                    <a:pt x="43" y="5"/>
                  </a:cubicBezTo>
                  <a:cubicBezTo>
                    <a:pt x="43" y="4"/>
                    <a:pt x="42" y="4"/>
                    <a:pt x="42" y="4"/>
                  </a:cubicBezTo>
                  <a:cubicBezTo>
                    <a:pt x="41" y="3"/>
                    <a:pt x="41" y="3"/>
                    <a:pt x="40" y="4"/>
                  </a:cubicBezTo>
                  <a:cubicBezTo>
                    <a:pt x="40" y="4"/>
                    <a:pt x="39" y="4"/>
                    <a:pt x="39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39" y="13"/>
                    <a:pt x="38" y="13"/>
                    <a:pt x="37" y="14"/>
                  </a:cubicBezTo>
                  <a:cubicBezTo>
                    <a:pt x="35" y="12"/>
                    <a:pt x="34" y="9"/>
                    <a:pt x="33" y="9"/>
                  </a:cubicBezTo>
                  <a:cubicBezTo>
                    <a:pt x="33" y="8"/>
                    <a:pt x="32" y="8"/>
                    <a:pt x="32" y="8"/>
                  </a:cubicBezTo>
                  <a:cubicBezTo>
                    <a:pt x="32" y="8"/>
                    <a:pt x="31" y="8"/>
                    <a:pt x="31" y="8"/>
                  </a:cubicBezTo>
                  <a:cubicBezTo>
                    <a:pt x="30" y="8"/>
                    <a:pt x="30" y="9"/>
                    <a:pt x="30" y="9"/>
                  </a:cubicBezTo>
                  <a:cubicBezTo>
                    <a:pt x="29" y="10"/>
                    <a:pt x="29" y="10"/>
                    <a:pt x="30" y="11"/>
                  </a:cubicBezTo>
                  <a:cubicBezTo>
                    <a:pt x="30" y="11"/>
                    <a:pt x="31" y="14"/>
                    <a:pt x="32" y="17"/>
                  </a:cubicBezTo>
                  <a:cubicBezTo>
                    <a:pt x="31" y="17"/>
                    <a:pt x="30" y="18"/>
                    <a:pt x="29" y="19"/>
                  </a:cubicBezTo>
                  <a:cubicBezTo>
                    <a:pt x="27" y="17"/>
                    <a:pt x="25" y="15"/>
                    <a:pt x="25" y="14"/>
                  </a:cubicBezTo>
                  <a:cubicBezTo>
                    <a:pt x="24" y="14"/>
                    <a:pt x="24" y="14"/>
                    <a:pt x="23" y="14"/>
                  </a:cubicBezTo>
                  <a:cubicBezTo>
                    <a:pt x="23" y="14"/>
                    <a:pt x="22" y="14"/>
                    <a:pt x="22" y="14"/>
                  </a:cubicBezTo>
                  <a:cubicBezTo>
                    <a:pt x="21" y="15"/>
                    <a:pt x="21" y="15"/>
                    <a:pt x="21" y="16"/>
                  </a:cubicBezTo>
                  <a:cubicBezTo>
                    <a:pt x="21" y="16"/>
                    <a:pt x="21" y="17"/>
                    <a:pt x="21" y="17"/>
                  </a:cubicBezTo>
                  <a:cubicBezTo>
                    <a:pt x="22" y="18"/>
                    <a:pt x="23" y="20"/>
                    <a:pt x="25" y="22"/>
                  </a:cubicBezTo>
                  <a:cubicBezTo>
                    <a:pt x="24" y="23"/>
                    <a:pt x="23" y="24"/>
                    <a:pt x="22" y="25"/>
                  </a:cubicBezTo>
                  <a:cubicBezTo>
                    <a:pt x="20" y="24"/>
                    <a:pt x="17" y="22"/>
                    <a:pt x="17" y="22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5" y="21"/>
                    <a:pt x="15" y="22"/>
                    <a:pt x="14" y="22"/>
                  </a:cubicBezTo>
                  <a:cubicBezTo>
                    <a:pt x="14" y="22"/>
                    <a:pt x="14" y="23"/>
                    <a:pt x="14" y="23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5" y="25"/>
                    <a:pt x="17" y="27"/>
                    <a:pt x="19" y="29"/>
                  </a:cubicBezTo>
                  <a:cubicBezTo>
                    <a:pt x="18" y="30"/>
                    <a:pt x="17" y="31"/>
                    <a:pt x="16" y="32"/>
                  </a:cubicBezTo>
                  <a:cubicBezTo>
                    <a:pt x="14" y="31"/>
                    <a:pt x="11" y="30"/>
                    <a:pt x="11" y="30"/>
                  </a:cubicBezTo>
                  <a:cubicBezTo>
                    <a:pt x="10" y="30"/>
                    <a:pt x="10" y="30"/>
                    <a:pt x="9" y="30"/>
                  </a:cubicBezTo>
                  <a:cubicBezTo>
                    <a:pt x="9" y="30"/>
                    <a:pt x="8" y="30"/>
                    <a:pt x="8" y="31"/>
                  </a:cubicBezTo>
                  <a:cubicBezTo>
                    <a:pt x="8" y="31"/>
                    <a:pt x="8" y="32"/>
                    <a:pt x="8" y="32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9" y="34"/>
                    <a:pt x="11" y="36"/>
                    <a:pt x="14" y="37"/>
                  </a:cubicBezTo>
                  <a:cubicBezTo>
                    <a:pt x="13" y="38"/>
                    <a:pt x="12" y="40"/>
                    <a:pt x="12" y="41"/>
                  </a:cubicBezTo>
                  <a:cubicBezTo>
                    <a:pt x="9" y="40"/>
                    <a:pt x="7" y="39"/>
                    <a:pt x="6" y="39"/>
                  </a:cubicBezTo>
                  <a:cubicBezTo>
                    <a:pt x="5" y="39"/>
                    <a:pt x="5" y="39"/>
                    <a:pt x="4" y="39"/>
                  </a:cubicBezTo>
                  <a:cubicBezTo>
                    <a:pt x="4" y="40"/>
                    <a:pt x="4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5" y="43"/>
                    <a:pt x="8" y="45"/>
                    <a:pt x="10" y="46"/>
                  </a:cubicBezTo>
                  <a:cubicBezTo>
                    <a:pt x="10" y="47"/>
                    <a:pt x="9" y="48"/>
                    <a:pt x="9" y="50"/>
                  </a:cubicBezTo>
                  <a:cubicBezTo>
                    <a:pt x="6" y="50"/>
                    <a:pt x="3" y="49"/>
                    <a:pt x="3" y="49"/>
                  </a:cubicBezTo>
                  <a:cubicBezTo>
                    <a:pt x="2" y="49"/>
                    <a:pt x="2" y="49"/>
                    <a:pt x="1" y="50"/>
                  </a:cubicBezTo>
                  <a:cubicBezTo>
                    <a:pt x="1" y="50"/>
                    <a:pt x="1" y="50"/>
                    <a:pt x="1" y="51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3"/>
                    <a:pt x="2" y="53"/>
                    <a:pt x="2" y="53"/>
                  </a:cubicBezTo>
                  <a:cubicBezTo>
                    <a:pt x="3" y="54"/>
                    <a:pt x="6" y="54"/>
                    <a:pt x="8" y="55"/>
                  </a:cubicBezTo>
                  <a:cubicBezTo>
                    <a:pt x="8" y="56"/>
                    <a:pt x="8" y="58"/>
                    <a:pt x="8" y="59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1" y="60"/>
                    <a:pt x="1" y="60"/>
                    <a:pt x="0" y="60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1" y="63"/>
                    <a:pt x="1" y="64"/>
                    <a:pt x="2" y="64"/>
                  </a:cubicBezTo>
                  <a:cubicBezTo>
                    <a:pt x="2" y="64"/>
                    <a:pt x="5" y="64"/>
                    <a:pt x="8" y="64"/>
                  </a:cubicBezTo>
                  <a:cubicBezTo>
                    <a:pt x="8" y="66"/>
                    <a:pt x="8" y="67"/>
                    <a:pt x="8" y="68"/>
                  </a:cubicBezTo>
                  <a:cubicBezTo>
                    <a:pt x="6" y="69"/>
                    <a:pt x="3" y="70"/>
                    <a:pt x="2" y="70"/>
                  </a:cubicBezTo>
                  <a:cubicBezTo>
                    <a:pt x="2" y="70"/>
                    <a:pt x="1" y="71"/>
                    <a:pt x="1" y="71"/>
                  </a:cubicBezTo>
                  <a:cubicBezTo>
                    <a:pt x="1" y="71"/>
                    <a:pt x="1" y="72"/>
                    <a:pt x="1" y="72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6" y="74"/>
                    <a:pt x="9" y="74"/>
                  </a:cubicBezTo>
                  <a:cubicBezTo>
                    <a:pt x="9" y="75"/>
                    <a:pt x="10" y="76"/>
                    <a:pt x="10" y="78"/>
                  </a:cubicBezTo>
                  <a:cubicBezTo>
                    <a:pt x="8" y="79"/>
                    <a:pt x="5" y="80"/>
                    <a:pt x="4" y="80"/>
                  </a:cubicBezTo>
                  <a:cubicBezTo>
                    <a:pt x="4" y="80"/>
                    <a:pt x="4" y="81"/>
                    <a:pt x="3" y="81"/>
                  </a:cubicBezTo>
                  <a:cubicBezTo>
                    <a:pt x="3" y="82"/>
                    <a:pt x="3" y="82"/>
                    <a:pt x="3" y="83"/>
                  </a:cubicBezTo>
                  <a:cubicBezTo>
                    <a:pt x="4" y="83"/>
                    <a:pt x="4" y="84"/>
                    <a:pt x="4" y="84"/>
                  </a:cubicBezTo>
                  <a:cubicBezTo>
                    <a:pt x="5" y="84"/>
                    <a:pt x="5" y="84"/>
                    <a:pt x="6" y="84"/>
                  </a:cubicBezTo>
                  <a:cubicBezTo>
                    <a:pt x="7" y="84"/>
                    <a:pt x="9" y="83"/>
                    <a:pt x="12" y="83"/>
                  </a:cubicBezTo>
                  <a:cubicBezTo>
                    <a:pt x="12" y="84"/>
                    <a:pt x="13" y="85"/>
                    <a:pt x="14" y="86"/>
                  </a:cubicBezTo>
                  <a:cubicBezTo>
                    <a:pt x="11" y="88"/>
                    <a:pt x="9" y="89"/>
                    <a:pt x="8" y="90"/>
                  </a:cubicBezTo>
                  <a:cubicBezTo>
                    <a:pt x="8" y="90"/>
                    <a:pt x="8" y="91"/>
                    <a:pt x="8" y="91"/>
                  </a:cubicBezTo>
                  <a:cubicBezTo>
                    <a:pt x="8" y="92"/>
                    <a:pt x="8" y="92"/>
                    <a:pt x="8" y="93"/>
                  </a:cubicBezTo>
                  <a:cubicBezTo>
                    <a:pt x="8" y="93"/>
                    <a:pt x="9" y="93"/>
                    <a:pt x="9" y="94"/>
                  </a:cubicBezTo>
                  <a:cubicBezTo>
                    <a:pt x="10" y="94"/>
                    <a:pt x="10" y="94"/>
                    <a:pt x="11" y="94"/>
                  </a:cubicBezTo>
                  <a:cubicBezTo>
                    <a:pt x="11" y="93"/>
                    <a:pt x="14" y="92"/>
                    <a:pt x="16" y="91"/>
                  </a:cubicBezTo>
                  <a:cubicBezTo>
                    <a:pt x="17" y="92"/>
                    <a:pt x="18" y="93"/>
                    <a:pt x="19" y="94"/>
                  </a:cubicBezTo>
                  <a:cubicBezTo>
                    <a:pt x="17" y="96"/>
                    <a:pt x="15" y="98"/>
                    <a:pt x="14" y="99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6" y="102"/>
                    <a:pt x="16" y="102"/>
                    <a:pt x="17" y="102"/>
                  </a:cubicBezTo>
                  <a:cubicBezTo>
                    <a:pt x="17" y="102"/>
                    <a:pt x="20" y="100"/>
                    <a:pt x="22" y="98"/>
                  </a:cubicBezTo>
                  <a:cubicBezTo>
                    <a:pt x="23" y="99"/>
                    <a:pt x="24" y="100"/>
                    <a:pt x="25" y="101"/>
                  </a:cubicBezTo>
                  <a:cubicBezTo>
                    <a:pt x="23" y="103"/>
                    <a:pt x="22" y="106"/>
                    <a:pt x="21" y="106"/>
                  </a:cubicBezTo>
                  <a:cubicBezTo>
                    <a:pt x="21" y="107"/>
                    <a:pt x="21" y="107"/>
                    <a:pt x="21" y="108"/>
                  </a:cubicBezTo>
                  <a:cubicBezTo>
                    <a:pt x="21" y="108"/>
                    <a:pt x="21" y="109"/>
                    <a:pt x="22" y="109"/>
                  </a:cubicBezTo>
                  <a:cubicBezTo>
                    <a:pt x="22" y="109"/>
                    <a:pt x="23" y="110"/>
                    <a:pt x="23" y="110"/>
                  </a:cubicBezTo>
                  <a:cubicBezTo>
                    <a:pt x="24" y="110"/>
                    <a:pt x="24" y="109"/>
                    <a:pt x="25" y="109"/>
                  </a:cubicBezTo>
                  <a:cubicBezTo>
                    <a:pt x="25" y="109"/>
                    <a:pt x="27" y="106"/>
                    <a:pt x="29" y="105"/>
                  </a:cubicBezTo>
                  <a:cubicBezTo>
                    <a:pt x="30" y="105"/>
                    <a:pt x="31" y="106"/>
                    <a:pt x="32" y="107"/>
                  </a:cubicBezTo>
                  <a:cubicBezTo>
                    <a:pt x="31" y="109"/>
                    <a:pt x="30" y="112"/>
                    <a:pt x="30" y="113"/>
                  </a:cubicBezTo>
                  <a:cubicBezTo>
                    <a:pt x="29" y="113"/>
                    <a:pt x="29" y="114"/>
                    <a:pt x="30" y="114"/>
                  </a:cubicBezTo>
                  <a:cubicBezTo>
                    <a:pt x="30" y="115"/>
                    <a:pt x="30" y="115"/>
                    <a:pt x="31" y="115"/>
                  </a:cubicBezTo>
                  <a:cubicBezTo>
                    <a:pt x="31" y="115"/>
                    <a:pt x="32" y="116"/>
                    <a:pt x="32" y="115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4" y="114"/>
                    <a:pt x="35" y="112"/>
                    <a:pt x="37" y="110"/>
                  </a:cubicBezTo>
                  <a:cubicBezTo>
                    <a:pt x="38" y="110"/>
                    <a:pt x="39" y="111"/>
                    <a:pt x="40" y="111"/>
                  </a:cubicBezTo>
                  <a:cubicBezTo>
                    <a:pt x="40" y="114"/>
                    <a:pt x="39" y="117"/>
                    <a:pt x="39" y="117"/>
                  </a:cubicBezTo>
                  <a:cubicBezTo>
                    <a:pt x="39" y="118"/>
                    <a:pt x="39" y="118"/>
                    <a:pt x="39" y="119"/>
                  </a:cubicBezTo>
                  <a:cubicBezTo>
                    <a:pt x="39" y="119"/>
                    <a:pt x="40" y="120"/>
                    <a:pt x="40" y="120"/>
                  </a:cubicBezTo>
                  <a:cubicBezTo>
                    <a:pt x="41" y="120"/>
                    <a:pt x="41" y="120"/>
                    <a:pt x="42" y="120"/>
                  </a:cubicBezTo>
                  <a:cubicBezTo>
                    <a:pt x="42" y="120"/>
                    <a:pt x="43" y="119"/>
                    <a:pt x="43" y="119"/>
                  </a:cubicBezTo>
                  <a:cubicBezTo>
                    <a:pt x="43" y="118"/>
                    <a:pt x="44" y="115"/>
                    <a:pt x="46" y="113"/>
                  </a:cubicBezTo>
                  <a:cubicBezTo>
                    <a:pt x="47" y="113"/>
                    <a:pt x="48" y="114"/>
                    <a:pt x="49" y="114"/>
                  </a:cubicBezTo>
                  <a:cubicBezTo>
                    <a:pt x="49" y="117"/>
                    <a:pt x="49" y="120"/>
                    <a:pt x="49" y="120"/>
                  </a:cubicBezTo>
                  <a:cubicBezTo>
                    <a:pt x="49" y="121"/>
                    <a:pt x="49" y="121"/>
                    <a:pt x="49" y="122"/>
                  </a:cubicBezTo>
                  <a:cubicBezTo>
                    <a:pt x="50" y="122"/>
                    <a:pt x="50" y="122"/>
                    <a:pt x="51" y="123"/>
                  </a:cubicBezTo>
                  <a:cubicBezTo>
                    <a:pt x="51" y="123"/>
                    <a:pt x="52" y="123"/>
                    <a:pt x="52" y="122"/>
                  </a:cubicBezTo>
                  <a:cubicBezTo>
                    <a:pt x="53" y="122"/>
                    <a:pt x="53" y="122"/>
                    <a:pt x="53" y="121"/>
                  </a:cubicBezTo>
                  <a:cubicBezTo>
                    <a:pt x="53" y="121"/>
                    <a:pt x="54" y="118"/>
                    <a:pt x="55" y="115"/>
                  </a:cubicBezTo>
                  <a:cubicBezTo>
                    <a:pt x="56" y="115"/>
                    <a:pt x="57" y="115"/>
                    <a:pt x="59" y="115"/>
                  </a:cubicBezTo>
                  <a:cubicBezTo>
                    <a:pt x="59" y="118"/>
                    <a:pt x="59" y="121"/>
                    <a:pt x="59" y="122"/>
                  </a:cubicBezTo>
                  <a:cubicBezTo>
                    <a:pt x="59" y="122"/>
                    <a:pt x="60" y="123"/>
                    <a:pt x="60" y="123"/>
                  </a:cubicBezTo>
                  <a:cubicBezTo>
                    <a:pt x="60" y="123"/>
                    <a:pt x="61" y="123"/>
                    <a:pt x="61" y="123"/>
                  </a:cubicBezTo>
                  <a:cubicBezTo>
                    <a:pt x="62" y="123"/>
                    <a:pt x="62" y="123"/>
                    <a:pt x="63" y="123"/>
                  </a:cubicBezTo>
                  <a:cubicBezTo>
                    <a:pt x="63" y="123"/>
                    <a:pt x="63" y="122"/>
                    <a:pt x="64" y="122"/>
                  </a:cubicBezTo>
                  <a:cubicBezTo>
                    <a:pt x="64" y="121"/>
                    <a:pt x="64" y="118"/>
                    <a:pt x="64" y="115"/>
                  </a:cubicBezTo>
                  <a:cubicBezTo>
                    <a:pt x="65" y="115"/>
                    <a:pt x="67" y="115"/>
                    <a:pt x="68" y="115"/>
                  </a:cubicBezTo>
                  <a:cubicBezTo>
                    <a:pt x="69" y="118"/>
                    <a:pt x="70" y="121"/>
                    <a:pt x="70" y="121"/>
                  </a:cubicBezTo>
                  <a:cubicBezTo>
                    <a:pt x="70" y="122"/>
                    <a:pt x="70" y="122"/>
                    <a:pt x="71" y="122"/>
                  </a:cubicBezTo>
                  <a:cubicBezTo>
                    <a:pt x="71" y="123"/>
                    <a:pt x="72" y="123"/>
                    <a:pt x="72" y="123"/>
                  </a:cubicBezTo>
                  <a:cubicBezTo>
                    <a:pt x="73" y="122"/>
                    <a:pt x="73" y="122"/>
                    <a:pt x="73" y="122"/>
                  </a:cubicBezTo>
                  <a:cubicBezTo>
                    <a:pt x="74" y="121"/>
                    <a:pt x="74" y="121"/>
                    <a:pt x="74" y="120"/>
                  </a:cubicBezTo>
                  <a:cubicBezTo>
                    <a:pt x="74" y="120"/>
                    <a:pt x="74" y="117"/>
                    <a:pt x="73" y="114"/>
                  </a:cubicBezTo>
                  <a:cubicBezTo>
                    <a:pt x="75" y="114"/>
                    <a:pt x="76" y="113"/>
                    <a:pt x="77" y="113"/>
                  </a:cubicBezTo>
                  <a:cubicBezTo>
                    <a:pt x="78" y="115"/>
                    <a:pt x="80" y="118"/>
                    <a:pt x="80" y="119"/>
                  </a:cubicBezTo>
                  <a:cubicBezTo>
                    <a:pt x="80" y="119"/>
                    <a:pt x="81" y="120"/>
                    <a:pt x="81" y="120"/>
                  </a:cubicBezTo>
                  <a:cubicBezTo>
                    <a:pt x="81" y="120"/>
                    <a:pt x="82" y="120"/>
                    <a:pt x="83" y="120"/>
                  </a:cubicBezTo>
                  <a:cubicBezTo>
                    <a:pt x="83" y="120"/>
                    <a:pt x="83" y="119"/>
                    <a:pt x="84" y="119"/>
                  </a:cubicBezTo>
                  <a:cubicBezTo>
                    <a:pt x="84" y="118"/>
                    <a:pt x="84" y="118"/>
                    <a:pt x="84" y="117"/>
                  </a:cubicBezTo>
                  <a:cubicBezTo>
                    <a:pt x="84" y="117"/>
                    <a:pt x="83" y="114"/>
                    <a:pt x="82" y="111"/>
                  </a:cubicBezTo>
                  <a:cubicBezTo>
                    <a:pt x="83" y="111"/>
                    <a:pt x="85" y="110"/>
                    <a:pt x="86" y="110"/>
                  </a:cubicBezTo>
                  <a:cubicBezTo>
                    <a:pt x="87" y="112"/>
                    <a:pt x="89" y="114"/>
                    <a:pt x="90" y="115"/>
                  </a:cubicBezTo>
                  <a:cubicBezTo>
                    <a:pt x="90" y="115"/>
                    <a:pt x="90" y="115"/>
                    <a:pt x="91" y="115"/>
                  </a:cubicBezTo>
                  <a:cubicBezTo>
                    <a:pt x="91" y="116"/>
                    <a:pt x="92" y="115"/>
                    <a:pt x="92" y="115"/>
                  </a:cubicBezTo>
                  <a:cubicBezTo>
                    <a:pt x="93" y="115"/>
                    <a:pt x="93" y="115"/>
                    <a:pt x="93" y="114"/>
                  </a:cubicBezTo>
                  <a:cubicBezTo>
                    <a:pt x="93" y="114"/>
                    <a:pt x="93" y="113"/>
                    <a:pt x="93" y="113"/>
                  </a:cubicBezTo>
                  <a:cubicBezTo>
                    <a:pt x="93" y="112"/>
                    <a:pt x="92" y="109"/>
                    <a:pt x="91" y="107"/>
                  </a:cubicBezTo>
                  <a:cubicBezTo>
                    <a:pt x="92" y="106"/>
                    <a:pt x="93" y="105"/>
                    <a:pt x="94" y="105"/>
                  </a:cubicBezTo>
                  <a:cubicBezTo>
                    <a:pt x="96" y="106"/>
                    <a:pt x="98" y="109"/>
                    <a:pt x="98" y="109"/>
                  </a:cubicBezTo>
                  <a:cubicBezTo>
                    <a:pt x="99" y="109"/>
                    <a:pt x="99" y="110"/>
                    <a:pt x="100" y="110"/>
                  </a:cubicBezTo>
                  <a:cubicBezTo>
                    <a:pt x="100" y="110"/>
                    <a:pt x="101" y="109"/>
                    <a:pt x="101" y="109"/>
                  </a:cubicBezTo>
                  <a:cubicBezTo>
                    <a:pt x="101" y="109"/>
                    <a:pt x="102" y="108"/>
                    <a:pt x="102" y="108"/>
                  </a:cubicBezTo>
                  <a:cubicBezTo>
                    <a:pt x="102" y="107"/>
                    <a:pt x="102" y="107"/>
                    <a:pt x="102" y="106"/>
                  </a:cubicBezTo>
                  <a:cubicBezTo>
                    <a:pt x="101" y="106"/>
                    <a:pt x="99" y="103"/>
                    <a:pt x="98" y="101"/>
                  </a:cubicBezTo>
                  <a:cubicBezTo>
                    <a:pt x="99" y="100"/>
                    <a:pt x="100" y="99"/>
                    <a:pt x="101" y="98"/>
                  </a:cubicBezTo>
                  <a:cubicBezTo>
                    <a:pt x="103" y="100"/>
                    <a:pt x="105" y="102"/>
                    <a:pt x="106" y="102"/>
                  </a:cubicBezTo>
                  <a:cubicBezTo>
                    <a:pt x="106" y="102"/>
                    <a:pt x="107" y="102"/>
                    <a:pt x="107" y="102"/>
                  </a:cubicBezTo>
                  <a:cubicBezTo>
                    <a:pt x="108" y="102"/>
                    <a:pt x="108" y="102"/>
                    <a:pt x="109" y="101"/>
                  </a:cubicBezTo>
                  <a:cubicBezTo>
                    <a:pt x="109" y="101"/>
                    <a:pt x="109" y="101"/>
                    <a:pt x="109" y="100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08" y="98"/>
                    <a:pt x="106" y="96"/>
                    <a:pt x="104" y="94"/>
                  </a:cubicBezTo>
                  <a:cubicBezTo>
                    <a:pt x="105" y="93"/>
                    <a:pt x="106" y="92"/>
                    <a:pt x="106" y="91"/>
                  </a:cubicBezTo>
                  <a:cubicBezTo>
                    <a:pt x="109" y="92"/>
                    <a:pt x="112" y="93"/>
                    <a:pt x="112" y="94"/>
                  </a:cubicBezTo>
                  <a:cubicBezTo>
                    <a:pt x="113" y="94"/>
                    <a:pt x="113" y="94"/>
                    <a:pt x="114" y="94"/>
                  </a:cubicBezTo>
                  <a:cubicBezTo>
                    <a:pt x="114" y="93"/>
                    <a:pt x="115" y="93"/>
                    <a:pt x="115" y="93"/>
                  </a:cubicBezTo>
                  <a:cubicBezTo>
                    <a:pt x="115" y="92"/>
                    <a:pt x="115" y="92"/>
                    <a:pt x="115" y="91"/>
                  </a:cubicBezTo>
                  <a:cubicBezTo>
                    <a:pt x="115" y="91"/>
                    <a:pt x="115" y="90"/>
                    <a:pt x="114" y="90"/>
                  </a:cubicBezTo>
                  <a:cubicBezTo>
                    <a:pt x="114" y="89"/>
                    <a:pt x="111" y="88"/>
                    <a:pt x="109" y="86"/>
                  </a:cubicBezTo>
                  <a:cubicBezTo>
                    <a:pt x="110" y="85"/>
                    <a:pt x="110" y="84"/>
                    <a:pt x="111" y="83"/>
                  </a:cubicBezTo>
                  <a:cubicBezTo>
                    <a:pt x="113" y="83"/>
                    <a:pt x="116" y="84"/>
                    <a:pt x="117" y="84"/>
                  </a:cubicBezTo>
                  <a:cubicBezTo>
                    <a:pt x="117" y="84"/>
                    <a:pt x="118" y="84"/>
                    <a:pt x="118" y="84"/>
                  </a:cubicBezTo>
                  <a:cubicBezTo>
                    <a:pt x="119" y="84"/>
                    <a:pt x="119" y="83"/>
                    <a:pt x="119" y="83"/>
                  </a:cubicBezTo>
                  <a:cubicBezTo>
                    <a:pt x="120" y="82"/>
                    <a:pt x="120" y="82"/>
                    <a:pt x="119" y="81"/>
                  </a:cubicBezTo>
                  <a:cubicBezTo>
                    <a:pt x="119" y="81"/>
                    <a:pt x="119" y="80"/>
                    <a:pt x="118" y="80"/>
                  </a:cubicBezTo>
                  <a:cubicBezTo>
                    <a:pt x="118" y="80"/>
                    <a:pt x="115" y="79"/>
                    <a:pt x="113" y="78"/>
                  </a:cubicBezTo>
                  <a:cubicBezTo>
                    <a:pt x="113" y="76"/>
                    <a:pt x="113" y="75"/>
                    <a:pt x="114" y="74"/>
                  </a:cubicBezTo>
                  <a:cubicBezTo>
                    <a:pt x="116" y="74"/>
                    <a:pt x="119" y="74"/>
                    <a:pt x="120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2" y="73"/>
                    <a:pt x="122" y="73"/>
                    <a:pt x="122" y="72"/>
                  </a:cubicBezTo>
                  <a:cubicBezTo>
                    <a:pt x="122" y="72"/>
                    <a:pt x="122" y="71"/>
                    <a:pt x="122" y="71"/>
                  </a:cubicBezTo>
                  <a:cubicBezTo>
                    <a:pt x="122" y="71"/>
                    <a:pt x="121" y="70"/>
                    <a:pt x="121" y="70"/>
                  </a:cubicBezTo>
                  <a:cubicBezTo>
                    <a:pt x="120" y="70"/>
                    <a:pt x="117" y="69"/>
                    <a:pt x="115" y="68"/>
                  </a:cubicBezTo>
                  <a:cubicBezTo>
                    <a:pt x="115" y="67"/>
                    <a:pt x="115" y="66"/>
                    <a:pt x="115" y="64"/>
                  </a:cubicBezTo>
                  <a:cubicBezTo>
                    <a:pt x="118" y="64"/>
                    <a:pt x="121" y="64"/>
                    <a:pt x="121" y="64"/>
                  </a:cubicBezTo>
                  <a:close/>
                  <a:moveTo>
                    <a:pt x="62" y="11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2" y="111"/>
                  </a:cubicBezTo>
                  <a:close/>
                  <a:moveTo>
                    <a:pt x="45" y="108"/>
                  </a:moveTo>
                  <a:cubicBezTo>
                    <a:pt x="45" y="108"/>
                    <a:pt x="44" y="107"/>
                    <a:pt x="44" y="107"/>
                  </a:cubicBezTo>
                  <a:cubicBezTo>
                    <a:pt x="44" y="107"/>
                    <a:pt x="44" y="108"/>
                    <a:pt x="45" y="108"/>
                  </a:cubicBezTo>
                  <a:cubicBezTo>
                    <a:pt x="45" y="108"/>
                    <a:pt x="45" y="108"/>
                    <a:pt x="45" y="108"/>
                  </a:cubicBezTo>
                  <a:close/>
                  <a:moveTo>
                    <a:pt x="31" y="100"/>
                  </a:moveTo>
                  <a:cubicBezTo>
                    <a:pt x="30" y="99"/>
                    <a:pt x="30" y="99"/>
                    <a:pt x="29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0" y="99"/>
                    <a:pt x="30" y="99"/>
                    <a:pt x="31" y="100"/>
                  </a:cubicBezTo>
                  <a:close/>
                  <a:moveTo>
                    <a:pt x="19" y="87"/>
                  </a:move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7"/>
                    <a:pt x="19" y="87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17" name="Freeform 6"/>
            <p:cNvSpPr>
              <a:spLocks noEditPoints="1"/>
            </p:cNvSpPr>
            <p:nvPr/>
          </p:nvSpPr>
          <p:spPr bwMode="auto">
            <a:xfrm>
              <a:off x="553015" y="1052205"/>
              <a:ext cx="210315" cy="209550"/>
            </a:xfrm>
            <a:custGeom>
              <a:avLst/>
              <a:gdLst>
                <a:gd name="T0" fmla="*/ 121 w 123"/>
                <a:gd name="T1" fmla="*/ 60 h 123"/>
                <a:gd name="T2" fmla="*/ 122 w 123"/>
                <a:gd name="T3" fmla="*/ 51 h 123"/>
                <a:gd name="T4" fmla="*/ 118 w 123"/>
                <a:gd name="T5" fmla="*/ 43 h 123"/>
                <a:gd name="T6" fmla="*/ 111 w 123"/>
                <a:gd name="T7" fmla="*/ 41 h 123"/>
                <a:gd name="T8" fmla="*/ 114 w 123"/>
                <a:gd name="T9" fmla="*/ 30 h 123"/>
                <a:gd name="T10" fmla="*/ 109 w 123"/>
                <a:gd name="T11" fmla="*/ 23 h 123"/>
                <a:gd name="T12" fmla="*/ 98 w 123"/>
                <a:gd name="T13" fmla="*/ 22 h 123"/>
                <a:gd name="T14" fmla="*/ 98 w 123"/>
                <a:gd name="T15" fmla="*/ 14 h 123"/>
                <a:gd name="T16" fmla="*/ 92 w 123"/>
                <a:gd name="T17" fmla="*/ 8 h 123"/>
                <a:gd name="T18" fmla="*/ 84 w 123"/>
                <a:gd name="T19" fmla="*/ 6 h 123"/>
                <a:gd name="T20" fmla="*/ 77 w 123"/>
                <a:gd name="T21" fmla="*/ 10 h 123"/>
                <a:gd name="T22" fmla="*/ 71 w 123"/>
                <a:gd name="T23" fmla="*/ 1 h 123"/>
                <a:gd name="T24" fmla="*/ 63 w 123"/>
                <a:gd name="T25" fmla="*/ 0 h 123"/>
                <a:gd name="T26" fmla="*/ 55 w 123"/>
                <a:gd name="T27" fmla="*/ 8 h 123"/>
                <a:gd name="T28" fmla="*/ 49 w 123"/>
                <a:gd name="T29" fmla="*/ 3 h 123"/>
                <a:gd name="T30" fmla="*/ 40 w 123"/>
                <a:gd name="T31" fmla="*/ 4 h 123"/>
                <a:gd name="T32" fmla="*/ 33 w 123"/>
                <a:gd name="T33" fmla="*/ 9 h 123"/>
                <a:gd name="T34" fmla="*/ 32 w 123"/>
                <a:gd name="T35" fmla="*/ 17 h 123"/>
                <a:gd name="T36" fmla="*/ 21 w 123"/>
                <a:gd name="T37" fmla="*/ 16 h 123"/>
                <a:gd name="T38" fmla="*/ 15 w 123"/>
                <a:gd name="T39" fmla="*/ 21 h 123"/>
                <a:gd name="T40" fmla="*/ 16 w 123"/>
                <a:gd name="T41" fmla="*/ 32 h 123"/>
                <a:gd name="T42" fmla="*/ 8 w 123"/>
                <a:gd name="T43" fmla="*/ 34 h 123"/>
                <a:gd name="T44" fmla="*/ 3 w 123"/>
                <a:gd name="T45" fmla="*/ 41 h 123"/>
                <a:gd name="T46" fmla="*/ 3 w 123"/>
                <a:gd name="T47" fmla="*/ 49 h 123"/>
                <a:gd name="T48" fmla="*/ 8 w 123"/>
                <a:gd name="T49" fmla="*/ 55 h 123"/>
                <a:gd name="T50" fmla="*/ 0 w 123"/>
                <a:gd name="T51" fmla="*/ 63 h 123"/>
                <a:gd name="T52" fmla="*/ 1 w 123"/>
                <a:gd name="T53" fmla="*/ 71 h 123"/>
                <a:gd name="T54" fmla="*/ 10 w 123"/>
                <a:gd name="T55" fmla="*/ 78 h 123"/>
                <a:gd name="T56" fmla="*/ 6 w 123"/>
                <a:gd name="T57" fmla="*/ 84 h 123"/>
                <a:gd name="T58" fmla="*/ 8 w 123"/>
                <a:gd name="T59" fmla="*/ 93 h 123"/>
                <a:gd name="T60" fmla="*/ 14 w 123"/>
                <a:gd name="T61" fmla="*/ 99 h 123"/>
                <a:gd name="T62" fmla="*/ 22 w 123"/>
                <a:gd name="T63" fmla="*/ 98 h 123"/>
                <a:gd name="T64" fmla="*/ 23 w 123"/>
                <a:gd name="T65" fmla="*/ 110 h 123"/>
                <a:gd name="T66" fmla="*/ 30 w 123"/>
                <a:gd name="T67" fmla="*/ 114 h 123"/>
                <a:gd name="T68" fmla="*/ 40 w 123"/>
                <a:gd name="T69" fmla="*/ 111 h 123"/>
                <a:gd name="T70" fmla="*/ 43 w 123"/>
                <a:gd name="T71" fmla="*/ 119 h 123"/>
                <a:gd name="T72" fmla="*/ 51 w 123"/>
                <a:gd name="T73" fmla="*/ 123 h 123"/>
                <a:gd name="T74" fmla="*/ 59 w 123"/>
                <a:gd name="T75" fmla="*/ 122 h 123"/>
                <a:gd name="T76" fmla="*/ 64 w 123"/>
                <a:gd name="T77" fmla="*/ 115 h 123"/>
                <a:gd name="T78" fmla="*/ 73 w 123"/>
                <a:gd name="T79" fmla="*/ 122 h 123"/>
                <a:gd name="T80" fmla="*/ 81 w 123"/>
                <a:gd name="T81" fmla="*/ 120 h 123"/>
                <a:gd name="T82" fmla="*/ 86 w 123"/>
                <a:gd name="T83" fmla="*/ 110 h 123"/>
                <a:gd name="T84" fmla="*/ 93 w 123"/>
                <a:gd name="T85" fmla="*/ 113 h 123"/>
                <a:gd name="T86" fmla="*/ 101 w 123"/>
                <a:gd name="T87" fmla="*/ 109 h 123"/>
                <a:gd name="T88" fmla="*/ 106 w 123"/>
                <a:gd name="T89" fmla="*/ 102 h 123"/>
                <a:gd name="T90" fmla="*/ 104 w 123"/>
                <a:gd name="T91" fmla="*/ 94 h 123"/>
                <a:gd name="T92" fmla="*/ 115 w 123"/>
                <a:gd name="T93" fmla="*/ 91 h 123"/>
                <a:gd name="T94" fmla="*/ 118 w 123"/>
                <a:gd name="T95" fmla="*/ 84 h 123"/>
                <a:gd name="T96" fmla="*/ 114 w 123"/>
                <a:gd name="T97" fmla="*/ 74 h 123"/>
                <a:gd name="T98" fmla="*/ 121 w 123"/>
                <a:gd name="T99" fmla="*/ 70 h 123"/>
                <a:gd name="T100" fmla="*/ 61 w 123"/>
                <a:gd name="T101" fmla="*/ 111 h 123"/>
                <a:gd name="T102" fmla="*/ 45 w 123"/>
                <a:gd name="T103" fmla="*/ 108 h 123"/>
                <a:gd name="T104" fmla="*/ 31 w 123"/>
                <a:gd name="T105" fmla="*/ 10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3" h="123">
                  <a:moveTo>
                    <a:pt x="121" y="64"/>
                  </a:moveTo>
                  <a:cubicBezTo>
                    <a:pt x="122" y="64"/>
                    <a:pt x="122" y="63"/>
                    <a:pt x="123" y="63"/>
                  </a:cubicBezTo>
                  <a:cubicBezTo>
                    <a:pt x="123" y="63"/>
                    <a:pt x="123" y="62"/>
                    <a:pt x="123" y="62"/>
                  </a:cubicBezTo>
                  <a:cubicBezTo>
                    <a:pt x="123" y="61"/>
                    <a:pt x="123" y="61"/>
                    <a:pt x="123" y="60"/>
                  </a:cubicBezTo>
                  <a:cubicBezTo>
                    <a:pt x="122" y="60"/>
                    <a:pt x="122" y="60"/>
                    <a:pt x="121" y="60"/>
                  </a:cubicBezTo>
                  <a:cubicBezTo>
                    <a:pt x="121" y="59"/>
                    <a:pt x="118" y="59"/>
                    <a:pt x="115" y="59"/>
                  </a:cubicBezTo>
                  <a:cubicBezTo>
                    <a:pt x="115" y="58"/>
                    <a:pt x="115" y="56"/>
                    <a:pt x="115" y="55"/>
                  </a:cubicBezTo>
                  <a:cubicBezTo>
                    <a:pt x="117" y="54"/>
                    <a:pt x="120" y="54"/>
                    <a:pt x="121" y="53"/>
                  </a:cubicBezTo>
                  <a:cubicBezTo>
                    <a:pt x="121" y="53"/>
                    <a:pt x="122" y="53"/>
                    <a:pt x="122" y="53"/>
                  </a:cubicBezTo>
                  <a:cubicBezTo>
                    <a:pt x="122" y="52"/>
                    <a:pt x="122" y="51"/>
                    <a:pt x="122" y="51"/>
                  </a:cubicBezTo>
                  <a:cubicBezTo>
                    <a:pt x="122" y="50"/>
                    <a:pt x="122" y="50"/>
                    <a:pt x="121" y="50"/>
                  </a:cubicBezTo>
                  <a:cubicBezTo>
                    <a:pt x="121" y="49"/>
                    <a:pt x="121" y="49"/>
                    <a:pt x="120" y="49"/>
                  </a:cubicBezTo>
                  <a:cubicBezTo>
                    <a:pt x="119" y="49"/>
                    <a:pt x="116" y="50"/>
                    <a:pt x="114" y="50"/>
                  </a:cubicBezTo>
                  <a:cubicBezTo>
                    <a:pt x="113" y="48"/>
                    <a:pt x="113" y="47"/>
                    <a:pt x="113" y="46"/>
                  </a:cubicBezTo>
                  <a:cubicBezTo>
                    <a:pt x="115" y="45"/>
                    <a:pt x="118" y="43"/>
                    <a:pt x="118" y="43"/>
                  </a:cubicBezTo>
                  <a:cubicBezTo>
                    <a:pt x="119" y="43"/>
                    <a:pt x="119" y="43"/>
                    <a:pt x="119" y="42"/>
                  </a:cubicBezTo>
                  <a:cubicBezTo>
                    <a:pt x="120" y="42"/>
                    <a:pt x="120" y="41"/>
                    <a:pt x="119" y="41"/>
                  </a:cubicBezTo>
                  <a:cubicBezTo>
                    <a:pt x="119" y="40"/>
                    <a:pt x="119" y="40"/>
                    <a:pt x="118" y="39"/>
                  </a:cubicBezTo>
                  <a:cubicBezTo>
                    <a:pt x="118" y="39"/>
                    <a:pt x="117" y="39"/>
                    <a:pt x="117" y="39"/>
                  </a:cubicBezTo>
                  <a:cubicBezTo>
                    <a:pt x="116" y="39"/>
                    <a:pt x="113" y="40"/>
                    <a:pt x="111" y="41"/>
                  </a:cubicBezTo>
                  <a:cubicBezTo>
                    <a:pt x="110" y="40"/>
                    <a:pt x="110" y="38"/>
                    <a:pt x="109" y="37"/>
                  </a:cubicBezTo>
                  <a:cubicBezTo>
                    <a:pt x="111" y="36"/>
                    <a:pt x="114" y="34"/>
                    <a:pt x="114" y="34"/>
                  </a:cubicBezTo>
                  <a:cubicBezTo>
                    <a:pt x="115" y="33"/>
                    <a:pt x="115" y="33"/>
                    <a:pt x="115" y="32"/>
                  </a:cubicBezTo>
                  <a:cubicBezTo>
                    <a:pt x="115" y="32"/>
                    <a:pt x="115" y="31"/>
                    <a:pt x="115" y="31"/>
                  </a:cubicBezTo>
                  <a:cubicBezTo>
                    <a:pt x="115" y="30"/>
                    <a:pt x="114" y="30"/>
                    <a:pt x="114" y="30"/>
                  </a:cubicBezTo>
                  <a:cubicBezTo>
                    <a:pt x="113" y="30"/>
                    <a:pt x="113" y="30"/>
                    <a:pt x="112" y="30"/>
                  </a:cubicBezTo>
                  <a:cubicBezTo>
                    <a:pt x="112" y="30"/>
                    <a:pt x="109" y="31"/>
                    <a:pt x="106" y="32"/>
                  </a:cubicBezTo>
                  <a:cubicBezTo>
                    <a:pt x="106" y="31"/>
                    <a:pt x="105" y="30"/>
                    <a:pt x="104" y="29"/>
                  </a:cubicBezTo>
                  <a:cubicBezTo>
                    <a:pt x="106" y="27"/>
                    <a:pt x="108" y="25"/>
                    <a:pt x="109" y="25"/>
                  </a:cubicBezTo>
                  <a:cubicBezTo>
                    <a:pt x="109" y="24"/>
                    <a:pt x="109" y="24"/>
                    <a:pt x="109" y="23"/>
                  </a:cubicBezTo>
                  <a:cubicBezTo>
                    <a:pt x="109" y="23"/>
                    <a:pt x="109" y="22"/>
                    <a:pt x="109" y="22"/>
                  </a:cubicBezTo>
                  <a:cubicBezTo>
                    <a:pt x="108" y="22"/>
                    <a:pt x="108" y="21"/>
                    <a:pt x="107" y="21"/>
                  </a:cubicBezTo>
                  <a:cubicBezTo>
                    <a:pt x="107" y="21"/>
                    <a:pt x="106" y="21"/>
                    <a:pt x="106" y="22"/>
                  </a:cubicBezTo>
                  <a:cubicBezTo>
                    <a:pt x="105" y="22"/>
                    <a:pt x="103" y="24"/>
                    <a:pt x="101" y="25"/>
                  </a:cubicBezTo>
                  <a:cubicBezTo>
                    <a:pt x="100" y="24"/>
                    <a:pt x="99" y="23"/>
                    <a:pt x="98" y="22"/>
                  </a:cubicBezTo>
                  <a:cubicBezTo>
                    <a:pt x="99" y="20"/>
                    <a:pt x="101" y="18"/>
                    <a:pt x="102" y="17"/>
                  </a:cubicBezTo>
                  <a:cubicBezTo>
                    <a:pt x="102" y="17"/>
                    <a:pt x="102" y="16"/>
                    <a:pt x="102" y="16"/>
                  </a:cubicBezTo>
                  <a:cubicBezTo>
                    <a:pt x="102" y="15"/>
                    <a:pt x="101" y="15"/>
                    <a:pt x="101" y="14"/>
                  </a:cubicBezTo>
                  <a:cubicBezTo>
                    <a:pt x="101" y="14"/>
                    <a:pt x="100" y="14"/>
                    <a:pt x="100" y="14"/>
                  </a:cubicBezTo>
                  <a:cubicBezTo>
                    <a:pt x="99" y="14"/>
                    <a:pt x="99" y="14"/>
                    <a:pt x="98" y="14"/>
                  </a:cubicBezTo>
                  <a:cubicBezTo>
                    <a:pt x="98" y="15"/>
                    <a:pt x="96" y="17"/>
                    <a:pt x="94" y="19"/>
                  </a:cubicBezTo>
                  <a:cubicBezTo>
                    <a:pt x="93" y="18"/>
                    <a:pt x="92" y="17"/>
                    <a:pt x="91" y="17"/>
                  </a:cubicBezTo>
                  <a:cubicBezTo>
                    <a:pt x="92" y="14"/>
                    <a:pt x="93" y="11"/>
                    <a:pt x="93" y="11"/>
                  </a:cubicBezTo>
                  <a:cubicBezTo>
                    <a:pt x="93" y="10"/>
                    <a:pt x="93" y="10"/>
                    <a:pt x="93" y="9"/>
                  </a:cubicBezTo>
                  <a:cubicBezTo>
                    <a:pt x="93" y="9"/>
                    <a:pt x="93" y="8"/>
                    <a:pt x="92" y="8"/>
                  </a:cubicBezTo>
                  <a:cubicBezTo>
                    <a:pt x="92" y="8"/>
                    <a:pt x="91" y="8"/>
                    <a:pt x="91" y="8"/>
                  </a:cubicBezTo>
                  <a:cubicBezTo>
                    <a:pt x="90" y="8"/>
                    <a:pt x="90" y="8"/>
                    <a:pt x="90" y="9"/>
                  </a:cubicBezTo>
                  <a:cubicBezTo>
                    <a:pt x="89" y="9"/>
                    <a:pt x="87" y="12"/>
                    <a:pt x="86" y="14"/>
                  </a:cubicBezTo>
                  <a:cubicBezTo>
                    <a:pt x="85" y="13"/>
                    <a:pt x="83" y="13"/>
                    <a:pt x="82" y="12"/>
                  </a:cubicBezTo>
                  <a:cubicBezTo>
                    <a:pt x="83" y="10"/>
                    <a:pt x="84" y="7"/>
                    <a:pt x="84" y="6"/>
                  </a:cubicBezTo>
                  <a:cubicBezTo>
                    <a:pt x="84" y="6"/>
                    <a:pt x="84" y="5"/>
                    <a:pt x="84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3"/>
                    <a:pt x="81" y="3"/>
                    <a:pt x="81" y="4"/>
                  </a:cubicBezTo>
                  <a:cubicBezTo>
                    <a:pt x="81" y="4"/>
                    <a:pt x="80" y="4"/>
                    <a:pt x="80" y="5"/>
                  </a:cubicBezTo>
                  <a:cubicBezTo>
                    <a:pt x="80" y="5"/>
                    <a:pt x="78" y="8"/>
                    <a:pt x="77" y="10"/>
                  </a:cubicBezTo>
                  <a:cubicBezTo>
                    <a:pt x="76" y="10"/>
                    <a:pt x="75" y="10"/>
                    <a:pt x="73" y="9"/>
                  </a:cubicBezTo>
                  <a:cubicBezTo>
                    <a:pt x="74" y="7"/>
                    <a:pt x="74" y="4"/>
                    <a:pt x="74" y="3"/>
                  </a:cubicBezTo>
                  <a:cubicBezTo>
                    <a:pt x="74" y="3"/>
                    <a:pt x="74" y="2"/>
                    <a:pt x="73" y="2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1"/>
                    <a:pt x="70" y="2"/>
                    <a:pt x="70" y="2"/>
                  </a:cubicBezTo>
                  <a:cubicBezTo>
                    <a:pt x="70" y="3"/>
                    <a:pt x="69" y="6"/>
                    <a:pt x="68" y="8"/>
                  </a:cubicBezTo>
                  <a:cubicBezTo>
                    <a:pt x="67" y="8"/>
                    <a:pt x="65" y="8"/>
                    <a:pt x="64" y="8"/>
                  </a:cubicBezTo>
                  <a:cubicBezTo>
                    <a:pt x="64" y="5"/>
                    <a:pt x="64" y="2"/>
                    <a:pt x="64" y="2"/>
                  </a:cubicBezTo>
                  <a:cubicBezTo>
                    <a:pt x="63" y="1"/>
                    <a:pt x="63" y="1"/>
                    <a:pt x="63" y="0"/>
                  </a:cubicBezTo>
                  <a:cubicBezTo>
                    <a:pt x="62" y="0"/>
                    <a:pt x="62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60" y="1"/>
                    <a:pt x="59" y="1"/>
                    <a:pt x="59" y="2"/>
                  </a:cubicBezTo>
                  <a:cubicBezTo>
                    <a:pt x="59" y="2"/>
                    <a:pt x="59" y="5"/>
                    <a:pt x="59" y="8"/>
                  </a:cubicBezTo>
                  <a:cubicBezTo>
                    <a:pt x="57" y="8"/>
                    <a:pt x="56" y="8"/>
                    <a:pt x="55" y="8"/>
                  </a:cubicBezTo>
                  <a:cubicBezTo>
                    <a:pt x="54" y="6"/>
                    <a:pt x="53" y="3"/>
                    <a:pt x="53" y="2"/>
                  </a:cubicBezTo>
                  <a:cubicBezTo>
                    <a:pt x="53" y="2"/>
                    <a:pt x="53" y="1"/>
                    <a:pt x="52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0" y="1"/>
                    <a:pt x="50" y="1"/>
                    <a:pt x="49" y="2"/>
                  </a:cubicBezTo>
                  <a:cubicBezTo>
                    <a:pt x="49" y="2"/>
                    <a:pt x="49" y="3"/>
                    <a:pt x="49" y="3"/>
                  </a:cubicBezTo>
                  <a:cubicBezTo>
                    <a:pt x="49" y="4"/>
                    <a:pt x="49" y="7"/>
                    <a:pt x="49" y="9"/>
                  </a:cubicBezTo>
                  <a:cubicBezTo>
                    <a:pt x="48" y="10"/>
                    <a:pt x="47" y="10"/>
                    <a:pt x="46" y="10"/>
                  </a:cubicBezTo>
                  <a:cubicBezTo>
                    <a:pt x="44" y="8"/>
                    <a:pt x="43" y="5"/>
                    <a:pt x="43" y="5"/>
                  </a:cubicBezTo>
                  <a:cubicBezTo>
                    <a:pt x="43" y="4"/>
                    <a:pt x="42" y="4"/>
                    <a:pt x="42" y="4"/>
                  </a:cubicBezTo>
                  <a:cubicBezTo>
                    <a:pt x="41" y="3"/>
                    <a:pt x="41" y="3"/>
                    <a:pt x="40" y="4"/>
                  </a:cubicBezTo>
                  <a:cubicBezTo>
                    <a:pt x="40" y="4"/>
                    <a:pt x="39" y="4"/>
                    <a:pt x="39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39" y="13"/>
                    <a:pt x="38" y="13"/>
                    <a:pt x="37" y="14"/>
                  </a:cubicBezTo>
                  <a:cubicBezTo>
                    <a:pt x="35" y="12"/>
                    <a:pt x="34" y="9"/>
                    <a:pt x="33" y="9"/>
                  </a:cubicBezTo>
                  <a:cubicBezTo>
                    <a:pt x="33" y="8"/>
                    <a:pt x="32" y="8"/>
                    <a:pt x="32" y="8"/>
                  </a:cubicBezTo>
                  <a:cubicBezTo>
                    <a:pt x="32" y="8"/>
                    <a:pt x="31" y="8"/>
                    <a:pt x="31" y="8"/>
                  </a:cubicBezTo>
                  <a:cubicBezTo>
                    <a:pt x="30" y="8"/>
                    <a:pt x="30" y="9"/>
                    <a:pt x="30" y="9"/>
                  </a:cubicBezTo>
                  <a:cubicBezTo>
                    <a:pt x="29" y="10"/>
                    <a:pt x="29" y="10"/>
                    <a:pt x="30" y="11"/>
                  </a:cubicBezTo>
                  <a:cubicBezTo>
                    <a:pt x="30" y="11"/>
                    <a:pt x="31" y="14"/>
                    <a:pt x="32" y="17"/>
                  </a:cubicBezTo>
                  <a:cubicBezTo>
                    <a:pt x="31" y="17"/>
                    <a:pt x="30" y="18"/>
                    <a:pt x="29" y="19"/>
                  </a:cubicBezTo>
                  <a:cubicBezTo>
                    <a:pt x="27" y="17"/>
                    <a:pt x="25" y="15"/>
                    <a:pt x="25" y="14"/>
                  </a:cubicBezTo>
                  <a:cubicBezTo>
                    <a:pt x="24" y="14"/>
                    <a:pt x="24" y="14"/>
                    <a:pt x="23" y="14"/>
                  </a:cubicBezTo>
                  <a:cubicBezTo>
                    <a:pt x="23" y="14"/>
                    <a:pt x="22" y="14"/>
                    <a:pt x="22" y="14"/>
                  </a:cubicBezTo>
                  <a:cubicBezTo>
                    <a:pt x="21" y="15"/>
                    <a:pt x="21" y="15"/>
                    <a:pt x="21" y="16"/>
                  </a:cubicBezTo>
                  <a:cubicBezTo>
                    <a:pt x="21" y="16"/>
                    <a:pt x="21" y="17"/>
                    <a:pt x="21" y="17"/>
                  </a:cubicBezTo>
                  <a:cubicBezTo>
                    <a:pt x="22" y="18"/>
                    <a:pt x="23" y="20"/>
                    <a:pt x="25" y="22"/>
                  </a:cubicBezTo>
                  <a:cubicBezTo>
                    <a:pt x="24" y="23"/>
                    <a:pt x="23" y="24"/>
                    <a:pt x="22" y="25"/>
                  </a:cubicBezTo>
                  <a:cubicBezTo>
                    <a:pt x="20" y="24"/>
                    <a:pt x="17" y="22"/>
                    <a:pt x="17" y="22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5" y="21"/>
                    <a:pt x="15" y="22"/>
                    <a:pt x="14" y="22"/>
                  </a:cubicBezTo>
                  <a:cubicBezTo>
                    <a:pt x="14" y="22"/>
                    <a:pt x="14" y="23"/>
                    <a:pt x="14" y="23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5" y="25"/>
                    <a:pt x="17" y="27"/>
                    <a:pt x="19" y="29"/>
                  </a:cubicBezTo>
                  <a:cubicBezTo>
                    <a:pt x="18" y="30"/>
                    <a:pt x="17" y="31"/>
                    <a:pt x="16" y="32"/>
                  </a:cubicBezTo>
                  <a:cubicBezTo>
                    <a:pt x="14" y="31"/>
                    <a:pt x="11" y="30"/>
                    <a:pt x="11" y="30"/>
                  </a:cubicBezTo>
                  <a:cubicBezTo>
                    <a:pt x="10" y="30"/>
                    <a:pt x="10" y="30"/>
                    <a:pt x="9" y="30"/>
                  </a:cubicBezTo>
                  <a:cubicBezTo>
                    <a:pt x="9" y="30"/>
                    <a:pt x="8" y="30"/>
                    <a:pt x="8" y="31"/>
                  </a:cubicBezTo>
                  <a:cubicBezTo>
                    <a:pt x="8" y="31"/>
                    <a:pt x="8" y="32"/>
                    <a:pt x="8" y="32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9" y="34"/>
                    <a:pt x="11" y="36"/>
                    <a:pt x="14" y="37"/>
                  </a:cubicBezTo>
                  <a:cubicBezTo>
                    <a:pt x="13" y="38"/>
                    <a:pt x="12" y="40"/>
                    <a:pt x="12" y="41"/>
                  </a:cubicBezTo>
                  <a:cubicBezTo>
                    <a:pt x="9" y="40"/>
                    <a:pt x="7" y="39"/>
                    <a:pt x="6" y="39"/>
                  </a:cubicBezTo>
                  <a:cubicBezTo>
                    <a:pt x="5" y="39"/>
                    <a:pt x="5" y="39"/>
                    <a:pt x="4" y="39"/>
                  </a:cubicBezTo>
                  <a:cubicBezTo>
                    <a:pt x="4" y="40"/>
                    <a:pt x="4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5" y="43"/>
                    <a:pt x="8" y="45"/>
                    <a:pt x="10" y="46"/>
                  </a:cubicBezTo>
                  <a:cubicBezTo>
                    <a:pt x="10" y="47"/>
                    <a:pt x="9" y="48"/>
                    <a:pt x="9" y="50"/>
                  </a:cubicBezTo>
                  <a:cubicBezTo>
                    <a:pt x="6" y="50"/>
                    <a:pt x="3" y="49"/>
                    <a:pt x="3" y="49"/>
                  </a:cubicBezTo>
                  <a:cubicBezTo>
                    <a:pt x="2" y="49"/>
                    <a:pt x="2" y="49"/>
                    <a:pt x="1" y="50"/>
                  </a:cubicBezTo>
                  <a:cubicBezTo>
                    <a:pt x="1" y="50"/>
                    <a:pt x="1" y="50"/>
                    <a:pt x="1" y="51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3"/>
                    <a:pt x="2" y="53"/>
                    <a:pt x="2" y="53"/>
                  </a:cubicBezTo>
                  <a:cubicBezTo>
                    <a:pt x="3" y="54"/>
                    <a:pt x="6" y="54"/>
                    <a:pt x="8" y="55"/>
                  </a:cubicBezTo>
                  <a:cubicBezTo>
                    <a:pt x="8" y="56"/>
                    <a:pt x="8" y="58"/>
                    <a:pt x="8" y="59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1" y="60"/>
                    <a:pt x="1" y="60"/>
                    <a:pt x="0" y="60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1" y="63"/>
                    <a:pt x="1" y="64"/>
                    <a:pt x="2" y="64"/>
                  </a:cubicBezTo>
                  <a:cubicBezTo>
                    <a:pt x="2" y="64"/>
                    <a:pt x="5" y="64"/>
                    <a:pt x="8" y="64"/>
                  </a:cubicBezTo>
                  <a:cubicBezTo>
                    <a:pt x="8" y="66"/>
                    <a:pt x="8" y="67"/>
                    <a:pt x="8" y="68"/>
                  </a:cubicBezTo>
                  <a:cubicBezTo>
                    <a:pt x="6" y="69"/>
                    <a:pt x="3" y="70"/>
                    <a:pt x="2" y="70"/>
                  </a:cubicBezTo>
                  <a:cubicBezTo>
                    <a:pt x="2" y="70"/>
                    <a:pt x="1" y="71"/>
                    <a:pt x="1" y="71"/>
                  </a:cubicBezTo>
                  <a:cubicBezTo>
                    <a:pt x="1" y="71"/>
                    <a:pt x="1" y="72"/>
                    <a:pt x="1" y="72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6" y="74"/>
                    <a:pt x="9" y="74"/>
                  </a:cubicBezTo>
                  <a:cubicBezTo>
                    <a:pt x="9" y="75"/>
                    <a:pt x="10" y="76"/>
                    <a:pt x="10" y="78"/>
                  </a:cubicBezTo>
                  <a:cubicBezTo>
                    <a:pt x="8" y="79"/>
                    <a:pt x="5" y="80"/>
                    <a:pt x="4" y="80"/>
                  </a:cubicBezTo>
                  <a:cubicBezTo>
                    <a:pt x="4" y="80"/>
                    <a:pt x="4" y="81"/>
                    <a:pt x="3" y="81"/>
                  </a:cubicBezTo>
                  <a:cubicBezTo>
                    <a:pt x="3" y="82"/>
                    <a:pt x="3" y="82"/>
                    <a:pt x="3" y="83"/>
                  </a:cubicBezTo>
                  <a:cubicBezTo>
                    <a:pt x="4" y="83"/>
                    <a:pt x="4" y="84"/>
                    <a:pt x="4" y="84"/>
                  </a:cubicBezTo>
                  <a:cubicBezTo>
                    <a:pt x="5" y="84"/>
                    <a:pt x="5" y="84"/>
                    <a:pt x="6" y="84"/>
                  </a:cubicBezTo>
                  <a:cubicBezTo>
                    <a:pt x="7" y="84"/>
                    <a:pt x="9" y="83"/>
                    <a:pt x="12" y="83"/>
                  </a:cubicBezTo>
                  <a:cubicBezTo>
                    <a:pt x="12" y="84"/>
                    <a:pt x="13" y="85"/>
                    <a:pt x="14" y="86"/>
                  </a:cubicBezTo>
                  <a:cubicBezTo>
                    <a:pt x="11" y="88"/>
                    <a:pt x="9" y="89"/>
                    <a:pt x="8" y="90"/>
                  </a:cubicBezTo>
                  <a:cubicBezTo>
                    <a:pt x="8" y="90"/>
                    <a:pt x="8" y="91"/>
                    <a:pt x="8" y="91"/>
                  </a:cubicBezTo>
                  <a:cubicBezTo>
                    <a:pt x="8" y="92"/>
                    <a:pt x="8" y="92"/>
                    <a:pt x="8" y="93"/>
                  </a:cubicBezTo>
                  <a:cubicBezTo>
                    <a:pt x="8" y="93"/>
                    <a:pt x="9" y="93"/>
                    <a:pt x="9" y="94"/>
                  </a:cubicBezTo>
                  <a:cubicBezTo>
                    <a:pt x="10" y="94"/>
                    <a:pt x="10" y="94"/>
                    <a:pt x="11" y="94"/>
                  </a:cubicBezTo>
                  <a:cubicBezTo>
                    <a:pt x="11" y="93"/>
                    <a:pt x="14" y="92"/>
                    <a:pt x="16" y="91"/>
                  </a:cubicBezTo>
                  <a:cubicBezTo>
                    <a:pt x="17" y="92"/>
                    <a:pt x="18" y="93"/>
                    <a:pt x="19" y="94"/>
                  </a:cubicBezTo>
                  <a:cubicBezTo>
                    <a:pt x="17" y="96"/>
                    <a:pt x="15" y="98"/>
                    <a:pt x="14" y="99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6" y="102"/>
                    <a:pt x="16" y="102"/>
                    <a:pt x="17" y="102"/>
                  </a:cubicBezTo>
                  <a:cubicBezTo>
                    <a:pt x="17" y="102"/>
                    <a:pt x="20" y="100"/>
                    <a:pt x="22" y="98"/>
                  </a:cubicBezTo>
                  <a:cubicBezTo>
                    <a:pt x="23" y="99"/>
                    <a:pt x="24" y="100"/>
                    <a:pt x="25" y="101"/>
                  </a:cubicBezTo>
                  <a:cubicBezTo>
                    <a:pt x="23" y="103"/>
                    <a:pt x="22" y="106"/>
                    <a:pt x="21" y="106"/>
                  </a:cubicBezTo>
                  <a:cubicBezTo>
                    <a:pt x="21" y="107"/>
                    <a:pt x="21" y="107"/>
                    <a:pt x="21" y="108"/>
                  </a:cubicBezTo>
                  <a:cubicBezTo>
                    <a:pt x="21" y="108"/>
                    <a:pt x="21" y="109"/>
                    <a:pt x="22" y="109"/>
                  </a:cubicBezTo>
                  <a:cubicBezTo>
                    <a:pt x="22" y="109"/>
                    <a:pt x="23" y="110"/>
                    <a:pt x="23" y="110"/>
                  </a:cubicBezTo>
                  <a:cubicBezTo>
                    <a:pt x="24" y="110"/>
                    <a:pt x="24" y="109"/>
                    <a:pt x="25" y="109"/>
                  </a:cubicBezTo>
                  <a:cubicBezTo>
                    <a:pt x="25" y="109"/>
                    <a:pt x="27" y="106"/>
                    <a:pt x="29" y="105"/>
                  </a:cubicBezTo>
                  <a:cubicBezTo>
                    <a:pt x="30" y="105"/>
                    <a:pt x="31" y="106"/>
                    <a:pt x="32" y="107"/>
                  </a:cubicBezTo>
                  <a:cubicBezTo>
                    <a:pt x="31" y="109"/>
                    <a:pt x="30" y="112"/>
                    <a:pt x="30" y="113"/>
                  </a:cubicBezTo>
                  <a:cubicBezTo>
                    <a:pt x="29" y="113"/>
                    <a:pt x="29" y="114"/>
                    <a:pt x="30" y="114"/>
                  </a:cubicBezTo>
                  <a:cubicBezTo>
                    <a:pt x="30" y="115"/>
                    <a:pt x="30" y="115"/>
                    <a:pt x="31" y="115"/>
                  </a:cubicBezTo>
                  <a:cubicBezTo>
                    <a:pt x="31" y="115"/>
                    <a:pt x="32" y="116"/>
                    <a:pt x="32" y="115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4" y="114"/>
                    <a:pt x="35" y="112"/>
                    <a:pt x="37" y="110"/>
                  </a:cubicBezTo>
                  <a:cubicBezTo>
                    <a:pt x="38" y="110"/>
                    <a:pt x="39" y="111"/>
                    <a:pt x="40" y="111"/>
                  </a:cubicBezTo>
                  <a:cubicBezTo>
                    <a:pt x="40" y="114"/>
                    <a:pt x="39" y="117"/>
                    <a:pt x="39" y="117"/>
                  </a:cubicBezTo>
                  <a:cubicBezTo>
                    <a:pt x="39" y="118"/>
                    <a:pt x="39" y="118"/>
                    <a:pt x="39" y="119"/>
                  </a:cubicBezTo>
                  <a:cubicBezTo>
                    <a:pt x="39" y="119"/>
                    <a:pt x="40" y="120"/>
                    <a:pt x="40" y="120"/>
                  </a:cubicBezTo>
                  <a:cubicBezTo>
                    <a:pt x="41" y="120"/>
                    <a:pt x="41" y="120"/>
                    <a:pt x="42" y="120"/>
                  </a:cubicBezTo>
                  <a:cubicBezTo>
                    <a:pt x="42" y="120"/>
                    <a:pt x="43" y="119"/>
                    <a:pt x="43" y="119"/>
                  </a:cubicBezTo>
                  <a:cubicBezTo>
                    <a:pt x="43" y="118"/>
                    <a:pt x="44" y="115"/>
                    <a:pt x="46" y="113"/>
                  </a:cubicBezTo>
                  <a:cubicBezTo>
                    <a:pt x="47" y="113"/>
                    <a:pt x="48" y="114"/>
                    <a:pt x="49" y="114"/>
                  </a:cubicBezTo>
                  <a:cubicBezTo>
                    <a:pt x="49" y="117"/>
                    <a:pt x="49" y="120"/>
                    <a:pt x="49" y="120"/>
                  </a:cubicBezTo>
                  <a:cubicBezTo>
                    <a:pt x="49" y="121"/>
                    <a:pt x="49" y="121"/>
                    <a:pt x="49" y="122"/>
                  </a:cubicBezTo>
                  <a:cubicBezTo>
                    <a:pt x="50" y="122"/>
                    <a:pt x="50" y="122"/>
                    <a:pt x="51" y="123"/>
                  </a:cubicBezTo>
                  <a:cubicBezTo>
                    <a:pt x="51" y="123"/>
                    <a:pt x="52" y="123"/>
                    <a:pt x="52" y="122"/>
                  </a:cubicBezTo>
                  <a:cubicBezTo>
                    <a:pt x="53" y="122"/>
                    <a:pt x="53" y="122"/>
                    <a:pt x="53" y="121"/>
                  </a:cubicBezTo>
                  <a:cubicBezTo>
                    <a:pt x="53" y="121"/>
                    <a:pt x="54" y="118"/>
                    <a:pt x="55" y="115"/>
                  </a:cubicBezTo>
                  <a:cubicBezTo>
                    <a:pt x="56" y="115"/>
                    <a:pt x="57" y="115"/>
                    <a:pt x="59" y="115"/>
                  </a:cubicBezTo>
                  <a:cubicBezTo>
                    <a:pt x="59" y="118"/>
                    <a:pt x="59" y="121"/>
                    <a:pt x="59" y="122"/>
                  </a:cubicBezTo>
                  <a:cubicBezTo>
                    <a:pt x="59" y="122"/>
                    <a:pt x="60" y="123"/>
                    <a:pt x="60" y="123"/>
                  </a:cubicBezTo>
                  <a:cubicBezTo>
                    <a:pt x="60" y="123"/>
                    <a:pt x="61" y="123"/>
                    <a:pt x="61" y="123"/>
                  </a:cubicBezTo>
                  <a:cubicBezTo>
                    <a:pt x="62" y="123"/>
                    <a:pt x="62" y="123"/>
                    <a:pt x="63" y="123"/>
                  </a:cubicBezTo>
                  <a:cubicBezTo>
                    <a:pt x="63" y="123"/>
                    <a:pt x="63" y="122"/>
                    <a:pt x="64" y="122"/>
                  </a:cubicBezTo>
                  <a:cubicBezTo>
                    <a:pt x="64" y="121"/>
                    <a:pt x="64" y="118"/>
                    <a:pt x="64" y="115"/>
                  </a:cubicBezTo>
                  <a:cubicBezTo>
                    <a:pt x="65" y="115"/>
                    <a:pt x="67" y="115"/>
                    <a:pt x="68" y="115"/>
                  </a:cubicBezTo>
                  <a:cubicBezTo>
                    <a:pt x="69" y="118"/>
                    <a:pt x="70" y="121"/>
                    <a:pt x="70" y="121"/>
                  </a:cubicBezTo>
                  <a:cubicBezTo>
                    <a:pt x="70" y="122"/>
                    <a:pt x="70" y="122"/>
                    <a:pt x="71" y="122"/>
                  </a:cubicBezTo>
                  <a:cubicBezTo>
                    <a:pt x="71" y="123"/>
                    <a:pt x="72" y="123"/>
                    <a:pt x="72" y="123"/>
                  </a:cubicBezTo>
                  <a:cubicBezTo>
                    <a:pt x="73" y="122"/>
                    <a:pt x="73" y="122"/>
                    <a:pt x="73" y="122"/>
                  </a:cubicBezTo>
                  <a:cubicBezTo>
                    <a:pt x="74" y="121"/>
                    <a:pt x="74" y="121"/>
                    <a:pt x="74" y="120"/>
                  </a:cubicBezTo>
                  <a:cubicBezTo>
                    <a:pt x="74" y="120"/>
                    <a:pt x="74" y="117"/>
                    <a:pt x="73" y="114"/>
                  </a:cubicBezTo>
                  <a:cubicBezTo>
                    <a:pt x="75" y="114"/>
                    <a:pt x="76" y="113"/>
                    <a:pt x="77" y="113"/>
                  </a:cubicBezTo>
                  <a:cubicBezTo>
                    <a:pt x="78" y="115"/>
                    <a:pt x="80" y="118"/>
                    <a:pt x="80" y="119"/>
                  </a:cubicBezTo>
                  <a:cubicBezTo>
                    <a:pt x="80" y="119"/>
                    <a:pt x="81" y="120"/>
                    <a:pt x="81" y="120"/>
                  </a:cubicBezTo>
                  <a:cubicBezTo>
                    <a:pt x="81" y="120"/>
                    <a:pt x="82" y="120"/>
                    <a:pt x="83" y="120"/>
                  </a:cubicBezTo>
                  <a:cubicBezTo>
                    <a:pt x="83" y="120"/>
                    <a:pt x="83" y="119"/>
                    <a:pt x="84" y="119"/>
                  </a:cubicBezTo>
                  <a:cubicBezTo>
                    <a:pt x="84" y="118"/>
                    <a:pt x="84" y="118"/>
                    <a:pt x="84" y="117"/>
                  </a:cubicBezTo>
                  <a:cubicBezTo>
                    <a:pt x="84" y="117"/>
                    <a:pt x="83" y="114"/>
                    <a:pt x="82" y="111"/>
                  </a:cubicBezTo>
                  <a:cubicBezTo>
                    <a:pt x="83" y="111"/>
                    <a:pt x="85" y="110"/>
                    <a:pt x="86" y="110"/>
                  </a:cubicBezTo>
                  <a:cubicBezTo>
                    <a:pt x="87" y="112"/>
                    <a:pt x="89" y="114"/>
                    <a:pt x="90" y="115"/>
                  </a:cubicBezTo>
                  <a:cubicBezTo>
                    <a:pt x="90" y="115"/>
                    <a:pt x="90" y="115"/>
                    <a:pt x="91" y="115"/>
                  </a:cubicBezTo>
                  <a:cubicBezTo>
                    <a:pt x="91" y="116"/>
                    <a:pt x="92" y="115"/>
                    <a:pt x="92" y="115"/>
                  </a:cubicBezTo>
                  <a:cubicBezTo>
                    <a:pt x="93" y="115"/>
                    <a:pt x="93" y="115"/>
                    <a:pt x="93" y="114"/>
                  </a:cubicBezTo>
                  <a:cubicBezTo>
                    <a:pt x="93" y="114"/>
                    <a:pt x="93" y="113"/>
                    <a:pt x="93" y="113"/>
                  </a:cubicBezTo>
                  <a:cubicBezTo>
                    <a:pt x="93" y="112"/>
                    <a:pt x="92" y="109"/>
                    <a:pt x="91" y="107"/>
                  </a:cubicBezTo>
                  <a:cubicBezTo>
                    <a:pt x="92" y="106"/>
                    <a:pt x="93" y="105"/>
                    <a:pt x="94" y="105"/>
                  </a:cubicBezTo>
                  <a:cubicBezTo>
                    <a:pt x="96" y="106"/>
                    <a:pt x="98" y="109"/>
                    <a:pt x="98" y="109"/>
                  </a:cubicBezTo>
                  <a:cubicBezTo>
                    <a:pt x="99" y="109"/>
                    <a:pt x="99" y="110"/>
                    <a:pt x="100" y="110"/>
                  </a:cubicBezTo>
                  <a:cubicBezTo>
                    <a:pt x="100" y="110"/>
                    <a:pt x="101" y="109"/>
                    <a:pt x="101" y="109"/>
                  </a:cubicBezTo>
                  <a:cubicBezTo>
                    <a:pt x="101" y="109"/>
                    <a:pt x="102" y="108"/>
                    <a:pt x="102" y="108"/>
                  </a:cubicBezTo>
                  <a:cubicBezTo>
                    <a:pt x="102" y="107"/>
                    <a:pt x="102" y="107"/>
                    <a:pt x="102" y="106"/>
                  </a:cubicBezTo>
                  <a:cubicBezTo>
                    <a:pt x="101" y="106"/>
                    <a:pt x="99" y="103"/>
                    <a:pt x="98" y="101"/>
                  </a:cubicBezTo>
                  <a:cubicBezTo>
                    <a:pt x="99" y="100"/>
                    <a:pt x="100" y="99"/>
                    <a:pt x="101" y="98"/>
                  </a:cubicBezTo>
                  <a:cubicBezTo>
                    <a:pt x="103" y="100"/>
                    <a:pt x="105" y="102"/>
                    <a:pt x="106" y="102"/>
                  </a:cubicBezTo>
                  <a:cubicBezTo>
                    <a:pt x="106" y="102"/>
                    <a:pt x="107" y="102"/>
                    <a:pt x="107" y="102"/>
                  </a:cubicBezTo>
                  <a:cubicBezTo>
                    <a:pt x="108" y="102"/>
                    <a:pt x="108" y="102"/>
                    <a:pt x="109" y="101"/>
                  </a:cubicBezTo>
                  <a:cubicBezTo>
                    <a:pt x="109" y="101"/>
                    <a:pt x="109" y="101"/>
                    <a:pt x="109" y="100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08" y="98"/>
                    <a:pt x="106" y="96"/>
                    <a:pt x="104" y="94"/>
                  </a:cubicBezTo>
                  <a:cubicBezTo>
                    <a:pt x="105" y="93"/>
                    <a:pt x="106" y="92"/>
                    <a:pt x="106" y="91"/>
                  </a:cubicBezTo>
                  <a:cubicBezTo>
                    <a:pt x="109" y="92"/>
                    <a:pt x="112" y="93"/>
                    <a:pt x="112" y="94"/>
                  </a:cubicBezTo>
                  <a:cubicBezTo>
                    <a:pt x="113" y="94"/>
                    <a:pt x="113" y="94"/>
                    <a:pt x="114" y="94"/>
                  </a:cubicBezTo>
                  <a:cubicBezTo>
                    <a:pt x="114" y="93"/>
                    <a:pt x="115" y="93"/>
                    <a:pt x="115" y="93"/>
                  </a:cubicBezTo>
                  <a:cubicBezTo>
                    <a:pt x="115" y="92"/>
                    <a:pt x="115" y="92"/>
                    <a:pt x="115" y="91"/>
                  </a:cubicBezTo>
                  <a:cubicBezTo>
                    <a:pt x="115" y="91"/>
                    <a:pt x="115" y="90"/>
                    <a:pt x="114" y="90"/>
                  </a:cubicBezTo>
                  <a:cubicBezTo>
                    <a:pt x="114" y="89"/>
                    <a:pt x="111" y="88"/>
                    <a:pt x="109" y="86"/>
                  </a:cubicBezTo>
                  <a:cubicBezTo>
                    <a:pt x="110" y="85"/>
                    <a:pt x="110" y="84"/>
                    <a:pt x="111" y="83"/>
                  </a:cubicBezTo>
                  <a:cubicBezTo>
                    <a:pt x="113" y="83"/>
                    <a:pt x="116" y="84"/>
                    <a:pt x="117" y="84"/>
                  </a:cubicBezTo>
                  <a:cubicBezTo>
                    <a:pt x="117" y="84"/>
                    <a:pt x="118" y="84"/>
                    <a:pt x="118" y="84"/>
                  </a:cubicBezTo>
                  <a:cubicBezTo>
                    <a:pt x="119" y="84"/>
                    <a:pt x="119" y="83"/>
                    <a:pt x="119" y="83"/>
                  </a:cubicBezTo>
                  <a:cubicBezTo>
                    <a:pt x="120" y="82"/>
                    <a:pt x="120" y="82"/>
                    <a:pt x="119" y="81"/>
                  </a:cubicBezTo>
                  <a:cubicBezTo>
                    <a:pt x="119" y="81"/>
                    <a:pt x="119" y="80"/>
                    <a:pt x="118" y="80"/>
                  </a:cubicBezTo>
                  <a:cubicBezTo>
                    <a:pt x="118" y="80"/>
                    <a:pt x="115" y="79"/>
                    <a:pt x="113" y="78"/>
                  </a:cubicBezTo>
                  <a:cubicBezTo>
                    <a:pt x="113" y="76"/>
                    <a:pt x="113" y="75"/>
                    <a:pt x="114" y="74"/>
                  </a:cubicBezTo>
                  <a:cubicBezTo>
                    <a:pt x="116" y="74"/>
                    <a:pt x="119" y="74"/>
                    <a:pt x="120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2" y="73"/>
                    <a:pt x="122" y="73"/>
                    <a:pt x="122" y="72"/>
                  </a:cubicBezTo>
                  <a:cubicBezTo>
                    <a:pt x="122" y="72"/>
                    <a:pt x="122" y="71"/>
                    <a:pt x="122" y="71"/>
                  </a:cubicBezTo>
                  <a:cubicBezTo>
                    <a:pt x="122" y="71"/>
                    <a:pt x="121" y="70"/>
                    <a:pt x="121" y="70"/>
                  </a:cubicBezTo>
                  <a:cubicBezTo>
                    <a:pt x="120" y="70"/>
                    <a:pt x="117" y="69"/>
                    <a:pt x="115" y="68"/>
                  </a:cubicBezTo>
                  <a:cubicBezTo>
                    <a:pt x="115" y="67"/>
                    <a:pt x="115" y="66"/>
                    <a:pt x="115" y="64"/>
                  </a:cubicBezTo>
                  <a:cubicBezTo>
                    <a:pt x="118" y="64"/>
                    <a:pt x="121" y="64"/>
                    <a:pt x="121" y="64"/>
                  </a:cubicBezTo>
                  <a:close/>
                  <a:moveTo>
                    <a:pt x="62" y="11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2" y="111"/>
                  </a:cubicBezTo>
                  <a:close/>
                  <a:moveTo>
                    <a:pt x="45" y="108"/>
                  </a:moveTo>
                  <a:cubicBezTo>
                    <a:pt x="45" y="108"/>
                    <a:pt x="44" y="107"/>
                    <a:pt x="44" y="107"/>
                  </a:cubicBezTo>
                  <a:cubicBezTo>
                    <a:pt x="44" y="107"/>
                    <a:pt x="44" y="108"/>
                    <a:pt x="45" y="108"/>
                  </a:cubicBezTo>
                  <a:cubicBezTo>
                    <a:pt x="45" y="108"/>
                    <a:pt x="45" y="108"/>
                    <a:pt x="45" y="108"/>
                  </a:cubicBezTo>
                  <a:close/>
                  <a:moveTo>
                    <a:pt x="31" y="100"/>
                  </a:moveTo>
                  <a:cubicBezTo>
                    <a:pt x="30" y="99"/>
                    <a:pt x="30" y="99"/>
                    <a:pt x="29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0" y="99"/>
                    <a:pt x="30" y="99"/>
                    <a:pt x="31" y="100"/>
                  </a:cubicBezTo>
                  <a:close/>
                  <a:moveTo>
                    <a:pt x="19" y="87"/>
                  </a:move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7"/>
                    <a:pt x="19" y="87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18" name="Freeform 6"/>
            <p:cNvSpPr>
              <a:spLocks noEditPoints="1"/>
            </p:cNvSpPr>
            <p:nvPr/>
          </p:nvSpPr>
          <p:spPr bwMode="auto">
            <a:xfrm>
              <a:off x="2028060" y="3565526"/>
              <a:ext cx="210315" cy="209550"/>
            </a:xfrm>
            <a:custGeom>
              <a:avLst/>
              <a:gdLst>
                <a:gd name="T0" fmla="*/ 121 w 123"/>
                <a:gd name="T1" fmla="*/ 60 h 123"/>
                <a:gd name="T2" fmla="*/ 122 w 123"/>
                <a:gd name="T3" fmla="*/ 51 h 123"/>
                <a:gd name="T4" fmla="*/ 118 w 123"/>
                <a:gd name="T5" fmla="*/ 43 h 123"/>
                <a:gd name="T6" fmla="*/ 111 w 123"/>
                <a:gd name="T7" fmla="*/ 41 h 123"/>
                <a:gd name="T8" fmla="*/ 114 w 123"/>
                <a:gd name="T9" fmla="*/ 30 h 123"/>
                <a:gd name="T10" fmla="*/ 109 w 123"/>
                <a:gd name="T11" fmla="*/ 23 h 123"/>
                <a:gd name="T12" fmla="*/ 98 w 123"/>
                <a:gd name="T13" fmla="*/ 22 h 123"/>
                <a:gd name="T14" fmla="*/ 98 w 123"/>
                <a:gd name="T15" fmla="*/ 14 h 123"/>
                <a:gd name="T16" fmla="*/ 92 w 123"/>
                <a:gd name="T17" fmla="*/ 8 h 123"/>
                <a:gd name="T18" fmla="*/ 84 w 123"/>
                <a:gd name="T19" fmla="*/ 6 h 123"/>
                <a:gd name="T20" fmla="*/ 77 w 123"/>
                <a:gd name="T21" fmla="*/ 10 h 123"/>
                <a:gd name="T22" fmla="*/ 71 w 123"/>
                <a:gd name="T23" fmla="*/ 1 h 123"/>
                <a:gd name="T24" fmla="*/ 63 w 123"/>
                <a:gd name="T25" fmla="*/ 0 h 123"/>
                <a:gd name="T26" fmla="*/ 55 w 123"/>
                <a:gd name="T27" fmla="*/ 8 h 123"/>
                <a:gd name="T28" fmla="*/ 49 w 123"/>
                <a:gd name="T29" fmla="*/ 3 h 123"/>
                <a:gd name="T30" fmla="*/ 40 w 123"/>
                <a:gd name="T31" fmla="*/ 4 h 123"/>
                <a:gd name="T32" fmla="*/ 33 w 123"/>
                <a:gd name="T33" fmla="*/ 9 h 123"/>
                <a:gd name="T34" fmla="*/ 32 w 123"/>
                <a:gd name="T35" fmla="*/ 17 h 123"/>
                <a:gd name="T36" fmla="*/ 21 w 123"/>
                <a:gd name="T37" fmla="*/ 16 h 123"/>
                <a:gd name="T38" fmla="*/ 15 w 123"/>
                <a:gd name="T39" fmla="*/ 21 h 123"/>
                <a:gd name="T40" fmla="*/ 16 w 123"/>
                <a:gd name="T41" fmla="*/ 32 h 123"/>
                <a:gd name="T42" fmla="*/ 8 w 123"/>
                <a:gd name="T43" fmla="*/ 34 h 123"/>
                <a:gd name="T44" fmla="*/ 3 w 123"/>
                <a:gd name="T45" fmla="*/ 41 h 123"/>
                <a:gd name="T46" fmla="*/ 3 w 123"/>
                <a:gd name="T47" fmla="*/ 49 h 123"/>
                <a:gd name="T48" fmla="*/ 8 w 123"/>
                <a:gd name="T49" fmla="*/ 55 h 123"/>
                <a:gd name="T50" fmla="*/ 0 w 123"/>
                <a:gd name="T51" fmla="*/ 63 h 123"/>
                <a:gd name="T52" fmla="*/ 1 w 123"/>
                <a:gd name="T53" fmla="*/ 71 h 123"/>
                <a:gd name="T54" fmla="*/ 10 w 123"/>
                <a:gd name="T55" fmla="*/ 78 h 123"/>
                <a:gd name="T56" fmla="*/ 6 w 123"/>
                <a:gd name="T57" fmla="*/ 84 h 123"/>
                <a:gd name="T58" fmla="*/ 8 w 123"/>
                <a:gd name="T59" fmla="*/ 93 h 123"/>
                <a:gd name="T60" fmla="*/ 14 w 123"/>
                <a:gd name="T61" fmla="*/ 99 h 123"/>
                <a:gd name="T62" fmla="*/ 22 w 123"/>
                <a:gd name="T63" fmla="*/ 98 h 123"/>
                <a:gd name="T64" fmla="*/ 23 w 123"/>
                <a:gd name="T65" fmla="*/ 110 h 123"/>
                <a:gd name="T66" fmla="*/ 30 w 123"/>
                <a:gd name="T67" fmla="*/ 114 h 123"/>
                <a:gd name="T68" fmla="*/ 40 w 123"/>
                <a:gd name="T69" fmla="*/ 111 h 123"/>
                <a:gd name="T70" fmla="*/ 43 w 123"/>
                <a:gd name="T71" fmla="*/ 119 h 123"/>
                <a:gd name="T72" fmla="*/ 51 w 123"/>
                <a:gd name="T73" fmla="*/ 123 h 123"/>
                <a:gd name="T74" fmla="*/ 59 w 123"/>
                <a:gd name="T75" fmla="*/ 122 h 123"/>
                <a:gd name="T76" fmla="*/ 64 w 123"/>
                <a:gd name="T77" fmla="*/ 115 h 123"/>
                <a:gd name="T78" fmla="*/ 73 w 123"/>
                <a:gd name="T79" fmla="*/ 122 h 123"/>
                <a:gd name="T80" fmla="*/ 81 w 123"/>
                <a:gd name="T81" fmla="*/ 120 h 123"/>
                <a:gd name="T82" fmla="*/ 86 w 123"/>
                <a:gd name="T83" fmla="*/ 110 h 123"/>
                <a:gd name="T84" fmla="*/ 93 w 123"/>
                <a:gd name="T85" fmla="*/ 113 h 123"/>
                <a:gd name="T86" fmla="*/ 101 w 123"/>
                <a:gd name="T87" fmla="*/ 109 h 123"/>
                <a:gd name="T88" fmla="*/ 106 w 123"/>
                <a:gd name="T89" fmla="*/ 102 h 123"/>
                <a:gd name="T90" fmla="*/ 104 w 123"/>
                <a:gd name="T91" fmla="*/ 94 h 123"/>
                <a:gd name="T92" fmla="*/ 115 w 123"/>
                <a:gd name="T93" fmla="*/ 91 h 123"/>
                <a:gd name="T94" fmla="*/ 118 w 123"/>
                <a:gd name="T95" fmla="*/ 84 h 123"/>
                <a:gd name="T96" fmla="*/ 114 w 123"/>
                <a:gd name="T97" fmla="*/ 74 h 123"/>
                <a:gd name="T98" fmla="*/ 121 w 123"/>
                <a:gd name="T99" fmla="*/ 70 h 123"/>
                <a:gd name="T100" fmla="*/ 61 w 123"/>
                <a:gd name="T101" fmla="*/ 111 h 123"/>
                <a:gd name="T102" fmla="*/ 45 w 123"/>
                <a:gd name="T103" fmla="*/ 108 h 123"/>
                <a:gd name="T104" fmla="*/ 31 w 123"/>
                <a:gd name="T105" fmla="*/ 10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3" h="123">
                  <a:moveTo>
                    <a:pt x="121" y="64"/>
                  </a:moveTo>
                  <a:cubicBezTo>
                    <a:pt x="122" y="64"/>
                    <a:pt x="122" y="63"/>
                    <a:pt x="123" y="63"/>
                  </a:cubicBezTo>
                  <a:cubicBezTo>
                    <a:pt x="123" y="63"/>
                    <a:pt x="123" y="62"/>
                    <a:pt x="123" y="62"/>
                  </a:cubicBezTo>
                  <a:cubicBezTo>
                    <a:pt x="123" y="61"/>
                    <a:pt x="123" y="61"/>
                    <a:pt x="123" y="60"/>
                  </a:cubicBezTo>
                  <a:cubicBezTo>
                    <a:pt x="122" y="60"/>
                    <a:pt x="122" y="60"/>
                    <a:pt x="121" y="60"/>
                  </a:cubicBezTo>
                  <a:cubicBezTo>
                    <a:pt x="121" y="59"/>
                    <a:pt x="118" y="59"/>
                    <a:pt x="115" y="59"/>
                  </a:cubicBezTo>
                  <a:cubicBezTo>
                    <a:pt x="115" y="58"/>
                    <a:pt x="115" y="56"/>
                    <a:pt x="115" y="55"/>
                  </a:cubicBezTo>
                  <a:cubicBezTo>
                    <a:pt x="117" y="54"/>
                    <a:pt x="120" y="54"/>
                    <a:pt x="121" y="53"/>
                  </a:cubicBezTo>
                  <a:cubicBezTo>
                    <a:pt x="121" y="53"/>
                    <a:pt x="122" y="53"/>
                    <a:pt x="122" y="53"/>
                  </a:cubicBezTo>
                  <a:cubicBezTo>
                    <a:pt x="122" y="52"/>
                    <a:pt x="122" y="51"/>
                    <a:pt x="122" y="51"/>
                  </a:cubicBezTo>
                  <a:cubicBezTo>
                    <a:pt x="122" y="50"/>
                    <a:pt x="122" y="50"/>
                    <a:pt x="121" y="50"/>
                  </a:cubicBezTo>
                  <a:cubicBezTo>
                    <a:pt x="121" y="49"/>
                    <a:pt x="121" y="49"/>
                    <a:pt x="120" y="49"/>
                  </a:cubicBezTo>
                  <a:cubicBezTo>
                    <a:pt x="119" y="49"/>
                    <a:pt x="116" y="50"/>
                    <a:pt x="114" y="50"/>
                  </a:cubicBezTo>
                  <a:cubicBezTo>
                    <a:pt x="113" y="48"/>
                    <a:pt x="113" y="47"/>
                    <a:pt x="113" y="46"/>
                  </a:cubicBezTo>
                  <a:cubicBezTo>
                    <a:pt x="115" y="45"/>
                    <a:pt x="118" y="43"/>
                    <a:pt x="118" y="43"/>
                  </a:cubicBezTo>
                  <a:cubicBezTo>
                    <a:pt x="119" y="43"/>
                    <a:pt x="119" y="43"/>
                    <a:pt x="119" y="42"/>
                  </a:cubicBezTo>
                  <a:cubicBezTo>
                    <a:pt x="120" y="42"/>
                    <a:pt x="120" y="41"/>
                    <a:pt x="119" y="41"/>
                  </a:cubicBezTo>
                  <a:cubicBezTo>
                    <a:pt x="119" y="40"/>
                    <a:pt x="119" y="40"/>
                    <a:pt x="118" y="39"/>
                  </a:cubicBezTo>
                  <a:cubicBezTo>
                    <a:pt x="118" y="39"/>
                    <a:pt x="117" y="39"/>
                    <a:pt x="117" y="39"/>
                  </a:cubicBezTo>
                  <a:cubicBezTo>
                    <a:pt x="116" y="39"/>
                    <a:pt x="113" y="40"/>
                    <a:pt x="111" y="41"/>
                  </a:cubicBezTo>
                  <a:cubicBezTo>
                    <a:pt x="110" y="40"/>
                    <a:pt x="110" y="38"/>
                    <a:pt x="109" y="37"/>
                  </a:cubicBezTo>
                  <a:cubicBezTo>
                    <a:pt x="111" y="36"/>
                    <a:pt x="114" y="34"/>
                    <a:pt x="114" y="34"/>
                  </a:cubicBezTo>
                  <a:cubicBezTo>
                    <a:pt x="115" y="33"/>
                    <a:pt x="115" y="33"/>
                    <a:pt x="115" y="32"/>
                  </a:cubicBezTo>
                  <a:cubicBezTo>
                    <a:pt x="115" y="32"/>
                    <a:pt x="115" y="31"/>
                    <a:pt x="115" y="31"/>
                  </a:cubicBezTo>
                  <a:cubicBezTo>
                    <a:pt x="115" y="30"/>
                    <a:pt x="114" y="30"/>
                    <a:pt x="114" y="30"/>
                  </a:cubicBezTo>
                  <a:cubicBezTo>
                    <a:pt x="113" y="30"/>
                    <a:pt x="113" y="30"/>
                    <a:pt x="112" y="30"/>
                  </a:cubicBezTo>
                  <a:cubicBezTo>
                    <a:pt x="112" y="30"/>
                    <a:pt x="109" y="31"/>
                    <a:pt x="106" y="32"/>
                  </a:cubicBezTo>
                  <a:cubicBezTo>
                    <a:pt x="106" y="31"/>
                    <a:pt x="105" y="30"/>
                    <a:pt x="104" y="29"/>
                  </a:cubicBezTo>
                  <a:cubicBezTo>
                    <a:pt x="106" y="27"/>
                    <a:pt x="108" y="25"/>
                    <a:pt x="109" y="25"/>
                  </a:cubicBezTo>
                  <a:cubicBezTo>
                    <a:pt x="109" y="24"/>
                    <a:pt x="109" y="24"/>
                    <a:pt x="109" y="23"/>
                  </a:cubicBezTo>
                  <a:cubicBezTo>
                    <a:pt x="109" y="23"/>
                    <a:pt x="109" y="22"/>
                    <a:pt x="109" y="22"/>
                  </a:cubicBezTo>
                  <a:cubicBezTo>
                    <a:pt x="108" y="22"/>
                    <a:pt x="108" y="21"/>
                    <a:pt x="107" y="21"/>
                  </a:cubicBezTo>
                  <a:cubicBezTo>
                    <a:pt x="107" y="21"/>
                    <a:pt x="106" y="21"/>
                    <a:pt x="106" y="22"/>
                  </a:cubicBezTo>
                  <a:cubicBezTo>
                    <a:pt x="105" y="22"/>
                    <a:pt x="103" y="24"/>
                    <a:pt x="101" y="25"/>
                  </a:cubicBezTo>
                  <a:cubicBezTo>
                    <a:pt x="100" y="24"/>
                    <a:pt x="99" y="23"/>
                    <a:pt x="98" y="22"/>
                  </a:cubicBezTo>
                  <a:cubicBezTo>
                    <a:pt x="99" y="20"/>
                    <a:pt x="101" y="18"/>
                    <a:pt x="102" y="17"/>
                  </a:cubicBezTo>
                  <a:cubicBezTo>
                    <a:pt x="102" y="17"/>
                    <a:pt x="102" y="16"/>
                    <a:pt x="102" y="16"/>
                  </a:cubicBezTo>
                  <a:cubicBezTo>
                    <a:pt x="102" y="15"/>
                    <a:pt x="101" y="15"/>
                    <a:pt x="101" y="14"/>
                  </a:cubicBezTo>
                  <a:cubicBezTo>
                    <a:pt x="101" y="14"/>
                    <a:pt x="100" y="14"/>
                    <a:pt x="100" y="14"/>
                  </a:cubicBezTo>
                  <a:cubicBezTo>
                    <a:pt x="99" y="14"/>
                    <a:pt x="99" y="14"/>
                    <a:pt x="98" y="14"/>
                  </a:cubicBezTo>
                  <a:cubicBezTo>
                    <a:pt x="98" y="15"/>
                    <a:pt x="96" y="17"/>
                    <a:pt x="94" y="19"/>
                  </a:cubicBezTo>
                  <a:cubicBezTo>
                    <a:pt x="93" y="18"/>
                    <a:pt x="92" y="17"/>
                    <a:pt x="91" y="17"/>
                  </a:cubicBezTo>
                  <a:cubicBezTo>
                    <a:pt x="92" y="14"/>
                    <a:pt x="93" y="11"/>
                    <a:pt x="93" y="11"/>
                  </a:cubicBezTo>
                  <a:cubicBezTo>
                    <a:pt x="93" y="10"/>
                    <a:pt x="93" y="10"/>
                    <a:pt x="93" y="9"/>
                  </a:cubicBezTo>
                  <a:cubicBezTo>
                    <a:pt x="93" y="9"/>
                    <a:pt x="93" y="8"/>
                    <a:pt x="92" y="8"/>
                  </a:cubicBezTo>
                  <a:cubicBezTo>
                    <a:pt x="92" y="8"/>
                    <a:pt x="91" y="8"/>
                    <a:pt x="91" y="8"/>
                  </a:cubicBezTo>
                  <a:cubicBezTo>
                    <a:pt x="90" y="8"/>
                    <a:pt x="90" y="8"/>
                    <a:pt x="90" y="9"/>
                  </a:cubicBezTo>
                  <a:cubicBezTo>
                    <a:pt x="89" y="9"/>
                    <a:pt x="87" y="12"/>
                    <a:pt x="86" y="14"/>
                  </a:cubicBezTo>
                  <a:cubicBezTo>
                    <a:pt x="85" y="13"/>
                    <a:pt x="83" y="13"/>
                    <a:pt x="82" y="12"/>
                  </a:cubicBezTo>
                  <a:cubicBezTo>
                    <a:pt x="83" y="10"/>
                    <a:pt x="84" y="7"/>
                    <a:pt x="84" y="6"/>
                  </a:cubicBezTo>
                  <a:cubicBezTo>
                    <a:pt x="84" y="6"/>
                    <a:pt x="84" y="5"/>
                    <a:pt x="84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3"/>
                    <a:pt x="81" y="3"/>
                    <a:pt x="81" y="4"/>
                  </a:cubicBezTo>
                  <a:cubicBezTo>
                    <a:pt x="81" y="4"/>
                    <a:pt x="80" y="4"/>
                    <a:pt x="80" y="5"/>
                  </a:cubicBezTo>
                  <a:cubicBezTo>
                    <a:pt x="80" y="5"/>
                    <a:pt x="78" y="8"/>
                    <a:pt x="77" y="10"/>
                  </a:cubicBezTo>
                  <a:cubicBezTo>
                    <a:pt x="76" y="10"/>
                    <a:pt x="75" y="10"/>
                    <a:pt x="73" y="9"/>
                  </a:cubicBezTo>
                  <a:cubicBezTo>
                    <a:pt x="74" y="7"/>
                    <a:pt x="74" y="4"/>
                    <a:pt x="74" y="3"/>
                  </a:cubicBezTo>
                  <a:cubicBezTo>
                    <a:pt x="74" y="3"/>
                    <a:pt x="74" y="2"/>
                    <a:pt x="73" y="2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1"/>
                    <a:pt x="70" y="2"/>
                    <a:pt x="70" y="2"/>
                  </a:cubicBezTo>
                  <a:cubicBezTo>
                    <a:pt x="70" y="3"/>
                    <a:pt x="69" y="6"/>
                    <a:pt x="68" y="8"/>
                  </a:cubicBezTo>
                  <a:cubicBezTo>
                    <a:pt x="67" y="8"/>
                    <a:pt x="65" y="8"/>
                    <a:pt x="64" y="8"/>
                  </a:cubicBezTo>
                  <a:cubicBezTo>
                    <a:pt x="64" y="5"/>
                    <a:pt x="64" y="2"/>
                    <a:pt x="64" y="2"/>
                  </a:cubicBezTo>
                  <a:cubicBezTo>
                    <a:pt x="63" y="1"/>
                    <a:pt x="63" y="1"/>
                    <a:pt x="63" y="0"/>
                  </a:cubicBezTo>
                  <a:cubicBezTo>
                    <a:pt x="62" y="0"/>
                    <a:pt x="62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60" y="1"/>
                    <a:pt x="59" y="1"/>
                    <a:pt x="59" y="2"/>
                  </a:cubicBezTo>
                  <a:cubicBezTo>
                    <a:pt x="59" y="2"/>
                    <a:pt x="59" y="5"/>
                    <a:pt x="59" y="8"/>
                  </a:cubicBezTo>
                  <a:cubicBezTo>
                    <a:pt x="57" y="8"/>
                    <a:pt x="56" y="8"/>
                    <a:pt x="55" y="8"/>
                  </a:cubicBezTo>
                  <a:cubicBezTo>
                    <a:pt x="54" y="6"/>
                    <a:pt x="53" y="3"/>
                    <a:pt x="53" y="2"/>
                  </a:cubicBezTo>
                  <a:cubicBezTo>
                    <a:pt x="53" y="2"/>
                    <a:pt x="53" y="1"/>
                    <a:pt x="52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0" y="1"/>
                    <a:pt x="50" y="1"/>
                    <a:pt x="49" y="2"/>
                  </a:cubicBezTo>
                  <a:cubicBezTo>
                    <a:pt x="49" y="2"/>
                    <a:pt x="49" y="3"/>
                    <a:pt x="49" y="3"/>
                  </a:cubicBezTo>
                  <a:cubicBezTo>
                    <a:pt x="49" y="4"/>
                    <a:pt x="49" y="7"/>
                    <a:pt x="49" y="9"/>
                  </a:cubicBezTo>
                  <a:cubicBezTo>
                    <a:pt x="48" y="10"/>
                    <a:pt x="47" y="10"/>
                    <a:pt x="46" y="10"/>
                  </a:cubicBezTo>
                  <a:cubicBezTo>
                    <a:pt x="44" y="8"/>
                    <a:pt x="43" y="5"/>
                    <a:pt x="43" y="5"/>
                  </a:cubicBezTo>
                  <a:cubicBezTo>
                    <a:pt x="43" y="4"/>
                    <a:pt x="42" y="4"/>
                    <a:pt x="42" y="4"/>
                  </a:cubicBezTo>
                  <a:cubicBezTo>
                    <a:pt x="41" y="3"/>
                    <a:pt x="41" y="3"/>
                    <a:pt x="40" y="4"/>
                  </a:cubicBezTo>
                  <a:cubicBezTo>
                    <a:pt x="40" y="4"/>
                    <a:pt x="39" y="4"/>
                    <a:pt x="39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39" y="13"/>
                    <a:pt x="38" y="13"/>
                    <a:pt x="37" y="14"/>
                  </a:cubicBezTo>
                  <a:cubicBezTo>
                    <a:pt x="35" y="12"/>
                    <a:pt x="34" y="9"/>
                    <a:pt x="33" y="9"/>
                  </a:cubicBezTo>
                  <a:cubicBezTo>
                    <a:pt x="33" y="8"/>
                    <a:pt x="32" y="8"/>
                    <a:pt x="32" y="8"/>
                  </a:cubicBezTo>
                  <a:cubicBezTo>
                    <a:pt x="32" y="8"/>
                    <a:pt x="31" y="8"/>
                    <a:pt x="31" y="8"/>
                  </a:cubicBezTo>
                  <a:cubicBezTo>
                    <a:pt x="30" y="8"/>
                    <a:pt x="30" y="9"/>
                    <a:pt x="30" y="9"/>
                  </a:cubicBezTo>
                  <a:cubicBezTo>
                    <a:pt x="29" y="10"/>
                    <a:pt x="29" y="10"/>
                    <a:pt x="30" y="11"/>
                  </a:cubicBezTo>
                  <a:cubicBezTo>
                    <a:pt x="30" y="11"/>
                    <a:pt x="31" y="14"/>
                    <a:pt x="32" y="17"/>
                  </a:cubicBezTo>
                  <a:cubicBezTo>
                    <a:pt x="31" y="17"/>
                    <a:pt x="30" y="18"/>
                    <a:pt x="29" y="19"/>
                  </a:cubicBezTo>
                  <a:cubicBezTo>
                    <a:pt x="27" y="17"/>
                    <a:pt x="25" y="15"/>
                    <a:pt x="25" y="14"/>
                  </a:cubicBezTo>
                  <a:cubicBezTo>
                    <a:pt x="24" y="14"/>
                    <a:pt x="24" y="14"/>
                    <a:pt x="23" y="14"/>
                  </a:cubicBezTo>
                  <a:cubicBezTo>
                    <a:pt x="23" y="14"/>
                    <a:pt x="22" y="14"/>
                    <a:pt x="22" y="14"/>
                  </a:cubicBezTo>
                  <a:cubicBezTo>
                    <a:pt x="21" y="15"/>
                    <a:pt x="21" y="15"/>
                    <a:pt x="21" y="16"/>
                  </a:cubicBezTo>
                  <a:cubicBezTo>
                    <a:pt x="21" y="16"/>
                    <a:pt x="21" y="17"/>
                    <a:pt x="21" y="17"/>
                  </a:cubicBezTo>
                  <a:cubicBezTo>
                    <a:pt x="22" y="18"/>
                    <a:pt x="23" y="20"/>
                    <a:pt x="25" y="22"/>
                  </a:cubicBezTo>
                  <a:cubicBezTo>
                    <a:pt x="24" y="23"/>
                    <a:pt x="23" y="24"/>
                    <a:pt x="22" y="25"/>
                  </a:cubicBezTo>
                  <a:cubicBezTo>
                    <a:pt x="20" y="24"/>
                    <a:pt x="17" y="22"/>
                    <a:pt x="17" y="22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5" y="21"/>
                    <a:pt x="15" y="22"/>
                    <a:pt x="14" y="22"/>
                  </a:cubicBezTo>
                  <a:cubicBezTo>
                    <a:pt x="14" y="22"/>
                    <a:pt x="14" y="23"/>
                    <a:pt x="14" y="23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5" y="25"/>
                    <a:pt x="17" y="27"/>
                    <a:pt x="19" y="29"/>
                  </a:cubicBezTo>
                  <a:cubicBezTo>
                    <a:pt x="18" y="30"/>
                    <a:pt x="17" y="31"/>
                    <a:pt x="16" y="32"/>
                  </a:cubicBezTo>
                  <a:cubicBezTo>
                    <a:pt x="14" y="31"/>
                    <a:pt x="11" y="30"/>
                    <a:pt x="11" y="30"/>
                  </a:cubicBezTo>
                  <a:cubicBezTo>
                    <a:pt x="10" y="30"/>
                    <a:pt x="10" y="30"/>
                    <a:pt x="9" y="30"/>
                  </a:cubicBezTo>
                  <a:cubicBezTo>
                    <a:pt x="9" y="30"/>
                    <a:pt x="8" y="30"/>
                    <a:pt x="8" y="31"/>
                  </a:cubicBezTo>
                  <a:cubicBezTo>
                    <a:pt x="8" y="31"/>
                    <a:pt x="8" y="32"/>
                    <a:pt x="8" y="32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9" y="34"/>
                    <a:pt x="11" y="36"/>
                    <a:pt x="14" y="37"/>
                  </a:cubicBezTo>
                  <a:cubicBezTo>
                    <a:pt x="13" y="38"/>
                    <a:pt x="12" y="40"/>
                    <a:pt x="12" y="41"/>
                  </a:cubicBezTo>
                  <a:cubicBezTo>
                    <a:pt x="9" y="40"/>
                    <a:pt x="7" y="39"/>
                    <a:pt x="6" y="39"/>
                  </a:cubicBezTo>
                  <a:cubicBezTo>
                    <a:pt x="5" y="39"/>
                    <a:pt x="5" y="39"/>
                    <a:pt x="4" y="39"/>
                  </a:cubicBezTo>
                  <a:cubicBezTo>
                    <a:pt x="4" y="40"/>
                    <a:pt x="4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5" y="43"/>
                    <a:pt x="8" y="45"/>
                    <a:pt x="10" y="46"/>
                  </a:cubicBezTo>
                  <a:cubicBezTo>
                    <a:pt x="10" y="47"/>
                    <a:pt x="9" y="48"/>
                    <a:pt x="9" y="50"/>
                  </a:cubicBezTo>
                  <a:cubicBezTo>
                    <a:pt x="6" y="50"/>
                    <a:pt x="3" y="49"/>
                    <a:pt x="3" y="49"/>
                  </a:cubicBezTo>
                  <a:cubicBezTo>
                    <a:pt x="2" y="49"/>
                    <a:pt x="2" y="49"/>
                    <a:pt x="1" y="50"/>
                  </a:cubicBezTo>
                  <a:cubicBezTo>
                    <a:pt x="1" y="50"/>
                    <a:pt x="1" y="50"/>
                    <a:pt x="1" y="51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3"/>
                    <a:pt x="2" y="53"/>
                    <a:pt x="2" y="53"/>
                  </a:cubicBezTo>
                  <a:cubicBezTo>
                    <a:pt x="3" y="54"/>
                    <a:pt x="6" y="54"/>
                    <a:pt x="8" y="55"/>
                  </a:cubicBezTo>
                  <a:cubicBezTo>
                    <a:pt x="8" y="56"/>
                    <a:pt x="8" y="58"/>
                    <a:pt x="8" y="59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1" y="60"/>
                    <a:pt x="1" y="60"/>
                    <a:pt x="0" y="60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1" y="63"/>
                    <a:pt x="1" y="64"/>
                    <a:pt x="2" y="64"/>
                  </a:cubicBezTo>
                  <a:cubicBezTo>
                    <a:pt x="2" y="64"/>
                    <a:pt x="5" y="64"/>
                    <a:pt x="8" y="64"/>
                  </a:cubicBezTo>
                  <a:cubicBezTo>
                    <a:pt x="8" y="66"/>
                    <a:pt x="8" y="67"/>
                    <a:pt x="8" y="68"/>
                  </a:cubicBezTo>
                  <a:cubicBezTo>
                    <a:pt x="6" y="69"/>
                    <a:pt x="3" y="70"/>
                    <a:pt x="2" y="70"/>
                  </a:cubicBezTo>
                  <a:cubicBezTo>
                    <a:pt x="2" y="70"/>
                    <a:pt x="1" y="71"/>
                    <a:pt x="1" y="71"/>
                  </a:cubicBezTo>
                  <a:cubicBezTo>
                    <a:pt x="1" y="71"/>
                    <a:pt x="1" y="72"/>
                    <a:pt x="1" y="72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6" y="74"/>
                    <a:pt x="9" y="74"/>
                  </a:cubicBezTo>
                  <a:cubicBezTo>
                    <a:pt x="9" y="75"/>
                    <a:pt x="10" y="76"/>
                    <a:pt x="10" y="78"/>
                  </a:cubicBezTo>
                  <a:cubicBezTo>
                    <a:pt x="8" y="79"/>
                    <a:pt x="5" y="80"/>
                    <a:pt x="4" y="80"/>
                  </a:cubicBezTo>
                  <a:cubicBezTo>
                    <a:pt x="4" y="80"/>
                    <a:pt x="4" y="81"/>
                    <a:pt x="3" y="81"/>
                  </a:cubicBezTo>
                  <a:cubicBezTo>
                    <a:pt x="3" y="82"/>
                    <a:pt x="3" y="82"/>
                    <a:pt x="3" y="83"/>
                  </a:cubicBezTo>
                  <a:cubicBezTo>
                    <a:pt x="4" y="83"/>
                    <a:pt x="4" y="84"/>
                    <a:pt x="4" y="84"/>
                  </a:cubicBezTo>
                  <a:cubicBezTo>
                    <a:pt x="5" y="84"/>
                    <a:pt x="5" y="84"/>
                    <a:pt x="6" y="84"/>
                  </a:cubicBezTo>
                  <a:cubicBezTo>
                    <a:pt x="7" y="84"/>
                    <a:pt x="9" y="83"/>
                    <a:pt x="12" y="83"/>
                  </a:cubicBezTo>
                  <a:cubicBezTo>
                    <a:pt x="12" y="84"/>
                    <a:pt x="13" y="85"/>
                    <a:pt x="14" y="86"/>
                  </a:cubicBezTo>
                  <a:cubicBezTo>
                    <a:pt x="11" y="88"/>
                    <a:pt x="9" y="89"/>
                    <a:pt x="8" y="90"/>
                  </a:cubicBezTo>
                  <a:cubicBezTo>
                    <a:pt x="8" y="90"/>
                    <a:pt x="8" y="91"/>
                    <a:pt x="8" y="91"/>
                  </a:cubicBezTo>
                  <a:cubicBezTo>
                    <a:pt x="8" y="92"/>
                    <a:pt x="8" y="92"/>
                    <a:pt x="8" y="93"/>
                  </a:cubicBezTo>
                  <a:cubicBezTo>
                    <a:pt x="8" y="93"/>
                    <a:pt x="9" y="93"/>
                    <a:pt x="9" y="94"/>
                  </a:cubicBezTo>
                  <a:cubicBezTo>
                    <a:pt x="10" y="94"/>
                    <a:pt x="10" y="94"/>
                    <a:pt x="11" y="94"/>
                  </a:cubicBezTo>
                  <a:cubicBezTo>
                    <a:pt x="11" y="93"/>
                    <a:pt x="14" y="92"/>
                    <a:pt x="16" y="91"/>
                  </a:cubicBezTo>
                  <a:cubicBezTo>
                    <a:pt x="17" y="92"/>
                    <a:pt x="18" y="93"/>
                    <a:pt x="19" y="94"/>
                  </a:cubicBezTo>
                  <a:cubicBezTo>
                    <a:pt x="17" y="96"/>
                    <a:pt x="15" y="98"/>
                    <a:pt x="14" y="99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6" y="102"/>
                    <a:pt x="16" y="102"/>
                    <a:pt x="17" y="102"/>
                  </a:cubicBezTo>
                  <a:cubicBezTo>
                    <a:pt x="17" y="102"/>
                    <a:pt x="20" y="100"/>
                    <a:pt x="22" y="98"/>
                  </a:cubicBezTo>
                  <a:cubicBezTo>
                    <a:pt x="23" y="99"/>
                    <a:pt x="24" y="100"/>
                    <a:pt x="25" y="101"/>
                  </a:cubicBezTo>
                  <a:cubicBezTo>
                    <a:pt x="23" y="103"/>
                    <a:pt x="22" y="106"/>
                    <a:pt x="21" y="106"/>
                  </a:cubicBezTo>
                  <a:cubicBezTo>
                    <a:pt x="21" y="107"/>
                    <a:pt x="21" y="107"/>
                    <a:pt x="21" y="108"/>
                  </a:cubicBezTo>
                  <a:cubicBezTo>
                    <a:pt x="21" y="108"/>
                    <a:pt x="21" y="109"/>
                    <a:pt x="22" y="109"/>
                  </a:cubicBezTo>
                  <a:cubicBezTo>
                    <a:pt x="22" y="109"/>
                    <a:pt x="23" y="110"/>
                    <a:pt x="23" y="110"/>
                  </a:cubicBezTo>
                  <a:cubicBezTo>
                    <a:pt x="24" y="110"/>
                    <a:pt x="24" y="109"/>
                    <a:pt x="25" y="109"/>
                  </a:cubicBezTo>
                  <a:cubicBezTo>
                    <a:pt x="25" y="109"/>
                    <a:pt x="27" y="106"/>
                    <a:pt x="29" y="105"/>
                  </a:cubicBezTo>
                  <a:cubicBezTo>
                    <a:pt x="30" y="105"/>
                    <a:pt x="31" y="106"/>
                    <a:pt x="32" y="107"/>
                  </a:cubicBezTo>
                  <a:cubicBezTo>
                    <a:pt x="31" y="109"/>
                    <a:pt x="30" y="112"/>
                    <a:pt x="30" y="113"/>
                  </a:cubicBezTo>
                  <a:cubicBezTo>
                    <a:pt x="29" y="113"/>
                    <a:pt x="29" y="114"/>
                    <a:pt x="30" y="114"/>
                  </a:cubicBezTo>
                  <a:cubicBezTo>
                    <a:pt x="30" y="115"/>
                    <a:pt x="30" y="115"/>
                    <a:pt x="31" y="115"/>
                  </a:cubicBezTo>
                  <a:cubicBezTo>
                    <a:pt x="31" y="115"/>
                    <a:pt x="32" y="116"/>
                    <a:pt x="32" y="115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4" y="114"/>
                    <a:pt x="35" y="112"/>
                    <a:pt x="37" y="110"/>
                  </a:cubicBezTo>
                  <a:cubicBezTo>
                    <a:pt x="38" y="110"/>
                    <a:pt x="39" y="111"/>
                    <a:pt x="40" y="111"/>
                  </a:cubicBezTo>
                  <a:cubicBezTo>
                    <a:pt x="40" y="114"/>
                    <a:pt x="39" y="117"/>
                    <a:pt x="39" y="117"/>
                  </a:cubicBezTo>
                  <a:cubicBezTo>
                    <a:pt x="39" y="118"/>
                    <a:pt x="39" y="118"/>
                    <a:pt x="39" y="119"/>
                  </a:cubicBezTo>
                  <a:cubicBezTo>
                    <a:pt x="39" y="119"/>
                    <a:pt x="40" y="120"/>
                    <a:pt x="40" y="120"/>
                  </a:cubicBezTo>
                  <a:cubicBezTo>
                    <a:pt x="41" y="120"/>
                    <a:pt x="41" y="120"/>
                    <a:pt x="42" y="120"/>
                  </a:cubicBezTo>
                  <a:cubicBezTo>
                    <a:pt x="42" y="120"/>
                    <a:pt x="43" y="119"/>
                    <a:pt x="43" y="119"/>
                  </a:cubicBezTo>
                  <a:cubicBezTo>
                    <a:pt x="43" y="118"/>
                    <a:pt x="44" y="115"/>
                    <a:pt x="46" y="113"/>
                  </a:cubicBezTo>
                  <a:cubicBezTo>
                    <a:pt x="47" y="113"/>
                    <a:pt x="48" y="114"/>
                    <a:pt x="49" y="114"/>
                  </a:cubicBezTo>
                  <a:cubicBezTo>
                    <a:pt x="49" y="117"/>
                    <a:pt x="49" y="120"/>
                    <a:pt x="49" y="120"/>
                  </a:cubicBezTo>
                  <a:cubicBezTo>
                    <a:pt x="49" y="121"/>
                    <a:pt x="49" y="121"/>
                    <a:pt x="49" y="122"/>
                  </a:cubicBezTo>
                  <a:cubicBezTo>
                    <a:pt x="50" y="122"/>
                    <a:pt x="50" y="122"/>
                    <a:pt x="51" y="123"/>
                  </a:cubicBezTo>
                  <a:cubicBezTo>
                    <a:pt x="51" y="123"/>
                    <a:pt x="52" y="123"/>
                    <a:pt x="52" y="122"/>
                  </a:cubicBezTo>
                  <a:cubicBezTo>
                    <a:pt x="53" y="122"/>
                    <a:pt x="53" y="122"/>
                    <a:pt x="53" y="121"/>
                  </a:cubicBezTo>
                  <a:cubicBezTo>
                    <a:pt x="53" y="121"/>
                    <a:pt x="54" y="118"/>
                    <a:pt x="55" y="115"/>
                  </a:cubicBezTo>
                  <a:cubicBezTo>
                    <a:pt x="56" y="115"/>
                    <a:pt x="57" y="115"/>
                    <a:pt x="59" y="115"/>
                  </a:cubicBezTo>
                  <a:cubicBezTo>
                    <a:pt x="59" y="118"/>
                    <a:pt x="59" y="121"/>
                    <a:pt x="59" y="122"/>
                  </a:cubicBezTo>
                  <a:cubicBezTo>
                    <a:pt x="59" y="122"/>
                    <a:pt x="60" y="123"/>
                    <a:pt x="60" y="123"/>
                  </a:cubicBezTo>
                  <a:cubicBezTo>
                    <a:pt x="60" y="123"/>
                    <a:pt x="61" y="123"/>
                    <a:pt x="61" y="123"/>
                  </a:cubicBezTo>
                  <a:cubicBezTo>
                    <a:pt x="62" y="123"/>
                    <a:pt x="62" y="123"/>
                    <a:pt x="63" y="123"/>
                  </a:cubicBezTo>
                  <a:cubicBezTo>
                    <a:pt x="63" y="123"/>
                    <a:pt x="63" y="122"/>
                    <a:pt x="64" y="122"/>
                  </a:cubicBezTo>
                  <a:cubicBezTo>
                    <a:pt x="64" y="121"/>
                    <a:pt x="64" y="118"/>
                    <a:pt x="64" y="115"/>
                  </a:cubicBezTo>
                  <a:cubicBezTo>
                    <a:pt x="65" y="115"/>
                    <a:pt x="67" y="115"/>
                    <a:pt x="68" y="115"/>
                  </a:cubicBezTo>
                  <a:cubicBezTo>
                    <a:pt x="69" y="118"/>
                    <a:pt x="70" y="121"/>
                    <a:pt x="70" y="121"/>
                  </a:cubicBezTo>
                  <a:cubicBezTo>
                    <a:pt x="70" y="122"/>
                    <a:pt x="70" y="122"/>
                    <a:pt x="71" y="122"/>
                  </a:cubicBezTo>
                  <a:cubicBezTo>
                    <a:pt x="71" y="123"/>
                    <a:pt x="72" y="123"/>
                    <a:pt x="72" y="123"/>
                  </a:cubicBezTo>
                  <a:cubicBezTo>
                    <a:pt x="73" y="122"/>
                    <a:pt x="73" y="122"/>
                    <a:pt x="73" y="122"/>
                  </a:cubicBezTo>
                  <a:cubicBezTo>
                    <a:pt x="74" y="121"/>
                    <a:pt x="74" y="121"/>
                    <a:pt x="74" y="120"/>
                  </a:cubicBezTo>
                  <a:cubicBezTo>
                    <a:pt x="74" y="120"/>
                    <a:pt x="74" y="117"/>
                    <a:pt x="73" y="114"/>
                  </a:cubicBezTo>
                  <a:cubicBezTo>
                    <a:pt x="75" y="114"/>
                    <a:pt x="76" y="113"/>
                    <a:pt x="77" y="113"/>
                  </a:cubicBezTo>
                  <a:cubicBezTo>
                    <a:pt x="78" y="115"/>
                    <a:pt x="80" y="118"/>
                    <a:pt x="80" y="119"/>
                  </a:cubicBezTo>
                  <a:cubicBezTo>
                    <a:pt x="80" y="119"/>
                    <a:pt x="81" y="120"/>
                    <a:pt x="81" y="120"/>
                  </a:cubicBezTo>
                  <a:cubicBezTo>
                    <a:pt x="81" y="120"/>
                    <a:pt x="82" y="120"/>
                    <a:pt x="83" y="120"/>
                  </a:cubicBezTo>
                  <a:cubicBezTo>
                    <a:pt x="83" y="120"/>
                    <a:pt x="83" y="119"/>
                    <a:pt x="84" y="119"/>
                  </a:cubicBezTo>
                  <a:cubicBezTo>
                    <a:pt x="84" y="118"/>
                    <a:pt x="84" y="118"/>
                    <a:pt x="84" y="117"/>
                  </a:cubicBezTo>
                  <a:cubicBezTo>
                    <a:pt x="84" y="117"/>
                    <a:pt x="83" y="114"/>
                    <a:pt x="82" y="111"/>
                  </a:cubicBezTo>
                  <a:cubicBezTo>
                    <a:pt x="83" y="111"/>
                    <a:pt x="85" y="110"/>
                    <a:pt x="86" y="110"/>
                  </a:cubicBezTo>
                  <a:cubicBezTo>
                    <a:pt x="87" y="112"/>
                    <a:pt x="89" y="114"/>
                    <a:pt x="90" y="115"/>
                  </a:cubicBezTo>
                  <a:cubicBezTo>
                    <a:pt x="90" y="115"/>
                    <a:pt x="90" y="115"/>
                    <a:pt x="91" y="115"/>
                  </a:cubicBezTo>
                  <a:cubicBezTo>
                    <a:pt x="91" y="116"/>
                    <a:pt x="92" y="115"/>
                    <a:pt x="92" y="115"/>
                  </a:cubicBezTo>
                  <a:cubicBezTo>
                    <a:pt x="93" y="115"/>
                    <a:pt x="93" y="115"/>
                    <a:pt x="93" y="114"/>
                  </a:cubicBezTo>
                  <a:cubicBezTo>
                    <a:pt x="93" y="114"/>
                    <a:pt x="93" y="113"/>
                    <a:pt x="93" y="113"/>
                  </a:cubicBezTo>
                  <a:cubicBezTo>
                    <a:pt x="93" y="112"/>
                    <a:pt x="92" y="109"/>
                    <a:pt x="91" y="107"/>
                  </a:cubicBezTo>
                  <a:cubicBezTo>
                    <a:pt x="92" y="106"/>
                    <a:pt x="93" y="105"/>
                    <a:pt x="94" y="105"/>
                  </a:cubicBezTo>
                  <a:cubicBezTo>
                    <a:pt x="96" y="106"/>
                    <a:pt x="98" y="109"/>
                    <a:pt x="98" y="109"/>
                  </a:cubicBezTo>
                  <a:cubicBezTo>
                    <a:pt x="99" y="109"/>
                    <a:pt x="99" y="110"/>
                    <a:pt x="100" y="110"/>
                  </a:cubicBezTo>
                  <a:cubicBezTo>
                    <a:pt x="100" y="110"/>
                    <a:pt x="101" y="109"/>
                    <a:pt x="101" y="109"/>
                  </a:cubicBezTo>
                  <a:cubicBezTo>
                    <a:pt x="101" y="109"/>
                    <a:pt x="102" y="108"/>
                    <a:pt x="102" y="108"/>
                  </a:cubicBezTo>
                  <a:cubicBezTo>
                    <a:pt x="102" y="107"/>
                    <a:pt x="102" y="107"/>
                    <a:pt x="102" y="106"/>
                  </a:cubicBezTo>
                  <a:cubicBezTo>
                    <a:pt x="101" y="106"/>
                    <a:pt x="99" y="103"/>
                    <a:pt x="98" y="101"/>
                  </a:cubicBezTo>
                  <a:cubicBezTo>
                    <a:pt x="99" y="100"/>
                    <a:pt x="100" y="99"/>
                    <a:pt x="101" y="98"/>
                  </a:cubicBezTo>
                  <a:cubicBezTo>
                    <a:pt x="103" y="100"/>
                    <a:pt x="105" y="102"/>
                    <a:pt x="106" y="102"/>
                  </a:cubicBezTo>
                  <a:cubicBezTo>
                    <a:pt x="106" y="102"/>
                    <a:pt x="107" y="102"/>
                    <a:pt x="107" y="102"/>
                  </a:cubicBezTo>
                  <a:cubicBezTo>
                    <a:pt x="108" y="102"/>
                    <a:pt x="108" y="102"/>
                    <a:pt x="109" y="101"/>
                  </a:cubicBezTo>
                  <a:cubicBezTo>
                    <a:pt x="109" y="101"/>
                    <a:pt x="109" y="101"/>
                    <a:pt x="109" y="100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08" y="98"/>
                    <a:pt x="106" y="96"/>
                    <a:pt x="104" y="94"/>
                  </a:cubicBezTo>
                  <a:cubicBezTo>
                    <a:pt x="105" y="93"/>
                    <a:pt x="106" y="92"/>
                    <a:pt x="106" y="91"/>
                  </a:cubicBezTo>
                  <a:cubicBezTo>
                    <a:pt x="109" y="92"/>
                    <a:pt x="112" y="93"/>
                    <a:pt x="112" y="94"/>
                  </a:cubicBezTo>
                  <a:cubicBezTo>
                    <a:pt x="113" y="94"/>
                    <a:pt x="113" y="94"/>
                    <a:pt x="114" y="94"/>
                  </a:cubicBezTo>
                  <a:cubicBezTo>
                    <a:pt x="114" y="93"/>
                    <a:pt x="115" y="93"/>
                    <a:pt x="115" y="93"/>
                  </a:cubicBezTo>
                  <a:cubicBezTo>
                    <a:pt x="115" y="92"/>
                    <a:pt x="115" y="92"/>
                    <a:pt x="115" y="91"/>
                  </a:cubicBezTo>
                  <a:cubicBezTo>
                    <a:pt x="115" y="91"/>
                    <a:pt x="115" y="90"/>
                    <a:pt x="114" y="90"/>
                  </a:cubicBezTo>
                  <a:cubicBezTo>
                    <a:pt x="114" y="89"/>
                    <a:pt x="111" y="88"/>
                    <a:pt x="109" y="86"/>
                  </a:cubicBezTo>
                  <a:cubicBezTo>
                    <a:pt x="110" y="85"/>
                    <a:pt x="110" y="84"/>
                    <a:pt x="111" y="83"/>
                  </a:cubicBezTo>
                  <a:cubicBezTo>
                    <a:pt x="113" y="83"/>
                    <a:pt x="116" y="84"/>
                    <a:pt x="117" y="84"/>
                  </a:cubicBezTo>
                  <a:cubicBezTo>
                    <a:pt x="117" y="84"/>
                    <a:pt x="118" y="84"/>
                    <a:pt x="118" y="84"/>
                  </a:cubicBezTo>
                  <a:cubicBezTo>
                    <a:pt x="119" y="84"/>
                    <a:pt x="119" y="83"/>
                    <a:pt x="119" y="83"/>
                  </a:cubicBezTo>
                  <a:cubicBezTo>
                    <a:pt x="120" y="82"/>
                    <a:pt x="120" y="82"/>
                    <a:pt x="119" y="81"/>
                  </a:cubicBezTo>
                  <a:cubicBezTo>
                    <a:pt x="119" y="81"/>
                    <a:pt x="119" y="80"/>
                    <a:pt x="118" y="80"/>
                  </a:cubicBezTo>
                  <a:cubicBezTo>
                    <a:pt x="118" y="80"/>
                    <a:pt x="115" y="79"/>
                    <a:pt x="113" y="78"/>
                  </a:cubicBezTo>
                  <a:cubicBezTo>
                    <a:pt x="113" y="76"/>
                    <a:pt x="113" y="75"/>
                    <a:pt x="114" y="74"/>
                  </a:cubicBezTo>
                  <a:cubicBezTo>
                    <a:pt x="116" y="74"/>
                    <a:pt x="119" y="74"/>
                    <a:pt x="120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2" y="73"/>
                    <a:pt x="122" y="73"/>
                    <a:pt x="122" y="72"/>
                  </a:cubicBezTo>
                  <a:cubicBezTo>
                    <a:pt x="122" y="72"/>
                    <a:pt x="122" y="71"/>
                    <a:pt x="122" y="71"/>
                  </a:cubicBezTo>
                  <a:cubicBezTo>
                    <a:pt x="122" y="71"/>
                    <a:pt x="121" y="70"/>
                    <a:pt x="121" y="70"/>
                  </a:cubicBezTo>
                  <a:cubicBezTo>
                    <a:pt x="120" y="70"/>
                    <a:pt x="117" y="69"/>
                    <a:pt x="115" y="68"/>
                  </a:cubicBezTo>
                  <a:cubicBezTo>
                    <a:pt x="115" y="67"/>
                    <a:pt x="115" y="66"/>
                    <a:pt x="115" y="64"/>
                  </a:cubicBezTo>
                  <a:cubicBezTo>
                    <a:pt x="118" y="64"/>
                    <a:pt x="121" y="64"/>
                    <a:pt x="121" y="64"/>
                  </a:cubicBezTo>
                  <a:close/>
                  <a:moveTo>
                    <a:pt x="62" y="11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2" y="111"/>
                  </a:cubicBezTo>
                  <a:close/>
                  <a:moveTo>
                    <a:pt x="45" y="108"/>
                  </a:moveTo>
                  <a:cubicBezTo>
                    <a:pt x="45" y="108"/>
                    <a:pt x="44" y="107"/>
                    <a:pt x="44" y="107"/>
                  </a:cubicBezTo>
                  <a:cubicBezTo>
                    <a:pt x="44" y="107"/>
                    <a:pt x="44" y="108"/>
                    <a:pt x="45" y="108"/>
                  </a:cubicBezTo>
                  <a:cubicBezTo>
                    <a:pt x="45" y="108"/>
                    <a:pt x="45" y="108"/>
                    <a:pt x="45" y="108"/>
                  </a:cubicBezTo>
                  <a:close/>
                  <a:moveTo>
                    <a:pt x="31" y="100"/>
                  </a:moveTo>
                  <a:cubicBezTo>
                    <a:pt x="30" y="99"/>
                    <a:pt x="30" y="99"/>
                    <a:pt x="29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0" y="99"/>
                    <a:pt x="30" y="99"/>
                    <a:pt x="31" y="100"/>
                  </a:cubicBezTo>
                  <a:close/>
                  <a:moveTo>
                    <a:pt x="19" y="87"/>
                  </a:move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7"/>
                    <a:pt x="19" y="87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19" name="Freeform 6"/>
            <p:cNvSpPr>
              <a:spLocks noEditPoints="1"/>
            </p:cNvSpPr>
            <p:nvPr/>
          </p:nvSpPr>
          <p:spPr bwMode="auto">
            <a:xfrm>
              <a:off x="805685" y="3982874"/>
              <a:ext cx="210315" cy="209550"/>
            </a:xfrm>
            <a:custGeom>
              <a:avLst/>
              <a:gdLst>
                <a:gd name="T0" fmla="*/ 121 w 123"/>
                <a:gd name="T1" fmla="*/ 60 h 123"/>
                <a:gd name="T2" fmla="*/ 122 w 123"/>
                <a:gd name="T3" fmla="*/ 51 h 123"/>
                <a:gd name="T4" fmla="*/ 118 w 123"/>
                <a:gd name="T5" fmla="*/ 43 h 123"/>
                <a:gd name="T6" fmla="*/ 111 w 123"/>
                <a:gd name="T7" fmla="*/ 41 h 123"/>
                <a:gd name="T8" fmla="*/ 114 w 123"/>
                <a:gd name="T9" fmla="*/ 30 h 123"/>
                <a:gd name="T10" fmla="*/ 109 w 123"/>
                <a:gd name="T11" fmla="*/ 23 h 123"/>
                <a:gd name="T12" fmla="*/ 98 w 123"/>
                <a:gd name="T13" fmla="*/ 22 h 123"/>
                <a:gd name="T14" fmla="*/ 98 w 123"/>
                <a:gd name="T15" fmla="*/ 14 h 123"/>
                <a:gd name="T16" fmla="*/ 92 w 123"/>
                <a:gd name="T17" fmla="*/ 8 h 123"/>
                <a:gd name="T18" fmla="*/ 84 w 123"/>
                <a:gd name="T19" fmla="*/ 6 h 123"/>
                <a:gd name="T20" fmla="*/ 77 w 123"/>
                <a:gd name="T21" fmla="*/ 10 h 123"/>
                <a:gd name="T22" fmla="*/ 71 w 123"/>
                <a:gd name="T23" fmla="*/ 1 h 123"/>
                <a:gd name="T24" fmla="*/ 63 w 123"/>
                <a:gd name="T25" fmla="*/ 0 h 123"/>
                <a:gd name="T26" fmla="*/ 55 w 123"/>
                <a:gd name="T27" fmla="*/ 8 h 123"/>
                <a:gd name="T28" fmla="*/ 49 w 123"/>
                <a:gd name="T29" fmla="*/ 3 h 123"/>
                <a:gd name="T30" fmla="*/ 40 w 123"/>
                <a:gd name="T31" fmla="*/ 4 h 123"/>
                <a:gd name="T32" fmla="*/ 33 w 123"/>
                <a:gd name="T33" fmla="*/ 9 h 123"/>
                <a:gd name="T34" fmla="*/ 32 w 123"/>
                <a:gd name="T35" fmla="*/ 17 h 123"/>
                <a:gd name="T36" fmla="*/ 21 w 123"/>
                <a:gd name="T37" fmla="*/ 16 h 123"/>
                <a:gd name="T38" fmla="*/ 15 w 123"/>
                <a:gd name="T39" fmla="*/ 21 h 123"/>
                <a:gd name="T40" fmla="*/ 16 w 123"/>
                <a:gd name="T41" fmla="*/ 32 h 123"/>
                <a:gd name="T42" fmla="*/ 8 w 123"/>
                <a:gd name="T43" fmla="*/ 34 h 123"/>
                <a:gd name="T44" fmla="*/ 3 w 123"/>
                <a:gd name="T45" fmla="*/ 41 h 123"/>
                <a:gd name="T46" fmla="*/ 3 w 123"/>
                <a:gd name="T47" fmla="*/ 49 h 123"/>
                <a:gd name="T48" fmla="*/ 8 w 123"/>
                <a:gd name="T49" fmla="*/ 55 h 123"/>
                <a:gd name="T50" fmla="*/ 0 w 123"/>
                <a:gd name="T51" fmla="*/ 63 h 123"/>
                <a:gd name="T52" fmla="*/ 1 w 123"/>
                <a:gd name="T53" fmla="*/ 71 h 123"/>
                <a:gd name="T54" fmla="*/ 10 w 123"/>
                <a:gd name="T55" fmla="*/ 78 h 123"/>
                <a:gd name="T56" fmla="*/ 6 w 123"/>
                <a:gd name="T57" fmla="*/ 84 h 123"/>
                <a:gd name="T58" fmla="*/ 8 w 123"/>
                <a:gd name="T59" fmla="*/ 93 h 123"/>
                <a:gd name="T60" fmla="*/ 14 w 123"/>
                <a:gd name="T61" fmla="*/ 99 h 123"/>
                <a:gd name="T62" fmla="*/ 22 w 123"/>
                <a:gd name="T63" fmla="*/ 98 h 123"/>
                <a:gd name="T64" fmla="*/ 23 w 123"/>
                <a:gd name="T65" fmla="*/ 110 h 123"/>
                <a:gd name="T66" fmla="*/ 30 w 123"/>
                <a:gd name="T67" fmla="*/ 114 h 123"/>
                <a:gd name="T68" fmla="*/ 40 w 123"/>
                <a:gd name="T69" fmla="*/ 111 h 123"/>
                <a:gd name="T70" fmla="*/ 43 w 123"/>
                <a:gd name="T71" fmla="*/ 119 h 123"/>
                <a:gd name="T72" fmla="*/ 51 w 123"/>
                <a:gd name="T73" fmla="*/ 123 h 123"/>
                <a:gd name="T74" fmla="*/ 59 w 123"/>
                <a:gd name="T75" fmla="*/ 122 h 123"/>
                <a:gd name="T76" fmla="*/ 64 w 123"/>
                <a:gd name="T77" fmla="*/ 115 h 123"/>
                <a:gd name="T78" fmla="*/ 73 w 123"/>
                <a:gd name="T79" fmla="*/ 122 h 123"/>
                <a:gd name="T80" fmla="*/ 81 w 123"/>
                <a:gd name="T81" fmla="*/ 120 h 123"/>
                <a:gd name="T82" fmla="*/ 86 w 123"/>
                <a:gd name="T83" fmla="*/ 110 h 123"/>
                <a:gd name="T84" fmla="*/ 93 w 123"/>
                <a:gd name="T85" fmla="*/ 113 h 123"/>
                <a:gd name="T86" fmla="*/ 101 w 123"/>
                <a:gd name="T87" fmla="*/ 109 h 123"/>
                <a:gd name="T88" fmla="*/ 106 w 123"/>
                <a:gd name="T89" fmla="*/ 102 h 123"/>
                <a:gd name="T90" fmla="*/ 104 w 123"/>
                <a:gd name="T91" fmla="*/ 94 h 123"/>
                <a:gd name="T92" fmla="*/ 115 w 123"/>
                <a:gd name="T93" fmla="*/ 91 h 123"/>
                <a:gd name="T94" fmla="*/ 118 w 123"/>
                <a:gd name="T95" fmla="*/ 84 h 123"/>
                <a:gd name="T96" fmla="*/ 114 w 123"/>
                <a:gd name="T97" fmla="*/ 74 h 123"/>
                <a:gd name="T98" fmla="*/ 121 w 123"/>
                <a:gd name="T99" fmla="*/ 70 h 123"/>
                <a:gd name="T100" fmla="*/ 61 w 123"/>
                <a:gd name="T101" fmla="*/ 111 h 123"/>
                <a:gd name="T102" fmla="*/ 45 w 123"/>
                <a:gd name="T103" fmla="*/ 108 h 123"/>
                <a:gd name="T104" fmla="*/ 31 w 123"/>
                <a:gd name="T105" fmla="*/ 10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3" h="123">
                  <a:moveTo>
                    <a:pt x="121" y="64"/>
                  </a:moveTo>
                  <a:cubicBezTo>
                    <a:pt x="122" y="64"/>
                    <a:pt x="122" y="63"/>
                    <a:pt x="123" y="63"/>
                  </a:cubicBezTo>
                  <a:cubicBezTo>
                    <a:pt x="123" y="63"/>
                    <a:pt x="123" y="62"/>
                    <a:pt x="123" y="62"/>
                  </a:cubicBezTo>
                  <a:cubicBezTo>
                    <a:pt x="123" y="61"/>
                    <a:pt x="123" y="61"/>
                    <a:pt x="123" y="60"/>
                  </a:cubicBezTo>
                  <a:cubicBezTo>
                    <a:pt x="122" y="60"/>
                    <a:pt x="122" y="60"/>
                    <a:pt x="121" y="60"/>
                  </a:cubicBezTo>
                  <a:cubicBezTo>
                    <a:pt x="121" y="59"/>
                    <a:pt x="118" y="59"/>
                    <a:pt x="115" y="59"/>
                  </a:cubicBezTo>
                  <a:cubicBezTo>
                    <a:pt x="115" y="58"/>
                    <a:pt x="115" y="56"/>
                    <a:pt x="115" y="55"/>
                  </a:cubicBezTo>
                  <a:cubicBezTo>
                    <a:pt x="117" y="54"/>
                    <a:pt x="120" y="54"/>
                    <a:pt x="121" y="53"/>
                  </a:cubicBezTo>
                  <a:cubicBezTo>
                    <a:pt x="121" y="53"/>
                    <a:pt x="122" y="53"/>
                    <a:pt x="122" y="53"/>
                  </a:cubicBezTo>
                  <a:cubicBezTo>
                    <a:pt x="122" y="52"/>
                    <a:pt x="122" y="51"/>
                    <a:pt x="122" y="51"/>
                  </a:cubicBezTo>
                  <a:cubicBezTo>
                    <a:pt x="122" y="50"/>
                    <a:pt x="122" y="50"/>
                    <a:pt x="121" y="50"/>
                  </a:cubicBezTo>
                  <a:cubicBezTo>
                    <a:pt x="121" y="49"/>
                    <a:pt x="121" y="49"/>
                    <a:pt x="120" y="49"/>
                  </a:cubicBezTo>
                  <a:cubicBezTo>
                    <a:pt x="119" y="49"/>
                    <a:pt x="116" y="50"/>
                    <a:pt x="114" y="50"/>
                  </a:cubicBezTo>
                  <a:cubicBezTo>
                    <a:pt x="113" y="48"/>
                    <a:pt x="113" y="47"/>
                    <a:pt x="113" y="46"/>
                  </a:cubicBezTo>
                  <a:cubicBezTo>
                    <a:pt x="115" y="45"/>
                    <a:pt x="118" y="43"/>
                    <a:pt x="118" y="43"/>
                  </a:cubicBezTo>
                  <a:cubicBezTo>
                    <a:pt x="119" y="43"/>
                    <a:pt x="119" y="43"/>
                    <a:pt x="119" y="42"/>
                  </a:cubicBezTo>
                  <a:cubicBezTo>
                    <a:pt x="120" y="42"/>
                    <a:pt x="120" y="41"/>
                    <a:pt x="119" y="41"/>
                  </a:cubicBezTo>
                  <a:cubicBezTo>
                    <a:pt x="119" y="40"/>
                    <a:pt x="119" y="40"/>
                    <a:pt x="118" y="39"/>
                  </a:cubicBezTo>
                  <a:cubicBezTo>
                    <a:pt x="118" y="39"/>
                    <a:pt x="117" y="39"/>
                    <a:pt x="117" y="39"/>
                  </a:cubicBezTo>
                  <a:cubicBezTo>
                    <a:pt x="116" y="39"/>
                    <a:pt x="113" y="40"/>
                    <a:pt x="111" y="41"/>
                  </a:cubicBezTo>
                  <a:cubicBezTo>
                    <a:pt x="110" y="40"/>
                    <a:pt x="110" y="38"/>
                    <a:pt x="109" y="37"/>
                  </a:cubicBezTo>
                  <a:cubicBezTo>
                    <a:pt x="111" y="36"/>
                    <a:pt x="114" y="34"/>
                    <a:pt x="114" y="34"/>
                  </a:cubicBezTo>
                  <a:cubicBezTo>
                    <a:pt x="115" y="33"/>
                    <a:pt x="115" y="33"/>
                    <a:pt x="115" y="32"/>
                  </a:cubicBezTo>
                  <a:cubicBezTo>
                    <a:pt x="115" y="32"/>
                    <a:pt x="115" y="31"/>
                    <a:pt x="115" y="31"/>
                  </a:cubicBezTo>
                  <a:cubicBezTo>
                    <a:pt x="115" y="30"/>
                    <a:pt x="114" y="30"/>
                    <a:pt x="114" y="30"/>
                  </a:cubicBezTo>
                  <a:cubicBezTo>
                    <a:pt x="113" y="30"/>
                    <a:pt x="113" y="30"/>
                    <a:pt x="112" y="30"/>
                  </a:cubicBezTo>
                  <a:cubicBezTo>
                    <a:pt x="112" y="30"/>
                    <a:pt x="109" y="31"/>
                    <a:pt x="106" y="32"/>
                  </a:cubicBezTo>
                  <a:cubicBezTo>
                    <a:pt x="106" y="31"/>
                    <a:pt x="105" y="30"/>
                    <a:pt x="104" y="29"/>
                  </a:cubicBezTo>
                  <a:cubicBezTo>
                    <a:pt x="106" y="27"/>
                    <a:pt x="108" y="25"/>
                    <a:pt x="109" y="25"/>
                  </a:cubicBezTo>
                  <a:cubicBezTo>
                    <a:pt x="109" y="24"/>
                    <a:pt x="109" y="24"/>
                    <a:pt x="109" y="23"/>
                  </a:cubicBezTo>
                  <a:cubicBezTo>
                    <a:pt x="109" y="23"/>
                    <a:pt x="109" y="22"/>
                    <a:pt x="109" y="22"/>
                  </a:cubicBezTo>
                  <a:cubicBezTo>
                    <a:pt x="108" y="22"/>
                    <a:pt x="108" y="21"/>
                    <a:pt x="107" y="21"/>
                  </a:cubicBezTo>
                  <a:cubicBezTo>
                    <a:pt x="107" y="21"/>
                    <a:pt x="106" y="21"/>
                    <a:pt x="106" y="22"/>
                  </a:cubicBezTo>
                  <a:cubicBezTo>
                    <a:pt x="105" y="22"/>
                    <a:pt x="103" y="24"/>
                    <a:pt x="101" y="25"/>
                  </a:cubicBezTo>
                  <a:cubicBezTo>
                    <a:pt x="100" y="24"/>
                    <a:pt x="99" y="23"/>
                    <a:pt x="98" y="22"/>
                  </a:cubicBezTo>
                  <a:cubicBezTo>
                    <a:pt x="99" y="20"/>
                    <a:pt x="101" y="18"/>
                    <a:pt x="102" y="17"/>
                  </a:cubicBezTo>
                  <a:cubicBezTo>
                    <a:pt x="102" y="17"/>
                    <a:pt x="102" y="16"/>
                    <a:pt x="102" y="16"/>
                  </a:cubicBezTo>
                  <a:cubicBezTo>
                    <a:pt x="102" y="15"/>
                    <a:pt x="101" y="15"/>
                    <a:pt x="101" y="14"/>
                  </a:cubicBezTo>
                  <a:cubicBezTo>
                    <a:pt x="101" y="14"/>
                    <a:pt x="100" y="14"/>
                    <a:pt x="100" y="14"/>
                  </a:cubicBezTo>
                  <a:cubicBezTo>
                    <a:pt x="99" y="14"/>
                    <a:pt x="99" y="14"/>
                    <a:pt x="98" y="14"/>
                  </a:cubicBezTo>
                  <a:cubicBezTo>
                    <a:pt x="98" y="15"/>
                    <a:pt x="96" y="17"/>
                    <a:pt x="94" y="19"/>
                  </a:cubicBezTo>
                  <a:cubicBezTo>
                    <a:pt x="93" y="18"/>
                    <a:pt x="92" y="17"/>
                    <a:pt x="91" y="17"/>
                  </a:cubicBezTo>
                  <a:cubicBezTo>
                    <a:pt x="92" y="14"/>
                    <a:pt x="93" y="11"/>
                    <a:pt x="93" y="11"/>
                  </a:cubicBezTo>
                  <a:cubicBezTo>
                    <a:pt x="93" y="10"/>
                    <a:pt x="93" y="10"/>
                    <a:pt x="93" y="9"/>
                  </a:cubicBezTo>
                  <a:cubicBezTo>
                    <a:pt x="93" y="9"/>
                    <a:pt x="93" y="8"/>
                    <a:pt x="92" y="8"/>
                  </a:cubicBezTo>
                  <a:cubicBezTo>
                    <a:pt x="92" y="8"/>
                    <a:pt x="91" y="8"/>
                    <a:pt x="91" y="8"/>
                  </a:cubicBezTo>
                  <a:cubicBezTo>
                    <a:pt x="90" y="8"/>
                    <a:pt x="90" y="8"/>
                    <a:pt x="90" y="9"/>
                  </a:cubicBezTo>
                  <a:cubicBezTo>
                    <a:pt x="89" y="9"/>
                    <a:pt x="87" y="12"/>
                    <a:pt x="86" y="14"/>
                  </a:cubicBezTo>
                  <a:cubicBezTo>
                    <a:pt x="85" y="13"/>
                    <a:pt x="83" y="13"/>
                    <a:pt x="82" y="12"/>
                  </a:cubicBezTo>
                  <a:cubicBezTo>
                    <a:pt x="83" y="10"/>
                    <a:pt x="84" y="7"/>
                    <a:pt x="84" y="6"/>
                  </a:cubicBezTo>
                  <a:cubicBezTo>
                    <a:pt x="84" y="6"/>
                    <a:pt x="84" y="5"/>
                    <a:pt x="84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3"/>
                    <a:pt x="81" y="3"/>
                    <a:pt x="81" y="4"/>
                  </a:cubicBezTo>
                  <a:cubicBezTo>
                    <a:pt x="81" y="4"/>
                    <a:pt x="80" y="4"/>
                    <a:pt x="80" y="5"/>
                  </a:cubicBezTo>
                  <a:cubicBezTo>
                    <a:pt x="80" y="5"/>
                    <a:pt x="78" y="8"/>
                    <a:pt x="77" y="10"/>
                  </a:cubicBezTo>
                  <a:cubicBezTo>
                    <a:pt x="76" y="10"/>
                    <a:pt x="75" y="10"/>
                    <a:pt x="73" y="9"/>
                  </a:cubicBezTo>
                  <a:cubicBezTo>
                    <a:pt x="74" y="7"/>
                    <a:pt x="74" y="4"/>
                    <a:pt x="74" y="3"/>
                  </a:cubicBezTo>
                  <a:cubicBezTo>
                    <a:pt x="74" y="3"/>
                    <a:pt x="74" y="2"/>
                    <a:pt x="73" y="2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1"/>
                    <a:pt x="70" y="2"/>
                    <a:pt x="70" y="2"/>
                  </a:cubicBezTo>
                  <a:cubicBezTo>
                    <a:pt x="70" y="3"/>
                    <a:pt x="69" y="6"/>
                    <a:pt x="68" y="8"/>
                  </a:cubicBezTo>
                  <a:cubicBezTo>
                    <a:pt x="67" y="8"/>
                    <a:pt x="65" y="8"/>
                    <a:pt x="64" y="8"/>
                  </a:cubicBezTo>
                  <a:cubicBezTo>
                    <a:pt x="64" y="5"/>
                    <a:pt x="64" y="2"/>
                    <a:pt x="64" y="2"/>
                  </a:cubicBezTo>
                  <a:cubicBezTo>
                    <a:pt x="63" y="1"/>
                    <a:pt x="63" y="1"/>
                    <a:pt x="63" y="0"/>
                  </a:cubicBezTo>
                  <a:cubicBezTo>
                    <a:pt x="62" y="0"/>
                    <a:pt x="62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60" y="1"/>
                    <a:pt x="59" y="1"/>
                    <a:pt x="59" y="2"/>
                  </a:cubicBezTo>
                  <a:cubicBezTo>
                    <a:pt x="59" y="2"/>
                    <a:pt x="59" y="5"/>
                    <a:pt x="59" y="8"/>
                  </a:cubicBezTo>
                  <a:cubicBezTo>
                    <a:pt x="57" y="8"/>
                    <a:pt x="56" y="8"/>
                    <a:pt x="55" y="8"/>
                  </a:cubicBezTo>
                  <a:cubicBezTo>
                    <a:pt x="54" y="6"/>
                    <a:pt x="53" y="3"/>
                    <a:pt x="53" y="2"/>
                  </a:cubicBezTo>
                  <a:cubicBezTo>
                    <a:pt x="53" y="2"/>
                    <a:pt x="53" y="1"/>
                    <a:pt x="52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0" y="1"/>
                    <a:pt x="50" y="1"/>
                    <a:pt x="49" y="2"/>
                  </a:cubicBezTo>
                  <a:cubicBezTo>
                    <a:pt x="49" y="2"/>
                    <a:pt x="49" y="3"/>
                    <a:pt x="49" y="3"/>
                  </a:cubicBezTo>
                  <a:cubicBezTo>
                    <a:pt x="49" y="4"/>
                    <a:pt x="49" y="7"/>
                    <a:pt x="49" y="9"/>
                  </a:cubicBezTo>
                  <a:cubicBezTo>
                    <a:pt x="48" y="10"/>
                    <a:pt x="47" y="10"/>
                    <a:pt x="46" y="10"/>
                  </a:cubicBezTo>
                  <a:cubicBezTo>
                    <a:pt x="44" y="8"/>
                    <a:pt x="43" y="5"/>
                    <a:pt x="43" y="5"/>
                  </a:cubicBezTo>
                  <a:cubicBezTo>
                    <a:pt x="43" y="4"/>
                    <a:pt x="42" y="4"/>
                    <a:pt x="42" y="4"/>
                  </a:cubicBezTo>
                  <a:cubicBezTo>
                    <a:pt x="41" y="3"/>
                    <a:pt x="41" y="3"/>
                    <a:pt x="40" y="4"/>
                  </a:cubicBezTo>
                  <a:cubicBezTo>
                    <a:pt x="40" y="4"/>
                    <a:pt x="39" y="4"/>
                    <a:pt x="39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39" y="13"/>
                    <a:pt x="38" y="13"/>
                    <a:pt x="37" y="14"/>
                  </a:cubicBezTo>
                  <a:cubicBezTo>
                    <a:pt x="35" y="12"/>
                    <a:pt x="34" y="9"/>
                    <a:pt x="33" y="9"/>
                  </a:cubicBezTo>
                  <a:cubicBezTo>
                    <a:pt x="33" y="8"/>
                    <a:pt x="32" y="8"/>
                    <a:pt x="32" y="8"/>
                  </a:cubicBezTo>
                  <a:cubicBezTo>
                    <a:pt x="32" y="8"/>
                    <a:pt x="31" y="8"/>
                    <a:pt x="31" y="8"/>
                  </a:cubicBezTo>
                  <a:cubicBezTo>
                    <a:pt x="30" y="8"/>
                    <a:pt x="30" y="9"/>
                    <a:pt x="30" y="9"/>
                  </a:cubicBezTo>
                  <a:cubicBezTo>
                    <a:pt x="29" y="10"/>
                    <a:pt x="29" y="10"/>
                    <a:pt x="30" y="11"/>
                  </a:cubicBezTo>
                  <a:cubicBezTo>
                    <a:pt x="30" y="11"/>
                    <a:pt x="31" y="14"/>
                    <a:pt x="32" y="17"/>
                  </a:cubicBezTo>
                  <a:cubicBezTo>
                    <a:pt x="31" y="17"/>
                    <a:pt x="30" y="18"/>
                    <a:pt x="29" y="19"/>
                  </a:cubicBezTo>
                  <a:cubicBezTo>
                    <a:pt x="27" y="17"/>
                    <a:pt x="25" y="15"/>
                    <a:pt x="25" y="14"/>
                  </a:cubicBezTo>
                  <a:cubicBezTo>
                    <a:pt x="24" y="14"/>
                    <a:pt x="24" y="14"/>
                    <a:pt x="23" y="14"/>
                  </a:cubicBezTo>
                  <a:cubicBezTo>
                    <a:pt x="23" y="14"/>
                    <a:pt x="22" y="14"/>
                    <a:pt x="22" y="14"/>
                  </a:cubicBezTo>
                  <a:cubicBezTo>
                    <a:pt x="21" y="15"/>
                    <a:pt x="21" y="15"/>
                    <a:pt x="21" y="16"/>
                  </a:cubicBezTo>
                  <a:cubicBezTo>
                    <a:pt x="21" y="16"/>
                    <a:pt x="21" y="17"/>
                    <a:pt x="21" y="17"/>
                  </a:cubicBezTo>
                  <a:cubicBezTo>
                    <a:pt x="22" y="18"/>
                    <a:pt x="23" y="20"/>
                    <a:pt x="25" y="22"/>
                  </a:cubicBezTo>
                  <a:cubicBezTo>
                    <a:pt x="24" y="23"/>
                    <a:pt x="23" y="24"/>
                    <a:pt x="22" y="25"/>
                  </a:cubicBezTo>
                  <a:cubicBezTo>
                    <a:pt x="20" y="24"/>
                    <a:pt x="17" y="22"/>
                    <a:pt x="17" y="22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5" y="21"/>
                    <a:pt x="15" y="22"/>
                    <a:pt x="14" y="22"/>
                  </a:cubicBezTo>
                  <a:cubicBezTo>
                    <a:pt x="14" y="22"/>
                    <a:pt x="14" y="23"/>
                    <a:pt x="14" y="23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5" y="25"/>
                    <a:pt x="17" y="27"/>
                    <a:pt x="19" y="29"/>
                  </a:cubicBezTo>
                  <a:cubicBezTo>
                    <a:pt x="18" y="30"/>
                    <a:pt x="17" y="31"/>
                    <a:pt x="16" y="32"/>
                  </a:cubicBezTo>
                  <a:cubicBezTo>
                    <a:pt x="14" y="31"/>
                    <a:pt x="11" y="30"/>
                    <a:pt x="11" y="30"/>
                  </a:cubicBezTo>
                  <a:cubicBezTo>
                    <a:pt x="10" y="30"/>
                    <a:pt x="10" y="30"/>
                    <a:pt x="9" y="30"/>
                  </a:cubicBezTo>
                  <a:cubicBezTo>
                    <a:pt x="9" y="30"/>
                    <a:pt x="8" y="30"/>
                    <a:pt x="8" y="31"/>
                  </a:cubicBezTo>
                  <a:cubicBezTo>
                    <a:pt x="8" y="31"/>
                    <a:pt x="8" y="32"/>
                    <a:pt x="8" y="32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9" y="34"/>
                    <a:pt x="11" y="36"/>
                    <a:pt x="14" y="37"/>
                  </a:cubicBezTo>
                  <a:cubicBezTo>
                    <a:pt x="13" y="38"/>
                    <a:pt x="12" y="40"/>
                    <a:pt x="12" y="41"/>
                  </a:cubicBezTo>
                  <a:cubicBezTo>
                    <a:pt x="9" y="40"/>
                    <a:pt x="7" y="39"/>
                    <a:pt x="6" y="39"/>
                  </a:cubicBezTo>
                  <a:cubicBezTo>
                    <a:pt x="5" y="39"/>
                    <a:pt x="5" y="39"/>
                    <a:pt x="4" y="39"/>
                  </a:cubicBezTo>
                  <a:cubicBezTo>
                    <a:pt x="4" y="40"/>
                    <a:pt x="4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5" y="43"/>
                    <a:pt x="8" y="45"/>
                    <a:pt x="10" y="46"/>
                  </a:cubicBezTo>
                  <a:cubicBezTo>
                    <a:pt x="10" y="47"/>
                    <a:pt x="9" y="48"/>
                    <a:pt x="9" y="50"/>
                  </a:cubicBezTo>
                  <a:cubicBezTo>
                    <a:pt x="6" y="50"/>
                    <a:pt x="3" y="49"/>
                    <a:pt x="3" y="49"/>
                  </a:cubicBezTo>
                  <a:cubicBezTo>
                    <a:pt x="2" y="49"/>
                    <a:pt x="2" y="49"/>
                    <a:pt x="1" y="50"/>
                  </a:cubicBezTo>
                  <a:cubicBezTo>
                    <a:pt x="1" y="50"/>
                    <a:pt x="1" y="50"/>
                    <a:pt x="1" y="51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3"/>
                    <a:pt x="2" y="53"/>
                    <a:pt x="2" y="53"/>
                  </a:cubicBezTo>
                  <a:cubicBezTo>
                    <a:pt x="3" y="54"/>
                    <a:pt x="6" y="54"/>
                    <a:pt x="8" y="55"/>
                  </a:cubicBezTo>
                  <a:cubicBezTo>
                    <a:pt x="8" y="56"/>
                    <a:pt x="8" y="58"/>
                    <a:pt x="8" y="59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1" y="60"/>
                    <a:pt x="1" y="60"/>
                    <a:pt x="0" y="60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1" y="63"/>
                    <a:pt x="1" y="64"/>
                    <a:pt x="2" y="64"/>
                  </a:cubicBezTo>
                  <a:cubicBezTo>
                    <a:pt x="2" y="64"/>
                    <a:pt x="5" y="64"/>
                    <a:pt x="8" y="64"/>
                  </a:cubicBezTo>
                  <a:cubicBezTo>
                    <a:pt x="8" y="66"/>
                    <a:pt x="8" y="67"/>
                    <a:pt x="8" y="68"/>
                  </a:cubicBezTo>
                  <a:cubicBezTo>
                    <a:pt x="6" y="69"/>
                    <a:pt x="3" y="70"/>
                    <a:pt x="2" y="70"/>
                  </a:cubicBezTo>
                  <a:cubicBezTo>
                    <a:pt x="2" y="70"/>
                    <a:pt x="1" y="71"/>
                    <a:pt x="1" y="71"/>
                  </a:cubicBezTo>
                  <a:cubicBezTo>
                    <a:pt x="1" y="71"/>
                    <a:pt x="1" y="72"/>
                    <a:pt x="1" y="72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6" y="74"/>
                    <a:pt x="9" y="74"/>
                  </a:cubicBezTo>
                  <a:cubicBezTo>
                    <a:pt x="9" y="75"/>
                    <a:pt x="10" y="76"/>
                    <a:pt x="10" y="78"/>
                  </a:cubicBezTo>
                  <a:cubicBezTo>
                    <a:pt x="8" y="79"/>
                    <a:pt x="5" y="80"/>
                    <a:pt x="4" y="80"/>
                  </a:cubicBezTo>
                  <a:cubicBezTo>
                    <a:pt x="4" y="80"/>
                    <a:pt x="4" y="81"/>
                    <a:pt x="3" y="81"/>
                  </a:cubicBezTo>
                  <a:cubicBezTo>
                    <a:pt x="3" y="82"/>
                    <a:pt x="3" y="82"/>
                    <a:pt x="3" y="83"/>
                  </a:cubicBezTo>
                  <a:cubicBezTo>
                    <a:pt x="4" y="83"/>
                    <a:pt x="4" y="84"/>
                    <a:pt x="4" y="84"/>
                  </a:cubicBezTo>
                  <a:cubicBezTo>
                    <a:pt x="5" y="84"/>
                    <a:pt x="5" y="84"/>
                    <a:pt x="6" y="84"/>
                  </a:cubicBezTo>
                  <a:cubicBezTo>
                    <a:pt x="7" y="84"/>
                    <a:pt x="9" y="83"/>
                    <a:pt x="12" y="83"/>
                  </a:cubicBezTo>
                  <a:cubicBezTo>
                    <a:pt x="12" y="84"/>
                    <a:pt x="13" y="85"/>
                    <a:pt x="14" y="86"/>
                  </a:cubicBezTo>
                  <a:cubicBezTo>
                    <a:pt x="11" y="88"/>
                    <a:pt x="9" y="89"/>
                    <a:pt x="8" y="90"/>
                  </a:cubicBezTo>
                  <a:cubicBezTo>
                    <a:pt x="8" y="90"/>
                    <a:pt x="8" y="91"/>
                    <a:pt x="8" y="91"/>
                  </a:cubicBezTo>
                  <a:cubicBezTo>
                    <a:pt x="8" y="92"/>
                    <a:pt x="8" y="92"/>
                    <a:pt x="8" y="93"/>
                  </a:cubicBezTo>
                  <a:cubicBezTo>
                    <a:pt x="8" y="93"/>
                    <a:pt x="9" y="93"/>
                    <a:pt x="9" y="94"/>
                  </a:cubicBezTo>
                  <a:cubicBezTo>
                    <a:pt x="10" y="94"/>
                    <a:pt x="10" y="94"/>
                    <a:pt x="11" y="94"/>
                  </a:cubicBezTo>
                  <a:cubicBezTo>
                    <a:pt x="11" y="93"/>
                    <a:pt x="14" y="92"/>
                    <a:pt x="16" y="91"/>
                  </a:cubicBezTo>
                  <a:cubicBezTo>
                    <a:pt x="17" y="92"/>
                    <a:pt x="18" y="93"/>
                    <a:pt x="19" y="94"/>
                  </a:cubicBezTo>
                  <a:cubicBezTo>
                    <a:pt x="17" y="96"/>
                    <a:pt x="15" y="98"/>
                    <a:pt x="14" y="99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6" y="102"/>
                    <a:pt x="16" y="102"/>
                    <a:pt x="17" y="102"/>
                  </a:cubicBezTo>
                  <a:cubicBezTo>
                    <a:pt x="17" y="102"/>
                    <a:pt x="20" y="100"/>
                    <a:pt x="22" y="98"/>
                  </a:cubicBezTo>
                  <a:cubicBezTo>
                    <a:pt x="23" y="99"/>
                    <a:pt x="24" y="100"/>
                    <a:pt x="25" y="101"/>
                  </a:cubicBezTo>
                  <a:cubicBezTo>
                    <a:pt x="23" y="103"/>
                    <a:pt x="22" y="106"/>
                    <a:pt x="21" y="106"/>
                  </a:cubicBezTo>
                  <a:cubicBezTo>
                    <a:pt x="21" y="107"/>
                    <a:pt x="21" y="107"/>
                    <a:pt x="21" y="108"/>
                  </a:cubicBezTo>
                  <a:cubicBezTo>
                    <a:pt x="21" y="108"/>
                    <a:pt x="21" y="109"/>
                    <a:pt x="22" y="109"/>
                  </a:cubicBezTo>
                  <a:cubicBezTo>
                    <a:pt x="22" y="109"/>
                    <a:pt x="23" y="110"/>
                    <a:pt x="23" y="110"/>
                  </a:cubicBezTo>
                  <a:cubicBezTo>
                    <a:pt x="24" y="110"/>
                    <a:pt x="24" y="109"/>
                    <a:pt x="25" y="109"/>
                  </a:cubicBezTo>
                  <a:cubicBezTo>
                    <a:pt x="25" y="109"/>
                    <a:pt x="27" y="106"/>
                    <a:pt x="29" y="105"/>
                  </a:cubicBezTo>
                  <a:cubicBezTo>
                    <a:pt x="30" y="105"/>
                    <a:pt x="31" y="106"/>
                    <a:pt x="32" y="107"/>
                  </a:cubicBezTo>
                  <a:cubicBezTo>
                    <a:pt x="31" y="109"/>
                    <a:pt x="30" y="112"/>
                    <a:pt x="30" y="113"/>
                  </a:cubicBezTo>
                  <a:cubicBezTo>
                    <a:pt x="29" y="113"/>
                    <a:pt x="29" y="114"/>
                    <a:pt x="30" y="114"/>
                  </a:cubicBezTo>
                  <a:cubicBezTo>
                    <a:pt x="30" y="115"/>
                    <a:pt x="30" y="115"/>
                    <a:pt x="31" y="115"/>
                  </a:cubicBezTo>
                  <a:cubicBezTo>
                    <a:pt x="31" y="115"/>
                    <a:pt x="32" y="116"/>
                    <a:pt x="32" y="115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4" y="114"/>
                    <a:pt x="35" y="112"/>
                    <a:pt x="37" y="110"/>
                  </a:cubicBezTo>
                  <a:cubicBezTo>
                    <a:pt x="38" y="110"/>
                    <a:pt x="39" y="111"/>
                    <a:pt x="40" y="111"/>
                  </a:cubicBezTo>
                  <a:cubicBezTo>
                    <a:pt x="40" y="114"/>
                    <a:pt x="39" y="117"/>
                    <a:pt x="39" y="117"/>
                  </a:cubicBezTo>
                  <a:cubicBezTo>
                    <a:pt x="39" y="118"/>
                    <a:pt x="39" y="118"/>
                    <a:pt x="39" y="119"/>
                  </a:cubicBezTo>
                  <a:cubicBezTo>
                    <a:pt x="39" y="119"/>
                    <a:pt x="40" y="120"/>
                    <a:pt x="40" y="120"/>
                  </a:cubicBezTo>
                  <a:cubicBezTo>
                    <a:pt x="41" y="120"/>
                    <a:pt x="41" y="120"/>
                    <a:pt x="42" y="120"/>
                  </a:cubicBezTo>
                  <a:cubicBezTo>
                    <a:pt x="42" y="120"/>
                    <a:pt x="43" y="119"/>
                    <a:pt x="43" y="119"/>
                  </a:cubicBezTo>
                  <a:cubicBezTo>
                    <a:pt x="43" y="118"/>
                    <a:pt x="44" y="115"/>
                    <a:pt x="46" y="113"/>
                  </a:cubicBezTo>
                  <a:cubicBezTo>
                    <a:pt x="47" y="113"/>
                    <a:pt x="48" y="114"/>
                    <a:pt x="49" y="114"/>
                  </a:cubicBezTo>
                  <a:cubicBezTo>
                    <a:pt x="49" y="117"/>
                    <a:pt x="49" y="120"/>
                    <a:pt x="49" y="120"/>
                  </a:cubicBezTo>
                  <a:cubicBezTo>
                    <a:pt x="49" y="121"/>
                    <a:pt x="49" y="121"/>
                    <a:pt x="49" y="122"/>
                  </a:cubicBezTo>
                  <a:cubicBezTo>
                    <a:pt x="50" y="122"/>
                    <a:pt x="50" y="122"/>
                    <a:pt x="51" y="123"/>
                  </a:cubicBezTo>
                  <a:cubicBezTo>
                    <a:pt x="51" y="123"/>
                    <a:pt x="52" y="123"/>
                    <a:pt x="52" y="122"/>
                  </a:cubicBezTo>
                  <a:cubicBezTo>
                    <a:pt x="53" y="122"/>
                    <a:pt x="53" y="122"/>
                    <a:pt x="53" y="121"/>
                  </a:cubicBezTo>
                  <a:cubicBezTo>
                    <a:pt x="53" y="121"/>
                    <a:pt x="54" y="118"/>
                    <a:pt x="55" y="115"/>
                  </a:cubicBezTo>
                  <a:cubicBezTo>
                    <a:pt x="56" y="115"/>
                    <a:pt x="57" y="115"/>
                    <a:pt x="59" y="115"/>
                  </a:cubicBezTo>
                  <a:cubicBezTo>
                    <a:pt x="59" y="118"/>
                    <a:pt x="59" y="121"/>
                    <a:pt x="59" y="122"/>
                  </a:cubicBezTo>
                  <a:cubicBezTo>
                    <a:pt x="59" y="122"/>
                    <a:pt x="60" y="123"/>
                    <a:pt x="60" y="123"/>
                  </a:cubicBezTo>
                  <a:cubicBezTo>
                    <a:pt x="60" y="123"/>
                    <a:pt x="61" y="123"/>
                    <a:pt x="61" y="123"/>
                  </a:cubicBezTo>
                  <a:cubicBezTo>
                    <a:pt x="62" y="123"/>
                    <a:pt x="62" y="123"/>
                    <a:pt x="63" y="123"/>
                  </a:cubicBezTo>
                  <a:cubicBezTo>
                    <a:pt x="63" y="123"/>
                    <a:pt x="63" y="122"/>
                    <a:pt x="64" y="122"/>
                  </a:cubicBezTo>
                  <a:cubicBezTo>
                    <a:pt x="64" y="121"/>
                    <a:pt x="64" y="118"/>
                    <a:pt x="64" y="115"/>
                  </a:cubicBezTo>
                  <a:cubicBezTo>
                    <a:pt x="65" y="115"/>
                    <a:pt x="67" y="115"/>
                    <a:pt x="68" y="115"/>
                  </a:cubicBezTo>
                  <a:cubicBezTo>
                    <a:pt x="69" y="118"/>
                    <a:pt x="70" y="121"/>
                    <a:pt x="70" y="121"/>
                  </a:cubicBezTo>
                  <a:cubicBezTo>
                    <a:pt x="70" y="122"/>
                    <a:pt x="70" y="122"/>
                    <a:pt x="71" y="122"/>
                  </a:cubicBezTo>
                  <a:cubicBezTo>
                    <a:pt x="71" y="123"/>
                    <a:pt x="72" y="123"/>
                    <a:pt x="72" y="123"/>
                  </a:cubicBezTo>
                  <a:cubicBezTo>
                    <a:pt x="73" y="122"/>
                    <a:pt x="73" y="122"/>
                    <a:pt x="73" y="122"/>
                  </a:cubicBezTo>
                  <a:cubicBezTo>
                    <a:pt x="74" y="121"/>
                    <a:pt x="74" y="121"/>
                    <a:pt x="74" y="120"/>
                  </a:cubicBezTo>
                  <a:cubicBezTo>
                    <a:pt x="74" y="120"/>
                    <a:pt x="74" y="117"/>
                    <a:pt x="73" y="114"/>
                  </a:cubicBezTo>
                  <a:cubicBezTo>
                    <a:pt x="75" y="114"/>
                    <a:pt x="76" y="113"/>
                    <a:pt x="77" y="113"/>
                  </a:cubicBezTo>
                  <a:cubicBezTo>
                    <a:pt x="78" y="115"/>
                    <a:pt x="80" y="118"/>
                    <a:pt x="80" y="119"/>
                  </a:cubicBezTo>
                  <a:cubicBezTo>
                    <a:pt x="80" y="119"/>
                    <a:pt x="81" y="120"/>
                    <a:pt x="81" y="120"/>
                  </a:cubicBezTo>
                  <a:cubicBezTo>
                    <a:pt x="81" y="120"/>
                    <a:pt x="82" y="120"/>
                    <a:pt x="83" y="120"/>
                  </a:cubicBezTo>
                  <a:cubicBezTo>
                    <a:pt x="83" y="120"/>
                    <a:pt x="83" y="119"/>
                    <a:pt x="84" y="119"/>
                  </a:cubicBezTo>
                  <a:cubicBezTo>
                    <a:pt x="84" y="118"/>
                    <a:pt x="84" y="118"/>
                    <a:pt x="84" y="117"/>
                  </a:cubicBezTo>
                  <a:cubicBezTo>
                    <a:pt x="84" y="117"/>
                    <a:pt x="83" y="114"/>
                    <a:pt x="82" y="111"/>
                  </a:cubicBezTo>
                  <a:cubicBezTo>
                    <a:pt x="83" y="111"/>
                    <a:pt x="85" y="110"/>
                    <a:pt x="86" y="110"/>
                  </a:cubicBezTo>
                  <a:cubicBezTo>
                    <a:pt x="87" y="112"/>
                    <a:pt x="89" y="114"/>
                    <a:pt x="90" y="115"/>
                  </a:cubicBezTo>
                  <a:cubicBezTo>
                    <a:pt x="90" y="115"/>
                    <a:pt x="90" y="115"/>
                    <a:pt x="91" y="115"/>
                  </a:cubicBezTo>
                  <a:cubicBezTo>
                    <a:pt x="91" y="116"/>
                    <a:pt x="92" y="115"/>
                    <a:pt x="92" y="115"/>
                  </a:cubicBezTo>
                  <a:cubicBezTo>
                    <a:pt x="93" y="115"/>
                    <a:pt x="93" y="115"/>
                    <a:pt x="93" y="114"/>
                  </a:cubicBezTo>
                  <a:cubicBezTo>
                    <a:pt x="93" y="114"/>
                    <a:pt x="93" y="113"/>
                    <a:pt x="93" y="113"/>
                  </a:cubicBezTo>
                  <a:cubicBezTo>
                    <a:pt x="93" y="112"/>
                    <a:pt x="92" y="109"/>
                    <a:pt x="91" y="107"/>
                  </a:cubicBezTo>
                  <a:cubicBezTo>
                    <a:pt x="92" y="106"/>
                    <a:pt x="93" y="105"/>
                    <a:pt x="94" y="105"/>
                  </a:cubicBezTo>
                  <a:cubicBezTo>
                    <a:pt x="96" y="106"/>
                    <a:pt x="98" y="109"/>
                    <a:pt x="98" y="109"/>
                  </a:cubicBezTo>
                  <a:cubicBezTo>
                    <a:pt x="99" y="109"/>
                    <a:pt x="99" y="110"/>
                    <a:pt x="100" y="110"/>
                  </a:cubicBezTo>
                  <a:cubicBezTo>
                    <a:pt x="100" y="110"/>
                    <a:pt x="101" y="109"/>
                    <a:pt x="101" y="109"/>
                  </a:cubicBezTo>
                  <a:cubicBezTo>
                    <a:pt x="101" y="109"/>
                    <a:pt x="102" y="108"/>
                    <a:pt x="102" y="108"/>
                  </a:cubicBezTo>
                  <a:cubicBezTo>
                    <a:pt x="102" y="107"/>
                    <a:pt x="102" y="107"/>
                    <a:pt x="102" y="106"/>
                  </a:cubicBezTo>
                  <a:cubicBezTo>
                    <a:pt x="101" y="106"/>
                    <a:pt x="99" y="103"/>
                    <a:pt x="98" y="101"/>
                  </a:cubicBezTo>
                  <a:cubicBezTo>
                    <a:pt x="99" y="100"/>
                    <a:pt x="100" y="99"/>
                    <a:pt x="101" y="98"/>
                  </a:cubicBezTo>
                  <a:cubicBezTo>
                    <a:pt x="103" y="100"/>
                    <a:pt x="105" y="102"/>
                    <a:pt x="106" y="102"/>
                  </a:cubicBezTo>
                  <a:cubicBezTo>
                    <a:pt x="106" y="102"/>
                    <a:pt x="107" y="102"/>
                    <a:pt x="107" y="102"/>
                  </a:cubicBezTo>
                  <a:cubicBezTo>
                    <a:pt x="108" y="102"/>
                    <a:pt x="108" y="102"/>
                    <a:pt x="109" y="101"/>
                  </a:cubicBezTo>
                  <a:cubicBezTo>
                    <a:pt x="109" y="101"/>
                    <a:pt x="109" y="101"/>
                    <a:pt x="109" y="100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08" y="98"/>
                    <a:pt x="106" y="96"/>
                    <a:pt x="104" y="94"/>
                  </a:cubicBezTo>
                  <a:cubicBezTo>
                    <a:pt x="105" y="93"/>
                    <a:pt x="106" y="92"/>
                    <a:pt x="106" y="91"/>
                  </a:cubicBezTo>
                  <a:cubicBezTo>
                    <a:pt x="109" y="92"/>
                    <a:pt x="112" y="93"/>
                    <a:pt x="112" y="94"/>
                  </a:cubicBezTo>
                  <a:cubicBezTo>
                    <a:pt x="113" y="94"/>
                    <a:pt x="113" y="94"/>
                    <a:pt x="114" y="94"/>
                  </a:cubicBezTo>
                  <a:cubicBezTo>
                    <a:pt x="114" y="93"/>
                    <a:pt x="115" y="93"/>
                    <a:pt x="115" y="93"/>
                  </a:cubicBezTo>
                  <a:cubicBezTo>
                    <a:pt x="115" y="92"/>
                    <a:pt x="115" y="92"/>
                    <a:pt x="115" y="91"/>
                  </a:cubicBezTo>
                  <a:cubicBezTo>
                    <a:pt x="115" y="91"/>
                    <a:pt x="115" y="90"/>
                    <a:pt x="114" y="90"/>
                  </a:cubicBezTo>
                  <a:cubicBezTo>
                    <a:pt x="114" y="89"/>
                    <a:pt x="111" y="88"/>
                    <a:pt x="109" y="86"/>
                  </a:cubicBezTo>
                  <a:cubicBezTo>
                    <a:pt x="110" y="85"/>
                    <a:pt x="110" y="84"/>
                    <a:pt x="111" y="83"/>
                  </a:cubicBezTo>
                  <a:cubicBezTo>
                    <a:pt x="113" y="83"/>
                    <a:pt x="116" y="84"/>
                    <a:pt x="117" y="84"/>
                  </a:cubicBezTo>
                  <a:cubicBezTo>
                    <a:pt x="117" y="84"/>
                    <a:pt x="118" y="84"/>
                    <a:pt x="118" y="84"/>
                  </a:cubicBezTo>
                  <a:cubicBezTo>
                    <a:pt x="119" y="84"/>
                    <a:pt x="119" y="83"/>
                    <a:pt x="119" y="83"/>
                  </a:cubicBezTo>
                  <a:cubicBezTo>
                    <a:pt x="120" y="82"/>
                    <a:pt x="120" y="82"/>
                    <a:pt x="119" y="81"/>
                  </a:cubicBezTo>
                  <a:cubicBezTo>
                    <a:pt x="119" y="81"/>
                    <a:pt x="119" y="80"/>
                    <a:pt x="118" y="80"/>
                  </a:cubicBezTo>
                  <a:cubicBezTo>
                    <a:pt x="118" y="80"/>
                    <a:pt x="115" y="79"/>
                    <a:pt x="113" y="78"/>
                  </a:cubicBezTo>
                  <a:cubicBezTo>
                    <a:pt x="113" y="76"/>
                    <a:pt x="113" y="75"/>
                    <a:pt x="114" y="74"/>
                  </a:cubicBezTo>
                  <a:cubicBezTo>
                    <a:pt x="116" y="74"/>
                    <a:pt x="119" y="74"/>
                    <a:pt x="120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2" y="73"/>
                    <a:pt x="122" y="73"/>
                    <a:pt x="122" y="72"/>
                  </a:cubicBezTo>
                  <a:cubicBezTo>
                    <a:pt x="122" y="72"/>
                    <a:pt x="122" y="71"/>
                    <a:pt x="122" y="71"/>
                  </a:cubicBezTo>
                  <a:cubicBezTo>
                    <a:pt x="122" y="71"/>
                    <a:pt x="121" y="70"/>
                    <a:pt x="121" y="70"/>
                  </a:cubicBezTo>
                  <a:cubicBezTo>
                    <a:pt x="120" y="70"/>
                    <a:pt x="117" y="69"/>
                    <a:pt x="115" y="68"/>
                  </a:cubicBezTo>
                  <a:cubicBezTo>
                    <a:pt x="115" y="67"/>
                    <a:pt x="115" y="66"/>
                    <a:pt x="115" y="64"/>
                  </a:cubicBezTo>
                  <a:cubicBezTo>
                    <a:pt x="118" y="64"/>
                    <a:pt x="121" y="64"/>
                    <a:pt x="121" y="64"/>
                  </a:cubicBezTo>
                  <a:close/>
                  <a:moveTo>
                    <a:pt x="62" y="11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2" y="111"/>
                  </a:cubicBezTo>
                  <a:close/>
                  <a:moveTo>
                    <a:pt x="45" y="108"/>
                  </a:moveTo>
                  <a:cubicBezTo>
                    <a:pt x="45" y="108"/>
                    <a:pt x="44" y="107"/>
                    <a:pt x="44" y="107"/>
                  </a:cubicBezTo>
                  <a:cubicBezTo>
                    <a:pt x="44" y="107"/>
                    <a:pt x="44" y="108"/>
                    <a:pt x="45" y="108"/>
                  </a:cubicBezTo>
                  <a:cubicBezTo>
                    <a:pt x="45" y="108"/>
                    <a:pt x="45" y="108"/>
                    <a:pt x="45" y="108"/>
                  </a:cubicBezTo>
                  <a:close/>
                  <a:moveTo>
                    <a:pt x="31" y="100"/>
                  </a:moveTo>
                  <a:cubicBezTo>
                    <a:pt x="30" y="99"/>
                    <a:pt x="30" y="99"/>
                    <a:pt x="29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0" y="99"/>
                    <a:pt x="30" y="99"/>
                    <a:pt x="31" y="100"/>
                  </a:cubicBezTo>
                  <a:close/>
                  <a:moveTo>
                    <a:pt x="19" y="87"/>
                  </a:move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7"/>
                    <a:pt x="19" y="87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20" name="Freeform 6"/>
            <p:cNvSpPr>
              <a:spLocks noEditPoints="1"/>
            </p:cNvSpPr>
            <p:nvPr/>
          </p:nvSpPr>
          <p:spPr bwMode="auto">
            <a:xfrm>
              <a:off x="2033588" y="1239838"/>
              <a:ext cx="210315" cy="209550"/>
            </a:xfrm>
            <a:custGeom>
              <a:avLst/>
              <a:gdLst>
                <a:gd name="T0" fmla="*/ 121 w 123"/>
                <a:gd name="T1" fmla="*/ 60 h 123"/>
                <a:gd name="T2" fmla="*/ 122 w 123"/>
                <a:gd name="T3" fmla="*/ 51 h 123"/>
                <a:gd name="T4" fmla="*/ 118 w 123"/>
                <a:gd name="T5" fmla="*/ 43 h 123"/>
                <a:gd name="T6" fmla="*/ 111 w 123"/>
                <a:gd name="T7" fmla="*/ 41 h 123"/>
                <a:gd name="T8" fmla="*/ 114 w 123"/>
                <a:gd name="T9" fmla="*/ 30 h 123"/>
                <a:gd name="T10" fmla="*/ 109 w 123"/>
                <a:gd name="T11" fmla="*/ 23 h 123"/>
                <a:gd name="T12" fmla="*/ 98 w 123"/>
                <a:gd name="T13" fmla="*/ 22 h 123"/>
                <a:gd name="T14" fmla="*/ 98 w 123"/>
                <a:gd name="T15" fmla="*/ 14 h 123"/>
                <a:gd name="T16" fmla="*/ 92 w 123"/>
                <a:gd name="T17" fmla="*/ 8 h 123"/>
                <a:gd name="T18" fmla="*/ 84 w 123"/>
                <a:gd name="T19" fmla="*/ 6 h 123"/>
                <a:gd name="T20" fmla="*/ 77 w 123"/>
                <a:gd name="T21" fmla="*/ 10 h 123"/>
                <a:gd name="T22" fmla="*/ 71 w 123"/>
                <a:gd name="T23" fmla="*/ 1 h 123"/>
                <a:gd name="T24" fmla="*/ 63 w 123"/>
                <a:gd name="T25" fmla="*/ 0 h 123"/>
                <a:gd name="T26" fmla="*/ 55 w 123"/>
                <a:gd name="T27" fmla="*/ 8 h 123"/>
                <a:gd name="T28" fmla="*/ 49 w 123"/>
                <a:gd name="T29" fmla="*/ 3 h 123"/>
                <a:gd name="T30" fmla="*/ 40 w 123"/>
                <a:gd name="T31" fmla="*/ 4 h 123"/>
                <a:gd name="T32" fmla="*/ 33 w 123"/>
                <a:gd name="T33" fmla="*/ 9 h 123"/>
                <a:gd name="T34" fmla="*/ 32 w 123"/>
                <a:gd name="T35" fmla="*/ 17 h 123"/>
                <a:gd name="T36" fmla="*/ 21 w 123"/>
                <a:gd name="T37" fmla="*/ 16 h 123"/>
                <a:gd name="T38" fmla="*/ 15 w 123"/>
                <a:gd name="T39" fmla="*/ 21 h 123"/>
                <a:gd name="T40" fmla="*/ 16 w 123"/>
                <a:gd name="T41" fmla="*/ 32 h 123"/>
                <a:gd name="T42" fmla="*/ 8 w 123"/>
                <a:gd name="T43" fmla="*/ 34 h 123"/>
                <a:gd name="T44" fmla="*/ 3 w 123"/>
                <a:gd name="T45" fmla="*/ 41 h 123"/>
                <a:gd name="T46" fmla="*/ 3 w 123"/>
                <a:gd name="T47" fmla="*/ 49 h 123"/>
                <a:gd name="T48" fmla="*/ 8 w 123"/>
                <a:gd name="T49" fmla="*/ 55 h 123"/>
                <a:gd name="T50" fmla="*/ 0 w 123"/>
                <a:gd name="T51" fmla="*/ 63 h 123"/>
                <a:gd name="T52" fmla="*/ 1 w 123"/>
                <a:gd name="T53" fmla="*/ 71 h 123"/>
                <a:gd name="T54" fmla="*/ 10 w 123"/>
                <a:gd name="T55" fmla="*/ 78 h 123"/>
                <a:gd name="T56" fmla="*/ 6 w 123"/>
                <a:gd name="T57" fmla="*/ 84 h 123"/>
                <a:gd name="T58" fmla="*/ 8 w 123"/>
                <a:gd name="T59" fmla="*/ 93 h 123"/>
                <a:gd name="T60" fmla="*/ 14 w 123"/>
                <a:gd name="T61" fmla="*/ 99 h 123"/>
                <a:gd name="T62" fmla="*/ 22 w 123"/>
                <a:gd name="T63" fmla="*/ 98 h 123"/>
                <a:gd name="T64" fmla="*/ 23 w 123"/>
                <a:gd name="T65" fmla="*/ 110 h 123"/>
                <a:gd name="T66" fmla="*/ 30 w 123"/>
                <a:gd name="T67" fmla="*/ 114 h 123"/>
                <a:gd name="T68" fmla="*/ 40 w 123"/>
                <a:gd name="T69" fmla="*/ 111 h 123"/>
                <a:gd name="T70" fmla="*/ 43 w 123"/>
                <a:gd name="T71" fmla="*/ 119 h 123"/>
                <a:gd name="T72" fmla="*/ 51 w 123"/>
                <a:gd name="T73" fmla="*/ 123 h 123"/>
                <a:gd name="T74" fmla="*/ 59 w 123"/>
                <a:gd name="T75" fmla="*/ 122 h 123"/>
                <a:gd name="T76" fmla="*/ 64 w 123"/>
                <a:gd name="T77" fmla="*/ 115 h 123"/>
                <a:gd name="T78" fmla="*/ 73 w 123"/>
                <a:gd name="T79" fmla="*/ 122 h 123"/>
                <a:gd name="T80" fmla="*/ 81 w 123"/>
                <a:gd name="T81" fmla="*/ 120 h 123"/>
                <a:gd name="T82" fmla="*/ 86 w 123"/>
                <a:gd name="T83" fmla="*/ 110 h 123"/>
                <a:gd name="T84" fmla="*/ 93 w 123"/>
                <a:gd name="T85" fmla="*/ 113 h 123"/>
                <a:gd name="T86" fmla="*/ 101 w 123"/>
                <a:gd name="T87" fmla="*/ 109 h 123"/>
                <a:gd name="T88" fmla="*/ 106 w 123"/>
                <a:gd name="T89" fmla="*/ 102 h 123"/>
                <a:gd name="T90" fmla="*/ 104 w 123"/>
                <a:gd name="T91" fmla="*/ 94 h 123"/>
                <a:gd name="T92" fmla="*/ 115 w 123"/>
                <a:gd name="T93" fmla="*/ 91 h 123"/>
                <a:gd name="T94" fmla="*/ 118 w 123"/>
                <a:gd name="T95" fmla="*/ 84 h 123"/>
                <a:gd name="T96" fmla="*/ 114 w 123"/>
                <a:gd name="T97" fmla="*/ 74 h 123"/>
                <a:gd name="T98" fmla="*/ 121 w 123"/>
                <a:gd name="T99" fmla="*/ 70 h 123"/>
                <a:gd name="T100" fmla="*/ 61 w 123"/>
                <a:gd name="T101" fmla="*/ 111 h 123"/>
                <a:gd name="T102" fmla="*/ 45 w 123"/>
                <a:gd name="T103" fmla="*/ 108 h 123"/>
                <a:gd name="T104" fmla="*/ 31 w 123"/>
                <a:gd name="T105" fmla="*/ 10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3" h="123">
                  <a:moveTo>
                    <a:pt x="121" y="64"/>
                  </a:moveTo>
                  <a:cubicBezTo>
                    <a:pt x="122" y="64"/>
                    <a:pt x="122" y="63"/>
                    <a:pt x="123" y="63"/>
                  </a:cubicBezTo>
                  <a:cubicBezTo>
                    <a:pt x="123" y="63"/>
                    <a:pt x="123" y="62"/>
                    <a:pt x="123" y="62"/>
                  </a:cubicBezTo>
                  <a:cubicBezTo>
                    <a:pt x="123" y="61"/>
                    <a:pt x="123" y="61"/>
                    <a:pt x="123" y="60"/>
                  </a:cubicBezTo>
                  <a:cubicBezTo>
                    <a:pt x="122" y="60"/>
                    <a:pt x="122" y="60"/>
                    <a:pt x="121" y="60"/>
                  </a:cubicBezTo>
                  <a:cubicBezTo>
                    <a:pt x="121" y="59"/>
                    <a:pt x="118" y="59"/>
                    <a:pt x="115" y="59"/>
                  </a:cubicBezTo>
                  <a:cubicBezTo>
                    <a:pt x="115" y="58"/>
                    <a:pt x="115" y="56"/>
                    <a:pt x="115" y="55"/>
                  </a:cubicBezTo>
                  <a:cubicBezTo>
                    <a:pt x="117" y="54"/>
                    <a:pt x="120" y="54"/>
                    <a:pt x="121" y="53"/>
                  </a:cubicBezTo>
                  <a:cubicBezTo>
                    <a:pt x="121" y="53"/>
                    <a:pt x="122" y="53"/>
                    <a:pt x="122" y="53"/>
                  </a:cubicBezTo>
                  <a:cubicBezTo>
                    <a:pt x="122" y="52"/>
                    <a:pt x="122" y="51"/>
                    <a:pt x="122" y="51"/>
                  </a:cubicBezTo>
                  <a:cubicBezTo>
                    <a:pt x="122" y="50"/>
                    <a:pt x="122" y="50"/>
                    <a:pt x="121" y="50"/>
                  </a:cubicBezTo>
                  <a:cubicBezTo>
                    <a:pt x="121" y="49"/>
                    <a:pt x="121" y="49"/>
                    <a:pt x="120" y="49"/>
                  </a:cubicBezTo>
                  <a:cubicBezTo>
                    <a:pt x="119" y="49"/>
                    <a:pt x="116" y="50"/>
                    <a:pt x="114" y="50"/>
                  </a:cubicBezTo>
                  <a:cubicBezTo>
                    <a:pt x="113" y="48"/>
                    <a:pt x="113" y="47"/>
                    <a:pt x="113" y="46"/>
                  </a:cubicBezTo>
                  <a:cubicBezTo>
                    <a:pt x="115" y="45"/>
                    <a:pt x="118" y="43"/>
                    <a:pt x="118" y="43"/>
                  </a:cubicBezTo>
                  <a:cubicBezTo>
                    <a:pt x="119" y="43"/>
                    <a:pt x="119" y="43"/>
                    <a:pt x="119" y="42"/>
                  </a:cubicBezTo>
                  <a:cubicBezTo>
                    <a:pt x="120" y="42"/>
                    <a:pt x="120" y="41"/>
                    <a:pt x="119" y="41"/>
                  </a:cubicBezTo>
                  <a:cubicBezTo>
                    <a:pt x="119" y="40"/>
                    <a:pt x="119" y="40"/>
                    <a:pt x="118" y="39"/>
                  </a:cubicBezTo>
                  <a:cubicBezTo>
                    <a:pt x="118" y="39"/>
                    <a:pt x="117" y="39"/>
                    <a:pt x="117" y="39"/>
                  </a:cubicBezTo>
                  <a:cubicBezTo>
                    <a:pt x="116" y="39"/>
                    <a:pt x="113" y="40"/>
                    <a:pt x="111" y="41"/>
                  </a:cubicBezTo>
                  <a:cubicBezTo>
                    <a:pt x="110" y="40"/>
                    <a:pt x="110" y="38"/>
                    <a:pt x="109" y="37"/>
                  </a:cubicBezTo>
                  <a:cubicBezTo>
                    <a:pt x="111" y="36"/>
                    <a:pt x="114" y="34"/>
                    <a:pt x="114" y="34"/>
                  </a:cubicBezTo>
                  <a:cubicBezTo>
                    <a:pt x="115" y="33"/>
                    <a:pt x="115" y="33"/>
                    <a:pt x="115" y="32"/>
                  </a:cubicBezTo>
                  <a:cubicBezTo>
                    <a:pt x="115" y="32"/>
                    <a:pt x="115" y="31"/>
                    <a:pt x="115" y="31"/>
                  </a:cubicBezTo>
                  <a:cubicBezTo>
                    <a:pt x="115" y="30"/>
                    <a:pt x="114" y="30"/>
                    <a:pt x="114" y="30"/>
                  </a:cubicBezTo>
                  <a:cubicBezTo>
                    <a:pt x="113" y="30"/>
                    <a:pt x="113" y="30"/>
                    <a:pt x="112" y="30"/>
                  </a:cubicBezTo>
                  <a:cubicBezTo>
                    <a:pt x="112" y="30"/>
                    <a:pt x="109" y="31"/>
                    <a:pt x="106" y="32"/>
                  </a:cubicBezTo>
                  <a:cubicBezTo>
                    <a:pt x="106" y="31"/>
                    <a:pt x="105" y="30"/>
                    <a:pt x="104" y="29"/>
                  </a:cubicBezTo>
                  <a:cubicBezTo>
                    <a:pt x="106" y="27"/>
                    <a:pt x="108" y="25"/>
                    <a:pt x="109" y="25"/>
                  </a:cubicBezTo>
                  <a:cubicBezTo>
                    <a:pt x="109" y="24"/>
                    <a:pt x="109" y="24"/>
                    <a:pt x="109" y="23"/>
                  </a:cubicBezTo>
                  <a:cubicBezTo>
                    <a:pt x="109" y="23"/>
                    <a:pt x="109" y="22"/>
                    <a:pt x="109" y="22"/>
                  </a:cubicBezTo>
                  <a:cubicBezTo>
                    <a:pt x="108" y="22"/>
                    <a:pt x="108" y="21"/>
                    <a:pt x="107" y="21"/>
                  </a:cubicBezTo>
                  <a:cubicBezTo>
                    <a:pt x="107" y="21"/>
                    <a:pt x="106" y="21"/>
                    <a:pt x="106" y="22"/>
                  </a:cubicBezTo>
                  <a:cubicBezTo>
                    <a:pt x="105" y="22"/>
                    <a:pt x="103" y="24"/>
                    <a:pt x="101" y="25"/>
                  </a:cubicBezTo>
                  <a:cubicBezTo>
                    <a:pt x="100" y="24"/>
                    <a:pt x="99" y="23"/>
                    <a:pt x="98" y="22"/>
                  </a:cubicBezTo>
                  <a:cubicBezTo>
                    <a:pt x="99" y="20"/>
                    <a:pt x="101" y="18"/>
                    <a:pt x="102" y="17"/>
                  </a:cubicBezTo>
                  <a:cubicBezTo>
                    <a:pt x="102" y="17"/>
                    <a:pt x="102" y="16"/>
                    <a:pt x="102" y="16"/>
                  </a:cubicBezTo>
                  <a:cubicBezTo>
                    <a:pt x="102" y="15"/>
                    <a:pt x="101" y="15"/>
                    <a:pt x="101" y="14"/>
                  </a:cubicBezTo>
                  <a:cubicBezTo>
                    <a:pt x="101" y="14"/>
                    <a:pt x="100" y="14"/>
                    <a:pt x="100" y="14"/>
                  </a:cubicBezTo>
                  <a:cubicBezTo>
                    <a:pt x="99" y="14"/>
                    <a:pt x="99" y="14"/>
                    <a:pt x="98" y="14"/>
                  </a:cubicBezTo>
                  <a:cubicBezTo>
                    <a:pt x="98" y="15"/>
                    <a:pt x="96" y="17"/>
                    <a:pt x="94" y="19"/>
                  </a:cubicBezTo>
                  <a:cubicBezTo>
                    <a:pt x="93" y="18"/>
                    <a:pt x="92" y="17"/>
                    <a:pt x="91" y="17"/>
                  </a:cubicBezTo>
                  <a:cubicBezTo>
                    <a:pt x="92" y="14"/>
                    <a:pt x="93" y="11"/>
                    <a:pt x="93" y="11"/>
                  </a:cubicBezTo>
                  <a:cubicBezTo>
                    <a:pt x="93" y="10"/>
                    <a:pt x="93" y="10"/>
                    <a:pt x="93" y="9"/>
                  </a:cubicBezTo>
                  <a:cubicBezTo>
                    <a:pt x="93" y="9"/>
                    <a:pt x="93" y="8"/>
                    <a:pt x="92" y="8"/>
                  </a:cubicBezTo>
                  <a:cubicBezTo>
                    <a:pt x="92" y="8"/>
                    <a:pt x="91" y="8"/>
                    <a:pt x="91" y="8"/>
                  </a:cubicBezTo>
                  <a:cubicBezTo>
                    <a:pt x="90" y="8"/>
                    <a:pt x="90" y="8"/>
                    <a:pt x="90" y="9"/>
                  </a:cubicBezTo>
                  <a:cubicBezTo>
                    <a:pt x="89" y="9"/>
                    <a:pt x="87" y="12"/>
                    <a:pt x="86" y="14"/>
                  </a:cubicBezTo>
                  <a:cubicBezTo>
                    <a:pt x="85" y="13"/>
                    <a:pt x="83" y="13"/>
                    <a:pt x="82" y="12"/>
                  </a:cubicBezTo>
                  <a:cubicBezTo>
                    <a:pt x="83" y="10"/>
                    <a:pt x="84" y="7"/>
                    <a:pt x="84" y="6"/>
                  </a:cubicBezTo>
                  <a:cubicBezTo>
                    <a:pt x="84" y="6"/>
                    <a:pt x="84" y="5"/>
                    <a:pt x="84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3"/>
                    <a:pt x="81" y="3"/>
                    <a:pt x="81" y="4"/>
                  </a:cubicBezTo>
                  <a:cubicBezTo>
                    <a:pt x="81" y="4"/>
                    <a:pt x="80" y="4"/>
                    <a:pt x="80" y="5"/>
                  </a:cubicBezTo>
                  <a:cubicBezTo>
                    <a:pt x="80" y="5"/>
                    <a:pt x="78" y="8"/>
                    <a:pt x="77" y="10"/>
                  </a:cubicBezTo>
                  <a:cubicBezTo>
                    <a:pt x="76" y="10"/>
                    <a:pt x="75" y="10"/>
                    <a:pt x="73" y="9"/>
                  </a:cubicBezTo>
                  <a:cubicBezTo>
                    <a:pt x="74" y="7"/>
                    <a:pt x="74" y="4"/>
                    <a:pt x="74" y="3"/>
                  </a:cubicBezTo>
                  <a:cubicBezTo>
                    <a:pt x="74" y="3"/>
                    <a:pt x="74" y="2"/>
                    <a:pt x="73" y="2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1"/>
                    <a:pt x="70" y="2"/>
                    <a:pt x="70" y="2"/>
                  </a:cubicBezTo>
                  <a:cubicBezTo>
                    <a:pt x="70" y="3"/>
                    <a:pt x="69" y="6"/>
                    <a:pt x="68" y="8"/>
                  </a:cubicBezTo>
                  <a:cubicBezTo>
                    <a:pt x="67" y="8"/>
                    <a:pt x="65" y="8"/>
                    <a:pt x="64" y="8"/>
                  </a:cubicBezTo>
                  <a:cubicBezTo>
                    <a:pt x="64" y="5"/>
                    <a:pt x="64" y="2"/>
                    <a:pt x="64" y="2"/>
                  </a:cubicBezTo>
                  <a:cubicBezTo>
                    <a:pt x="63" y="1"/>
                    <a:pt x="63" y="1"/>
                    <a:pt x="63" y="0"/>
                  </a:cubicBezTo>
                  <a:cubicBezTo>
                    <a:pt x="62" y="0"/>
                    <a:pt x="62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60" y="1"/>
                    <a:pt x="59" y="1"/>
                    <a:pt x="59" y="2"/>
                  </a:cubicBezTo>
                  <a:cubicBezTo>
                    <a:pt x="59" y="2"/>
                    <a:pt x="59" y="5"/>
                    <a:pt x="59" y="8"/>
                  </a:cubicBezTo>
                  <a:cubicBezTo>
                    <a:pt x="57" y="8"/>
                    <a:pt x="56" y="8"/>
                    <a:pt x="55" y="8"/>
                  </a:cubicBezTo>
                  <a:cubicBezTo>
                    <a:pt x="54" y="6"/>
                    <a:pt x="53" y="3"/>
                    <a:pt x="53" y="2"/>
                  </a:cubicBezTo>
                  <a:cubicBezTo>
                    <a:pt x="53" y="2"/>
                    <a:pt x="53" y="1"/>
                    <a:pt x="52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0" y="1"/>
                    <a:pt x="50" y="1"/>
                    <a:pt x="49" y="2"/>
                  </a:cubicBezTo>
                  <a:cubicBezTo>
                    <a:pt x="49" y="2"/>
                    <a:pt x="49" y="3"/>
                    <a:pt x="49" y="3"/>
                  </a:cubicBezTo>
                  <a:cubicBezTo>
                    <a:pt x="49" y="4"/>
                    <a:pt x="49" y="7"/>
                    <a:pt x="49" y="9"/>
                  </a:cubicBezTo>
                  <a:cubicBezTo>
                    <a:pt x="48" y="10"/>
                    <a:pt x="47" y="10"/>
                    <a:pt x="46" y="10"/>
                  </a:cubicBezTo>
                  <a:cubicBezTo>
                    <a:pt x="44" y="8"/>
                    <a:pt x="43" y="5"/>
                    <a:pt x="43" y="5"/>
                  </a:cubicBezTo>
                  <a:cubicBezTo>
                    <a:pt x="43" y="4"/>
                    <a:pt x="42" y="4"/>
                    <a:pt x="42" y="4"/>
                  </a:cubicBezTo>
                  <a:cubicBezTo>
                    <a:pt x="41" y="3"/>
                    <a:pt x="41" y="3"/>
                    <a:pt x="40" y="4"/>
                  </a:cubicBezTo>
                  <a:cubicBezTo>
                    <a:pt x="40" y="4"/>
                    <a:pt x="39" y="4"/>
                    <a:pt x="39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39" y="13"/>
                    <a:pt x="38" y="13"/>
                    <a:pt x="37" y="14"/>
                  </a:cubicBezTo>
                  <a:cubicBezTo>
                    <a:pt x="35" y="12"/>
                    <a:pt x="34" y="9"/>
                    <a:pt x="33" y="9"/>
                  </a:cubicBezTo>
                  <a:cubicBezTo>
                    <a:pt x="33" y="8"/>
                    <a:pt x="32" y="8"/>
                    <a:pt x="32" y="8"/>
                  </a:cubicBezTo>
                  <a:cubicBezTo>
                    <a:pt x="32" y="8"/>
                    <a:pt x="31" y="8"/>
                    <a:pt x="31" y="8"/>
                  </a:cubicBezTo>
                  <a:cubicBezTo>
                    <a:pt x="30" y="8"/>
                    <a:pt x="30" y="9"/>
                    <a:pt x="30" y="9"/>
                  </a:cubicBezTo>
                  <a:cubicBezTo>
                    <a:pt x="29" y="10"/>
                    <a:pt x="29" y="10"/>
                    <a:pt x="30" y="11"/>
                  </a:cubicBezTo>
                  <a:cubicBezTo>
                    <a:pt x="30" y="11"/>
                    <a:pt x="31" y="14"/>
                    <a:pt x="32" y="17"/>
                  </a:cubicBezTo>
                  <a:cubicBezTo>
                    <a:pt x="31" y="17"/>
                    <a:pt x="30" y="18"/>
                    <a:pt x="29" y="19"/>
                  </a:cubicBezTo>
                  <a:cubicBezTo>
                    <a:pt x="27" y="17"/>
                    <a:pt x="25" y="15"/>
                    <a:pt x="25" y="14"/>
                  </a:cubicBezTo>
                  <a:cubicBezTo>
                    <a:pt x="24" y="14"/>
                    <a:pt x="24" y="14"/>
                    <a:pt x="23" y="14"/>
                  </a:cubicBezTo>
                  <a:cubicBezTo>
                    <a:pt x="23" y="14"/>
                    <a:pt x="22" y="14"/>
                    <a:pt x="22" y="14"/>
                  </a:cubicBezTo>
                  <a:cubicBezTo>
                    <a:pt x="21" y="15"/>
                    <a:pt x="21" y="15"/>
                    <a:pt x="21" y="16"/>
                  </a:cubicBezTo>
                  <a:cubicBezTo>
                    <a:pt x="21" y="16"/>
                    <a:pt x="21" y="17"/>
                    <a:pt x="21" y="17"/>
                  </a:cubicBezTo>
                  <a:cubicBezTo>
                    <a:pt x="22" y="18"/>
                    <a:pt x="23" y="20"/>
                    <a:pt x="25" y="22"/>
                  </a:cubicBezTo>
                  <a:cubicBezTo>
                    <a:pt x="24" y="23"/>
                    <a:pt x="23" y="24"/>
                    <a:pt x="22" y="25"/>
                  </a:cubicBezTo>
                  <a:cubicBezTo>
                    <a:pt x="20" y="24"/>
                    <a:pt x="17" y="22"/>
                    <a:pt x="17" y="22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5" y="21"/>
                    <a:pt x="15" y="22"/>
                    <a:pt x="14" y="22"/>
                  </a:cubicBezTo>
                  <a:cubicBezTo>
                    <a:pt x="14" y="22"/>
                    <a:pt x="14" y="23"/>
                    <a:pt x="14" y="23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5" y="25"/>
                    <a:pt x="17" y="27"/>
                    <a:pt x="19" y="29"/>
                  </a:cubicBezTo>
                  <a:cubicBezTo>
                    <a:pt x="18" y="30"/>
                    <a:pt x="17" y="31"/>
                    <a:pt x="16" y="32"/>
                  </a:cubicBezTo>
                  <a:cubicBezTo>
                    <a:pt x="14" y="31"/>
                    <a:pt x="11" y="30"/>
                    <a:pt x="11" y="30"/>
                  </a:cubicBezTo>
                  <a:cubicBezTo>
                    <a:pt x="10" y="30"/>
                    <a:pt x="10" y="30"/>
                    <a:pt x="9" y="30"/>
                  </a:cubicBezTo>
                  <a:cubicBezTo>
                    <a:pt x="9" y="30"/>
                    <a:pt x="8" y="30"/>
                    <a:pt x="8" y="31"/>
                  </a:cubicBezTo>
                  <a:cubicBezTo>
                    <a:pt x="8" y="31"/>
                    <a:pt x="8" y="32"/>
                    <a:pt x="8" y="32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9" y="34"/>
                    <a:pt x="11" y="36"/>
                    <a:pt x="14" y="37"/>
                  </a:cubicBezTo>
                  <a:cubicBezTo>
                    <a:pt x="13" y="38"/>
                    <a:pt x="12" y="40"/>
                    <a:pt x="12" y="41"/>
                  </a:cubicBezTo>
                  <a:cubicBezTo>
                    <a:pt x="9" y="40"/>
                    <a:pt x="7" y="39"/>
                    <a:pt x="6" y="39"/>
                  </a:cubicBezTo>
                  <a:cubicBezTo>
                    <a:pt x="5" y="39"/>
                    <a:pt x="5" y="39"/>
                    <a:pt x="4" y="39"/>
                  </a:cubicBezTo>
                  <a:cubicBezTo>
                    <a:pt x="4" y="40"/>
                    <a:pt x="4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5" y="43"/>
                    <a:pt x="8" y="45"/>
                    <a:pt x="10" y="46"/>
                  </a:cubicBezTo>
                  <a:cubicBezTo>
                    <a:pt x="10" y="47"/>
                    <a:pt x="9" y="48"/>
                    <a:pt x="9" y="50"/>
                  </a:cubicBezTo>
                  <a:cubicBezTo>
                    <a:pt x="6" y="50"/>
                    <a:pt x="3" y="49"/>
                    <a:pt x="3" y="49"/>
                  </a:cubicBezTo>
                  <a:cubicBezTo>
                    <a:pt x="2" y="49"/>
                    <a:pt x="2" y="49"/>
                    <a:pt x="1" y="50"/>
                  </a:cubicBezTo>
                  <a:cubicBezTo>
                    <a:pt x="1" y="50"/>
                    <a:pt x="1" y="50"/>
                    <a:pt x="1" y="51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3"/>
                    <a:pt x="2" y="53"/>
                    <a:pt x="2" y="53"/>
                  </a:cubicBezTo>
                  <a:cubicBezTo>
                    <a:pt x="3" y="54"/>
                    <a:pt x="6" y="54"/>
                    <a:pt x="8" y="55"/>
                  </a:cubicBezTo>
                  <a:cubicBezTo>
                    <a:pt x="8" y="56"/>
                    <a:pt x="8" y="58"/>
                    <a:pt x="8" y="59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1" y="60"/>
                    <a:pt x="1" y="60"/>
                    <a:pt x="0" y="60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1" y="63"/>
                    <a:pt x="1" y="64"/>
                    <a:pt x="2" y="64"/>
                  </a:cubicBezTo>
                  <a:cubicBezTo>
                    <a:pt x="2" y="64"/>
                    <a:pt x="5" y="64"/>
                    <a:pt x="8" y="64"/>
                  </a:cubicBezTo>
                  <a:cubicBezTo>
                    <a:pt x="8" y="66"/>
                    <a:pt x="8" y="67"/>
                    <a:pt x="8" y="68"/>
                  </a:cubicBezTo>
                  <a:cubicBezTo>
                    <a:pt x="6" y="69"/>
                    <a:pt x="3" y="70"/>
                    <a:pt x="2" y="70"/>
                  </a:cubicBezTo>
                  <a:cubicBezTo>
                    <a:pt x="2" y="70"/>
                    <a:pt x="1" y="71"/>
                    <a:pt x="1" y="71"/>
                  </a:cubicBezTo>
                  <a:cubicBezTo>
                    <a:pt x="1" y="71"/>
                    <a:pt x="1" y="72"/>
                    <a:pt x="1" y="72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6" y="74"/>
                    <a:pt x="9" y="74"/>
                  </a:cubicBezTo>
                  <a:cubicBezTo>
                    <a:pt x="9" y="75"/>
                    <a:pt x="10" y="76"/>
                    <a:pt x="10" y="78"/>
                  </a:cubicBezTo>
                  <a:cubicBezTo>
                    <a:pt x="8" y="79"/>
                    <a:pt x="5" y="80"/>
                    <a:pt x="4" y="80"/>
                  </a:cubicBezTo>
                  <a:cubicBezTo>
                    <a:pt x="4" y="80"/>
                    <a:pt x="4" y="81"/>
                    <a:pt x="3" y="81"/>
                  </a:cubicBezTo>
                  <a:cubicBezTo>
                    <a:pt x="3" y="82"/>
                    <a:pt x="3" y="82"/>
                    <a:pt x="3" y="83"/>
                  </a:cubicBezTo>
                  <a:cubicBezTo>
                    <a:pt x="4" y="83"/>
                    <a:pt x="4" y="84"/>
                    <a:pt x="4" y="84"/>
                  </a:cubicBezTo>
                  <a:cubicBezTo>
                    <a:pt x="5" y="84"/>
                    <a:pt x="5" y="84"/>
                    <a:pt x="6" y="84"/>
                  </a:cubicBezTo>
                  <a:cubicBezTo>
                    <a:pt x="7" y="84"/>
                    <a:pt x="9" y="83"/>
                    <a:pt x="12" y="83"/>
                  </a:cubicBezTo>
                  <a:cubicBezTo>
                    <a:pt x="12" y="84"/>
                    <a:pt x="13" y="85"/>
                    <a:pt x="14" y="86"/>
                  </a:cubicBezTo>
                  <a:cubicBezTo>
                    <a:pt x="11" y="88"/>
                    <a:pt x="9" y="89"/>
                    <a:pt x="8" y="90"/>
                  </a:cubicBezTo>
                  <a:cubicBezTo>
                    <a:pt x="8" y="90"/>
                    <a:pt x="8" y="91"/>
                    <a:pt x="8" y="91"/>
                  </a:cubicBezTo>
                  <a:cubicBezTo>
                    <a:pt x="8" y="92"/>
                    <a:pt x="8" y="92"/>
                    <a:pt x="8" y="93"/>
                  </a:cubicBezTo>
                  <a:cubicBezTo>
                    <a:pt x="8" y="93"/>
                    <a:pt x="9" y="93"/>
                    <a:pt x="9" y="94"/>
                  </a:cubicBezTo>
                  <a:cubicBezTo>
                    <a:pt x="10" y="94"/>
                    <a:pt x="10" y="94"/>
                    <a:pt x="11" y="94"/>
                  </a:cubicBezTo>
                  <a:cubicBezTo>
                    <a:pt x="11" y="93"/>
                    <a:pt x="14" y="92"/>
                    <a:pt x="16" y="91"/>
                  </a:cubicBezTo>
                  <a:cubicBezTo>
                    <a:pt x="17" y="92"/>
                    <a:pt x="18" y="93"/>
                    <a:pt x="19" y="94"/>
                  </a:cubicBezTo>
                  <a:cubicBezTo>
                    <a:pt x="17" y="96"/>
                    <a:pt x="15" y="98"/>
                    <a:pt x="14" y="99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6" y="102"/>
                    <a:pt x="16" y="102"/>
                    <a:pt x="17" y="102"/>
                  </a:cubicBezTo>
                  <a:cubicBezTo>
                    <a:pt x="17" y="102"/>
                    <a:pt x="20" y="100"/>
                    <a:pt x="22" y="98"/>
                  </a:cubicBezTo>
                  <a:cubicBezTo>
                    <a:pt x="23" y="99"/>
                    <a:pt x="24" y="100"/>
                    <a:pt x="25" y="101"/>
                  </a:cubicBezTo>
                  <a:cubicBezTo>
                    <a:pt x="23" y="103"/>
                    <a:pt x="22" y="106"/>
                    <a:pt x="21" y="106"/>
                  </a:cubicBezTo>
                  <a:cubicBezTo>
                    <a:pt x="21" y="107"/>
                    <a:pt x="21" y="107"/>
                    <a:pt x="21" y="108"/>
                  </a:cubicBezTo>
                  <a:cubicBezTo>
                    <a:pt x="21" y="108"/>
                    <a:pt x="21" y="109"/>
                    <a:pt x="22" y="109"/>
                  </a:cubicBezTo>
                  <a:cubicBezTo>
                    <a:pt x="22" y="109"/>
                    <a:pt x="23" y="110"/>
                    <a:pt x="23" y="110"/>
                  </a:cubicBezTo>
                  <a:cubicBezTo>
                    <a:pt x="24" y="110"/>
                    <a:pt x="24" y="109"/>
                    <a:pt x="25" y="109"/>
                  </a:cubicBezTo>
                  <a:cubicBezTo>
                    <a:pt x="25" y="109"/>
                    <a:pt x="27" y="106"/>
                    <a:pt x="29" y="105"/>
                  </a:cubicBezTo>
                  <a:cubicBezTo>
                    <a:pt x="30" y="105"/>
                    <a:pt x="31" y="106"/>
                    <a:pt x="32" y="107"/>
                  </a:cubicBezTo>
                  <a:cubicBezTo>
                    <a:pt x="31" y="109"/>
                    <a:pt x="30" y="112"/>
                    <a:pt x="30" y="113"/>
                  </a:cubicBezTo>
                  <a:cubicBezTo>
                    <a:pt x="29" y="113"/>
                    <a:pt x="29" y="114"/>
                    <a:pt x="30" y="114"/>
                  </a:cubicBezTo>
                  <a:cubicBezTo>
                    <a:pt x="30" y="115"/>
                    <a:pt x="30" y="115"/>
                    <a:pt x="31" y="115"/>
                  </a:cubicBezTo>
                  <a:cubicBezTo>
                    <a:pt x="31" y="115"/>
                    <a:pt x="32" y="116"/>
                    <a:pt x="32" y="115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4" y="114"/>
                    <a:pt x="35" y="112"/>
                    <a:pt x="37" y="110"/>
                  </a:cubicBezTo>
                  <a:cubicBezTo>
                    <a:pt x="38" y="110"/>
                    <a:pt x="39" y="111"/>
                    <a:pt x="40" y="111"/>
                  </a:cubicBezTo>
                  <a:cubicBezTo>
                    <a:pt x="40" y="114"/>
                    <a:pt x="39" y="117"/>
                    <a:pt x="39" y="117"/>
                  </a:cubicBezTo>
                  <a:cubicBezTo>
                    <a:pt x="39" y="118"/>
                    <a:pt x="39" y="118"/>
                    <a:pt x="39" y="119"/>
                  </a:cubicBezTo>
                  <a:cubicBezTo>
                    <a:pt x="39" y="119"/>
                    <a:pt x="40" y="120"/>
                    <a:pt x="40" y="120"/>
                  </a:cubicBezTo>
                  <a:cubicBezTo>
                    <a:pt x="41" y="120"/>
                    <a:pt x="41" y="120"/>
                    <a:pt x="42" y="120"/>
                  </a:cubicBezTo>
                  <a:cubicBezTo>
                    <a:pt x="42" y="120"/>
                    <a:pt x="43" y="119"/>
                    <a:pt x="43" y="119"/>
                  </a:cubicBezTo>
                  <a:cubicBezTo>
                    <a:pt x="43" y="118"/>
                    <a:pt x="44" y="115"/>
                    <a:pt x="46" y="113"/>
                  </a:cubicBezTo>
                  <a:cubicBezTo>
                    <a:pt x="47" y="113"/>
                    <a:pt x="48" y="114"/>
                    <a:pt x="49" y="114"/>
                  </a:cubicBezTo>
                  <a:cubicBezTo>
                    <a:pt x="49" y="117"/>
                    <a:pt x="49" y="120"/>
                    <a:pt x="49" y="120"/>
                  </a:cubicBezTo>
                  <a:cubicBezTo>
                    <a:pt x="49" y="121"/>
                    <a:pt x="49" y="121"/>
                    <a:pt x="49" y="122"/>
                  </a:cubicBezTo>
                  <a:cubicBezTo>
                    <a:pt x="50" y="122"/>
                    <a:pt x="50" y="122"/>
                    <a:pt x="51" y="123"/>
                  </a:cubicBezTo>
                  <a:cubicBezTo>
                    <a:pt x="51" y="123"/>
                    <a:pt x="52" y="123"/>
                    <a:pt x="52" y="122"/>
                  </a:cubicBezTo>
                  <a:cubicBezTo>
                    <a:pt x="53" y="122"/>
                    <a:pt x="53" y="122"/>
                    <a:pt x="53" y="121"/>
                  </a:cubicBezTo>
                  <a:cubicBezTo>
                    <a:pt x="53" y="121"/>
                    <a:pt x="54" y="118"/>
                    <a:pt x="55" y="115"/>
                  </a:cubicBezTo>
                  <a:cubicBezTo>
                    <a:pt x="56" y="115"/>
                    <a:pt x="57" y="115"/>
                    <a:pt x="59" y="115"/>
                  </a:cubicBezTo>
                  <a:cubicBezTo>
                    <a:pt x="59" y="118"/>
                    <a:pt x="59" y="121"/>
                    <a:pt x="59" y="122"/>
                  </a:cubicBezTo>
                  <a:cubicBezTo>
                    <a:pt x="59" y="122"/>
                    <a:pt x="60" y="123"/>
                    <a:pt x="60" y="123"/>
                  </a:cubicBezTo>
                  <a:cubicBezTo>
                    <a:pt x="60" y="123"/>
                    <a:pt x="61" y="123"/>
                    <a:pt x="61" y="123"/>
                  </a:cubicBezTo>
                  <a:cubicBezTo>
                    <a:pt x="62" y="123"/>
                    <a:pt x="62" y="123"/>
                    <a:pt x="63" y="123"/>
                  </a:cubicBezTo>
                  <a:cubicBezTo>
                    <a:pt x="63" y="123"/>
                    <a:pt x="63" y="122"/>
                    <a:pt x="64" y="122"/>
                  </a:cubicBezTo>
                  <a:cubicBezTo>
                    <a:pt x="64" y="121"/>
                    <a:pt x="64" y="118"/>
                    <a:pt x="64" y="115"/>
                  </a:cubicBezTo>
                  <a:cubicBezTo>
                    <a:pt x="65" y="115"/>
                    <a:pt x="67" y="115"/>
                    <a:pt x="68" y="115"/>
                  </a:cubicBezTo>
                  <a:cubicBezTo>
                    <a:pt x="69" y="118"/>
                    <a:pt x="70" y="121"/>
                    <a:pt x="70" y="121"/>
                  </a:cubicBezTo>
                  <a:cubicBezTo>
                    <a:pt x="70" y="122"/>
                    <a:pt x="70" y="122"/>
                    <a:pt x="71" y="122"/>
                  </a:cubicBezTo>
                  <a:cubicBezTo>
                    <a:pt x="71" y="123"/>
                    <a:pt x="72" y="123"/>
                    <a:pt x="72" y="123"/>
                  </a:cubicBezTo>
                  <a:cubicBezTo>
                    <a:pt x="73" y="122"/>
                    <a:pt x="73" y="122"/>
                    <a:pt x="73" y="122"/>
                  </a:cubicBezTo>
                  <a:cubicBezTo>
                    <a:pt x="74" y="121"/>
                    <a:pt x="74" y="121"/>
                    <a:pt x="74" y="120"/>
                  </a:cubicBezTo>
                  <a:cubicBezTo>
                    <a:pt x="74" y="120"/>
                    <a:pt x="74" y="117"/>
                    <a:pt x="73" y="114"/>
                  </a:cubicBezTo>
                  <a:cubicBezTo>
                    <a:pt x="75" y="114"/>
                    <a:pt x="76" y="113"/>
                    <a:pt x="77" y="113"/>
                  </a:cubicBezTo>
                  <a:cubicBezTo>
                    <a:pt x="78" y="115"/>
                    <a:pt x="80" y="118"/>
                    <a:pt x="80" y="119"/>
                  </a:cubicBezTo>
                  <a:cubicBezTo>
                    <a:pt x="80" y="119"/>
                    <a:pt x="81" y="120"/>
                    <a:pt x="81" y="120"/>
                  </a:cubicBezTo>
                  <a:cubicBezTo>
                    <a:pt x="81" y="120"/>
                    <a:pt x="82" y="120"/>
                    <a:pt x="83" y="120"/>
                  </a:cubicBezTo>
                  <a:cubicBezTo>
                    <a:pt x="83" y="120"/>
                    <a:pt x="83" y="119"/>
                    <a:pt x="84" y="119"/>
                  </a:cubicBezTo>
                  <a:cubicBezTo>
                    <a:pt x="84" y="118"/>
                    <a:pt x="84" y="118"/>
                    <a:pt x="84" y="117"/>
                  </a:cubicBezTo>
                  <a:cubicBezTo>
                    <a:pt x="84" y="117"/>
                    <a:pt x="83" y="114"/>
                    <a:pt x="82" y="111"/>
                  </a:cubicBezTo>
                  <a:cubicBezTo>
                    <a:pt x="83" y="111"/>
                    <a:pt x="85" y="110"/>
                    <a:pt x="86" y="110"/>
                  </a:cubicBezTo>
                  <a:cubicBezTo>
                    <a:pt x="87" y="112"/>
                    <a:pt x="89" y="114"/>
                    <a:pt x="90" y="115"/>
                  </a:cubicBezTo>
                  <a:cubicBezTo>
                    <a:pt x="90" y="115"/>
                    <a:pt x="90" y="115"/>
                    <a:pt x="91" y="115"/>
                  </a:cubicBezTo>
                  <a:cubicBezTo>
                    <a:pt x="91" y="116"/>
                    <a:pt x="92" y="115"/>
                    <a:pt x="92" y="115"/>
                  </a:cubicBezTo>
                  <a:cubicBezTo>
                    <a:pt x="93" y="115"/>
                    <a:pt x="93" y="115"/>
                    <a:pt x="93" y="114"/>
                  </a:cubicBezTo>
                  <a:cubicBezTo>
                    <a:pt x="93" y="114"/>
                    <a:pt x="93" y="113"/>
                    <a:pt x="93" y="113"/>
                  </a:cubicBezTo>
                  <a:cubicBezTo>
                    <a:pt x="93" y="112"/>
                    <a:pt x="92" y="109"/>
                    <a:pt x="91" y="107"/>
                  </a:cubicBezTo>
                  <a:cubicBezTo>
                    <a:pt x="92" y="106"/>
                    <a:pt x="93" y="105"/>
                    <a:pt x="94" y="105"/>
                  </a:cubicBezTo>
                  <a:cubicBezTo>
                    <a:pt x="96" y="106"/>
                    <a:pt x="98" y="109"/>
                    <a:pt x="98" y="109"/>
                  </a:cubicBezTo>
                  <a:cubicBezTo>
                    <a:pt x="99" y="109"/>
                    <a:pt x="99" y="110"/>
                    <a:pt x="100" y="110"/>
                  </a:cubicBezTo>
                  <a:cubicBezTo>
                    <a:pt x="100" y="110"/>
                    <a:pt x="101" y="109"/>
                    <a:pt x="101" y="109"/>
                  </a:cubicBezTo>
                  <a:cubicBezTo>
                    <a:pt x="101" y="109"/>
                    <a:pt x="102" y="108"/>
                    <a:pt x="102" y="108"/>
                  </a:cubicBezTo>
                  <a:cubicBezTo>
                    <a:pt x="102" y="107"/>
                    <a:pt x="102" y="107"/>
                    <a:pt x="102" y="106"/>
                  </a:cubicBezTo>
                  <a:cubicBezTo>
                    <a:pt x="101" y="106"/>
                    <a:pt x="99" y="103"/>
                    <a:pt x="98" y="101"/>
                  </a:cubicBezTo>
                  <a:cubicBezTo>
                    <a:pt x="99" y="100"/>
                    <a:pt x="100" y="99"/>
                    <a:pt x="101" y="98"/>
                  </a:cubicBezTo>
                  <a:cubicBezTo>
                    <a:pt x="103" y="100"/>
                    <a:pt x="105" y="102"/>
                    <a:pt x="106" y="102"/>
                  </a:cubicBezTo>
                  <a:cubicBezTo>
                    <a:pt x="106" y="102"/>
                    <a:pt x="107" y="102"/>
                    <a:pt x="107" y="102"/>
                  </a:cubicBezTo>
                  <a:cubicBezTo>
                    <a:pt x="108" y="102"/>
                    <a:pt x="108" y="102"/>
                    <a:pt x="109" y="101"/>
                  </a:cubicBezTo>
                  <a:cubicBezTo>
                    <a:pt x="109" y="101"/>
                    <a:pt x="109" y="101"/>
                    <a:pt x="109" y="100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08" y="98"/>
                    <a:pt x="106" y="96"/>
                    <a:pt x="104" y="94"/>
                  </a:cubicBezTo>
                  <a:cubicBezTo>
                    <a:pt x="105" y="93"/>
                    <a:pt x="106" y="92"/>
                    <a:pt x="106" y="91"/>
                  </a:cubicBezTo>
                  <a:cubicBezTo>
                    <a:pt x="109" y="92"/>
                    <a:pt x="112" y="93"/>
                    <a:pt x="112" y="94"/>
                  </a:cubicBezTo>
                  <a:cubicBezTo>
                    <a:pt x="113" y="94"/>
                    <a:pt x="113" y="94"/>
                    <a:pt x="114" y="94"/>
                  </a:cubicBezTo>
                  <a:cubicBezTo>
                    <a:pt x="114" y="93"/>
                    <a:pt x="115" y="93"/>
                    <a:pt x="115" y="93"/>
                  </a:cubicBezTo>
                  <a:cubicBezTo>
                    <a:pt x="115" y="92"/>
                    <a:pt x="115" y="92"/>
                    <a:pt x="115" y="91"/>
                  </a:cubicBezTo>
                  <a:cubicBezTo>
                    <a:pt x="115" y="91"/>
                    <a:pt x="115" y="90"/>
                    <a:pt x="114" y="90"/>
                  </a:cubicBezTo>
                  <a:cubicBezTo>
                    <a:pt x="114" y="89"/>
                    <a:pt x="111" y="88"/>
                    <a:pt x="109" y="86"/>
                  </a:cubicBezTo>
                  <a:cubicBezTo>
                    <a:pt x="110" y="85"/>
                    <a:pt x="110" y="84"/>
                    <a:pt x="111" y="83"/>
                  </a:cubicBezTo>
                  <a:cubicBezTo>
                    <a:pt x="113" y="83"/>
                    <a:pt x="116" y="84"/>
                    <a:pt x="117" y="84"/>
                  </a:cubicBezTo>
                  <a:cubicBezTo>
                    <a:pt x="117" y="84"/>
                    <a:pt x="118" y="84"/>
                    <a:pt x="118" y="84"/>
                  </a:cubicBezTo>
                  <a:cubicBezTo>
                    <a:pt x="119" y="84"/>
                    <a:pt x="119" y="83"/>
                    <a:pt x="119" y="83"/>
                  </a:cubicBezTo>
                  <a:cubicBezTo>
                    <a:pt x="120" y="82"/>
                    <a:pt x="120" y="82"/>
                    <a:pt x="119" y="81"/>
                  </a:cubicBezTo>
                  <a:cubicBezTo>
                    <a:pt x="119" y="81"/>
                    <a:pt x="119" y="80"/>
                    <a:pt x="118" y="80"/>
                  </a:cubicBezTo>
                  <a:cubicBezTo>
                    <a:pt x="118" y="80"/>
                    <a:pt x="115" y="79"/>
                    <a:pt x="113" y="78"/>
                  </a:cubicBezTo>
                  <a:cubicBezTo>
                    <a:pt x="113" y="76"/>
                    <a:pt x="113" y="75"/>
                    <a:pt x="114" y="74"/>
                  </a:cubicBezTo>
                  <a:cubicBezTo>
                    <a:pt x="116" y="74"/>
                    <a:pt x="119" y="74"/>
                    <a:pt x="120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2" y="73"/>
                    <a:pt x="122" y="73"/>
                    <a:pt x="122" y="72"/>
                  </a:cubicBezTo>
                  <a:cubicBezTo>
                    <a:pt x="122" y="72"/>
                    <a:pt x="122" y="71"/>
                    <a:pt x="122" y="71"/>
                  </a:cubicBezTo>
                  <a:cubicBezTo>
                    <a:pt x="122" y="71"/>
                    <a:pt x="121" y="70"/>
                    <a:pt x="121" y="70"/>
                  </a:cubicBezTo>
                  <a:cubicBezTo>
                    <a:pt x="120" y="70"/>
                    <a:pt x="117" y="69"/>
                    <a:pt x="115" y="68"/>
                  </a:cubicBezTo>
                  <a:cubicBezTo>
                    <a:pt x="115" y="67"/>
                    <a:pt x="115" y="66"/>
                    <a:pt x="115" y="64"/>
                  </a:cubicBezTo>
                  <a:cubicBezTo>
                    <a:pt x="118" y="64"/>
                    <a:pt x="121" y="64"/>
                    <a:pt x="121" y="64"/>
                  </a:cubicBezTo>
                  <a:close/>
                  <a:moveTo>
                    <a:pt x="62" y="11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2" y="111"/>
                  </a:cubicBezTo>
                  <a:close/>
                  <a:moveTo>
                    <a:pt x="45" y="108"/>
                  </a:moveTo>
                  <a:cubicBezTo>
                    <a:pt x="45" y="108"/>
                    <a:pt x="44" y="107"/>
                    <a:pt x="44" y="107"/>
                  </a:cubicBezTo>
                  <a:cubicBezTo>
                    <a:pt x="44" y="107"/>
                    <a:pt x="44" y="108"/>
                    <a:pt x="45" y="108"/>
                  </a:cubicBezTo>
                  <a:cubicBezTo>
                    <a:pt x="45" y="108"/>
                    <a:pt x="45" y="108"/>
                    <a:pt x="45" y="108"/>
                  </a:cubicBezTo>
                  <a:close/>
                  <a:moveTo>
                    <a:pt x="31" y="100"/>
                  </a:moveTo>
                  <a:cubicBezTo>
                    <a:pt x="30" y="99"/>
                    <a:pt x="30" y="99"/>
                    <a:pt x="29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0" y="99"/>
                    <a:pt x="30" y="99"/>
                    <a:pt x="31" y="100"/>
                  </a:cubicBezTo>
                  <a:close/>
                  <a:moveTo>
                    <a:pt x="19" y="87"/>
                  </a:move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7"/>
                    <a:pt x="19" y="87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21" name="Freeform 6"/>
            <p:cNvSpPr>
              <a:spLocks noEditPoints="1"/>
            </p:cNvSpPr>
            <p:nvPr/>
          </p:nvSpPr>
          <p:spPr bwMode="auto">
            <a:xfrm>
              <a:off x="2854325" y="2915445"/>
              <a:ext cx="210315" cy="209550"/>
            </a:xfrm>
            <a:custGeom>
              <a:avLst/>
              <a:gdLst>
                <a:gd name="T0" fmla="*/ 121 w 123"/>
                <a:gd name="T1" fmla="*/ 60 h 123"/>
                <a:gd name="T2" fmla="*/ 122 w 123"/>
                <a:gd name="T3" fmla="*/ 51 h 123"/>
                <a:gd name="T4" fmla="*/ 118 w 123"/>
                <a:gd name="T5" fmla="*/ 43 h 123"/>
                <a:gd name="T6" fmla="*/ 111 w 123"/>
                <a:gd name="T7" fmla="*/ 41 h 123"/>
                <a:gd name="T8" fmla="*/ 114 w 123"/>
                <a:gd name="T9" fmla="*/ 30 h 123"/>
                <a:gd name="T10" fmla="*/ 109 w 123"/>
                <a:gd name="T11" fmla="*/ 23 h 123"/>
                <a:gd name="T12" fmla="*/ 98 w 123"/>
                <a:gd name="T13" fmla="*/ 22 h 123"/>
                <a:gd name="T14" fmla="*/ 98 w 123"/>
                <a:gd name="T15" fmla="*/ 14 h 123"/>
                <a:gd name="T16" fmla="*/ 92 w 123"/>
                <a:gd name="T17" fmla="*/ 8 h 123"/>
                <a:gd name="T18" fmla="*/ 84 w 123"/>
                <a:gd name="T19" fmla="*/ 6 h 123"/>
                <a:gd name="T20" fmla="*/ 77 w 123"/>
                <a:gd name="T21" fmla="*/ 10 h 123"/>
                <a:gd name="T22" fmla="*/ 71 w 123"/>
                <a:gd name="T23" fmla="*/ 1 h 123"/>
                <a:gd name="T24" fmla="*/ 63 w 123"/>
                <a:gd name="T25" fmla="*/ 0 h 123"/>
                <a:gd name="T26" fmla="*/ 55 w 123"/>
                <a:gd name="T27" fmla="*/ 8 h 123"/>
                <a:gd name="T28" fmla="*/ 49 w 123"/>
                <a:gd name="T29" fmla="*/ 3 h 123"/>
                <a:gd name="T30" fmla="*/ 40 w 123"/>
                <a:gd name="T31" fmla="*/ 4 h 123"/>
                <a:gd name="T32" fmla="*/ 33 w 123"/>
                <a:gd name="T33" fmla="*/ 9 h 123"/>
                <a:gd name="T34" fmla="*/ 32 w 123"/>
                <a:gd name="T35" fmla="*/ 17 h 123"/>
                <a:gd name="T36" fmla="*/ 21 w 123"/>
                <a:gd name="T37" fmla="*/ 16 h 123"/>
                <a:gd name="T38" fmla="*/ 15 w 123"/>
                <a:gd name="T39" fmla="*/ 21 h 123"/>
                <a:gd name="T40" fmla="*/ 16 w 123"/>
                <a:gd name="T41" fmla="*/ 32 h 123"/>
                <a:gd name="T42" fmla="*/ 8 w 123"/>
                <a:gd name="T43" fmla="*/ 34 h 123"/>
                <a:gd name="T44" fmla="*/ 3 w 123"/>
                <a:gd name="T45" fmla="*/ 41 h 123"/>
                <a:gd name="T46" fmla="*/ 3 w 123"/>
                <a:gd name="T47" fmla="*/ 49 h 123"/>
                <a:gd name="T48" fmla="*/ 8 w 123"/>
                <a:gd name="T49" fmla="*/ 55 h 123"/>
                <a:gd name="T50" fmla="*/ 0 w 123"/>
                <a:gd name="T51" fmla="*/ 63 h 123"/>
                <a:gd name="T52" fmla="*/ 1 w 123"/>
                <a:gd name="T53" fmla="*/ 71 h 123"/>
                <a:gd name="T54" fmla="*/ 10 w 123"/>
                <a:gd name="T55" fmla="*/ 78 h 123"/>
                <a:gd name="T56" fmla="*/ 6 w 123"/>
                <a:gd name="T57" fmla="*/ 84 h 123"/>
                <a:gd name="T58" fmla="*/ 8 w 123"/>
                <a:gd name="T59" fmla="*/ 93 h 123"/>
                <a:gd name="T60" fmla="*/ 14 w 123"/>
                <a:gd name="T61" fmla="*/ 99 h 123"/>
                <a:gd name="T62" fmla="*/ 22 w 123"/>
                <a:gd name="T63" fmla="*/ 98 h 123"/>
                <a:gd name="T64" fmla="*/ 23 w 123"/>
                <a:gd name="T65" fmla="*/ 110 h 123"/>
                <a:gd name="T66" fmla="*/ 30 w 123"/>
                <a:gd name="T67" fmla="*/ 114 h 123"/>
                <a:gd name="T68" fmla="*/ 40 w 123"/>
                <a:gd name="T69" fmla="*/ 111 h 123"/>
                <a:gd name="T70" fmla="*/ 43 w 123"/>
                <a:gd name="T71" fmla="*/ 119 h 123"/>
                <a:gd name="T72" fmla="*/ 51 w 123"/>
                <a:gd name="T73" fmla="*/ 123 h 123"/>
                <a:gd name="T74" fmla="*/ 59 w 123"/>
                <a:gd name="T75" fmla="*/ 122 h 123"/>
                <a:gd name="T76" fmla="*/ 64 w 123"/>
                <a:gd name="T77" fmla="*/ 115 h 123"/>
                <a:gd name="T78" fmla="*/ 73 w 123"/>
                <a:gd name="T79" fmla="*/ 122 h 123"/>
                <a:gd name="T80" fmla="*/ 81 w 123"/>
                <a:gd name="T81" fmla="*/ 120 h 123"/>
                <a:gd name="T82" fmla="*/ 86 w 123"/>
                <a:gd name="T83" fmla="*/ 110 h 123"/>
                <a:gd name="T84" fmla="*/ 93 w 123"/>
                <a:gd name="T85" fmla="*/ 113 h 123"/>
                <a:gd name="T86" fmla="*/ 101 w 123"/>
                <a:gd name="T87" fmla="*/ 109 h 123"/>
                <a:gd name="T88" fmla="*/ 106 w 123"/>
                <a:gd name="T89" fmla="*/ 102 h 123"/>
                <a:gd name="T90" fmla="*/ 104 w 123"/>
                <a:gd name="T91" fmla="*/ 94 h 123"/>
                <a:gd name="T92" fmla="*/ 115 w 123"/>
                <a:gd name="T93" fmla="*/ 91 h 123"/>
                <a:gd name="T94" fmla="*/ 118 w 123"/>
                <a:gd name="T95" fmla="*/ 84 h 123"/>
                <a:gd name="T96" fmla="*/ 114 w 123"/>
                <a:gd name="T97" fmla="*/ 74 h 123"/>
                <a:gd name="T98" fmla="*/ 121 w 123"/>
                <a:gd name="T99" fmla="*/ 70 h 123"/>
                <a:gd name="T100" fmla="*/ 61 w 123"/>
                <a:gd name="T101" fmla="*/ 111 h 123"/>
                <a:gd name="T102" fmla="*/ 45 w 123"/>
                <a:gd name="T103" fmla="*/ 108 h 123"/>
                <a:gd name="T104" fmla="*/ 31 w 123"/>
                <a:gd name="T105" fmla="*/ 10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3" h="123">
                  <a:moveTo>
                    <a:pt x="121" y="64"/>
                  </a:moveTo>
                  <a:cubicBezTo>
                    <a:pt x="122" y="64"/>
                    <a:pt x="122" y="63"/>
                    <a:pt x="123" y="63"/>
                  </a:cubicBezTo>
                  <a:cubicBezTo>
                    <a:pt x="123" y="63"/>
                    <a:pt x="123" y="62"/>
                    <a:pt x="123" y="62"/>
                  </a:cubicBezTo>
                  <a:cubicBezTo>
                    <a:pt x="123" y="61"/>
                    <a:pt x="123" y="61"/>
                    <a:pt x="123" y="60"/>
                  </a:cubicBezTo>
                  <a:cubicBezTo>
                    <a:pt x="122" y="60"/>
                    <a:pt x="122" y="60"/>
                    <a:pt x="121" y="60"/>
                  </a:cubicBezTo>
                  <a:cubicBezTo>
                    <a:pt x="121" y="59"/>
                    <a:pt x="118" y="59"/>
                    <a:pt x="115" y="59"/>
                  </a:cubicBezTo>
                  <a:cubicBezTo>
                    <a:pt x="115" y="58"/>
                    <a:pt x="115" y="56"/>
                    <a:pt x="115" y="55"/>
                  </a:cubicBezTo>
                  <a:cubicBezTo>
                    <a:pt x="117" y="54"/>
                    <a:pt x="120" y="54"/>
                    <a:pt x="121" y="53"/>
                  </a:cubicBezTo>
                  <a:cubicBezTo>
                    <a:pt x="121" y="53"/>
                    <a:pt x="122" y="53"/>
                    <a:pt x="122" y="53"/>
                  </a:cubicBezTo>
                  <a:cubicBezTo>
                    <a:pt x="122" y="52"/>
                    <a:pt x="122" y="51"/>
                    <a:pt x="122" y="51"/>
                  </a:cubicBezTo>
                  <a:cubicBezTo>
                    <a:pt x="122" y="50"/>
                    <a:pt x="122" y="50"/>
                    <a:pt x="121" y="50"/>
                  </a:cubicBezTo>
                  <a:cubicBezTo>
                    <a:pt x="121" y="49"/>
                    <a:pt x="121" y="49"/>
                    <a:pt x="120" y="49"/>
                  </a:cubicBezTo>
                  <a:cubicBezTo>
                    <a:pt x="119" y="49"/>
                    <a:pt x="116" y="50"/>
                    <a:pt x="114" y="50"/>
                  </a:cubicBezTo>
                  <a:cubicBezTo>
                    <a:pt x="113" y="48"/>
                    <a:pt x="113" y="47"/>
                    <a:pt x="113" y="46"/>
                  </a:cubicBezTo>
                  <a:cubicBezTo>
                    <a:pt x="115" y="45"/>
                    <a:pt x="118" y="43"/>
                    <a:pt x="118" y="43"/>
                  </a:cubicBezTo>
                  <a:cubicBezTo>
                    <a:pt x="119" y="43"/>
                    <a:pt x="119" y="43"/>
                    <a:pt x="119" y="42"/>
                  </a:cubicBezTo>
                  <a:cubicBezTo>
                    <a:pt x="120" y="42"/>
                    <a:pt x="120" y="41"/>
                    <a:pt x="119" y="41"/>
                  </a:cubicBezTo>
                  <a:cubicBezTo>
                    <a:pt x="119" y="40"/>
                    <a:pt x="119" y="40"/>
                    <a:pt x="118" y="39"/>
                  </a:cubicBezTo>
                  <a:cubicBezTo>
                    <a:pt x="118" y="39"/>
                    <a:pt x="117" y="39"/>
                    <a:pt x="117" y="39"/>
                  </a:cubicBezTo>
                  <a:cubicBezTo>
                    <a:pt x="116" y="39"/>
                    <a:pt x="113" y="40"/>
                    <a:pt x="111" y="41"/>
                  </a:cubicBezTo>
                  <a:cubicBezTo>
                    <a:pt x="110" y="40"/>
                    <a:pt x="110" y="38"/>
                    <a:pt x="109" y="37"/>
                  </a:cubicBezTo>
                  <a:cubicBezTo>
                    <a:pt x="111" y="36"/>
                    <a:pt x="114" y="34"/>
                    <a:pt x="114" y="34"/>
                  </a:cubicBezTo>
                  <a:cubicBezTo>
                    <a:pt x="115" y="33"/>
                    <a:pt x="115" y="33"/>
                    <a:pt x="115" y="32"/>
                  </a:cubicBezTo>
                  <a:cubicBezTo>
                    <a:pt x="115" y="32"/>
                    <a:pt x="115" y="31"/>
                    <a:pt x="115" y="31"/>
                  </a:cubicBezTo>
                  <a:cubicBezTo>
                    <a:pt x="115" y="30"/>
                    <a:pt x="114" y="30"/>
                    <a:pt x="114" y="30"/>
                  </a:cubicBezTo>
                  <a:cubicBezTo>
                    <a:pt x="113" y="30"/>
                    <a:pt x="113" y="30"/>
                    <a:pt x="112" y="30"/>
                  </a:cubicBezTo>
                  <a:cubicBezTo>
                    <a:pt x="112" y="30"/>
                    <a:pt x="109" y="31"/>
                    <a:pt x="106" y="32"/>
                  </a:cubicBezTo>
                  <a:cubicBezTo>
                    <a:pt x="106" y="31"/>
                    <a:pt x="105" y="30"/>
                    <a:pt x="104" y="29"/>
                  </a:cubicBezTo>
                  <a:cubicBezTo>
                    <a:pt x="106" y="27"/>
                    <a:pt x="108" y="25"/>
                    <a:pt x="109" y="25"/>
                  </a:cubicBezTo>
                  <a:cubicBezTo>
                    <a:pt x="109" y="24"/>
                    <a:pt x="109" y="24"/>
                    <a:pt x="109" y="23"/>
                  </a:cubicBezTo>
                  <a:cubicBezTo>
                    <a:pt x="109" y="23"/>
                    <a:pt x="109" y="22"/>
                    <a:pt x="109" y="22"/>
                  </a:cubicBezTo>
                  <a:cubicBezTo>
                    <a:pt x="108" y="22"/>
                    <a:pt x="108" y="21"/>
                    <a:pt x="107" y="21"/>
                  </a:cubicBezTo>
                  <a:cubicBezTo>
                    <a:pt x="107" y="21"/>
                    <a:pt x="106" y="21"/>
                    <a:pt x="106" y="22"/>
                  </a:cubicBezTo>
                  <a:cubicBezTo>
                    <a:pt x="105" y="22"/>
                    <a:pt x="103" y="24"/>
                    <a:pt x="101" y="25"/>
                  </a:cubicBezTo>
                  <a:cubicBezTo>
                    <a:pt x="100" y="24"/>
                    <a:pt x="99" y="23"/>
                    <a:pt x="98" y="22"/>
                  </a:cubicBezTo>
                  <a:cubicBezTo>
                    <a:pt x="99" y="20"/>
                    <a:pt x="101" y="18"/>
                    <a:pt x="102" y="17"/>
                  </a:cubicBezTo>
                  <a:cubicBezTo>
                    <a:pt x="102" y="17"/>
                    <a:pt x="102" y="16"/>
                    <a:pt x="102" y="16"/>
                  </a:cubicBezTo>
                  <a:cubicBezTo>
                    <a:pt x="102" y="15"/>
                    <a:pt x="101" y="15"/>
                    <a:pt x="101" y="14"/>
                  </a:cubicBezTo>
                  <a:cubicBezTo>
                    <a:pt x="101" y="14"/>
                    <a:pt x="100" y="14"/>
                    <a:pt x="100" y="14"/>
                  </a:cubicBezTo>
                  <a:cubicBezTo>
                    <a:pt x="99" y="14"/>
                    <a:pt x="99" y="14"/>
                    <a:pt x="98" y="14"/>
                  </a:cubicBezTo>
                  <a:cubicBezTo>
                    <a:pt x="98" y="15"/>
                    <a:pt x="96" y="17"/>
                    <a:pt x="94" y="19"/>
                  </a:cubicBezTo>
                  <a:cubicBezTo>
                    <a:pt x="93" y="18"/>
                    <a:pt x="92" y="17"/>
                    <a:pt x="91" y="17"/>
                  </a:cubicBezTo>
                  <a:cubicBezTo>
                    <a:pt x="92" y="14"/>
                    <a:pt x="93" y="11"/>
                    <a:pt x="93" y="11"/>
                  </a:cubicBezTo>
                  <a:cubicBezTo>
                    <a:pt x="93" y="10"/>
                    <a:pt x="93" y="10"/>
                    <a:pt x="93" y="9"/>
                  </a:cubicBezTo>
                  <a:cubicBezTo>
                    <a:pt x="93" y="9"/>
                    <a:pt x="93" y="8"/>
                    <a:pt x="92" y="8"/>
                  </a:cubicBezTo>
                  <a:cubicBezTo>
                    <a:pt x="92" y="8"/>
                    <a:pt x="91" y="8"/>
                    <a:pt x="91" y="8"/>
                  </a:cubicBezTo>
                  <a:cubicBezTo>
                    <a:pt x="90" y="8"/>
                    <a:pt x="90" y="8"/>
                    <a:pt x="90" y="9"/>
                  </a:cubicBezTo>
                  <a:cubicBezTo>
                    <a:pt x="89" y="9"/>
                    <a:pt x="87" y="12"/>
                    <a:pt x="86" y="14"/>
                  </a:cubicBezTo>
                  <a:cubicBezTo>
                    <a:pt x="85" y="13"/>
                    <a:pt x="83" y="13"/>
                    <a:pt x="82" y="12"/>
                  </a:cubicBezTo>
                  <a:cubicBezTo>
                    <a:pt x="83" y="10"/>
                    <a:pt x="84" y="7"/>
                    <a:pt x="84" y="6"/>
                  </a:cubicBezTo>
                  <a:cubicBezTo>
                    <a:pt x="84" y="6"/>
                    <a:pt x="84" y="5"/>
                    <a:pt x="84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3"/>
                    <a:pt x="81" y="3"/>
                    <a:pt x="81" y="4"/>
                  </a:cubicBezTo>
                  <a:cubicBezTo>
                    <a:pt x="81" y="4"/>
                    <a:pt x="80" y="4"/>
                    <a:pt x="80" y="5"/>
                  </a:cubicBezTo>
                  <a:cubicBezTo>
                    <a:pt x="80" y="5"/>
                    <a:pt x="78" y="8"/>
                    <a:pt x="77" y="10"/>
                  </a:cubicBezTo>
                  <a:cubicBezTo>
                    <a:pt x="76" y="10"/>
                    <a:pt x="75" y="10"/>
                    <a:pt x="73" y="9"/>
                  </a:cubicBezTo>
                  <a:cubicBezTo>
                    <a:pt x="74" y="7"/>
                    <a:pt x="74" y="4"/>
                    <a:pt x="74" y="3"/>
                  </a:cubicBezTo>
                  <a:cubicBezTo>
                    <a:pt x="74" y="3"/>
                    <a:pt x="74" y="2"/>
                    <a:pt x="73" y="2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1"/>
                    <a:pt x="70" y="2"/>
                    <a:pt x="70" y="2"/>
                  </a:cubicBezTo>
                  <a:cubicBezTo>
                    <a:pt x="70" y="3"/>
                    <a:pt x="69" y="6"/>
                    <a:pt x="68" y="8"/>
                  </a:cubicBezTo>
                  <a:cubicBezTo>
                    <a:pt x="67" y="8"/>
                    <a:pt x="65" y="8"/>
                    <a:pt x="64" y="8"/>
                  </a:cubicBezTo>
                  <a:cubicBezTo>
                    <a:pt x="64" y="5"/>
                    <a:pt x="64" y="2"/>
                    <a:pt x="64" y="2"/>
                  </a:cubicBezTo>
                  <a:cubicBezTo>
                    <a:pt x="63" y="1"/>
                    <a:pt x="63" y="1"/>
                    <a:pt x="63" y="0"/>
                  </a:cubicBezTo>
                  <a:cubicBezTo>
                    <a:pt x="62" y="0"/>
                    <a:pt x="62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60" y="1"/>
                    <a:pt x="59" y="1"/>
                    <a:pt x="59" y="2"/>
                  </a:cubicBezTo>
                  <a:cubicBezTo>
                    <a:pt x="59" y="2"/>
                    <a:pt x="59" y="5"/>
                    <a:pt x="59" y="8"/>
                  </a:cubicBezTo>
                  <a:cubicBezTo>
                    <a:pt x="57" y="8"/>
                    <a:pt x="56" y="8"/>
                    <a:pt x="55" y="8"/>
                  </a:cubicBezTo>
                  <a:cubicBezTo>
                    <a:pt x="54" y="6"/>
                    <a:pt x="53" y="3"/>
                    <a:pt x="53" y="2"/>
                  </a:cubicBezTo>
                  <a:cubicBezTo>
                    <a:pt x="53" y="2"/>
                    <a:pt x="53" y="1"/>
                    <a:pt x="52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0" y="1"/>
                    <a:pt x="50" y="1"/>
                    <a:pt x="49" y="2"/>
                  </a:cubicBezTo>
                  <a:cubicBezTo>
                    <a:pt x="49" y="2"/>
                    <a:pt x="49" y="3"/>
                    <a:pt x="49" y="3"/>
                  </a:cubicBezTo>
                  <a:cubicBezTo>
                    <a:pt x="49" y="4"/>
                    <a:pt x="49" y="7"/>
                    <a:pt x="49" y="9"/>
                  </a:cubicBezTo>
                  <a:cubicBezTo>
                    <a:pt x="48" y="10"/>
                    <a:pt x="47" y="10"/>
                    <a:pt x="46" y="10"/>
                  </a:cubicBezTo>
                  <a:cubicBezTo>
                    <a:pt x="44" y="8"/>
                    <a:pt x="43" y="5"/>
                    <a:pt x="43" y="5"/>
                  </a:cubicBezTo>
                  <a:cubicBezTo>
                    <a:pt x="43" y="4"/>
                    <a:pt x="42" y="4"/>
                    <a:pt x="42" y="4"/>
                  </a:cubicBezTo>
                  <a:cubicBezTo>
                    <a:pt x="41" y="3"/>
                    <a:pt x="41" y="3"/>
                    <a:pt x="40" y="4"/>
                  </a:cubicBezTo>
                  <a:cubicBezTo>
                    <a:pt x="40" y="4"/>
                    <a:pt x="39" y="4"/>
                    <a:pt x="39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39" y="13"/>
                    <a:pt x="38" y="13"/>
                    <a:pt x="37" y="14"/>
                  </a:cubicBezTo>
                  <a:cubicBezTo>
                    <a:pt x="35" y="12"/>
                    <a:pt x="34" y="9"/>
                    <a:pt x="33" y="9"/>
                  </a:cubicBezTo>
                  <a:cubicBezTo>
                    <a:pt x="33" y="8"/>
                    <a:pt x="32" y="8"/>
                    <a:pt x="32" y="8"/>
                  </a:cubicBezTo>
                  <a:cubicBezTo>
                    <a:pt x="32" y="8"/>
                    <a:pt x="31" y="8"/>
                    <a:pt x="31" y="8"/>
                  </a:cubicBezTo>
                  <a:cubicBezTo>
                    <a:pt x="30" y="8"/>
                    <a:pt x="30" y="9"/>
                    <a:pt x="30" y="9"/>
                  </a:cubicBezTo>
                  <a:cubicBezTo>
                    <a:pt x="29" y="10"/>
                    <a:pt x="29" y="10"/>
                    <a:pt x="30" y="11"/>
                  </a:cubicBezTo>
                  <a:cubicBezTo>
                    <a:pt x="30" y="11"/>
                    <a:pt x="31" y="14"/>
                    <a:pt x="32" y="17"/>
                  </a:cubicBezTo>
                  <a:cubicBezTo>
                    <a:pt x="31" y="17"/>
                    <a:pt x="30" y="18"/>
                    <a:pt x="29" y="19"/>
                  </a:cubicBezTo>
                  <a:cubicBezTo>
                    <a:pt x="27" y="17"/>
                    <a:pt x="25" y="15"/>
                    <a:pt x="25" y="14"/>
                  </a:cubicBezTo>
                  <a:cubicBezTo>
                    <a:pt x="24" y="14"/>
                    <a:pt x="24" y="14"/>
                    <a:pt x="23" y="14"/>
                  </a:cubicBezTo>
                  <a:cubicBezTo>
                    <a:pt x="23" y="14"/>
                    <a:pt x="22" y="14"/>
                    <a:pt x="22" y="14"/>
                  </a:cubicBezTo>
                  <a:cubicBezTo>
                    <a:pt x="21" y="15"/>
                    <a:pt x="21" y="15"/>
                    <a:pt x="21" y="16"/>
                  </a:cubicBezTo>
                  <a:cubicBezTo>
                    <a:pt x="21" y="16"/>
                    <a:pt x="21" y="17"/>
                    <a:pt x="21" y="17"/>
                  </a:cubicBezTo>
                  <a:cubicBezTo>
                    <a:pt x="22" y="18"/>
                    <a:pt x="23" y="20"/>
                    <a:pt x="25" y="22"/>
                  </a:cubicBezTo>
                  <a:cubicBezTo>
                    <a:pt x="24" y="23"/>
                    <a:pt x="23" y="24"/>
                    <a:pt x="22" y="25"/>
                  </a:cubicBezTo>
                  <a:cubicBezTo>
                    <a:pt x="20" y="24"/>
                    <a:pt x="17" y="22"/>
                    <a:pt x="17" y="22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5" y="21"/>
                    <a:pt x="15" y="22"/>
                    <a:pt x="14" y="22"/>
                  </a:cubicBezTo>
                  <a:cubicBezTo>
                    <a:pt x="14" y="22"/>
                    <a:pt x="14" y="23"/>
                    <a:pt x="14" y="23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5" y="25"/>
                    <a:pt x="17" y="27"/>
                    <a:pt x="19" y="29"/>
                  </a:cubicBezTo>
                  <a:cubicBezTo>
                    <a:pt x="18" y="30"/>
                    <a:pt x="17" y="31"/>
                    <a:pt x="16" y="32"/>
                  </a:cubicBezTo>
                  <a:cubicBezTo>
                    <a:pt x="14" y="31"/>
                    <a:pt x="11" y="30"/>
                    <a:pt x="11" y="30"/>
                  </a:cubicBezTo>
                  <a:cubicBezTo>
                    <a:pt x="10" y="30"/>
                    <a:pt x="10" y="30"/>
                    <a:pt x="9" y="30"/>
                  </a:cubicBezTo>
                  <a:cubicBezTo>
                    <a:pt x="9" y="30"/>
                    <a:pt x="8" y="30"/>
                    <a:pt x="8" y="31"/>
                  </a:cubicBezTo>
                  <a:cubicBezTo>
                    <a:pt x="8" y="31"/>
                    <a:pt x="8" y="32"/>
                    <a:pt x="8" y="32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9" y="34"/>
                    <a:pt x="11" y="36"/>
                    <a:pt x="14" y="37"/>
                  </a:cubicBezTo>
                  <a:cubicBezTo>
                    <a:pt x="13" y="38"/>
                    <a:pt x="12" y="40"/>
                    <a:pt x="12" y="41"/>
                  </a:cubicBezTo>
                  <a:cubicBezTo>
                    <a:pt x="9" y="40"/>
                    <a:pt x="7" y="39"/>
                    <a:pt x="6" y="39"/>
                  </a:cubicBezTo>
                  <a:cubicBezTo>
                    <a:pt x="5" y="39"/>
                    <a:pt x="5" y="39"/>
                    <a:pt x="4" y="39"/>
                  </a:cubicBezTo>
                  <a:cubicBezTo>
                    <a:pt x="4" y="40"/>
                    <a:pt x="4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5" y="43"/>
                    <a:pt x="8" y="45"/>
                    <a:pt x="10" y="46"/>
                  </a:cubicBezTo>
                  <a:cubicBezTo>
                    <a:pt x="10" y="47"/>
                    <a:pt x="9" y="48"/>
                    <a:pt x="9" y="50"/>
                  </a:cubicBezTo>
                  <a:cubicBezTo>
                    <a:pt x="6" y="50"/>
                    <a:pt x="3" y="49"/>
                    <a:pt x="3" y="49"/>
                  </a:cubicBezTo>
                  <a:cubicBezTo>
                    <a:pt x="2" y="49"/>
                    <a:pt x="2" y="49"/>
                    <a:pt x="1" y="50"/>
                  </a:cubicBezTo>
                  <a:cubicBezTo>
                    <a:pt x="1" y="50"/>
                    <a:pt x="1" y="50"/>
                    <a:pt x="1" y="51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3"/>
                    <a:pt x="2" y="53"/>
                    <a:pt x="2" y="53"/>
                  </a:cubicBezTo>
                  <a:cubicBezTo>
                    <a:pt x="3" y="54"/>
                    <a:pt x="6" y="54"/>
                    <a:pt x="8" y="55"/>
                  </a:cubicBezTo>
                  <a:cubicBezTo>
                    <a:pt x="8" y="56"/>
                    <a:pt x="8" y="58"/>
                    <a:pt x="8" y="59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1" y="60"/>
                    <a:pt x="1" y="60"/>
                    <a:pt x="0" y="60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1" y="63"/>
                    <a:pt x="1" y="64"/>
                    <a:pt x="2" y="64"/>
                  </a:cubicBezTo>
                  <a:cubicBezTo>
                    <a:pt x="2" y="64"/>
                    <a:pt x="5" y="64"/>
                    <a:pt x="8" y="64"/>
                  </a:cubicBezTo>
                  <a:cubicBezTo>
                    <a:pt x="8" y="66"/>
                    <a:pt x="8" y="67"/>
                    <a:pt x="8" y="68"/>
                  </a:cubicBezTo>
                  <a:cubicBezTo>
                    <a:pt x="6" y="69"/>
                    <a:pt x="3" y="70"/>
                    <a:pt x="2" y="70"/>
                  </a:cubicBezTo>
                  <a:cubicBezTo>
                    <a:pt x="2" y="70"/>
                    <a:pt x="1" y="71"/>
                    <a:pt x="1" y="71"/>
                  </a:cubicBezTo>
                  <a:cubicBezTo>
                    <a:pt x="1" y="71"/>
                    <a:pt x="1" y="72"/>
                    <a:pt x="1" y="72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6" y="74"/>
                    <a:pt x="9" y="74"/>
                  </a:cubicBezTo>
                  <a:cubicBezTo>
                    <a:pt x="9" y="75"/>
                    <a:pt x="10" y="76"/>
                    <a:pt x="10" y="78"/>
                  </a:cubicBezTo>
                  <a:cubicBezTo>
                    <a:pt x="8" y="79"/>
                    <a:pt x="5" y="80"/>
                    <a:pt x="4" y="80"/>
                  </a:cubicBezTo>
                  <a:cubicBezTo>
                    <a:pt x="4" y="80"/>
                    <a:pt x="4" y="81"/>
                    <a:pt x="3" y="81"/>
                  </a:cubicBezTo>
                  <a:cubicBezTo>
                    <a:pt x="3" y="82"/>
                    <a:pt x="3" y="82"/>
                    <a:pt x="3" y="83"/>
                  </a:cubicBezTo>
                  <a:cubicBezTo>
                    <a:pt x="4" y="83"/>
                    <a:pt x="4" y="84"/>
                    <a:pt x="4" y="84"/>
                  </a:cubicBezTo>
                  <a:cubicBezTo>
                    <a:pt x="5" y="84"/>
                    <a:pt x="5" y="84"/>
                    <a:pt x="6" y="84"/>
                  </a:cubicBezTo>
                  <a:cubicBezTo>
                    <a:pt x="7" y="84"/>
                    <a:pt x="9" y="83"/>
                    <a:pt x="12" y="83"/>
                  </a:cubicBezTo>
                  <a:cubicBezTo>
                    <a:pt x="12" y="84"/>
                    <a:pt x="13" y="85"/>
                    <a:pt x="14" y="86"/>
                  </a:cubicBezTo>
                  <a:cubicBezTo>
                    <a:pt x="11" y="88"/>
                    <a:pt x="9" y="89"/>
                    <a:pt x="8" y="90"/>
                  </a:cubicBezTo>
                  <a:cubicBezTo>
                    <a:pt x="8" y="90"/>
                    <a:pt x="8" y="91"/>
                    <a:pt x="8" y="91"/>
                  </a:cubicBezTo>
                  <a:cubicBezTo>
                    <a:pt x="8" y="92"/>
                    <a:pt x="8" y="92"/>
                    <a:pt x="8" y="93"/>
                  </a:cubicBezTo>
                  <a:cubicBezTo>
                    <a:pt x="8" y="93"/>
                    <a:pt x="9" y="93"/>
                    <a:pt x="9" y="94"/>
                  </a:cubicBezTo>
                  <a:cubicBezTo>
                    <a:pt x="10" y="94"/>
                    <a:pt x="10" y="94"/>
                    <a:pt x="11" y="94"/>
                  </a:cubicBezTo>
                  <a:cubicBezTo>
                    <a:pt x="11" y="93"/>
                    <a:pt x="14" y="92"/>
                    <a:pt x="16" y="91"/>
                  </a:cubicBezTo>
                  <a:cubicBezTo>
                    <a:pt x="17" y="92"/>
                    <a:pt x="18" y="93"/>
                    <a:pt x="19" y="94"/>
                  </a:cubicBezTo>
                  <a:cubicBezTo>
                    <a:pt x="17" y="96"/>
                    <a:pt x="15" y="98"/>
                    <a:pt x="14" y="99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6" y="102"/>
                    <a:pt x="16" y="102"/>
                    <a:pt x="17" y="102"/>
                  </a:cubicBezTo>
                  <a:cubicBezTo>
                    <a:pt x="17" y="102"/>
                    <a:pt x="20" y="100"/>
                    <a:pt x="22" y="98"/>
                  </a:cubicBezTo>
                  <a:cubicBezTo>
                    <a:pt x="23" y="99"/>
                    <a:pt x="24" y="100"/>
                    <a:pt x="25" y="101"/>
                  </a:cubicBezTo>
                  <a:cubicBezTo>
                    <a:pt x="23" y="103"/>
                    <a:pt x="22" y="106"/>
                    <a:pt x="21" y="106"/>
                  </a:cubicBezTo>
                  <a:cubicBezTo>
                    <a:pt x="21" y="107"/>
                    <a:pt x="21" y="107"/>
                    <a:pt x="21" y="108"/>
                  </a:cubicBezTo>
                  <a:cubicBezTo>
                    <a:pt x="21" y="108"/>
                    <a:pt x="21" y="109"/>
                    <a:pt x="22" y="109"/>
                  </a:cubicBezTo>
                  <a:cubicBezTo>
                    <a:pt x="22" y="109"/>
                    <a:pt x="23" y="110"/>
                    <a:pt x="23" y="110"/>
                  </a:cubicBezTo>
                  <a:cubicBezTo>
                    <a:pt x="24" y="110"/>
                    <a:pt x="24" y="109"/>
                    <a:pt x="25" y="109"/>
                  </a:cubicBezTo>
                  <a:cubicBezTo>
                    <a:pt x="25" y="109"/>
                    <a:pt x="27" y="106"/>
                    <a:pt x="29" y="105"/>
                  </a:cubicBezTo>
                  <a:cubicBezTo>
                    <a:pt x="30" y="105"/>
                    <a:pt x="31" y="106"/>
                    <a:pt x="32" y="107"/>
                  </a:cubicBezTo>
                  <a:cubicBezTo>
                    <a:pt x="31" y="109"/>
                    <a:pt x="30" y="112"/>
                    <a:pt x="30" y="113"/>
                  </a:cubicBezTo>
                  <a:cubicBezTo>
                    <a:pt x="29" y="113"/>
                    <a:pt x="29" y="114"/>
                    <a:pt x="30" y="114"/>
                  </a:cubicBezTo>
                  <a:cubicBezTo>
                    <a:pt x="30" y="115"/>
                    <a:pt x="30" y="115"/>
                    <a:pt x="31" y="115"/>
                  </a:cubicBezTo>
                  <a:cubicBezTo>
                    <a:pt x="31" y="115"/>
                    <a:pt x="32" y="116"/>
                    <a:pt x="32" y="115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4" y="114"/>
                    <a:pt x="35" y="112"/>
                    <a:pt x="37" y="110"/>
                  </a:cubicBezTo>
                  <a:cubicBezTo>
                    <a:pt x="38" y="110"/>
                    <a:pt x="39" y="111"/>
                    <a:pt x="40" y="111"/>
                  </a:cubicBezTo>
                  <a:cubicBezTo>
                    <a:pt x="40" y="114"/>
                    <a:pt x="39" y="117"/>
                    <a:pt x="39" y="117"/>
                  </a:cubicBezTo>
                  <a:cubicBezTo>
                    <a:pt x="39" y="118"/>
                    <a:pt x="39" y="118"/>
                    <a:pt x="39" y="119"/>
                  </a:cubicBezTo>
                  <a:cubicBezTo>
                    <a:pt x="39" y="119"/>
                    <a:pt x="40" y="120"/>
                    <a:pt x="40" y="120"/>
                  </a:cubicBezTo>
                  <a:cubicBezTo>
                    <a:pt x="41" y="120"/>
                    <a:pt x="41" y="120"/>
                    <a:pt x="42" y="120"/>
                  </a:cubicBezTo>
                  <a:cubicBezTo>
                    <a:pt x="42" y="120"/>
                    <a:pt x="43" y="119"/>
                    <a:pt x="43" y="119"/>
                  </a:cubicBezTo>
                  <a:cubicBezTo>
                    <a:pt x="43" y="118"/>
                    <a:pt x="44" y="115"/>
                    <a:pt x="46" y="113"/>
                  </a:cubicBezTo>
                  <a:cubicBezTo>
                    <a:pt x="47" y="113"/>
                    <a:pt x="48" y="114"/>
                    <a:pt x="49" y="114"/>
                  </a:cubicBezTo>
                  <a:cubicBezTo>
                    <a:pt x="49" y="117"/>
                    <a:pt x="49" y="120"/>
                    <a:pt x="49" y="120"/>
                  </a:cubicBezTo>
                  <a:cubicBezTo>
                    <a:pt x="49" y="121"/>
                    <a:pt x="49" y="121"/>
                    <a:pt x="49" y="122"/>
                  </a:cubicBezTo>
                  <a:cubicBezTo>
                    <a:pt x="50" y="122"/>
                    <a:pt x="50" y="122"/>
                    <a:pt x="51" y="123"/>
                  </a:cubicBezTo>
                  <a:cubicBezTo>
                    <a:pt x="51" y="123"/>
                    <a:pt x="52" y="123"/>
                    <a:pt x="52" y="122"/>
                  </a:cubicBezTo>
                  <a:cubicBezTo>
                    <a:pt x="53" y="122"/>
                    <a:pt x="53" y="122"/>
                    <a:pt x="53" y="121"/>
                  </a:cubicBezTo>
                  <a:cubicBezTo>
                    <a:pt x="53" y="121"/>
                    <a:pt x="54" y="118"/>
                    <a:pt x="55" y="115"/>
                  </a:cubicBezTo>
                  <a:cubicBezTo>
                    <a:pt x="56" y="115"/>
                    <a:pt x="57" y="115"/>
                    <a:pt x="59" y="115"/>
                  </a:cubicBezTo>
                  <a:cubicBezTo>
                    <a:pt x="59" y="118"/>
                    <a:pt x="59" y="121"/>
                    <a:pt x="59" y="122"/>
                  </a:cubicBezTo>
                  <a:cubicBezTo>
                    <a:pt x="59" y="122"/>
                    <a:pt x="60" y="123"/>
                    <a:pt x="60" y="123"/>
                  </a:cubicBezTo>
                  <a:cubicBezTo>
                    <a:pt x="60" y="123"/>
                    <a:pt x="61" y="123"/>
                    <a:pt x="61" y="123"/>
                  </a:cubicBezTo>
                  <a:cubicBezTo>
                    <a:pt x="62" y="123"/>
                    <a:pt x="62" y="123"/>
                    <a:pt x="63" y="123"/>
                  </a:cubicBezTo>
                  <a:cubicBezTo>
                    <a:pt x="63" y="123"/>
                    <a:pt x="63" y="122"/>
                    <a:pt x="64" y="122"/>
                  </a:cubicBezTo>
                  <a:cubicBezTo>
                    <a:pt x="64" y="121"/>
                    <a:pt x="64" y="118"/>
                    <a:pt x="64" y="115"/>
                  </a:cubicBezTo>
                  <a:cubicBezTo>
                    <a:pt x="65" y="115"/>
                    <a:pt x="67" y="115"/>
                    <a:pt x="68" y="115"/>
                  </a:cubicBezTo>
                  <a:cubicBezTo>
                    <a:pt x="69" y="118"/>
                    <a:pt x="70" y="121"/>
                    <a:pt x="70" y="121"/>
                  </a:cubicBezTo>
                  <a:cubicBezTo>
                    <a:pt x="70" y="122"/>
                    <a:pt x="70" y="122"/>
                    <a:pt x="71" y="122"/>
                  </a:cubicBezTo>
                  <a:cubicBezTo>
                    <a:pt x="71" y="123"/>
                    <a:pt x="72" y="123"/>
                    <a:pt x="72" y="123"/>
                  </a:cubicBezTo>
                  <a:cubicBezTo>
                    <a:pt x="73" y="122"/>
                    <a:pt x="73" y="122"/>
                    <a:pt x="73" y="122"/>
                  </a:cubicBezTo>
                  <a:cubicBezTo>
                    <a:pt x="74" y="121"/>
                    <a:pt x="74" y="121"/>
                    <a:pt x="74" y="120"/>
                  </a:cubicBezTo>
                  <a:cubicBezTo>
                    <a:pt x="74" y="120"/>
                    <a:pt x="74" y="117"/>
                    <a:pt x="73" y="114"/>
                  </a:cubicBezTo>
                  <a:cubicBezTo>
                    <a:pt x="75" y="114"/>
                    <a:pt x="76" y="113"/>
                    <a:pt x="77" y="113"/>
                  </a:cubicBezTo>
                  <a:cubicBezTo>
                    <a:pt x="78" y="115"/>
                    <a:pt x="80" y="118"/>
                    <a:pt x="80" y="119"/>
                  </a:cubicBezTo>
                  <a:cubicBezTo>
                    <a:pt x="80" y="119"/>
                    <a:pt x="81" y="120"/>
                    <a:pt x="81" y="120"/>
                  </a:cubicBezTo>
                  <a:cubicBezTo>
                    <a:pt x="81" y="120"/>
                    <a:pt x="82" y="120"/>
                    <a:pt x="83" y="120"/>
                  </a:cubicBezTo>
                  <a:cubicBezTo>
                    <a:pt x="83" y="120"/>
                    <a:pt x="83" y="119"/>
                    <a:pt x="84" y="119"/>
                  </a:cubicBezTo>
                  <a:cubicBezTo>
                    <a:pt x="84" y="118"/>
                    <a:pt x="84" y="118"/>
                    <a:pt x="84" y="117"/>
                  </a:cubicBezTo>
                  <a:cubicBezTo>
                    <a:pt x="84" y="117"/>
                    <a:pt x="83" y="114"/>
                    <a:pt x="82" y="111"/>
                  </a:cubicBezTo>
                  <a:cubicBezTo>
                    <a:pt x="83" y="111"/>
                    <a:pt x="85" y="110"/>
                    <a:pt x="86" y="110"/>
                  </a:cubicBezTo>
                  <a:cubicBezTo>
                    <a:pt x="87" y="112"/>
                    <a:pt x="89" y="114"/>
                    <a:pt x="90" y="115"/>
                  </a:cubicBezTo>
                  <a:cubicBezTo>
                    <a:pt x="90" y="115"/>
                    <a:pt x="90" y="115"/>
                    <a:pt x="91" y="115"/>
                  </a:cubicBezTo>
                  <a:cubicBezTo>
                    <a:pt x="91" y="116"/>
                    <a:pt x="92" y="115"/>
                    <a:pt x="92" y="115"/>
                  </a:cubicBezTo>
                  <a:cubicBezTo>
                    <a:pt x="93" y="115"/>
                    <a:pt x="93" y="115"/>
                    <a:pt x="93" y="114"/>
                  </a:cubicBezTo>
                  <a:cubicBezTo>
                    <a:pt x="93" y="114"/>
                    <a:pt x="93" y="113"/>
                    <a:pt x="93" y="113"/>
                  </a:cubicBezTo>
                  <a:cubicBezTo>
                    <a:pt x="93" y="112"/>
                    <a:pt x="92" y="109"/>
                    <a:pt x="91" y="107"/>
                  </a:cubicBezTo>
                  <a:cubicBezTo>
                    <a:pt x="92" y="106"/>
                    <a:pt x="93" y="105"/>
                    <a:pt x="94" y="105"/>
                  </a:cubicBezTo>
                  <a:cubicBezTo>
                    <a:pt x="96" y="106"/>
                    <a:pt x="98" y="109"/>
                    <a:pt x="98" y="109"/>
                  </a:cubicBezTo>
                  <a:cubicBezTo>
                    <a:pt x="99" y="109"/>
                    <a:pt x="99" y="110"/>
                    <a:pt x="100" y="110"/>
                  </a:cubicBezTo>
                  <a:cubicBezTo>
                    <a:pt x="100" y="110"/>
                    <a:pt x="101" y="109"/>
                    <a:pt x="101" y="109"/>
                  </a:cubicBezTo>
                  <a:cubicBezTo>
                    <a:pt x="101" y="109"/>
                    <a:pt x="102" y="108"/>
                    <a:pt x="102" y="108"/>
                  </a:cubicBezTo>
                  <a:cubicBezTo>
                    <a:pt x="102" y="107"/>
                    <a:pt x="102" y="107"/>
                    <a:pt x="102" y="106"/>
                  </a:cubicBezTo>
                  <a:cubicBezTo>
                    <a:pt x="101" y="106"/>
                    <a:pt x="99" y="103"/>
                    <a:pt x="98" y="101"/>
                  </a:cubicBezTo>
                  <a:cubicBezTo>
                    <a:pt x="99" y="100"/>
                    <a:pt x="100" y="99"/>
                    <a:pt x="101" y="98"/>
                  </a:cubicBezTo>
                  <a:cubicBezTo>
                    <a:pt x="103" y="100"/>
                    <a:pt x="105" y="102"/>
                    <a:pt x="106" y="102"/>
                  </a:cubicBezTo>
                  <a:cubicBezTo>
                    <a:pt x="106" y="102"/>
                    <a:pt x="107" y="102"/>
                    <a:pt x="107" y="102"/>
                  </a:cubicBezTo>
                  <a:cubicBezTo>
                    <a:pt x="108" y="102"/>
                    <a:pt x="108" y="102"/>
                    <a:pt x="109" y="101"/>
                  </a:cubicBezTo>
                  <a:cubicBezTo>
                    <a:pt x="109" y="101"/>
                    <a:pt x="109" y="101"/>
                    <a:pt x="109" y="100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08" y="98"/>
                    <a:pt x="106" y="96"/>
                    <a:pt x="104" y="94"/>
                  </a:cubicBezTo>
                  <a:cubicBezTo>
                    <a:pt x="105" y="93"/>
                    <a:pt x="106" y="92"/>
                    <a:pt x="106" y="91"/>
                  </a:cubicBezTo>
                  <a:cubicBezTo>
                    <a:pt x="109" y="92"/>
                    <a:pt x="112" y="93"/>
                    <a:pt x="112" y="94"/>
                  </a:cubicBezTo>
                  <a:cubicBezTo>
                    <a:pt x="113" y="94"/>
                    <a:pt x="113" y="94"/>
                    <a:pt x="114" y="94"/>
                  </a:cubicBezTo>
                  <a:cubicBezTo>
                    <a:pt x="114" y="93"/>
                    <a:pt x="115" y="93"/>
                    <a:pt x="115" y="93"/>
                  </a:cubicBezTo>
                  <a:cubicBezTo>
                    <a:pt x="115" y="92"/>
                    <a:pt x="115" y="92"/>
                    <a:pt x="115" y="91"/>
                  </a:cubicBezTo>
                  <a:cubicBezTo>
                    <a:pt x="115" y="91"/>
                    <a:pt x="115" y="90"/>
                    <a:pt x="114" y="90"/>
                  </a:cubicBezTo>
                  <a:cubicBezTo>
                    <a:pt x="114" y="89"/>
                    <a:pt x="111" y="88"/>
                    <a:pt x="109" y="86"/>
                  </a:cubicBezTo>
                  <a:cubicBezTo>
                    <a:pt x="110" y="85"/>
                    <a:pt x="110" y="84"/>
                    <a:pt x="111" y="83"/>
                  </a:cubicBezTo>
                  <a:cubicBezTo>
                    <a:pt x="113" y="83"/>
                    <a:pt x="116" y="84"/>
                    <a:pt x="117" y="84"/>
                  </a:cubicBezTo>
                  <a:cubicBezTo>
                    <a:pt x="117" y="84"/>
                    <a:pt x="118" y="84"/>
                    <a:pt x="118" y="84"/>
                  </a:cubicBezTo>
                  <a:cubicBezTo>
                    <a:pt x="119" y="84"/>
                    <a:pt x="119" y="83"/>
                    <a:pt x="119" y="83"/>
                  </a:cubicBezTo>
                  <a:cubicBezTo>
                    <a:pt x="120" y="82"/>
                    <a:pt x="120" y="82"/>
                    <a:pt x="119" y="81"/>
                  </a:cubicBezTo>
                  <a:cubicBezTo>
                    <a:pt x="119" y="81"/>
                    <a:pt x="119" y="80"/>
                    <a:pt x="118" y="80"/>
                  </a:cubicBezTo>
                  <a:cubicBezTo>
                    <a:pt x="118" y="80"/>
                    <a:pt x="115" y="79"/>
                    <a:pt x="113" y="78"/>
                  </a:cubicBezTo>
                  <a:cubicBezTo>
                    <a:pt x="113" y="76"/>
                    <a:pt x="113" y="75"/>
                    <a:pt x="114" y="74"/>
                  </a:cubicBezTo>
                  <a:cubicBezTo>
                    <a:pt x="116" y="74"/>
                    <a:pt x="119" y="74"/>
                    <a:pt x="120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2" y="73"/>
                    <a:pt x="122" y="73"/>
                    <a:pt x="122" y="72"/>
                  </a:cubicBezTo>
                  <a:cubicBezTo>
                    <a:pt x="122" y="72"/>
                    <a:pt x="122" y="71"/>
                    <a:pt x="122" y="71"/>
                  </a:cubicBezTo>
                  <a:cubicBezTo>
                    <a:pt x="122" y="71"/>
                    <a:pt x="121" y="70"/>
                    <a:pt x="121" y="70"/>
                  </a:cubicBezTo>
                  <a:cubicBezTo>
                    <a:pt x="120" y="70"/>
                    <a:pt x="117" y="69"/>
                    <a:pt x="115" y="68"/>
                  </a:cubicBezTo>
                  <a:cubicBezTo>
                    <a:pt x="115" y="67"/>
                    <a:pt x="115" y="66"/>
                    <a:pt x="115" y="64"/>
                  </a:cubicBezTo>
                  <a:cubicBezTo>
                    <a:pt x="118" y="64"/>
                    <a:pt x="121" y="64"/>
                    <a:pt x="121" y="64"/>
                  </a:cubicBezTo>
                  <a:close/>
                  <a:moveTo>
                    <a:pt x="62" y="11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2" y="111"/>
                  </a:cubicBezTo>
                  <a:close/>
                  <a:moveTo>
                    <a:pt x="45" y="108"/>
                  </a:moveTo>
                  <a:cubicBezTo>
                    <a:pt x="45" y="108"/>
                    <a:pt x="44" y="107"/>
                    <a:pt x="44" y="107"/>
                  </a:cubicBezTo>
                  <a:cubicBezTo>
                    <a:pt x="44" y="107"/>
                    <a:pt x="44" y="108"/>
                    <a:pt x="45" y="108"/>
                  </a:cubicBezTo>
                  <a:cubicBezTo>
                    <a:pt x="45" y="108"/>
                    <a:pt x="45" y="108"/>
                    <a:pt x="45" y="108"/>
                  </a:cubicBezTo>
                  <a:close/>
                  <a:moveTo>
                    <a:pt x="31" y="100"/>
                  </a:moveTo>
                  <a:cubicBezTo>
                    <a:pt x="30" y="99"/>
                    <a:pt x="30" y="99"/>
                    <a:pt x="29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0" y="99"/>
                    <a:pt x="30" y="99"/>
                    <a:pt x="31" y="100"/>
                  </a:cubicBezTo>
                  <a:close/>
                  <a:moveTo>
                    <a:pt x="19" y="87"/>
                  </a:move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7"/>
                    <a:pt x="19" y="87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22" name="Freeform 6"/>
            <p:cNvSpPr>
              <a:spLocks noEditPoints="1"/>
            </p:cNvSpPr>
            <p:nvPr/>
          </p:nvSpPr>
          <p:spPr bwMode="auto">
            <a:xfrm>
              <a:off x="150842" y="3887788"/>
              <a:ext cx="210315" cy="209550"/>
            </a:xfrm>
            <a:custGeom>
              <a:avLst/>
              <a:gdLst>
                <a:gd name="T0" fmla="*/ 121 w 123"/>
                <a:gd name="T1" fmla="*/ 60 h 123"/>
                <a:gd name="T2" fmla="*/ 122 w 123"/>
                <a:gd name="T3" fmla="*/ 51 h 123"/>
                <a:gd name="T4" fmla="*/ 118 w 123"/>
                <a:gd name="T5" fmla="*/ 43 h 123"/>
                <a:gd name="T6" fmla="*/ 111 w 123"/>
                <a:gd name="T7" fmla="*/ 41 h 123"/>
                <a:gd name="T8" fmla="*/ 114 w 123"/>
                <a:gd name="T9" fmla="*/ 30 h 123"/>
                <a:gd name="T10" fmla="*/ 109 w 123"/>
                <a:gd name="T11" fmla="*/ 23 h 123"/>
                <a:gd name="T12" fmla="*/ 98 w 123"/>
                <a:gd name="T13" fmla="*/ 22 h 123"/>
                <a:gd name="T14" fmla="*/ 98 w 123"/>
                <a:gd name="T15" fmla="*/ 14 h 123"/>
                <a:gd name="T16" fmla="*/ 92 w 123"/>
                <a:gd name="T17" fmla="*/ 8 h 123"/>
                <a:gd name="T18" fmla="*/ 84 w 123"/>
                <a:gd name="T19" fmla="*/ 6 h 123"/>
                <a:gd name="T20" fmla="*/ 77 w 123"/>
                <a:gd name="T21" fmla="*/ 10 h 123"/>
                <a:gd name="T22" fmla="*/ 71 w 123"/>
                <a:gd name="T23" fmla="*/ 1 h 123"/>
                <a:gd name="T24" fmla="*/ 63 w 123"/>
                <a:gd name="T25" fmla="*/ 0 h 123"/>
                <a:gd name="T26" fmla="*/ 55 w 123"/>
                <a:gd name="T27" fmla="*/ 8 h 123"/>
                <a:gd name="T28" fmla="*/ 49 w 123"/>
                <a:gd name="T29" fmla="*/ 3 h 123"/>
                <a:gd name="T30" fmla="*/ 40 w 123"/>
                <a:gd name="T31" fmla="*/ 4 h 123"/>
                <a:gd name="T32" fmla="*/ 33 w 123"/>
                <a:gd name="T33" fmla="*/ 9 h 123"/>
                <a:gd name="T34" fmla="*/ 32 w 123"/>
                <a:gd name="T35" fmla="*/ 17 h 123"/>
                <a:gd name="T36" fmla="*/ 21 w 123"/>
                <a:gd name="T37" fmla="*/ 16 h 123"/>
                <a:gd name="T38" fmla="*/ 15 w 123"/>
                <a:gd name="T39" fmla="*/ 21 h 123"/>
                <a:gd name="T40" fmla="*/ 16 w 123"/>
                <a:gd name="T41" fmla="*/ 32 h 123"/>
                <a:gd name="T42" fmla="*/ 8 w 123"/>
                <a:gd name="T43" fmla="*/ 34 h 123"/>
                <a:gd name="T44" fmla="*/ 3 w 123"/>
                <a:gd name="T45" fmla="*/ 41 h 123"/>
                <a:gd name="T46" fmla="*/ 3 w 123"/>
                <a:gd name="T47" fmla="*/ 49 h 123"/>
                <a:gd name="T48" fmla="*/ 8 w 123"/>
                <a:gd name="T49" fmla="*/ 55 h 123"/>
                <a:gd name="T50" fmla="*/ 0 w 123"/>
                <a:gd name="T51" fmla="*/ 63 h 123"/>
                <a:gd name="T52" fmla="*/ 1 w 123"/>
                <a:gd name="T53" fmla="*/ 71 h 123"/>
                <a:gd name="T54" fmla="*/ 10 w 123"/>
                <a:gd name="T55" fmla="*/ 78 h 123"/>
                <a:gd name="T56" fmla="*/ 6 w 123"/>
                <a:gd name="T57" fmla="*/ 84 h 123"/>
                <a:gd name="T58" fmla="*/ 8 w 123"/>
                <a:gd name="T59" fmla="*/ 93 h 123"/>
                <a:gd name="T60" fmla="*/ 14 w 123"/>
                <a:gd name="T61" fmla="*/ 99 h 123"/>
                <a:gd name="T62" fmla="*/ 22 w 123"/>
                <a:gd name="T63" fmla="*/ 98 h 123"/>
                <a:gd name="T64" fmla="*/ 23 w 123"/>
                <a:gd name="T65" fmla="*/ 110 h 123"/>
                <a:gd name="T66" fmla="*/ 30 w 123"/>
                <a:gd name="T67" fmla="*/ 114 h 123"/>
                <a:gd name="T68" fmla="*/ 40 w 123"/>
                <a:gd name="T69" fmla="*/ 111 h 123"/>
                <a:gd name="T70" fmla="*/ 43 w 123"/>
                <a:gd name="T71" fmla="*/ 119 h 123"/>
                <a:gd name="T72" fmla="*/ 51 w 123"/>
                <a:gd name="T73" fmla="*/ 123 h 123"/>
                <a:gd name="T74" fmla="*/ 59 w 123"/>
                <a:gd name="T75" fmla="*/ 122 h 123"/>
                <a:gd name="T76" fmla="*/ 64 w 123"/>
                <a:gd name="T77" fmla="*/ 115 h 123"/>
                <a:gd name="T78" fmla="*/ 73 w 123"/>
                <a:gd name="T79" fmla="*/ 122 h 123"/>
                <a:gd name="T80" fmla="*/ 81 w 123"/>
                <a:gd name="T81" fmla="*/ 120 h 123"/>
                <a:gd name="T82" fmla="*/ 86 w 123"/>
                <a:gd name="T83" fmla="*/ 110 h 123"/>
                <a:gd name="T84" fmla="*/ 93 w 123"/>
                <a:gd name="T85" fmla="*/ 113 h 123"/>
                <a:gd name="T86" fmla="*/ 101 w 123"/>
                <a:gd name="T87" fmla="*/ 109 h 123"/>
                <a:gd name="T88" fmla="*/ 106 w 123"/>
                <a:gd name="T89" fmla="*/ 102 h 123"/>
                <a:gd name="T90" fmla="*/ 104 w 123"/>
                <a:gd name="T91" fmla="*/ 94 h 123"/>
                <a:gd name="T92" fmla="*/ 115 w 123"/>
                <a:gd name="T93" fmla="*/ 91 h 123"/>
                <a:gd name="T94" fmla="*/ 118 w 123"/>
                <a:gd name="T95" fmla="*/ 84 h 123"/>
                <a:gd name="T96" fmla="*/ 114 w 123"/>
                <a:gd name="T97" fmla="*/ 74 h 123"/>
                <a:gd name="T98" fmla="*/ 121 w 123"/>
                <a:gd name="T99" fmla="*/ 70 h 123"/>
                <a:gd name="T100" fmla="*/ 61 w 123"/>
                <a:gd name="T101" fmla="*/ 111 h 123"/>
                <a:gd name="T102" fmla="*/ 45 w 123"/>
                <a:gd name="T103" fmla="*/ 108 h 123"/>
                <a:gd name="T104" fmla="*/ 31 w 123"/>
                <a:gd name="T105" fmla="*/ 10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3" h="123">
                  <a:moveTo>
                    <a:pt x="121" y="64"/>
                  </a:moveTo>
                  <a:cubicBezTo>
                    <a:pt x="122" y="64"/>
                    <a:pt x="122" y="63"/>
                    <a:pt x="123" y="63"/>
                  </a:cubicBezTo>
                  <a:cubicBezTo>
                    <a:pt x="123" y="63"/>
                    <a:pt x="123" y="62"/>
                    <a:pt x="123" y="62"/>
                  </a:cubicBezTo>
                  <a:cubicBezTo>
                    <a:pt x="123" y="61"/>
                    <a:pt x="123" y="61"/>
                    <a:pt x="123" y="60"/>
                  </a:cubicBezTo>
                  <a:cubicBezTo>
                    <a:pt x="122" y="60"/>
                    <a:pt x="122" y="60"/>
                    <a:pt x="121" y="60"/>
                  </a:cubicBezTo>
                  <a:cubicBezTo>
                    <a:pt x="121" y="59"/>
                    <a:pt x="118" y="59"/>
                    <a:pt x="115" y="59"/>
                  </a:cubicBezTo>
                  <a:cubicBezTo>
                    <a:pt x="115" y="58"/>
                    <a:pt x="115" y="56"/>
                    <a:pt x="115" y="55"/>
                  </a:cubicBezTo>
                  <a:cubicBezTo>
                    <a:pt x="117" y="54"/>
                    <a:pt x="120" y="54"/>
                    <a:pt x="121" y="53"/>
                  </a:cubicBezTo>
                  <a:cubicBezTo>
                    <a:pt x="121" y="53"/>
                    <a:pt x="122" y="53"/>
                    <a:pt x="122" y="53"/>
                  </a:cubicBezTo>
                  <a:cubicBezTo>
                    <a:pt x="122" y="52"/>
                    <a:pt x="122" y="51"/>
                    <a:pt x="122" y="51"/>
                  </a:cubicBezTo>
                  <a:cubicBezTo>
                    <a:pt x="122" y="50"/>
                    <a:pt x="122" y="50"/>
                    <a:pt x="121" y="50"/>
                  </a:cubicBezTo>
                  <a:cubicBezTo>
                    <a:pt x="121" y="49"/>
                    <a:pt x="121" y="49"/>
                    <a:pt x="120" y="49"/>
                  </a:cubicBezTo>
                  <a:cubicBezTo>
                    <a:pt x="119" y="49"/>
                    <a:pt x="116" y="50"/>
                    <a:pt x="114" y="50"/>
                  </a:cubicBezTo>
                  <a:cubicBezTo>
                    <a:pt x="113" y="48"/>
                    <a:pt x="113" y="47"/>
                    <a:pt x="113" y="46"/>
                  </a:cubicBezTo>
                  <a:cubicBezTo>
                    <a:pt x="115" y="45"/>
                    <a:pt x="118" y="43"/>
                    <a:pt x="118" y="43"/>
                  </a:cubicBezTo>
                  <a:cubicBezTo>
                    <a:pt x="119" y="43"/>
                    <a:pt x="119" y="43"/>
                    <a:pt x="119" y="42"/>
                  </a:cubicBezTo>
                  <a:cubicBezTo>
                    <a:pt x="120" y="42"/>
                    <a:pt x="120" y="41"/>
                    <a:pt x="119" y="41"/>
                  </a:cubicBezTo>
                  <a:cubicBezTo>
                    <a:pt x="119" y="40"/>
                    <a:pt x="119" y="40"/>
                    <a:pt x="118" y="39"/>
                  </a:cubicBezTo>
                  <a:cubicBezTo>
                    <a:pt x="118" y="39"/>
                    <a:pt x="117" y="39"/>
                    <a:pt x="117" y="39"/>
                  </a:cubicBezTo>
                  <a:cubicBezTo>
                    <a:pt x="116" y="39"/>
                    <a:pt x="113" y="40"/>
                    <a:pt x="111" y="41"/>
                  </a:cubicBezTo>
                  <a:cubicBezTo>
                    <a:pt x="110" y="40"/>
                    <a:pt x="110" y="38"/>
                    <a:pt x="109" y="37"/>
                  </a:cubicBezTo>
                  <a:cubicBezTo>
                    <a:pt x="111" y="36"/>
                    <a:pt x="114" y="34"/>
                    <a:pt x="114" y="34"/>
                  </a:cubicBezTo>
                  <a:cubicBezTo>
                    <a:pt x="115" y="33"/>
                    <a:pt x="115" y="33"/>
                    <a:pt x="115" y="32"/>
                  </a:cubicBezTo>
                  <a:cubicBezTo>
                    <a:pt x="115" y="32"/>
                    <a:pt x="115" y="31"/>
                    <a:pt x="115" y="31"/>
                  </a:cubicBezTo>
                  <a:cubicBezTo>
                    <a:pt x="115" y="30"/>
                    <a:pt x="114" y="30"/>
                    <a:pt x="114" y="30"/>
                  </a:cubicBezTo>
                  <a:cubicBezTo>
                    <a:pt x="113" y="30"/>
                    <a:pt x="113" y="30"/>
                    <a:pt x="112" y="30"/>
                  </a:cubicBezTo>
                  <a:cubicBezTo>
                    <a:pt x="112" y="30"/>
                    <a:pt x="109" y="31"/>
                    <a:pt x="106" y="32"/>
                  </a:cubicBezTo>
                  <a:cubicBezTo>
                    <a:pt x="106" y="31"/>
                    <a:pt x="105" y="30"/>
                    <a:pt x="104" y="29"/>
                  </a:cubicBezTo>
                  <a:cubicBezTo>
                    <a:pt x="106" y="27"/>
                    <a:pt x="108" y="25"/>
                    <a:pt x="109" y="25"/>
                  </a:cubicBezTo>
                  <a:cubicBezTo>
                    <a:pt x="109" y="24"/>
                    <a:pt x="109" y="24"/>
                    <a:pt x="109" y="23"/>
                  </a:cubicBezTo>
                  <a:cubicBezTo>
                    <a:pt x="109" y="23"/>
                    <a:pt x="109" y="22"/>
                    <a:pt x="109" y="22"/>
                  </a:cubicBezTo>
                  <a:cubicBezTo>
                    <a:pt x="108" y="22"/>
                    <a:pt x="108" y="21"/>
                    <a:pt x="107" y="21"/>
                  </a:cubicBezTo>
                  <a:cubicBezTo>
                    <a:pt x="107" y="21"/>
                    <a:pt x="106" y="21"/>
                    <a:pt x="106" y="22"/>
                  </a:cubicBezTo>
                  <a:cubicBezTo>
                    <a:pt x="105" y="22"/>
                    <a:pt x="103" y="24"/>
                    <a:pt x="101" y="25"/>
                  </a:cubicBezTo>
                  <a:cubicBezTo>
                    <a:pt x="100" y="24"/>
                    <a:pt x="99" y="23"/>
                    <a:pt x="98" y="22"/>
                  </a:cubicBezTo>
                  <a:cubicBezTo>
                    <a:pt x="99" y="20"/>
                    <a:pt x="101" y="18"/>
                    <a:pt x="102" y="17"/>
                  </a:cubicBezTo>
                  <a:cubicBezTo>
                    <a:pt x="102" y="17"/>
                    <a:pt x="102" y="16"/>
                    <a:pt x="102" y="16"/>
                  </a:cubicBezTo>
                  <a:cubicBezTo>
                    <a:pt x="102" y="15"/>
                    <a:pt x="101" y="15"/>
                    <a:pt x="101" y="14"/>
                  </a:cubicBezTo>
                  <a:cubicBezTo>
                    <a:pt x="101" y="14"/>
                    <a:pt x="100" y="14"/>
                    <a:pt x="100" y="14"/>
                  </a:cubicBezTo>
                  <a:cubicBezTo>
                    <a:pt x="99" y="14"/>
                    <a:pt x="99" y="14"/>
                    <a:pt x="98" y="14"/>
                  </a:cubicBezTo>
                  <a:cubicBezTo>
                    <a:pt x="98" y="15"/>
                    <a:pt x="96" y="17"/>
                    <a:pt x="94" y="19"/>
                  </a:cubicBezTo>
                  <a:cubicBezTo>
                    <a:pt x="93" y="18"/>
                    <a:pt x="92" y="17"/>
                    <a:pt x="91" y="17"/>
                  </a:cubicBezTo>
                  <a:cubicBezTo>
                    <a:pt x="92" y="14"/>
                    <a:pt x="93" y="11"/>
                    <a:pt x="93" y="11"/>
                  </a:cubicBezTo>
                  <a:cubicBezTo>
                    <a:pt x="93" y="10"/>
                    <a:pt x="93" y="10"/>
                    <a:pt x="93" y="9"/>
                  </a:cubicBezTo>
                  <a:cubicBezTo>
                    <a:pt x="93" y="9"/>
                    <a:pt x="93" y="8"/>
                    <a:pt x="92" y="8"/>
                  </a:cubicBezTo>
                  <a:cubicBezTo>
                    <a:pt x="92" y="8"/>
                    <a:pt x="91" y="8"/>
                    <a:pt x="91" y="8"/>
                  </a:cubicBezTo>
                  <a:cubicBezTo>
                    <a:pt x="90" y="8"/>
                    <a:pt x="90" y="8"/>
                    <a:pt x="90" y="9"/>
                  </a:cubicBezTo>
                  <a:cubicBezTo>
                    <a:pt x="89" y="9"/>
                    <a:pt x="87" y="12"/>
                    <a:pt x="86" y="14"/>
                  </a:cubicBezTo>
                  <a:cubicBezTo>
                    <a:pt x="85" y="13"/>
                    <a:pt x="83" y="13"/>
                    <a:pt x="82" y="12"/>
                  </a:cubicBezTo>
                  <a:cubicBezTo>
                    <a:pt x="83" y="10"/>
                    <a:pt x="84" y="7"/>
                    <a:pt x="84" y="6"/>
                  </a:cubicBezTo>
                  <a:cubicBezTo>
                    <a:pt x="84" y="6"/>
                    <a:pt x="84" y="5"/>
                    <a:pt x="84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3"/>
                    <a:pt x="81" y="3"/>
                    <a:pt x="81" y="4"/>
                  </a:cubicBezTo>
                  <a:cubicBezTo>
                    <a:pt x="81" y="4"/>
                    <a:pt x="80" y="4"/>
                    <a:pt x="80" y="5"/>
                  </a:cubicBezTo>
                  <a:cubicBezTo>
                    <a:pt x="80" y="5"/>
                    <a:pt x="78" y="8"/>
                    <a:pt x="77" y="10"/>
                  </a:cubicBezTo>
                  <a:cubicBezTo>
                    <a:pt x="76" y="10"/>
                    <a:pt x="75" y="10"/>
                    <a:pt x="73" y="9"/>
                  </a:cubicBezTo>
                  <a:cubicBezTo>
                    <a:pt x="74" y="7"/>
                    <a:pt x="74" y="4"/>
                    <a:pt x="74" y="3"/>
                  </a:cubicBezTo>
                  <a:cubicBezTo>
                    <a:pt x="74" y="3"/>
                    <a:pt x="74" y="2"/>
                    <a:pt x="73" y="2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1"/>
                    <a:pt x="70" y="2"/>
                    <a:pt x="70" y="2"/>
                  </a:cubicBezTo>
                  <a:cubicBezTo>
                    <a:pt x="70" y="3"/>
                    <a:pt x="69" y="6"/>
                    <a:pt x="68" y="8"/>
                  </a:cubicBezTo>
                  <a:cubicBezTo>
                    <a:pt x="67" y="8"/>
                    <a:pt x="65" y="8"/>
                    <a:pt x="64" y="8"/>
                  </a:cubicBezTo>
                  <a:cubicBezTo>
                    <a:pt x="64" y="5"/>
                    <a:pt x="64" y="2"/>
                    <a:pt x="64" y="2"/>
                  </a:cubicBezTo>
                  <a:cubicBezTo>
                    <a:pt x="63" y="1"/>
                    <a:pt x="63" y="1"/>
                    <a:pt x="63" y="0"/>
                  </a:cubicBezTo>
                  <a:cubicBezTo>
                    <a:pt x="62" y="0"/>
                    <a:pt x="62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60" y="1"/>
                    <a:pt x="59" y="1"/>
                    <a:pt x="59" y="2"/>
                  </a:cubicBezTo>
                  <a:cubicBezTo>
                    <a:pt x="59" y="2"/>
                    <a:pt x="59" y="5"/>
                    <a:pt x="59" y="8"/>
                  </a:cubicBezTo>
                  <a:cubicBezTo>
                    <a:pt x="57" y="8"/>
                    <a:pt x="56" y="8"/>
                    <a:pt x="55" y="8"/>
                  </a:cubicBezTo>
                  <a:cubicBezTo>
                    <a:pt x="54" y="6"/>
                    <a:pt x="53" y="3"/>
                    <a:pt x="53" y="2"/>
                  </a:cubicBezTo>
                  <a:cubicBezTo>
                    <a:pt x="53" y="2"/>
                    <a:pt x="53" y="1"/>
                    <a:pt x="52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0" y="1"/>
                    <a:pt x="50" y="1"/>
                    <a:pt x="49" y="2"/>
                  </a:cubicBezTo>
                  <a:cubicBezTo>
                    <a:pt x="49" y="2"/>
                    <a:pt x="49" y="3"/>
                    <a:pt x="49" y="3"/>
                  </a:cubicBezTo>
                  <a:cubicBezTo>
                    <a:pt x="49" y="4"/>
                    <a:pt x="49" y="7"/>
                    <a:pt x="49" y="9"/>
                  </a:cubicBezTo>
                  <a:cubicBezTo>
                    <a:pt x="48" y="10"/>
                    <a:pt x="47" y="10"/>
                    <a:pt x="46" y="10"/>
                  </a:cubicBezTo>
                  <a:cubicBezTo>
                    <a:pt x="44" y="8"/>
                    <a:pt x="43" y="5"/>
                    <a:pt x="43" y="5"/>
                  </a:cubicBezTo>
                  <a:cubicBezTo>
                    <a:pt x="43" y="4"/>
                    <a:pt x="42" y="4"/>
                    <a:pt x="42" y="4"/>
                  </a:cubicBezTo>
                  <a:cubicBezTo>
                    <a:pt x="41" y="3"/>
                    <a:pt x="41" y="3"/>
                    <a:pt x="40" y="4"/>
                  </a:cubicBezTo>
                  <a:cubicBezTo>
                    <a:pt x="40" y="4"/>
                    <a:pt x="39" y="4"/>
                    <a:pt x="39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39" y="13"/>
                    <a:pt x="38" y="13"/>
                    <a:pt x="37" y="14"/>
                  </a:cubicBezTo>
                  <a:cubicBezTo>
                    <a:pt x="35" y="12"/>
                    <a:pt x="34" y="9"/>
                    <a:pt x="33" y="9"/>
                  </a:cubicBezTo>
                  <a:cubicBezTo>
                    <a:pt x="33" y="8"/>
                    <a:pt x="32" y="8"/>
                    <a:pt x="32" y="8"/>
                  </a:cubicBezTo>
                  <a:cubicBezTo>
                    <a:pt x="32" y="8"/>
                    <a:pt x="31" y="8"/>
                    <a:pt x="31" y="8"/>
                  </a:cubicBezTo>
                  <a:cubicBezTo>
                    <a:pt x="30" y="8"/>
                    <a:pt x="30" y="9"/>
                    <a:pt x="30" y="9"/>
                  </a:cubicBezTo>
                  <a:cubicBezTo>
                    <a:pt x="29" y="10"/>
                    <a:pt x="29" y="10"/>
                    <a:pt x="30" y="11"/>
                  </a:cubicBezTo>
                  <a:cubicBezTo>
                    <a:pt x="30" y="11"/>
                    <a:pt x="31" y="14"/>
                    <a:pt x="32" y="17"/>
                  </a:cubicBezTo>
                  <a:cubicBezTo>
                    <a:pt x="31" y="17"/>
                    <a:pt x="30" y="18"/>
                    <a:pt x="29" y="19"/>
                  </a:cubicBezTo>
                  <a:cubicBezTo>
                    <a:pt x="27" y="17"/>
                    <a:pt x="25" y="15"/>
                    <a:pt x="25" y="14"/>
                  </a:cubicBezTo>
                  <a:cubicBezTo>
                    <a:pt x="24" y="14"/>
                    <a:pt x="24" y="14"/>
                    <a:pt x="23" y="14"/>
                  </a:cubicBezTo>
                  <a:cubicBezTo>
                    <a:pt x="23" y="14"/>
                    <a:pt x="22" y="14"/>
                    <a:pt x="22" y="14"/>
                  </a:cubicBezTo>
                  <a:cubicBezTo>
                    <a:pt x="21" y="15"/>
                    <a:pt x="21" y="15"/>
                    <a:pt x="21" y="16"/>
                  </a:cubicBezTo>
                  <a:cubicBezTo>
                    <a:pt x="21" y="16"/>
                    <a:pt x="21" y="17"/>
                    <a:pt x="21" y="17"/>
                  </a:cubicBezTo>
                  <a:cubicBezTo>
                    <a:pt x="22" y="18"/>
                    <a:pt x="23" y="20"/>
                    <a:pt x="25" y="22"/>
                  </a:cubicBezTo>
                  <a:cubicBezTo>
                    <a:pt x="24" y="23"/>
                    <a:pt x="23" y="24"/>
                    <a:pt x="22" y="25"/>
                  </a:cubicBezTo>
                  <a:cubicBezTo>
                    <a:pt x="20" y="24"/>
                    <a:pt x="17" y="22"/>
                    <a:pt x="17" y="22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5" y="21"/>
                    <a:pt x="15" y="22"/>
                    <a:pt x="14" y="22"/>
                  </a:cubicBezTo>
                  <a:cubicBezTo>
                    <a:pt x="14" y="22"/>
                    <a:pt x="14" y="23"/>
                    <a:pt x="14" y="23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5" y="25"/>
                    <a:pt x="17" y="27"/>
                    <a:pt x="19" y="29"/>
                  </a:cubicBezTo>
                  <a:cubicBezTo>
                    <a:pt x="18" y="30"/>
                    <a:pt x="17" y="31"/>
                    <a:pt x="16" y="32"/>
                  </a:cubicBezTo>
                  <a:cubicBezTo>
                    <a:pt x="14" y="31"/>
                    <a:pt x="11" y="30"/>
                    <a:pt x="11" y="30"/>
                  </a:cubicBezTo>
                  <a:cubicBezTo>
                    <a:pt x="10" y="30"/>
                    <a:pt x="10" y="30"/>
                    <a:pt x="9" y="30"/>
                  </a:cubicBezTo>
                  <a:cubicBezTo>
                    <a:pt x="9" y="30"/>
                    <a:pt x="8" y="30"/>
                    <a:pt x="8" y="31"/>
                  </a:cubicBezTo>
                  <a:cubicBezTo>
                    <a:pt x="8" y="31"/>
                    <a:pt x="8" y="32"/>
                    <a:pt x="8" y="32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9" y="34"/>
                    <a:pt x="11" y="36"/>
                    <a:pt x="14" y="37"/>
                  </a:cubicBezTo>
                  <a:cubicBezTo>
                    <a:pt x="13" y="38"/>
                    <a:pt x="12" y="40"/>
                    <a:pt x="12" y="41"/>
                  </a:cubicBezTo>
                  <a:cubicBezTo>
                    <a:pt x="9" y="40"/>
                    <a:pt x="7" y="39"/>
                    <a:pt x="6" y="39"/>
                  </a:cubicBezTo>
                  <a:cubicBezTo>
                    <a:pt x="5" y="39"/>
                    <a:pt x="5" y="39"/>
                    <a:pt x="4" y="39"/>
                  </a:cubicBezTo>
                  <a:cubicBezTo>
                    <a:pt x="4" y="40"/>
                    <a:pt x="4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5" y="43"/>
                    <a:pt x="8" y="45"/>
                    <a:pt x="10" y="46"/>
                  </a:cubicBezTo>
                  <a:cubicBezTo>
                    <a:pt x="10" y="47"/>
                    <a:pt x="9" y="48"/>
                    <a:pt x="9" y="50"/>
                  </a:cubicBezTo>
                  <a:cubicBezTo>
                    <a:pt x="6" y="50"/>
                    <a:pt x="3" y="49"/>
                    <a:pt x="3" y="49"/>
                  </a:cubicBezTo>
                  <a:cubicBezTo>
                    <a:pt x="2" y="49"/>
                    <a:pt x="2" y="49"/>
                    <a:pt x="1" y="50"/>
                  </a:cubicBezTo>
                  <a:cubicBezTo>
                    <a:pt x="1" y="50"/>
                    <a:pt x="1" y="50"/>
                    <a:pt x="1" y="51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3"/>
                    <a:pt x="2" y="53"/>
                    <a:pt x="2" y="53"/>
                  </a:cubicBezTo>
                  <a:cubicBezTo>
                    <a:pt x="3" y="54"/>
                    <a:pt x="6" y="54"/>
                    <a:pt x="8" y="55"/>
                  </a:cubicBezTo>
                  <a:cubicBezTo>
                    <a:pt x="8" y="56"/>
                    <a:pt x="8" y="58"/>
                    <a:pt x="8" y="59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1" y="60"/>
                    <a:pt x="1" y="60"/>
                    <a:pt x="0" y="60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1" y="63"/>
                    <a:pt x="1" y="64"/>
                    <a:pt x="2" y="64"/>
                  </a:cubicBezTo>
                  <a:cubicBezTo>
                    <a:pt x="2" y="64"/>
                    <a:pt x="5" y="64"/>
                    <a:pt x="8" y="64"/>
                  </a:cubicBezTo>
                  <a:cubicBezTo>
                    <a:pt x="8" y="66"/>
                    <a:pt x="8" y="67"/>
                    <a:pt x="8" y="68"/>
                  </a:cubicBezTo>
                  <a:cubicBezTo>
                    <a:pt x="6" y="69"/>
                    <a:pt x="3" y="70"/>
                    <a:pt x="2" y="70"/>
                  </a:cubicBezTo>
                  <a:cubicBezTo>
                    <a:pt x="2" y="70"/>
                    <a:pt x="1" y="71"/>
                    <a:pt x="1" y="71"/>
                  </a:cubicBezTo>
                  <a:cubicBezTo>
                    <a:pt x="1" y="71"/>
                    <a:pt x="1" y="72"/>
                    <a:pt x="1" y="72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6" y="74"/>
                    <a:pt x="9" y="74"/>
                  </a:cubicBezTo>
                  <a:cubicBezTo>
                    <a:pt x="9" y="75"/>
                    <a:pt x="10" y="76"/>
                    <a:pt x="10" y="78"/>
                  </a:cubicBezTo>
                  <a:cubicBezTo>
                    <a:pt x="8" y="79"/>
                    <a:pt x="5" y="80"/>
                    <a:pt x="4" y="80"/>
                  </a:cubicBezTo>
                  <a:cubicBezTo>
                    <a:pt x="4" y="80"/>
                    <a:pt x="4" y="81"/>
                    <a:pt x="3" y="81"/>
                  </a:cubicBezTo>
                  <a:cubicBezTo>
                    <a:pt x="3" y="82"/>
                    <a:pt x="3" y="82"/>
                    <a:pt x="3" y="83"/>
                  </a:cubicBezTo>
                  <a:cubicBezTo>
                    <a:pt x="4" y="83"/>
                    <a:pt x="4" y="84"/>
                    <a:pt x="4" y="84"/>
                  </a:cubicBezTo>
                  <a:cubicBezTo>
                    <a:pt x="5" y="84"/>
                    <a:pt x="5" y="84"/>
                    <a:pt x="6" y="84"/>
                  </a:cubicBezTo>
                  <a:cubicBezTo>
                    <a:pt x="7" y="84"/>
                    <a:pt x="9" y="83"/>
                    <a:pt x="12" y="83"/>
                  </a:cubicBezTo>
                  <a:cubicBezTo>
                    <a:pt x="12" y="84"/>
                    <a:pt x="13" y="85"/>
                    <a:pt x="14" y="86"/>
                  </a:cubicBezTo>
                  <a:cubicBezTo>
                    <a:pt x="11" y="88"/>
                    <a:pt x="9" y="89"/>
                    <a:pt x="8" y="90"/>
                  </a:cubicBezTo>
                  <a:cubicBezTo>
                    <a:pt x="8" y="90"/>
                    <a:pt x="8" y="91"/>
                    <a:pt x="8" y="91"/>
                  </a:cubicBezTo>
                  <a:cubicBezTo>
                    <a:pt x="8" y="92"/>
                    <a:pt x="8" y="92"/>
                    <a:pt x="8" y="93"/>
                  </a:cubicBezTo>
                  <a:cubicBezTo>
                    <a:pt x="8" y="93"/>
                    <a:pt x="9" y="93"/>
                    <a:pt x="9" y="94"/>
                  </a:cubicBezTo>
                  <a:cubicBezTo>
                    <a:pt x="10" y="94"/>
                    <a:pt x="10" y="94"/>
                    <a:pt x="11" y="94"/>
                  </a:cubicBezTo>
                  <a:cubicBezTo>
                    <a:pt x="11" y="93"/>
                    <a:pt x="14" y="92"/>
                    <a:pt x="16" y="91"/>
                  </a:cubicBezTo>
                  <a:cubicBezTo>
                    <a:pt x="17" y="92"/>
                    <a:pt x="18" y="93"/>
                    <a:pt x="19" y="94"/>
                  </a:cubicBezTo>
                  <a:cubicBezTo>
                    <a:pt x="17" y="96"/>
                    <a:pt x="15" y="98"/>
                    <a:pt x="14" y="99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6" y="102"/>
                    <a:pt x="16" y="102"/>
                    <a:pt x="17" y="102"/>
                  </a:cubicBezTo>
                  <a:cubicBezTo>
                    <a:pt x="17" y="102"/>
                    <a:pt x="20" y="100"/>
                    <a:pt x="22" y="98"/>
                  </a:cubicBezTo>
                  <a:cubicBezTo>
                    <a:pt x="23" y="99"/>
                    <a:pt x="24" y="100"/>
                    <a:pt x="25" y="101"/>
                  </a:cubicBezTo>
                  <a:cubicBezTo>
                    <a:pt x="23" y="103"/>
                    <a:pt x="22" y="106"/>
                    <a:pt x="21" y="106"/>
                  </a:cubicBezTo>
                  <a:cubicBezTo>
                    <a:pt x="21" y="107"/>
                    <a:pt x="21" y="107"/>
                    <a:pt x="21" y="108"/>
                  </a:cubicBezTo>
                  <a:cubicBezTo>
                    <a:pt x="21" y="108"/>
                    <a:pt x="21" y="109"/>
                    <a:pt x="22" y="109"/>
                  </a:cubicBezTo>
                  <a:cubicBezTo>
                    <a:pt x="22" y="109"/>
                    <a:pt x="23" y="110"/>
                    <a:pt x="23" y="110"/>
                  </a:cubicBezTo>
                  <a:cubicBezTo>
                    <a:pt x="24" y="110"/>
                    <a:pt x="24" y="109"/>
                    <a:pt x="25" y="109"/>
                  </a:cubicBezTo>
                  <a:cubicBezTo>
                    <a:pt x="25" y="109"/>
                    <a:pt x="27" y="106"/>
                    <a:pt x="29" y="105"/>
                  </a:cubicBezTo>
                  <a:cubicBezTo>
                    <a:pt x="30" y="105"/>
                    <a:pt x="31" y="106"/>
                    <a:pt x="32" y="107"/>
                  </a:cubicBezTo>
                  <a:cubicBezTo>
                    <a:pt x="31" y="109"/>
                    <a:pt x="30" y="112"/>
                    <a:pt x="30" y="113"/>
                  </a:cubicBezTo>
                  <a:cubicBezTo>
                    <a:pt x="29" y="113"/>
                    <a:pt x="29" y="114"/>
                    <a:pt x="30" y="114"/>
                  </a:cubicBezTo>
                  <a:cubicBezTo>
                    <a:pt x="30" y="115"/>
                    <a:pt x="30" y="115"/>
                    <a:pt x="31" y="115"/>
                  </a:cubicBezTo>
                  <a:cubicBezTo>
                    <a:pt x="31" y="115"/>
                    <a:pt x="32" y="116"/>
                    <a:pt x="32" y="115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4" y="114"/>
                    <a:pt x="35" y="112"/>
                    <a:pt x="37" y="110"/>
                  </a:cubicBezTo>
                  <a:cubicBezTo>
                    <a:pt x="38" y="110"/>
                    <a:pt x="39" y="111"/>
                    <a:pt x="40" y="111"/>
                  </a:cubicBezTo>
                  <a:cubicBezTo>
                    <a:pt x="40" y="114"/>
                    <a:pt x="39" y="117"/>
                    <a:pt x="39" y="117"/>
                  </a:cubicBezTo>
                  <a:cubicBezTo>
                    <a:pt x="39" y="118"/>
                    <a:pt x="39" y="118"/>
                    <a:pt x="39" y="119"/>
                  </a:cubicBezTo>
                  <a:cubicBezTo>
                    <a:pt x="39" y="119"/>
                    <a:pt x="40" y="120"/>
                    <a:pt x="40" y="120"/>
                  </a:cubicBezTo>
                  <a:cubicBezTo>
                    <a:pt x="41" y="120"/>
                    <a:pt x="41" y="120"/>
                    <a:pt x="42" y="120"/>
                  </a:cubicBezTo>
                  <a:cubicBezTo>
                    <a:pt x="42" y="120"/>
                    <a:pt x="43" y="119"/>
                    <a:pt x="43" y="119"/>
                  </a:cubicBezTo>
                  <a:cubicBezTo>
                    <a:pt x="43" y="118"/>
                    <a:pt x="44" y="115"/>
                    <a:pt x="46" y="113"/>
                  </a:cubicBezTo>
                  <a:cubicBezTo>
                    <a:pt x="47" y="113"/>
                    <a:pt x="48" y="114"/>
                    <a:pt x="49" y="114"/>
                  </a:cubicBezTo>
                  <a:cubicBezTo>
                    <a:pt x="49" y="117"/>
                    <a:pt x="49" y="120"/>
                    <a:pt x="49" y="120"/>
                  </a:cubicBezTo>
                  <a:cubicBezTo>
                    <a:pt x="49" y="121"/>
                    <a:pt x="49" y="121"/>
                    <a:pt x="49" y="122"/>
                  </a:cubicBezTo>
                  <a:cubicBezTo>
                    <a:pt x="50" y="122"/>
                    <a:pt x="50" y="122"/>
                    <a:pt x="51" y="123"/>
                  </a:cubicBezTo>
                  <a:cubicBezTo>
                    <a:pt x="51" y="123"/>
                    <a:pt x="52" y="123"/>
                    <a:pt x="52" y="122"/>
                  </a:cubicBezTo>
                  <a:cubicBezTo>
                    <a:pt x="53" y="122"/>
                    <a:pt x="53" y="122"/>
                    <a:pt x="53" y="121"/>
                  </a:cubicBezTo>
                  <a:cubicBezTo>
                    <a:pt x="53" y="121"/>
                    <a:pt x="54" y="118"/>
                    <a:pt x="55" y="115"/>
                  </a:cubicBezTo>
                  <a:cubicBezTo>
                    <a:pt x="56" y="115"/>
                    <a:pt x="57" y="115"/>
                    <a:pt x="59" y="115"/>
                  </a:cubicBezTo>
                  <a:cubicBezTo>
                    <a:pt x="59" y="118"/>
                    <a:pt x="59" y="121"/>
                    <a:pt x="59" y="122"/>
                  </a:cubicBezTo>
                  <a:cubicBezTo>
                    <a:pt x="59" y="122"/>
                    <a:pt x="60" y="123"/>
                    <a:pt x="60" y="123"/>
                  </a:cubicBezTo>
                  <a:cubicBezTo>
                    <a:pt x="60" y="123"/>
                    <a:pt x="61" y="123"/>
                    <a:pt x="61" y="123"/>
                  </a:cubicBezTo>
                  <a:cubicBezTo>
                    <a:pt x="62" y="123"/>
                    <a:pt x="62" y="123"/>
                    <a:pt x="63" y="123"/>
                  </a:cubicBezTo>
                  <a:cubicBezTo>
                    <a:pt x="63" y="123"/>
                    <a:pt x="63" y="122"/>
                    <a:pt x="64" y="122"/>
                  </a:cubicBezTo>
                  <a:cubicBezTo>
                    <a:pt x="64" y="121"/>
                    <a:pt x="64" y="118"/>
                    <a:pt x="64" y="115"/>
                  </a:cubicBezTo>
                  <a:cubicBezTo>
                    <a:pt x="65" y="115"/>
                    <a:pt x="67" y="115"/>
                    <a:pt x="68" y="115"/>
                  </a:cubicBezTo>
                  <a:cubicBezTo>
                    <a:pt x="69" y="118"/>
                    <a:pt x="70" y="121"/>
                    <a:pt x="70" y="121"/>
                  </a:cubicBezTo>
                  <a:cubicBezTo>
                    <a:pt x="70" y="122"/>
                    <a:pt x="70" y="122"/>
                    <a:pt x="71" y="122"/>
                  </a:cubicBezTo>
                  <a:cubicBezTo>
                    <a:pt x="71" y="123"/>
                    <a:pt x="72" y="123"/>
                    <a:pt x="72" y="123"/>
                  </a:cubicBezTo>
                  <a:cubicBezTo>
                    <a:pt x="73" y="122"/>
                    <a:pt x="73" y="122"/>
                    <a:pt x="73" y="122"/>
                  </a:cubicBezTo>
                  <a:cubicBezTo>
                    <a:pt x="74" y="121"/>
                    <a:pt x="74" y="121"/>
                    <a:pt x="74" y="120"/>
                  </a:cubicBezTo>
                  <a:cubicBezTo>
                    <a:pt x="74" y="120"/>
                    <a:pt x="74" y="117"/>
                    <a:pt x="73" y="114"/>
                  </a:cubicBezTo>
                  <a:cubicBezTo>
                    <a:pt x="75" y="114"/>
                    <a:pt x="76" y="113"/>
                    <a:pt x="77" y="113"/>
                  </a:cubicBezTo>
                  <a:cubicBezTo>
                    <a:pt x="78" y="115"/>
                    <a:pt x="80" y="118"/>
                    <a:pt x="80" y="119"/>
                  </a:cubicBezTo>
                  <a:cubicBezTo>
                    <a:pt x="80" y="119"/>
                    <a:pt x="81" y="120"/>
                    <a:pt x="81" y="120"/>
                  </a:cubicBezTo>
                  <a:cubicBezTo>
                    <a:pt x="81" y="120"/>
                    <a:pt x="82" y="120"/>
                    <a:pt x="83" y="120"/>
                  </a:cubicBezTo>
                  <a:cubicBezTo>
                    <a:pt x="83" y="120"/>
                    <a:pt x="83" y="119"/>
                    <a:pt x="84" y="119"/>
                  </a:cubicBezTo>
                  <a:cubicBezTo>
                    <a:pt x="84" y="118"/>
                    <a:pt x="84" y="118"/>
                    <a:pt x="84" y="117"/>
                  </a:cubicBezTo>
                  <a:cubicBezTo>
                    <a:pt x="84" y="117"/>
                    <a:pt x="83" y="114"/>
                    <a:pt x="82" y="111"/>
                  </a:cubicBezTo>
                  <a:cubicBezTo>
                    <a:pt x="83" y="111"/>
                    <a:pt x="85" y="110"/>
                    <a:pt x="86" y="110"/>
                  </a:cubicBezTo>
                  <a:cubicBezTo>
                    <a:pt x="87" y="112"/>
                    <a:pt x="89" y="114"/>
                    <a:pt x="90" y="115"/>
                  </a:cubicBezTo>
                  <a:cubicBezTo>
                    <a:pt x="90" y="115"/>
                    <a:pt x="90" y="115"/>
                    <a:pt x="91" y="115"/>
                  </a:cubicBezTo>
                  <a:cubicBezTo>
                    <a:pt x="91" y="116"/>
                    <a:pt x="92" y="115"/>
                    <a:pt x="92" y="115"/>
                  </a:cubicBezTo>
                  <a:cubicBezTo>
                    <a:pt x="93" y="115"/>
                    <a:pt x="93" y="115"/>
                    <a:pt x="93" y="114"/>
                  </a:cubicBezTo>
                  <a:cubicBezTo>
                    <a:pt x="93" y="114"/>
                    <a:pt x="93" y="113"/>
                    <a:pt x="93" y="113"/>
                  </a:cubicBezTo>
                  <a:cubicBezTo>
                    <a:pt x="93" y="112"/>
                    <a:pt x="92" y="109"/>
                    <a:pt x="91" y="107"/>
                  </a:cubicBezTo>
                  <a:cubicBezTo>
                    <a:pt x="92" y="106"/>
                    <a:pt x="93" y="105"/>
                    <a:pt x="94" y="105"/>
                  </a:cubicBezTo>
                  <a:cubicBezTo>
                    <a:pt x="96" y="106"/>
                    <a:pt x="98" y="109"/>
                    <a:pt x="98" y="109"/>
                  </a:cubicBezTo>
                  <a:cubicBezTo>
                    <a:pt x="99" y="109"/>
                    <a:pt x="99" y="110"/>
                    <a:pt x="100" y="110"/>
                  </a:cubicBezTo>
                  <a:cubicBezTo>
                    <a:pt x="100" y="110"/>
                    <a:pt x="101" y="109"/>
                    <a:pt x="101" y="109"/>
                  </a:cubicBezTo>
                  <a:cubicBezTo>
                    <a:pt x="101" y="109"/>
                    <a:pt x="102" y="108"/>
                    <a:pt x="102" y="108"/>
                  </a:cubicBezTo>
                  <a:cubicBezTo>
                    <a:pt x="102" y="107"/>
                    <a:pt x="102" y="107"/>
                    <a:pt x="102" y="106"/>
                  </a:cubicBezTo>
                  <a:cubicBezTo>
                    <a:pt x="101" y="106"/>
                    <a:pt x="99" y="103"/>
                    <a:pt x="98" y="101"/>
                  </a:cubicBezTo>
                  <a:cubicBezTo>
                    <a:pt x="99" y="100"/>
                    <a:pt x="100" y="99"/>
                    <a:pt x="101" y="98"/>
                  </a:cubicBezTo>
                  <a:cubicBezTo>
                    <a:pt x="103" y="100"/>
                    <a:pt x="105" y="102"/>
                    <a:pt x="106" y="102"/>
                  </a:cubicBezTo>
                  <a:cubicBezTo>
                    <a:pt x="106" y="102"/>
                    <a:pt x="107" y="102"/>
                    <a:pt x="107" y="102"/>
                  </a:cubicBezTo>
                  <a:cubicBezTo>
                    <a:pt x="108" y="102"/>
                    <a:pt x="108" y="102"/>
                    <a:pt x="109" y="101"/>
                  </a:cubicBezTo>
                  <a:cubicBezTo>
                    <a:pt x="109" y="101"/>
                    <a:pt x="109" y="101"/>
                    <a:pt x="109" y="100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08" y="98"/>
                    <a:pt x="106" y="96"/>
                    <a:pt x="104" y="94"/>
                  </a:cubicBezTo>
                  <a:cubicBezTo>
                    <a:pt x="105" y="93"/>
                    <a:pt x="106" y="92"/>
                    <a:pt x="106" y="91"/>
                  </a:cubicBezTo>
                  <a:cubicBezTo>
                    <a:pt x="109" y="92"/>
                    <a:pt x="112" y="93"/>
                    <a:pt x="112" y="94"/>
                  </a:cubicBezTo>
                  <a:cubicBezTo>
                    <a:pt x="113" y="94"/>
                    <a:pt x="113" y="94"/>
                    <a:pt x="114" y="94"/>
                  </a:cubicBezTo>
                  <a:cubicBezTo>
                    <a:pt x="114" y="93"/>
                    <a:pt x="115" y="93"/>
                    <a:pt x="115" y="93"/>
                  </a:cubicBezTo>
                  <a:cubicBezTo>
                    <a:pt x="115" y="92"/>
                    <a:pt x="115" y="92"/>
                    <a:pt x="115" y="91"/>
                  </a:cubicBezTo>
                  <a:cubicBezTo>
                    <a:pt x="115" y="91"/>
                    <a:pt x="115" y="90"/>
                    <a:pt x="114" y="90"/>
                  </a:cubicBezTo>
                  <a:cubicBezTo>
                    <a:pt x="114" y="89"/>
                    <a:pt x="111" y="88"/>
                    <a:pt x="109" y="86"/>
                  </a:cubicBezTo>
                  <a:cubicBezTo>
                    <a:pt x="110" y="85"/>
                    <a:pt x="110" y="84"/>
                    <a:pt x="111" y="83"/>
                  </a:cubicBezTo>
                  <a:cubicBezTo>
                    <a:pt x="113" y="83"/>
                    <a:pt x="116" y="84"/>
                    <a:pt x="117" y="84"/>
                  </a:cubicBezTo>
                  <a:cubicBezTo>
                    <a:pt x="117" y="84"/>
                    <a:pt x="118" y="84"/>
                    <a:pt x="118" y="84"/>
                  </a:cubicBezTo>
                  <a:cubicBezTo>
                    <a:pt x="119" y="84"/>
                    <a:pt x="119" y="83"/>
                    <a:pt x="119" y="83"/>
                  </a:cubicBezTo>
                  <a:cubicBezTo>
                    <a:pt x="120" y="82"/>
                    <a:pt x="120" y="82"/>
                    <a:pt x="119" y="81"/>
                  </a:cubicBezTo>
                  <a:cubicBezTo>
                    <a:pt x="119" y="81"/>
                    <a:pt x="119" y="80"/>
                    <a:pt x="118" y="80"/>
                  </a:cubicBezTo>
                  <a:cubicBezTo>
                    <a:pt x="118" y="80"/>
                    <a:pt x="115" y="79"/>
                    <a:pt x="113" y="78"/>
                  </a:cubicBezTo>
                  <a:cubicBezTo>
                    <a:pt x="113" y="76"/>
                    <a:pt x="113" y="75"/>
                    <a:pt x="114" y="74"/>
                  </a:cubicBezTo>
                  <a:cubicBezTo>
                    <a:pt x="116" y="74"/>
                    <a:pt x="119" y="74"/>
                    <a:pt x="120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2" y="73"/>
                    <a:pt x="122" y="73"/>
                    <a:pt x="122" y="72"/>
                  </a:cubicBezTo>
                  <a:cubicBezTo>
                    <a:pt x="122" y="72"/>
                    <a:pt x="122" y="71"/>
                    <a:pt x="122" y="71"/>
                  </a:cubicBezTo>
                  <a:cubicBezTo>
                    <a:pt x="122" y="71"/>
                    <a:pt x="121" y="70"/>
                    <a:pt x="121" y="70"/>
                  </a:cubicBezTo>
                  <a:cubicBezTo>
                    <a:pt x="120" y="70"/>
                    <a:pt x="117" y="69"/>
                    <a:pt x="115" y="68"/>
                  </a:cubicBezTo>
                  <a:cubicBezTo>
                    <a:pt x="115" y="67"/>
                    <a:pt x="115" y="66"/>
                    <a:pt x="115" y="64"/>
                  </a:cubicBezTo>
                  <a:cubicBezTo>
                    <a:pt x="118" y="64"/>
                    <a:pt x="121" y="64"/>
                    <a:pt x="121" y="64"/>
                  </a:cubicBezTo>
                  <a:close/>
                  <a:moveTo>
                    <a:pt x="62" y="11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2" y="111"/>
                  </a:cubicBezTo>
                  <a:close/>
                  <a:moveTo>
                    <a:pt x="45" y="108"/>
                  </a:moveTo>
                  <a:cubicBezTo>
                    <a:pt x="45" y="108"/>
                    <a:pt x="44" y="107"/>
                    <a:pt x="44" y="107"/>
                  </a:cubicBezTo>
                  <a:cubicBezTo>
                    <a:pt x="44" y="107"/>
                    <a:pt x="44" y="108"/>
                    <a:pt x="45" y="108"/>
                  </a:cubicBezTo>
                  <a:cubicBezTo>
                    <a:pt x="45" y="108"/>
                    <a:pt x="45" y="108"/>
                    <a:pt x="45" y="108"/>
                  </a:cubicBezTo>
                  <a:close/>
                  <a:moveTo>
                    <a:pt x="31" y="100"/>
                  </a:moveTo>
                  <a:cubicBezTo>
                    <a:pt x="30" y="99"/>
                    <a:pt x="30" y="99"/>
                    <a:pt x="29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0" y="99"/>
                    <a:pt x="30" y="99"/>
                    <a:pt x="31" y="100"/>
                  </a:cubicBezTo>
                  <a:close/>
                  <a:moveTo>
                    <a:pt x="19" y="87"/>
                  </a:move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7"/>
                    <a:pt x="19" y="87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23" name="Freeform 6"/>
            <p:cNvSpPr>
              <a:spLocks noEditPoints="1"/>
            </p:cNvSpPr>
            <p:nvPr/>
          </p:nvSpPr>
          <p:spPr bwMode="auto">
            <a:xfrm>
              <a:off x="811652" y="485775"/>
              <a:ext cx="210315" cy="209550"/>
            </a:xfrm>
            <a:custGeom>
              <a:avLst/>
              <a:gdLst>
                <a:gd name="T0" fmla="*/ 121 w 123"/>
                <a:gd name="T1" fmla="*/ 60 h 123"/>
                <a:gd name="T2" fmla="*/ 122 w 123"/>
                <a:gd name="T3" fmla="*/ 51 h 123"/>
                <a:gd name="T4" fmla="*/ 118 w 123"/>
                <a:gd name="T5" fmla="*/ 43 h 123"/>
                <a:gd name="T6" fmla="*/ 111 w 123"/>
                <a:gd name="T7" fmla="*/ 41 h 123"/>
                <a:gd name="T8" fmla="*/ 114 w 123"/>
                <a:gd name="T9" fmla="*/ 30 h 123"/>
                <a:gd name="T10" fmla="*/ 109 w 123"/>
                <a:gd name="T11" fmla="*/ 23 h 123"/>
                <a:gd name="T12" fmla="*/ 98 w 123"/>
                <a:gd name="T13" fmla="*/ 22 h 123"/>
                <a:gd name="T14" fmla="*/ 98 w 123"/>
                <a:gd name="T15" fmla="*/ 14 h 123"/>
                <a:gd name="T16" fmla="*/ 92 w 123"/>
                <a:gd name="T17" fmla="*/ 8 h 123"/>
                <a:gd name="T18" fmla="*/ 84 w 123"/>
                <a:gd name="T19" fmla="*/ 6 h 123"/>
                <a:gd name="T20" fmla="*/ 77 w 123"/>
                <a:gd name="T21" fmla="*/ 10 h 123"/>
                <a:gd name="T22" fmla="*/ 71 w 123"/>
                <a:gd name="T23" fmla="*/ 1 h 123"/>
                <a:gd name="T24" fmla="*/ 63 w 123"/>
                <a:gd name="T25" fmla="*/ 0 h 123"/>
                <a:gd name="T26" fmla="*/ 55 w 123"/>
                <a:gd name="T27" fmla="*/ 8 h 123"/>
                <a:gd name="T28" fmla="*/ 49 w 123"/>
                <a:gd name="T29" fmla="*/ 3 h 123"/>
                <a:gd name="T30" fmla="*/ 40 w 123"/>
                <a:gd name="T31" fmla="*/ 4 h 123"/>
                <a:gd name="T32" fmla="*/ 33 w 123"/>
                <a:gd name="T33" fmla="*/ 9 h 123"/>
                <a:gd name="T34" fmla="*/ 32 w 123"/>
                <a:gd name="T35" fmla="*/ 17 h 123"/>
                <a:gd name="T36" fmla="*/ 21 w 123"/>
                <a:gd name="T37" fmla="*/ 16 h 123"/>
                <a:gd name="T38" fmla="*/ 15 w 123"/>
                <a:gd name="T39" fmla="*/ 21 h 123"/>
                <a:gd name="T40" fmla="*/ 16 w 123"/>
                <a:gd name="T41" fmla="*/ 32 h 123"/>
                <a:gd name="T42" fmla="*/ 8 w 123"/>
                <a:gd name="T43" fmla="*/ 34 h 123"/>
                <a:gd name="T44" fmla="*/ 3 w 123"/>
                <a:gd name="T45" fmla="*/ 41 h 123"/>
                <a:gd name="T46" fmla="*/ 3 w 123"/>
                <a:gd name="T47" fmla="*/ 49 h 123"/>
                <a:gd name="T48" fmla="*/ 8 w 123"/>
                <a:gd name="T49" fmla="*/ 55 h 123"/>
                <a:gd name="T50" fmla="*/ 0 w 123"/>
                <a:gd name="T51" fmla="*/ 63 h 123"/>
                <a:gd name="T52" fmla="*/ 1 w 123"/>
                <a:gd name="T53" fmla="*/ 71 h 123"/>
                <a:gd name="T54" fmla="*/ 10 w 123"/>
                <a:gd name="T55" fmla="*/ 78 h 123"/>
                <a:gd name="T56" fmla="*/ 6 w 123"/>
                <a:gd name="T57" fmla="*/ 84 h 123"/>
                <a:gd name="T58" fmla="*/ 8 w 123"/>
                <a:gd name="T59" fmla="*/ 93 h 123"/>
                <a:gd name="T60" fmla="*/ 14 w 123"/>
                <a:gd name="T61" fmla="*/ 99 h 123"/>
                <a:gd name="T62" fmla="*/ 22 w 123"/>
                <a:gd name="T63" fmla="*/ 98 h 123"/>
                <a:gd name="T64" fmla="*/ 23 w 123"/>
                <a:gd name="T65" fmla="*/ 110 h 123"/>
                <a:gd name="T66" fmla="*/ 30 w 123"/>
                <a:gd name="T67" fmla="*/ 114 h 123"/>
                <a:gd name="T68" fmla="*/ 40 w 123"/>
                <a:gd name="T69" fmla="*/ 111 h 123"/>
                <a:gd name="T70" fmla="*/ 43 w 123"/>
                <a:gd name="T71" fmla="*/ 119 h 123"/>
                <a:gd name="T72" fmla="*/ 51 w 123"/>
                <a:gd name="T73" fmla="*/ 123 h 123"/>
                <a:gd name="T74" fmla="*/ 59 w 123"/>
                <a:gd name="T75" fmla="*/ 122 h 123"/>
                <a:gd name="T76" fmla="*/ 64 w 123"/>
                <a:gd name="T77" fmla="*/ 115 h 123"/>
                <a:gd name="T78" fmla="*/ 73 w 123"/>
                <a:gd name="T79" fmla="*/ 122 h 123"/>
                <a:gd name="T80" fmla="*/ 81 w 123"/>
                <a:gd name="T81" fmla="*/ 120 h 123"/>
                <a:gd name="T82" fmla="*/ 86 w 123"/>
                <a:gd name="T83" fmla="*/ 110 h 123"/>
                <a:gd name="T84" fmla="*/ 93 w 123"/>
                <a:gd name="T85" fmla="*/ 113 h 123"/>
                <a:gd name="T86" fmla="*/ 101 w 123"/>
                <a:gd name="T87" fmla="*/ 109 h 123"/>
                <a:gd name="T88" fmla="*/ 106 w 123"/>
                <a:gd name="T89" fmla="*/ 102 h 123"/>
                <a:gd name="T90" fmla="*/ 104 w 123"/>
                <a:gd name="T91" fmla="*/ 94 h 123"/>
                <a:gd name="T92" fmla="*/ 115 w 123"/>
                <a:gd name="T93" fmla="*/ 91 h 123"/>
                <a:gd name="T94" fmla="*/ 118 w 123"/>
                <a:gd name="T95" fmla="*/ 84 h 123"/>
                <a:gd name="T96" fmla="*/ 114 w 123"/>
                <a:gd name="T97" fmla="*/ 74 h 123"/>
                <a:gd name="T98" fmla="*/ 121 w 123"/>
                <a:gd name="T99" fmla="*/ 70 h 123"/>
                <a:gd name="T100" fmla="*/ 61 w 123"/>
                <a:gd name="T101" fmla="*/ 111 h 123"/>
                <a:gd name="T102" fmla="*/ 45 w 123"/>
                <a:gd name="T103" fmla="*/ 108 h 123"/>
                <a:gd name="T104" fmla="*/ 31 w 123"/>
                <a:gd name="T105" fmla="*/ 10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3" h="123">
                  <a:moveTo>
                    <a:pt x="121" y="64"/>
                  </a:moveTo>
                  <a:cubicBezTo>
                    <a:pt x="122" y="64"/>
                    <a:pt x="122" y="63"/>
                    <a:pt x="123" y="63"/>
                  </a:cubicBezTo>
                  <a:cubicBezTo>
                    <a:pt x="123" y="63"/>
                    <a:pt x="123" y="62"/>
                    <a:pt x="123" y="62"/>
                  </a:cubicBezTo>
                  <a:cubicBezTo>
                    <a:pt x="123" y="61"/>
                    <a:pt x="123" y="61"/>
                    <a:pt x="123" y="60"/>
                  </a:cubicBezTo>
                  <a:cubicBezTo>
                    <a:pt x="122" y="60"/>
                    <a:pt x="122" y="60"/>
                    <a:pt x="121" y="60"/>
                  </a:cubicBezTo>
                  <a:cubicBezTo>
                    <a:pt x="121" y="59"/>
                    <a:pt x="118" y="59"/>
                    <a:pt x="115" y="59"/>
                  </a:cubicBezTo>
                  <a:cubicBezTo>
                    <a:pt x="115" y="58"/>
                    <a:pt x="115" y="56"/>
                    <a:pt x="115" y="55"/>
                  </a:cubicBezTo>
                  <a:cubicBezTo>
                    <a:pt x="117" y="54"/>
                    <a:pt x="120" y="54"/>
                    <a:pt x="121" y="53"/>
                  </a:cubicBezTo>
                  <a:cubicBezTo>
                    <a:pt x="121" y="53"/>
                    <a:pt x="122" y="53"/>
                    <a:pt x="122" y="53"/>
                  </a:cubicBezTo>
                  <a:cubicBezTo>
                    <a:pt x="122" y="52"/>
                    <a:pt x="122" y="51"/>
                    <a:pt x="122" y="51"/>
                  </a:cubicBezTo>
                  <a:cubicBezTo>
                    <a:pt x="122" y="50"/>
                    <a:pt x="122" y="50"/>
                    <a:pt x="121" y="50"/>
                  </a:cubicBezTo>
                  <a:cubicBezTo>
                    <a:pt x="121" y="49"/>
                    <a:pt x="121" y="49"/>
                    <a:pt x="120" y="49"/>
                  </a:cubicBezTo>
                  <a:cubicBezTo>
                    <a:pt x="119" y="49"/>
                    <a:pt x="116" y="50"/>
                    <a:pt x="114" y="50"/>
                  </a:cubicBezTo>
                  <a:cubicBezTo>
                    <a:pt x="113" y="48"/>
                    <a:pt x="113" y="47"/>
                    <a:pt x="113" y="46"/>
                  </a:cubicBezTo>
                  <a:cubicBezTo>
                    <a:pt x="115" y="45"/>
                    <a:pt x="118" y="43"/>
                    <a:pt x="118" y="43"/>
                  </a:cubicBezTo>
                  <a:cubicBezTo>
                    <a:pt x="119" y="43"/>
                    <a:pt x="119" y="43"/>
                    <a:pt x="119" y="42"/>
                  </a:cubicBezTo>
                  <a:cubicBezTo>
                    <a:pt x="120" y="42"/>
                    <a:pt x="120" y="41"/>
                    <a:pt x="119" y="41"/>
                  </a:cubicBezTo>
                  <a:cubicBezTo>
                    <a:pt x="119" y="40"/>
                    <a:pt x="119" y="40"/>
                    <a:pt x="118" y="39"/>
                  </a:cubicBezTo>
                  <a:cubicBezTo>
                    <a:pt x="118" y="39"/>
                    <a:pt x="117" y="39"/>
                    <a:pt x="117" y="39"/>
                  </a:cubicBezTo>
                  <a:cubicBezTo>
                    <a:pt x="116" y="39"/>
                    <a:pt x="113" y="40"/>
                    <a:pt x="111" y="41"/>
                  </a:cubicBezTo>
                  <a:cubicBezTo>
                    <a:pt x="110" y="40"/>
                    <a:pt x="110" y="38"/>
                    <a:pt x="109" y="37"/>
                  </a:cubicBezTo>
                  <a:cubicBezTo>
                    <a:pt x="111" y="36"/>
                    <a:pt x="114" y="34"/>
                    <a:pt x="114" y="34"/>
                  </a:cubicBezTo>
                  <a:cubicBezTo>
                    <a:pt x="115" y="33"/>
                    <a:pt x="115" y="33"/>
                    <a:pt x="115" y="32"/>
                  </a:cubicBezTo>
                  <a:cubicBezTo>
                    <a:pt x="115" y="32"/>
                    <a:pt x="115" y="31"/>
                    <a:pt x="115" y="31"/>
                  </a:cubicBezTo>
                  <a:cubicBezTo>
                    <a:pt x="115" y="30"/>
                    <a:pt x="114" y="30"/>
                    <a:pt x="114" y="30"/>
                  </a:cubicBezTo>
                  <a:cubicBezTo>
                    <a:pt x="113" y="30"/>
                    <a:pt x="113" y="30"/>
                    <a:pt x="112" y="30"/>
                  </a:cubicBezTo>
                  <a:cubicBezTo>
                    <a:pt x="112" y="30"/>
                    <a:pt x="109" y="31"/>
                    <a:pt x="106" y="32"/>
                  </a:cubicBezTo>
                  <a:cubicBezTo>
                    <a:pt x="106" y="31"/>
                    <a:pt x="105" y="30"/>
                    <a:pt x="104" y="29"/>
                  </a:cubicBezTo>
                  <a:cubicBezTo>
                    <a:pt x="106" y="27"/>
                    <a:pt x="108" y="25"/>
                    <a:pt x="109" y="25"/>
                  </a:cubicBezTo>
                  <a:cubicBezTo>
                    <a:pt x="109" y="24"/>
                    <a:pt x="109" y="24"/>
                    <a:pt x="109" y="23"/>
                  </a:cubicBezTo>
                  <a:cubicBezTo>
                    <a:pt x="109" y="23"/>
                    <a:pt x="109" y="22"/>
                    <a:pt x="109" y="22"/>
                  </a:cubicBezTo>
                  <a:cubicBezTo>
                    <a:pt x="108" y="22"/>
                    <a:pt x="108" y="21"/>
                    <a:pt x="107" y="21"/>
                  </a:cubicBezTo>
                  <a:cubicBezTo>
                    <a:pt x="107" y="21"/>
                    <a:pt x="106" y="21"/>
                    <a:pt x="106" y="22"/>
                  </a:cubicBezTo>
                  <a:cubicBezTo>
                    <a:pt x="105" y="22"/>
                    <a:pt x="103" y="24"/>
                    <a:pt x="101" y="25"/>
                  </a:cubicBezTo>
                  <a:cubicBezTo>
                    <a:pt x="100" y="24"/>
                    <a:pt x="99" y="23"/>
                    <a:pt x="98" y="22"/>
                  </a:cubicBezTo>
                  <a:cubicBezTo>
                    <a:pt x="99" y="20"/>
                    <a:pt x="101" y="18"/>
                    <a:pt x="102" y="17"/>
                  </a:cubicBezTo>
                  <a:cubicBezTo>
                    <a:pt x="102" y="17"/>
                    <a:pt x="102" y="16"/>
                    <a:pt x="102" y="16"/>
                  </a:cubicBezTo>
                  <a:cubicBezTo>
                    <a:pt x="102" y="15"/>
                    <a:pt x="101" y="15"/>
                    <a:pt x="101" y="14"/>
                  </a:cubicBezTo>
                  <a:cubicBezTo>
                    <a:pt x="101" y="14"/>
                    <a:pt x="100" y="14"/>
                    <a:pt x="100" y="14"/>
                  </a:cubicBezTo>
                  <a:cubicBezTo>
                    <a:pt x="99" y="14"/>
                    <a:pt x="99" y="14"/>
                    <a:pt x="98" y="14"/>
                  </a:cubicBezTo>
                  <a:cubicBezTo>
                    <a:pt x="98" y="15"/>
                    <a:pt x="96" y="17"/>
                    <a:pt x="94" y="19"/>
                  </a:cubicBezTo>
                  <a:cubicBezTo>
                    <a:pt x="93" y="18"/>
                    <a:pt x="92" y="17"/>
                    <a:pt x="91" y="17"/>
                  </a:cubicBezTo>
                  <a:cubicBezTo>
                    <a:pt x="92" y="14"/>
                    <a:pt x="93" y="11"/>
                    <a:pt x="93" y="11"/>
                  </a:cubicBezTo>
                  <a:cubicBezTo>
                    <a:pt x="93" y="10"/>
                    <a:pt x="93" y="10"/>
                    <a:pt x="93" y="9"/>
                  </a:cubicBezTo>
                  <a:cubicBezTo>
                    <a:pt x="93" y="9"/>
                    <a:pt x="93" y="8"/>
                    <a:pt x="92" y="8"/>
                  </a:cubicBezTo>
                  <a:cubicBezTo>
                    <a:pt x="92" y="8"/>
                    <a:pt x="91" y="8"/>
                    <a:pt x="91" y="8"/>
                  </a:cubicBezTo>
                  <a:cubicBezTo>
                    <a:pt x="90" y="8"/>
                    <a:pt x="90" y="8"/>
                    <a:pt x="90" y="9"/>
                  </a:cubicBezTo>
                  <a:cubicBezTo>
                    <a:pt x="89" y="9"/>
                    <a:pt x="87" y="12"/>
                    <a:pt x="86" y="14"/>
                  </a:cubicBezTo>
                  <a:cubicBezTo>
                    <a:pt x="85" y="13"/>
                    <a:pt x="83" y="13"/>
                    <a:pt x="82" y="12"/>
                  </a:cubicBezTo>
                  <a:cubicBezTo>
                    <a:pt x="83" y="10"/>
                    <a:pt x="84" y="7"/>
                    <a:pt x="84" y="6"/>
                  </a:cubicBezTo>
                  <a:cubicBezTo>
                    <a:pt x="84" y="6"/>
                    <a:pt x="84" y="5"/>
                    <a:pt x="84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3"/>
                    <a:pt x="81" y="3"/>
                    <a:pt x="81" y="4"/>
                  </a:cubicBezTo>
                  <a:cubicBezTo>
                    <a:pt x="81" y="4"/>
                    <a:pt x="80" y="4"/>
                    <a:pt x="80" y="5"/>
                  </a:cubicBezTo>
                  <a:cubicBezTo>
                    <a:pt x="80" y="5"/>
                    <a:pt x="78" y="8"/>
                    <a:pt x="77" y="10"/>
                  </a:cubicBezTo>
                  <a:cubicBezTo>
                    <a:pt x="76" y="10"/>
                    <a:pt x="75" y="10"/>
                    <a:pt x="73" y="9"/>
                  </a:cubicBezTo>
                  <a:cubicBezTo>
                    <a:pt x="74" y="7"/>
                    <a:pt x="74" y="4"/>
                    <a:pt x="74" y="3"/>
                  </a:cubicBezTo>
                  <a:cubicBezTo>
                    <a:pt x="74" y="3"/>
                    <a:pt x="74" y="2"/>
                    <a:pt x="73" y="2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1"/>
                    <a:pt x="70" y="2"/>
                    <a:pt x="70" y="2"/>
                  </a:cubicBezTo>
                  <a:cubicBezTo>
                    <a:pt x="70" y="3"/>
                    <a:pt x="69" y="6"/>
                    <a:pt x="68" y="8"/>
                  </a:cubicBezTo>
                  <a:cubicBezTo>
                    <a:pt x="67" y="8"/>
                    <a:pt x="65" y="8"/>
                    <a:pt x="64" y="8"/>
                  </a:cubicBezTo>
                  <a:cubicBezTo>
                    <a:pt x="64" y="5"/>
                    <a:pt x="64" y="2"/>
                    <a:pt x="64" y="2"/>
                  </a:cubicBezTo>
                  <a:cubicBezTo>
                    <a:pt x="63" y="1"/>
                    <a:pt x="63" y="1"/>
                    <a:pt x="63" y="0"/>
                  </a:cubicBezTo>
                  <a:cubicBezTo>
                    <a:pt x="62" y="0"/>
                    <a:pt x="62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60" y="1"/>
                    <a:pt x="59" y="1"/>
                    <a:pt x="59" y="2"/>
                  </a:cubicBezTo>
                  <a:cubicBezTo>
                    <a:pt x="59" y="2"/>
                    <a:pt x="59" y="5"/>
                    <a:pt x="59" y="8"/>
                  </a:cubicBezTo>
                  <a:cubicBezTo>
                    <a:pt x="57" y="8"/>
                    <a:pt x="56" y="8"/>
                    <a:pt x="55" y="8"/>
                  </a:cubicBezTo>
                  <a:cubicBezTo>
                    <a:pt x="54" y="6"/>
                    <a:pt x="53" y="3"/>
                    <a:pt x="53" y="2"/>
                  </a:cubicBezTo>
                  <a:cubicBezTo>
                    <a:pt x="53" y="2"/>
                    <a:pt x="53" y="1"/>
                    <a:pt x="52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0" y="1"/>
                    <a:pt x="50" y="1"/>
                    <a:pt x="49" y="2"/>
                  </a:cubicBezTo>
                  <a:cubicBezTo>
                    <a:pt x="49" y="2"/>
                    <a:pt x="49" y="3"/>
                    <a:pt x="49" y="3"/>
                  </a:cubicBezTo>
                  <a:cubicBezTo>
                    <a:pt x="49" y="4"/>
                    <a:pt x="49" y="7"/>
                    <a:pt x="49" y="9"/>
                  </a:cubicBezTo>
                  <a:cubicBezTo>
                    <a:pt x="48" y="10"/>
                    <a:pt x="47" y="10"/>
                    <a:pt x="46" y="10"/>
                  </a:cubicBezTo>
                  <a:cubicBezTo>
                    <a:pt x="44" y="8"/>
                    <a:pt x="43" y="5"/>
                    <a:pt x="43" y="5"/>
                  </a:cubicBezTo>
                  <a:cubicBezTo>
                    <a:pt x="43" y="4"/>
                    <a:pt x="42" y="4"/>
                    <a:pt x="42" y="4"/>
                  </a:cubicBezTo>
                  <a:cubicBezTo>
                    <a:pt x="41" y="3"/>
                    <a:pt x="41" y="3"/>
                    <a:pt x="40" y="4"/>
                  </a:cubicBezTo>
                  <a:cubicBezTo>
                    <a:pt x="40" y="4"/>
                    <a:pt x="39" y="4"/>
                    <a:pt x="39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39" y="13"/>
                    <a:pt x="38" y="13"/>
                    <a:pt x="37" y="14"/>
                  </a:cubicBezTo>
                  <a:cubicBezTo>
                    <a:pt x="35" y="12"/>
                    <a:pt x="34" y="9"/>
                    <a:pt x="33" y="9"/>
                  </a:cubicBezTo>
                  <a:cubicBezTo>
                    <a:pt x="33" y="8"/>
                    <a:pt x="32" y="8"/>
                    <a:pt x="32" y="8"/>
                  </a:cubicBezTo>
                  <a:cubicBezTo>
                    <a:pt x="32" y="8"/>
                    <a:pt x="31" y="8"/>
                    <a:pt x="31" y="8"/>
                  </a:cubicBezTo>
                  <a:cubicBezTo>
                    <a:pt x="30" y="8"/>
                    <a:pt x="30" y="9"/>
                    <a:pt x="30" y="9"/>
                  </a:cubicBezTo>
                  <a:cubicBezTo>
                    <a:pt x="29" y="10"/>
                    <a:pt x="29" y="10"/>
                    <a:pt x="30" y="11"/>
                  </a:cubicBezTo>
                  <a:cubicBezTo>
                    <a:pt x="30" y="11"/>
                    <a:pt x="31" y="14"/>
                    <a:pt x="32" y="17"/>
                  </a:cubicBezTo>
                  <a:cubicBezTo>
                    <a:pt x="31" y="17"/>
                    <a:pt x="30" y="18"/>
                    <a:pt x="29" y="19"/>
                  </a:cubicBezTo>
                  <a:cubicBezTo>
                    <a:pt x="27" y="17"/>
                    <a:pt x="25" y="15"/>
                    <a:pt x="25" y="14"/>
                  </a:cubicBezTo>
                  <a:cubicBezTo>
                    <a:pt x="24" y="14"/>
                    <a:pt x="24" y="14"/>
                    <a:pt x="23" y="14"/>
                  </a:cubicBezTo>
                  <a:cubicBezTo>
                    <a:pt x="23" y="14"/>
                    <a:pt x="22" y="14"/>
                    <a:pt x="22" y="14"/>
                  </a:cubicBezTo>
                  <a:cubicBezTo>
                    <a:pt x="21" y="15"/>
                    <a:pt x="21" y="15"/>
                    <a:pt x="21" y="16"/>
                  </a:cubicBezTo>
                  <a:cubicBezTo>
                    <a:pt x="21" y="16"/>
                    <a:pt x="21" y="17"/>
                    <a:pt x="21" y="17"/>
                  </a:cubicBezTo>
                  <a:cubicBezTo>
                    <a:pt x="22" y="18"/>
                    <a:pt x="23" y="20"/>
                    <a:pt x="25" y="22"/>
                  </a:cubicBezTo>
                  <a:cubicBezTo>
                    <a:pt x="24" y="23"/>
                    <a:pt x="23" y="24"/>
                    <a:pt x="22" y="25"/>
                  </a:cubicBezTo>
                  <a:cubicBezTo>
                    <a:pt x="20" y="24"/>
                    <a:pt x="17" y="22"/>
                    <a:pt x="17" y="22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5" y="21"/>
                    <a:pt x="15" y="22"/>
                    <a:pt x="14" y="22"/>
                  </a:cubicBezTo>
                  <a:cubicBezTo>
                    <a:pt x="14" y="22"/>
                    <a:pt x="14" y="23"/>
                    <a:pt x="14" y="23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5" y="25"/>
                    <a:pt x="17" y="27"/>
                    <a:pt x="19" y="29"/>
                  </a:cubicBezTo>
                  <a:cubicBezTo>
                    <a:pt x="18" y="30"/>
                    <a:pt x="17" y="31"/>
                    <a:pt x="16" y="32"/>
                  </a:cubicBezTo>
                  <a:cubicBezTo>
                    <a:pt x="14" y="31"/>
                    <a:pt x="11" y="30"/>
                    <a:pt x="11" y="30"/>
                  </a:cubicBezTo>
                  <a:cubicBezTo>
                    <a:pt x="10" y="30"/>
                    <a:pt x="10" y="30"/>
                    <a:pt x="9" y="30"/>
                  </a:cubicBezTo>
                  <a:cubicBezTo>
                    <a:pt x="9" y="30"/>
                    <a:pt x="8" y="30"/>
                    <a:pt x="8" y="31"/>
                  </a:cubicBezTo>
                  <a:cubicBezTo>
                    <a:pt x="8" y="31"/>
                    <a:pt x="8" y="32"/>
                    <a:pt x="8" y="32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9" y="34"/>
                    <a:pt x="11" y="36"/>
                    <a:pt x="14" y="37"/>
                  </a:cubicBezTo>
                  <a:cubicBezTo>
                    <a:pt x="13" y="38"/>
                    <a:pt x="12" y="40"/>
                    <a:pt x="12" y="41"/>
                  </a:cubicBezTo>
                  <a:cubicBezTo>
                    <a:pt x="9" y="40"/>
                    <a:pt x="7" y="39"/>
                    <a:pt x="6" y="39"/>
                  </a:cubicBezTo>
                  <a:cubicBezTo>
                    <a:pt x="5" y="39"/>
                    <a:pt x="5" y="39"/>
                    <a:pt x="4" y="39"/>
                  </a:cubicBezTo>
                  <a:cubicBezTo>
                    <a:pt x="4" y="40"/>
                    <a:pt x="4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5" y="43"/>
                    <a:pt x="8" y="45"/>
                    <a:pt x="10" y="46"/>
                  </a:cubicBezTo>
                  <a:cubicBezTo>
                    <a:pt x="10" y="47"/>
                    <a:pt x="9" y="48"/>
                    <a:pt x="9" y="50"/>
                  </a:cubicBezTo>
                  <a:cubicBezTo>
                    <a:pt x="6" y="50"/>
                    <a:pt x="3" y="49"/>
                    <a:pt x="3" y="49"/>
                  </a:cubicBezTo>
                  <a:cubicBezTo>
                    <a:pt x="2" y="49"/>
                    <a:pt x="2" y="49"/>
                    <a:pt x="1" y="50"/>
                  </a:cubicBezTo>
                  <a:cubicBezTo>
                    <a:pt x="1" y="50"/>
                    <a:pt x="1" y="50"/>
                    <a:pt x="1" y="51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3"/>
                    <a:pt x="2" y="53"/>
                    <a:pt x="2" y="53"/>
                  </a:cubicBezTo>
                  <a:cubicBezTo>
                    <a:pt x="3" y="54"/>
                    <a:pt x="6" y="54"/>
                    <a:pt x="8" y="55"/>
                  </a:cubicBezTo>
                  <a:cubicBezTo>
                    <a:pt x="8" y="56"/>
                    <a:pt x="8" y="58"/>
                    <a:pt x="8" y="59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1" y="60"/>
                    <a:pt x="1" y="60"/>
                    <a:pt x="0" y="60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1" y="63"/>
                    <a:pt x="1" y="64"/>
                    <a:pt x="2" y="64"/>
                  </a:cubicBezTo>
                  <a:cubicBezTo>
                    <a:pt x="2" y="64"/>
                    <a:pt x="5" y="64"/>
                    <a:pt x="8" y="64"/>
                  </a:cubicBezTo>
                  <a:cubicBezTo>
                    <a:pt x="8" y="66"/>
                    <a:pt x="8" y="67"/>
                    <a:pt x="8" y="68"/>
                  </a:cubicBezTo>
                  <a:cubicBezTo>
                    <a:pt x="6" y="69"/>
                    <a:pt x="3" y="70"/>
                    <a:pt x="2" y="70"/>
                  </a:cubicBezTo>
                  <a:cubicBezTo>
                    <a:pt x="2" y="70"/>
                    <a:pt x="1" y="71"/>
                    <a:pt x="1" y="71"/>
                  </a:cubicBezTo>
                  <a:cubicBezTo>
                    <a:pt x="1" y="71"/>
                    <a:pt x="1" y="72"/>
                    <a:pt x="1" y="72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6" y="74"/>
                    <a:pt x="9" y="74"/>
                  </a:cubicBezTo>
                  <a:cubicBezTo>
                    <a:pt x="9" y="75"/>
                    <a:pt x="10" y="76"/>
                    <a:pt x="10" y="78"/>
                  </a:cubicBezTo>
                  <a:cubicBezTo>
                    <a:pt x="8" y="79"/>
                    <a:pt x="5" y="80"/>
                    <a:pt x="4" y="80"/>
                  </a:cubicBezTo>
                  <a:cubicBezTo>
                    <a:pt x="4" y="80"/>
                    <a:pt x="4" y="81"/>
                    <a:pt x="3" y="81"/>
                  </a:cubicBezTo>
                  <a:cubicBezTo>
                    <a:pt x="3" y="82"/>
                    <a:pt x="3" y="82"/>
                    <a:pt x="3" y="83"/>
                  </a:cubicBezTo>
                  <a:cubicBezTo>
                    <a:pt x="4" y="83"/>
                    <a:pt x="4" y="84"/>
                    <a:pt x="4" y="84"/>
                  </a:cubicBezTo>
                  <a:cubicBezTo>
                    <a:pt x="5" y="84"/>
                    <a:pt x="5" y="84"/>
                    <a:pt x="6" y="84"/>
                  </a:cubicBezTo>
                  <a:cubicBezTo>
                    <a:pt x="7" y="84"/>
                    <a:pt x="9" y="83"/>
                    <a:pt x="12" y="83"/>
                  </a:cubicBezTo>
                  <a:cubicBezTo>
                    <a:pt x="12" y="84"/>
                    <a:pt x="13" y="85"/>
                    <a:pt x="14" y="86"/>
                  </a:cubicBezTo>
                  <a:cubicBezTo>
                    <a:pt x="11" y="88"/>
                    <a:pt x="9" y="89"/>
                    <a:pt x="8" y="90"/>
                  </a:cubicBezTo>
                  <a:cubicBezTo>
                    <a:pt x="8" y="90"/>
                    <a:pt x="8" y="91"/>
                    <a:pt x="8" y="91"/>
                  </a:cubicBezTo>
                  <a:cubicBezTo>
                    <a:pt x="8" y="92"/>
                    <a:pt x="8" y="92"/>
                    <a:pt x="8" y="93"/>
                  </a:cubicBezTo>
                  <a:cubicBezTo>
                    <a:pt x="8" y="93"/>
                    <a:pt x="9" y="93"/>
                    <a:pt x="9" y="94"/>
                  </a:cubicBezTo>
                  <a:cubicBezTo>
                    <a:pt x="10" y="94"/>
                    <a:pt x="10" y="94"/>
                    <a:pt x="11" y="94"/>
                  </a:cubicBezTo>
                  <a:cubicBezTo>
                    <a:pt x="11" y="93"/>
                    <a:pt x="14" y="92"/>
                    <a:pt x="16" y="91"/>
                  </a:cubicBezTo>
                  <a:cubicBezTo>
                    <a:pt x="17" y="92"/>
                    <a:pt x="18" y="93"/>
                    <a:pt x="19" y="94"/>
                  </a:cubicBezTo>
                  <a:cubicBezTo>
                    <a:pt x="17" y="96"/>
                    <a:pt x="15" y="98"/>
                    <a:pt x="14" y="99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6" y="102"/>
                    <a:pt x="16" y="102"/>
                    <a:pt x="17" y="102"/>
                  </a:cubicBezTo>
                  <a:cubicBezTo>
                    <a:pt x="17" y="102"/>
                    <a:pt x="20" y="100"/>
                    <a:pt x="22" y="98"/>
                  </a:cubicBezTo>
                  <a:cubicBezTo>
                    <a:pt x="23" y="99"/>
                    <a:pt x="24" y="100"/>
                    <a:pt x="25" y="101"/>
                  </a:cubicBezTo>
                  <a:cubicBezTo>
                    <a:pt x="23" y="103"/>
                    <a:pt x="22" y="106"/>
                    <a:pt x="21" y="106"/>
                  </a:cubicBezTo>
                  <a:cubicBezTo>
                    <a:pt x="21" y="107"/>
                    <a:pt x="21" y="107"/>
                    <a:pt x="21" y="108"/>
                  </a:cubicBezTo>
                  <a:cubicBezTo>
                    <a:pt x="21" y="108"/>
                    <a:pt x="21" y="109"/>
                    <a:pt x="22" y="109"/>
                  </a:cubicBezTo>
                  <a:cubicBezTo>
                    <a:pt x="22" y="109"/>
                    <a:pt x="23" y="110"/>
                    <a:pt x="23" y="110"/>
                  </a:cubicBezTo>
                  <a:cubicBezTo>
                    <a:pt x="24" y="110"/>
                    <a:pt x="24" y="109"/>
                    <a:pt x="25" y="109"/>
                  </a:cubicBezTo>
                  <a:cubicBezTo>
                    <a:pt x="25" y="109"/>
                    <a:pt x="27" y="106"/>
                    <a:pt x="29" y="105"/>
                  </a:cubicBezTo>
                  <a:cubicBezTo>
                    <a:pt x="30" y="105"/>
                    <a:pt x="31" y="106"/>
                    <a:pt x="32" y="107"/>
                  </a:cubicBezTo>
                  <a:cubicBezTo>
                    <a:pt x="31" y="109"/>
                    <a:pt x="30" y="112"/>
                    <a:pt x="30" y="113"/>
                  </a:cubicBezTo>
                  <a:cubicBezTo>
                    <a:pt x="29" y="113"/>
                    <a:pt x="29" y="114"/>
                    <a:pt x="30" y="114"/>
                  </a:cubicBezTo>
                  <a:cubicBezTo>
                    <a:pt x="30" y="115"/>
                    <a:pt x="30" y="115"/>
                    <a:pt x="31" y="115"/>
                  </a:cubicBezTo>
                  <a:cubicBezTo>
                    <a:pt x="31" y="115"/>
                    <a:pt x="32" y="116"/>
                    <a:pt x="32" y="115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4" y="114"/>
                    <a:pt x="35" y="112"/>
                    <a:pt x="37" y="110"/>
                  </a:cubicBezTo>
                  <a:cubicBezTo>
                    <a:pt x="38" y="110"/>
                    <a:pt x="39" y="111"/>
                    <a:pt x="40" y="111"/>
                  </a:cubicBezTo>
                  <a:cubicBezTo>
                    <a:pt x="40" y="114"/>
                    <a:pt x="39" y="117"/>
                    <a:pt x="39" y="117"/>
                  </a:cubicBezTo>
                  <a:cubicBezTo>
                    <a:pt x="39" y="118"/>
                    <a:pt x="39" y="118"/>
                    <a:pt x="39" y="119"/>
                  </a:cubicBezTo>
                  <a:cubicBezTo>
                    <a:pt x="39" y="119"/>
                    <a:pt x="40" y="120"/>
                    <a:pt x="40" y="120"/>
                  </a:cubicBezTo>
                  <a:cubicBezTo>
                    <a:pt x="41" y="120"/>
                    <a:pt x="41" y="120"/>
                    <a:pt x="42" y="120"/>
                  </a:cubicBezTo>
                  <a:cubicBezTo>
                    <a:pt x="42" y="120"/>
                    <a:pt x="43" y="119"/>
                    <a:pt x="43" y="119"/>
                  </a:cubicBezTo>
                  <a:cubicBezTo>
                    <a:pt x="43" y="118"/>
                    <a:pt x="44" y="115"/>
                    <a:pt x="46" y="113"/>
                  </a:cubicBezTo>
                  <a:cubicBezTo>
                    <a:pt x="47" y="113"/>
                    <a:pt x="48" y="114"/>
                    <a:pt x="49" y="114"/>
                  </a:cubicBezTo>
                  <a:cubicBezTo>
                    <a:pt x="49" y="117"/>
                    <a:pt x="49" y="120"/>
                    <a:pt x="49" y="120"/>
                  </a:cubicBezTo>
                  <a:cubicBezTo>
                    <a:pt x="49" y="121"/>
                    <a:pt x="49" y="121"/>
                    <a:pt x="49" y="122"/>
                  </a:cubicBezTo>
                  <a:cubicBezTo>
                    <a:pt x="50" y="122"/>
                    <a:pt x="50" y="122"/>
                    <a:pt x="51" y="123"/>
                  </a:cubicBezTo>
                  <a:cubicBezTo>
                    <a:pt x="51" y="123"/>
                    <a:pt x="52" y="123"/>
                    <a:pt x="52" y="122"/>
                  </a:cubicBezTo>
                  <a:cubicBezTo>
                    <a:pt x="53" y="122"/>
                    <a:pt x="53" y="122"/>
                    <a:pt x="53" y="121"/>
                  </a:cubicBezTo>
                  <a:cubicBezTo>
                    <a:pt x="53" y="121"/>
                    <a:pt x="54" y="118"/>
                    <a:pt x="55" y="115"/>
                  </a:cubicBezTo>
                  <a:cubicBezTo>
                    <a:pt x="56" y="115"/>
                    <a:pt x="57" y="115"/>
                    <a:pt x="59" y="115"/>
                  </a:cubicBezTo>
                  <a:cubicBezTo>
                    <a:pt x="59" y="118"/>
                    <a:pt x="59" y="121"/>
                    <a:pt x="59" y="122"/>
                  </a:cubicBezTo>
                  <a:cubicBezTo>
                    <a:pt x="59" y="122"/>
                    <a:pt x="60" y="123"/>
                    <a:pt x="60" y="123"/>
                  </a:cubicBezTo>
                  <a:cubicBezTo>
                    <a:pt x="60" y="123"/>
                    <a:pt x="61" y="123"/>
                    <a:pt x="61" y="123"/>
                  </a:cubicBezTo>
                  <a:cubicBezTo>
                    <a:pt x="62" y="123"/>
                    <a:pt x="62" y="123"/>
                    <a:pt x="63" y="123"/>
                  </a:cubicBezTo>
                  <a:cubicBezTo>
                    <a:pt x="63" y="123"/>
                    <a:pt x="63" y="122"/>
                    <a:pt x="64" y="122"/>
                  </a:cubicBezTo>
                  <a:cubicBezTo>
                    <a:pt x="64" y="121"/>
                    <a:pt x="64" y="118"/>
                    <a:pt x="64" y="115"/>
                  </a:cubicBezTo>
                  <a:cubicBezTo>
                    <a:pt x="65" y="115"/>
                    <a:pt x="67" y="115"/>
                    <a:pt x="68" y="115"/>
                  </a:cubicBezTo>
                  <a:cubicBezTo>
                    <a:pt x="69" y="118"/>
                    <a:pt x="70" y="121"/>
                    <a:pt x="70" y="121"/>
                  </a:cubicBezTo>
                  <a:cubicBezTo>
                    <a:pt x="70" y="122"/>
                    <a:pt x="70" y="122"/>
                    <a:pt x="71" y="122"/>
                  </a:cubicBezTo>
                  <a:cubicBezTo>
                    <a:pt x="71" y="123"/>
                    <a:pt x="72" y="123"/>
                    <a:pt x="72" y="123"/>
                  </a:cubicBezTo>
                  <a:cubicBezTo>
                    <a:pt x="73" y="122"/>
                    <a:pt x="73" y="122"/>
                    <a:pt x="73" y="122"/>
                  </a:cubicBezTo>
                  <a:cubicBezTo>
                    <a:pt x="74" y="121"/>
                    <a:pt x="74" y="121"/>
                    <a:pt x="74" y="120"/>
                  </a:cubicBezTo>
                  <a:cubicBezTo>
                    <a:pt x="74" y="120"/>
                    <a:pt x="74" y="117"/>
                    <a:pt x="73" y="114"/>
                  </a:cubicBezTo>
                  <a:cubicBezTo>
                    <a:pt x="75" y="114"/>
                    <a:pt x="76" y="113"/>
                    <a:pt x="77" y="113"/>
                  </a:cubicBezTo>
                  <a:cubicBezTo>
                    <a:pt x="78" y="115"/>
                    <a:pt x="80" y="118"/>
                    <a:pt x="80" y="119"/>
                  </a:cubicBezTo>
                  <a:cubicBezTo>
                    <a:pt x="80" y="119"/>
                    <a:pt x="81" y="120"/>
                    <a:pt x="81" y="120"/>
                  </a:cubicBezTo>
                  <a:cubicBezTo>
                    <a:pt x="81" y="120"/>
                    <a:pt x="82" y="120"/>
                    <a:pt x="83" y="120"/>
                  </a:cubicBezTo>
                  <a:cubicBezTo>
                    <a:pt x="83" y="120"/>
                    <a:pt x="83" y="119"/>
                    <a:pt x="84" y="119"/>
                  </a:cubicBezTo>
                  <a:cubicBezTo>
                    <a:pt x="84" y="118"/>
                    <a:pt x="84" y="118"/>
                    <a:pt x="84" y="117"/>
                  </a:cubicBezTo>
                  <a:cubicBezTo>
                    <a:pt x="84" y="117"/>
                    <a:pt x="83" y="114"/>
                    <a:pt x="82" y="111"/>
                  </a:cubicBezTo>
                  <a:cubicBezTo>
                    <a:pt x="83" y="111"/>
                    <a:pt x="85" y="110"/>
                    <a:pt x="86" y="110"/>
                  </a:cubicBezTo>
                  <a:cubicBezTo>
                    <a:pt x="87" y="112"/>
                    <a:pt x="89" y="114"/>
                    <a:pt x="90" y="115"/>
                  </a:cubicBezTo>
                  <a:cubicBezTo>
                    <a:pt x="90" y="115"/>
                    <a:pt x="90" y="115"/>
                    <a:pt x="91" y="115"/>
                  </a:cubicBezTo>
                  <a:cubicBezTo>
                    <a:pt x="91" y="116"/>
                    <a:pt x="92" y="115"/>
                    <a:pt x="92" y="115"/>
                  </a:cubicBezTo>
                  <a:cubicBezTo>
                    <a:pt x="93" y="115"/>
                    <a:pt x="93" y="115"/>
                    <a:pt x="93" y="114"/>
                  </a:cubicBezTo>
                  <a:cubicBezTo>
                    <a:pt x="93" y="114"/>
                    <a:pt x="93" y="113"/>
                    <a:pt x="93" y="113"/>
                  </a:cubicBezTo>
                  <a:cubicBezTo>
                    <a:pt x="93" y="112"/>
                    <a:pt x="92" y="109"/>
                    <a:pt x="91" y="107"/>
                  </a:cubicBezTo>
                  <a:cubicBezTo>
                    <a:pt x="92" y="106"/>
                    <a:pt x="93" y="105"/>
                    <a:pt x="94" y="105"/>
                  </a:cubicBezTo>
                  <a:cubicBezTo>
                    <a:pt x="96" y="106"/>
                    <a:pt x="98" y="109"/>
                    <a:pt x="98" y="109"/>
                  </a:cubicBezTo>
                  <a:cubicBezTo>
                    <a:pt x="99" y="109"/>
                    <a:pt x="99" y="110"/>
                    <a:pt x="100" y="110"/>
                  </a:cubicBezTo>
                  <a:cubicBezTo>
                    <a:pt x="100" y="110"/>
                    <a:pt x="101" y="109"/>
                    <a:pt x="101" y="109"/>
                  </a:cubicBezTo>
                  <a:cubicBezTo>
                    <a:pt x="101" y="109"/>
                    <a:pt x="102" y="108"/>
                    <a:pt x="102" y="108"/>
                  </a:cubicBezTo>
                  <a:cubicBezTo>
                    <a:pt x="102" y="107"/>
                    <a:pt x="102" y="107"/>
                    <a:pt x="102" y="106"/>
                  </a:cubicBezTo>
                  <a:cubicBezTo>
                    <a:pt x="101" y="106"/>
                    <a:pt x="99" y="103"/>
                    <a:pt x="98" y="101"/>
                  </a:cubicBezTo>
                  <a:cubicBezTo>
                    <a:pt x="99" y="100"/>
                    <a:pt x="100" y="99"/>
                    <a:pt x="101" y="98"/>
                  </a:cubicBezTo>
                  <a:cubicBezTo>
                    <a:pt x="103" y="100"/>
                    <a:pt x="105" y="102"/>
                    <a:pt x="106" y="102"/>
                  </a:cubicBezTo>
                  <a:cubicBezTo>
                    <a:pt x="106" y="102"/>
                    <a:pt x="107" y="102"/>
                    <a:pt x="107" y="102"/>
                  </a:cubicBezTo>
                  <a:cubicBezTo>
                    <a:pt x="108" y="102"/>
                    <a:pt x="108" y="102"/>
                    <a:pt x="109" y="101"/>
                  </a:cubicBezTo>
                  <a:cubicBezTo>
                    <a:pt x="109" y="101"/>
                    <a:pt x="109" y="101"/>
                    <a:pt x="109" y="100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08" y="98"/>
                    <a:pt x="106" y="96"/>
                    <a:pt x="104" y="94"/>
                  </a:cubicBezTo>
                  <a:cubicBezTo>
                    <a:pt x="105" y="93"/>
                    <a:pt x="106" y="92"/>
                    <a:pt x="106" y="91"/>
                  </a:cubicBezTo>
                  <a:cubicBezTo>
                    <a:pt x="109" y="92"/>
                    <a:pt x="112" y="93"/>
                    <a:pt x="112" y="94"/>
                  </a:cubicBezTo>
                  <a:cubicBezTo>
                    <a:pt x="113" y="94"/>
                    <a:pt x="113" y="94"/>
                    <a:pt x="114" y="94"/>
                  </a:cubicBezTo>
                  <a:cubicBezTo>
                    <a:pt x="114" y="93"/>
                    <a:pt x="115" y="93"/>
                    <a:pt x="115" y="93"/>
                  </a:cubicBezTo>
                  <a:cubicBezTo>
                    <a:pt x="115" y="92"/>
                    <a:pt x="115" y="92"/>
                    <a:pt x="115" y="91"/>
                  </a:cubicBezTo>
                  <a:cubicBezTo>
                    <a:pt x="115" y="91"/>
                    <a:pt x="115" y="90"/>
                    <a:pt x="114" y="90"/>
                  </a:cubicBezTo>
                  <a:cubicBezTo>
                    <a:pt x="114" y="89"/>
                    <a:pt x="111" y="88"/>
                    <a:pt x="109" y="86"/>
                  </a:cubicBezTo>
                  <a:cubicBezTo>
                    <a:pt x="110" y="85"/>
                    <a:pt x="110" y="84"/>
                    <a:pt x="111" y="83"/>
                  </a:cubicBezTo>
                  <a:cubicBezTo>
                    <a:pt x="113" y="83"/>
                    <a:pt x="116" y="84"/>
                    <a:pt x="117" y="84"/>
                  </a:cubicBezTo>
                  <a:cubicBezTo>
                    <a:pt x="117" y="84"/>
                    <a:pt x="118" y="84"/>
                    <a:pt x="118" y="84"/>
                  </a:cubicBezTo>
                  <a:cubicBezTo>
                    <a:pt x="119" y="84"/>
                    <a:pt x="119" y="83"/>
                    <a:pt x="119" y="83"/>
                  </a:cubicBezTo>
                  <a:cubicBezTo>
                    <a:pt x="120" y="82"/>
                    <a:pt x="120" y="82"/>
                    <a:pt x="119" y="81"/>
                  </a:cubicBezTo>
                  <a:cubicBezTo>
                    <a:pt x="119" y="81"/>
                    <a:pt x="119" y="80"/>
                    <a:pt x="118" y="80"/>
                  </a:cubicBezTo>
                  <a:cubicBezTo>
                    <a:pt x="118" y="80"/>
                    <a:pt x="115" y="79"/>
                    <a:pt x="113" y="78"/>
                  </a:cubicBezTo>
                  <a:cubicBezTo>
                    <a:pt x="113" y="76"/>
                    <a:pt x="113" y="75"/>
                    <a:pt x="114" y="74"/>
                  </a:cubicBezTo>
                  <a:cubicBezTo>
                    <a:pt x="116" y="74"/>
                    <a:pt x="119" y="74"/>
                    <a:pt x="120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2" y="73"/>
                    <a:pt x="122" y="73"/>
                    <a:pt x="122" y="72"/>
                  </a:cubicBezTo>
                  <a:cubicBezTo>
                    <a:pt x="122" y="72"/>
                    <a:pt x="122" y="71"/>
                    <a:pt x="122" y="71"/>
                  </a:cubicBezTo>
                  <a:cubicBezTo>
                    <a:pt x="122" y="71"/>
                    <a:pt x="121" y="70"/>
                    <a:pt x="121" y="70"/>
                  </a:cubicBezTo>
                  <a:cubicBezTo>
                    <a:pt x="120" y="70"/>
                    <a:pt x="117" y="69"/>
                    <a:pt x="115" y="68"/>
                  </a:cubicBezTo>
                  <a:cubicBezTo>
                    <a:pt x="115" y="67"/>
                    <a:pt x="115" y="66"/>
                    <a:pt x="115" y="64"/>
                  </a:cubicBezTo>
                  <a:cubicBezTo>
                    <a:pt x="118" y="64"/>
                    <a:pt x="121" y="64"/>
                    <a:pt x="121" y="64"/>
                  </a:cubicBezTo>
                  <a:close/>
                  <a:moveTo>
                    <a:pt x="62" y="11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2" y="111"/>
                  </a:cubicBezTo>
                  <a:close/>
                  <a:moveTo>
                    <a:pt x="45" y="108"/>
                  </a:moveTo>
                  <a:cubicBezTo>
                    <a:pt x="45" y="108"/>
                    <a:pt x="44" y="107"/>
                    <a:pt x="44" y="107"/>
                  </a:cubicBezTo>
                  <a:cubicBezTo>
                    <a:pt x="44" y="107"/>
                    <a:pt x="44" y="108"/>
                    <a:pt x="45" y="108"/>
                  </a:cubicBezTo>
                  <a:cubicBezTo>
                    <a:pt x="45" y="108"/>
                    <a:pt x="45" y="108"/>
                    <a:pt x="45" y="108"/>
                  </a:cubicBezTo>
                  <a:close/>
                  <a:moveTo>
                    <a:pt x="31" y="100"/>
                  </a:moveTo>
                  <a:cubicBezTo>
                    <a:pt x="30" y="99"/>
                    <a:pt x="30" y="99"/>
                    <a:pt x="29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0" y="99"/>
                    <a:pt x="30" y="99"/>
                    <a:pt x="31" y="100"/>
                  </a:cubicBezTo>
                  <a:close/>
                  <a:moveTo>
                    <a:pt x="19" y="87"/>
                  </a:move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7"/>
                    <a:pt x="19" y="87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24" name="Freeform 6"/>
            <p:cNvSpPr>
              <a:spLocks noEditPoints="1"/>
            </p:cNvSpPr>
            <p:nvPr/>
          </p:nvSpPr>
          <p:spPr bwMode="auto">
            <a:xfrm>
              <a:off x="1741104" y="904876"/>
              <a:ext cx="210315" cy="209550"/>
            </a:xfrm>
            <a:custGeom>
              <a:avLst/>
              <a:gdLst>
                <a:gd name="T0" fmla="*/ 121 w 123"/>
                <a:gd name="T1" fmla="*/ 60 h 123"/>
                <a:gd name="T2" fmla="*/ 122 w 123"/>
                <a:gd name="T3" fmla="*/ 51 h 123"/>
                <a:gd name="T4" fmla="*/ 118 w 123"/>
                <a:gd name="T5" fmla="*/ 43 h 123"/>
                <a:gd name="T6" fmla="*/ 111 w 123"/>
                <a:gd name="T7" fmla="*/ 41 h 123"/>
                <a:gd name="T8" fmla="*/ 114 w 123"/>
                <a:gd name="T9" fmla="*/ 30 h 123"/>
                <a:gd name="T10" fmla="*/ 109 w 123"/>
                <a:gd name="T11" fmla="*/ 23 h 123"/>
                <a:gd name="T12" fmla="*/ 98 w 123"/>
                <a:gd name="T13" fmla="*/ 22 h 123"/>
                <a:gd name="T14" fmla="*/ 98 w 123"/>
                <a:gd name="T15" fmla="*/ 14 h 123"/>
                <a:gd name="T16" fmla="*/ 92 w 123"/>
                <a:gd name="T17" fmla="*/ 8 h 123"/>
                <a:gd name="T18" fmla="*/ 84 w 123"/>
                <a:gd name="T19" fmla="*/ 6 h 123"/>
                <a:gd name="T20" fmla="*/ 77 w 123"/>
                <a:gd name="T21" fmla="*/ 10 h 123"/>
                <a:gd name="T22" fmla="*/ 71 w 123"/>
                <a:gd name="T23" fmla="*/ 1 h 123"/>
                <a:gd name="T24" fmla="*/ 63 w 123"/>
                <a:gd name="T25" fmla="*/ 0 h 123"/>
                <a:gd name="T26" fmla="*/ 55 w 123"/>
                <a:gd name="T27" fmla="*/ 8 h 123"/>
                <a:gd name="T28" fmla="*/ 49 w 123"/>
                <a:gd name="T29" fmla="*/ 3 h 123"/>
                <a:gd name="T30" fmla="*/ 40 w 123"/>
                <a:gd name="T31" fmla="*/ 4 h 123"/>
                <a:gd name="T32" fmla="*/ 33 w 123"/>
                <a:gd name="T33" fmla="*/ 9 h 123"/>
                <a:gd name="T34" fmla="*/ 32 w 123"/>
                <a:gd name="T35" fmla="*/ 17 h 123"/>
                <a:gd name="T36" fmla="*/ 21 w 123"/>
                <a:gd name="T37" fmla="*/ 16 h 123"/>
                <a:gd name="T38" fmla="*/ 15 w 123"/>
                <a:gd name="T39" fmla="*/ 21 h 123"/>
                <a:gd name="T40" fmla="*/ 16 w 123"/>
                <a:gd name="T41" fmla="*/ 32 h 123"/>
                <a:gd name="T42" fmla="*/ 8 w 123"/>
                <a:gd name="T43" fmla="*/ 34 h 123"/>
                <a:gd name="T44" fmla="*/ 3 w 123"/>
                <a:gd name="T45" fmla="*/ 41 h 123"/>
                <a:gd name="T46" fmla="*/ 3 w 123"/>
                <a:gd name="T47" fmla="*/ 49 h 123"/>
                <a:gd name="T48" fmla="*/ 8 w 123"/>
                <a:gd name="T49" fmla="*/ 55 h 123"/>
                <a:gd name="T50" fmla="*/ 0 w 123"/>
                <a:gd name="T51" fmla="*/ 63 h 123"/>
                <a:gd name="T52" fmla="*/ 1 w 123"/>
                <a:gd name="T53" fmla="*/ 71 h 123"/>
                <a:gd name="T54" fmla="*/ 10 w 123"/>
                <a:gd name="T55" fmla="*/ 78 h 123"/>
                <a:gd name="T56" fmla="*/ 6 w 123"/>
                <a:gd name="T57" fmla="*/ 84 h 123"/>
                <a:gd name="T58" fmla="*/ 8 w 123"/>
                <a:gd name="T59" fmla="*/ 93 h 123"/>
                <a:gd name="T60" fmla="*/ 14 w 123"/>
                <a:gd name="T61" fmla="*/ 99 h 123"/>
                <a:gd name="T62" fmla="*/ 22 w 123"/>
                <a:gd name="T63" fmla="*/ 98 h 123"/>
                <a:gd name="T64" fmla="*/ 23 w 123"/>
                <a:gd name="T65" fmla="*/ 110 h 123"/>
                <a:gd name="T66" fmla="*/ 30 w 123"/>
                <a:gd name="T67" fmla="*/ 114 h 123"/>
                <a:gd name="T68" fmla="*/ 40 w 123"/>
                <a:gd name="T69" fmla="*/ 111 h 123"/>
                <a:gd name="T70" fmla="*/ 43 w 123"/>
                <a:gd name="T71" fmla="*/ 119 h 123"/>
                <a:gd name="T72" fmla="*/ 51 w 123"/>
                <a:gd name="T73" fmla="*/ 123 h 123"/>
                <a:gd name="T74" fmla="*/ 59 w 123"/>
                <a:gd name="T75" fmla="*/ 122 h 123"/>
                <a:gd name="T76" fmla="*/ 64 w 123"/>
                <a:gd name="T77" fmla="*/ 115 h 123"/>
                <a:gd name="T78" fmla="*/ 73 w 123"/>
                <a:gd name="T79" fmla="*/ 122 h 123"/>
                <a:gd name="T80" fmla="*/ 81 w 123"/>
                <a:gd name="T81" fmla="*/ 120 h 123"/>
                <a:gd name="T82" fmla="*/ 86 w 123"/>
                <a:gd name="T83" fmla="*/ 110 h 123"/>
                <a:gd name="T84" fmla="*/ 93 w 123"/>
                <a:gd name="T85" fmla="*/ 113 h 123"/>
                <a:gd name="T86" fmla="*/ 101 w 123"/>
                <a:gd name="T87" fmla="*/ 109 h 123"/>
                <a:gd name="T88" fmla="*/ 106 w 123"/>
                <a:gd name="T89" fmla="*/ 102 h 123"/>
                <a:gd name="T90" fmla="*/ 104 w 123"/>
                <a:gd name="T91" fmla="*/ 94 h 123"/>
                <a:gd name="T92" fmla="*/ 115 w 123"/>
                <a:gd name="T93" fmla="*/ 91 h 123"/>
                <a:gd name="T94" fmla="*/ 118 w 123"/>
                <a:gd name="T95" fmla="*/ 84 h 123"/>
                <a:gd name="T96" fmla="*/ 114 w 123"/>
                <a:gd name="T97" fmla="*/ 74 h 123"/>
                <a:gd name="T98" fmla="*/ 121 w 123"/>
                <a:gd name="T99" fmla="*/ 70 h 123"/>
                <a:gd name="T100" fmla="*/ 61 w 123"/>
                <a:gd name="T101" fmla="*/ 111 h 123"/>
                <a:gd name="T102" fmla="*/ 45 w 123"/>
                <a:gd name="T103" fmla="*/ 108 h 123"/>
                <a:gd name="T104" fmla="*/ 31 w 123"/>
                <a:gd name="T105" fmla="*/ 10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3" h="123">
                  <a:moveTo>
                    <a:pt x="121" y="64"/>
                  </a:moveTo>
                  <a:cubicBezTo>
                    <a:pt x="122" y="64"/>
                    <a:pt x="122" y="63"/>
                    <a:pt x="123" y="63"/>
                  </a:cubicBezTo>
                  <a:cubicBezTo>
                    <a:pt x="123" y="63"/>
                    <a:pt x="123" y="62"/>
                    <a:pt x="123" y="62"/>
                  </a:cubicBezTo>
                  <a:cubicBezTo>
                    <a:pt x="123" y="61"/>
                    <a:pt x="123" y="61"/>
                    <a:pt x="123" y="60"/>
                  </a:cubicBezTo>
                  <a:cubicBezTo>
                    <a:pt x="122" y="60"/>
                    <a:pt x="122" y="60"/>
                    <a:pt x="121" y="60"/>
                  </a:cubicBezTo>
                  <a:cubicBezTo>
                    <a:pt x="121" y="59"/>
                    <a:pt x="118" y="59"/>
                    <a:pt x="115" y="59"/>
                  </a:cubicBezTo>
                  <a:cubicBezTo>
                    <a:pt x="115" y="58"/>
                    <a:pt x="115" y="56"/>
                    <a:pt x="115" y="55"/>
                  </a:cubicBezTo>
                  <a:cubicBezTo>
                    <a:pt x="117" y="54"/>
                    <a:pt x="120" y="54"/>
                    <a:pt x="121" y="53"/>
                  </a:cubicBezTo>
                  <a:cubicBezTo>
                    <a:pt x="121" y="53"/>
                    <a:pt x="122" y="53"/>
                    <a:pt x="122" y="53"/>
                  </a:cubicBezTo>
                  <a:cubicBezTo>
                    <a:pt x="122" y="52"/>
                    <a:pt x="122" y="51"/>
                    <a:pt x="122" y="51"/>
                  </a:cubicBezTo>
                  <a:cubicBezTo>
                    <a:pt x="122" y="50"/>
                    <a:pt x="122" y="50"/>
                    <a:pt x="121" y="50"/>
                  </a:cubicBezTo>
                  <a:cubicBezTo>
                    <a:pt x="121" y="49"/>
                    <a:pt x="121" y="49"/>
                    <a:pt x="120" y="49"/>
                  </a:cubicBezTo>
                  <a:cubicBezTo>
                    <a:pt x="119" y="49"/>
                    <a:pt x="116" y="50"/>
                    <a:pt x="114" y="50"/>
                  </a:cubicBezTo>
                  <a:cubicBezTo>
                    <a:pt x="113" y="48"/>
                    <a:pt x="113" y="47"/>
                    <a:pt x="113" y="46"/>
                  </a:cubicBezTo>
                  <a:cubicBezTo>
                    <a:pt x="115" y="45"/>
                    <a:pt x="118" y="43"/>
                    <a:pt x="118" y="43"/>
                  </a:cubicBezTo>
                  <a:cubicBezTo>
                    <a:pt x="119" y="43"/>
                    <a:pt x="119" y="43"/>
                    <a:pt x="119" y="42"/>
                  </a:cubicBezTo>
                  <a:cubicBezTo>
                    <a:pt x="120" y="42"/>
                    <a:pt x="120" y="41"/>
                    <a:pt x="119" y="41"/>
                  </a:cubicBezTo>
                  <a:cubicBezTo>
                    <a:pt x="119" y="40"/>
                    <a:pt x="119" y="40"/>
                    <a:pt x="118" y="39"/>
                  </a:cubicBezTo>
                  <a:cubicBezTo>
                    <a:pt x="118" y="39"/>
                    <a:pt x="117" y="39"/>
                    <a:pt x="117" y="39"/>
                  </a:cubicBezTo>
                  <a:cubicBezTo>
                    <a:pt x="116" y="39"/>
                    <a:pt x="113" y="40"/>
                    <a:pt x="111" y="41"/>
                  </a:cubicBezTo>
                  <a:cubicBezTo>
                    <a:pt x="110" y="40"/>
                    <a:pt x="110" y="38"/>
                    <a:pt x="109" y="37"/>
                  </a:cubicBezTo>
                  <a:cubicBezTo>
                    <a:pt x="111" y="36"/>
                    <a:pt x="114" y="34"/>
                    <a:pt x="114" y="34"/>
                  </a:cubicBezTo>
                  <a:cubicBezTo>
                    <a:pt x="115" y="33"/>
                    <a:pt x="115" y="33"/>
                    <a:pt x="115" y="32"/>
                  </a:cubicBezTo>
                  <a:cubicBezTo>
                    <a:pt x="115" y="32"/>
                    <a:pt x="115" y="31"/>
                    <a:pt x="115" y="31"/>
                  </a:cubicBezTo>
                  <a:cubicBezTo>
                    <a:pt x="115" y="30"/>
                    <a:pt x="114" y="30"/>
                    <a:pt x="114" y="30"/>
                  </a:cubicBezTo>
                  <a:cubicBezTo>
                    <a:pt x="113" y="30"/>
                    <a:pt x="113" y="30"/>
                    <a:pt x="112" y="30"/>
                  </a:cubicBezTo>
                  <a:cubicBezTo>
                    <a:pt x="112" y="30"/>
                    <a:pt x="109" y="31"/>
                    <a:pt x="106" y="32"/>
                  </a:cubicBezTo>
                  <a:cubicBezTo>
                    <a:pt x="106" y="31"/>
                    <a:pt x="105" y="30"/>
                    <a:pt x="104" y="29"/>
                  </a:cubicBezTo>
                  <a:cubicBezTo>
                    <a:pt x="106" y="27"/>
                    <a:pt x="108" y="25"/>
                    <a:pt x="109" y="25"/>
                  </a:cubicBezTo>
                  <a:cubicBezTo>
                    <a:pt x="109" y="24"/>
                    <a:pt x="109" y="24"/>
                    <a:pt x="109" y="23"/>
                  </a:cubicBezTo>
                  <a:cubicBezTo>
                    <a:pt x="109" y="23"/>
                    <a:pt x="109" y="22"/>
                    <a:pt x="109" y="22"/>
                  </a:cubicBezTo>
                  <a:cubicBezTo>
                    <a:pt x="108" y="22"/>
                    <a:pt x="108" y="21"/>
                    <a:pt x="107" y="21"/>
                  </a:cubicBezTo>
                  <a:cubicBezTo>
                    <a:pt x="107" y="21"/>
                    <a:pt x="106" y="21"/>
                    <a:pt x="106" y="22"/>
                  </a:cubicBezTo>
                  <a:cubicBezTo>
                    <a:pt x="105" y="22"/>
                    <a:pt x="103" y="24"/>
                    <a:pt x="101" y="25"/>
                  </a:cubicBezTo>
                  <a:cubicBezTo>
                    <a:pt x="100" y="24"/>
                    <a:pt x="99" y="23"/>
                    <a:pt x="98" y="22"/>
                  </a:cubicBezTo>
                  <a:cubicBezTo>
                    <a:pt x="99" y="20"/>
                    <a:pt x="101" y="18"/>
                    <a:pt x="102" y="17"/>
                  </a:cubicBezTo>
                  <a:cubicBezTo>
                    <a:pt x="102" y="17"/>
                    <a:pt x="102" y="16"/>
                    <a:pt x="102" y="16"/>
                  </a:cubicBezTo>
                  <a:cubicBezTo>
                    <a:pt x="102" y="15"/>
                    <a:pt x="101" y="15"/>
                    <a:pt x="101" y="14"/>
                  </a:cubicBezTo>
                  <a:cubicBezTo>
                    <a:pt x="101" y="14"/>
                    <a:pt x="100" y="14"/>
                    <a:pt x="100" y="14"/>
                  </a:cubicBezTo>
                  <a:cubicBezTo>
                    <a:pt x="99" y="14"/>
                    <a:pt x="99" y="14"/>
                    <a:pt x="98" y="14"/>
                  </a:cubicBezTo>
                  <a:cubicBezTo>
                    <a:pt x="98" y="15"/>
                    <a:pt x="96" y="17"/>
                    <a:pt x="94" y="19"/>
                  </a:cubicBezTo>
                  <a:cubicBezTo>
                    <a:pt x="93" y="18"/>
                    <a:pt x="92" y="17"/>
                    <a:pt x="91" y="17"/>
                  </a:cubicBezTo>
                  <a:cubicBezTo>
                    <a:pt x="92" y="14"/>
                    <a:pt x="93" y="11"/>
                    <a:pt x="93" y="11"/>
                  </a:cubicBezTo>
                  <a:cubicBezTo>
                    <a:pt x="93" y="10"/>
                    <a:pt x="93" y="10"/>
                    <a:pt x="93" y="9"/>
                  </a:cubicBezTo>
                  <a:cubicBezTo>
                    <a:pt x="93" y="9"/>
                    <a:pt x="93" y="8"/>
                    <a:pt x="92" y="8"/>
                  </a:cubicBezTo>
                  <a:cubicBezTo>
                    <a:pt x="92" y="8"/>
                    <a:pt x="91" y="8"/>
                    <a:pt x="91" y="8"/>
                  </a:cubicBezTo>
                  <a:cubicBezTo>
                    <a:pt x="90" y="8"/>
                    <a:pt x="90" y="8"/>
                    <a:pt x="90" y="9"/>
                  </a:cubicBezTo>
                  <a:cubicBezTo>
                    <a:pt x="89" y="9"/>
                    <a:pt x="87" y="12"/>
                    <a:pt x="86" y="14"/>
                  </a:cubicBezTo>
                  <a:cubicBezTo>
                    <a:pt x="85" y="13"/>
                    <a:pt x="83" y="13"/>
                    <a:pt x="82" y="12"/>
                  </a:cubicBezTo>
                  <a:cubicBezTo>
                    <a:pt x="83" y="10"/>
                    <a:pt x="84" y="7"/>
                    <a:pt x="84" y="6"/>
                  </a:cubicBezTo>
                  <a:cubicBezTo>
                    <a:pt x="84" y="6"/>
                    <a:pt x="84" y="5"/>
                    <a:pt x="84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3"/>
                    <a:pt x="81" y="3"/>
                    <a:pt x="81" y="4"/>
                  </a:cubicBezTo>
                  <a:cubicBezTo>
                    <a:pt x="81" y="4"/>
                    <a:pt x="80" y="4"/>
                    <a:pt x="80" y="5"/>
                  </a:cubicBezTo>
                  <a:cubicBezTo>
                    <a:pt x="80" y="5"/>
                    <a:pt x="78" y="8"/>
                    <a:pt x="77" y="10"/>
                  </a:cubicBezTo>
                  <a:cubicBezTo>
                    <a:pt x="76" y="10"/>
                    <a:pt x="75" y="10"/>
                    <a:pt x="73" y="9"/>
                  </a:cubicBezTo>
                  <a:cubicBezTo>
                    <a:pt x="74" y="7"/>
                    <a:pt x="74" y="4"/>
                    <a:pt x="74" y="3"/>
                  </a:cubicBezTo>
                  <a:cubicBezTo>
                    <a:pt x="74" y="3"/>
                    <a:pt x="74" y="2"/>
                    <a:pt x="73" y="2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1"/>
                    <a:pt x="70" y="2"/>
                    <a:pt x="70" y="2"/>
                  </a:cubicBezTo>
                  <a:cubicBezTo>
                    <a:pt x="70" y="3"/>
                    <a:pt x="69" y="6"/>
                    <a:pt x="68" y="8"/>
                  </a:cubicBezTo>
                  <a:cubicBezTo>
                    <a:pt x="67" y="8"/>
                    <a:pt x="65" y="8"/>
                    <a:pt x="64" y="8"/>
                  </a:cubicBezTo>
                  <a:cubicBezTo>
                    <a:pt x="64" y="5"/>
                    <a:pt x="64" y="2"/>
                    <a:pt x="64" y="2"/>
                  </a:cubicBezTo>
                  <a:cubicBezTo>
                    <a:pt x="63" y="1"/>
                    <a:pt x="63" y="1"/>
                    <a:pt x="63" y="0"/>
                  </a:cubicBezTo>
                  <a:cubicBezTo>
                    <a:pt x="62" y="0"/>
                    <a:pt x="62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60" y="1"/>
                    <a:pt x="59" y="1"/>
                    <a:pt x="59" y="2"/>
                  </a:cubicBezTo>
                  <a:cubicBezTo>
                    <a:pt x="59" y="2"/>
                    <a:pt x="59" y="5"/>
                    <a:pt x="59" y="8"/>
                  </a:cubicBezTo>
                  <a:cubicBezTo>
                    <a:pt x="57" y="8"/>
                    <a:pt x="56" y="8"/>
                    <a:pt x="55" y="8"/>
                  </a:cubicBezTo>
                  <a:cubicBezTo>
                    <a:pt x="54" y="6"/>
                    <a:pt x="53" y="3"/>
                    <a:pt x="53" y="2"/>
                  </a:cubicBezTo>
                  <a:cubicBezTo>
                    <a:pt x="53" y="2"/>
                    <a:pt x="53" y="1"/>
                    <a:pt x="52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0" y="1"/>
                    <a:pt x="50" y="1"/>
                    <a:pt x="49" y="2"/>
                  </a:cubicBezTo>
                  <a:cubicBezTo>
                    <a:pt x="49" y="2"/>
                    <a:pt x="49" y="3"/>
                    <a:pt x="49" y="3"/>
                  </a:cubicBezTo>
                  <a:cubicBezTo>
                    <a:pt x="49" y="4"/>
                    <a:pt x="49" y="7"/>
                    <a:pt x="49" y="9"/>
                  </a:cubicBezTo>
                  <a:cubicBezTo>
                    <a:pt x="48" y="10"/>
                    <a:pt x="47" y="10"/>
                    <a:pt x="46" y="10"/>
                  </a:cubicBezTo>
                  <a:cubicBezTo>
                    <a:pt x="44" y="8"/>
                    <a:pt x="43" y="5"/>
                    <a:pt x="43" y="5"/>
                  </a:cubicBezTo>
                  <a:cubicBezTo>
                    <a:pt x="43" y="4"/>
                    <a:pt x="42" y="4"/>
                    <a:pt x="42" y="4"/>
                  </a:cubicBezTo>
                  <a:cubicBezTo>
                    <a:pt x="41" y="3"/>
                    <a:pt x="41" y="3"/>
                    <a:pt x="40" y="4"/>
                  </a:cubicBezTo>
                  <a:cubicBezTo>
                    <a:pt x="40" y="4"/>
                    <a:pt x="39" y="4"/>
                    <a:pt x="39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39" y="13"/>
                    <a:pt x="38" y="13"/>
                    <a:pt x="37" y="14"/>
                  </a:cubicBezTo>
                  <a:cubicBezTo>
                    <a:pt x="35" y="12"/>
                    <a:pt x="34" y="9"/>
                    <a:pt x="33" y="9"/>
                  </a:cubicBezTo>
                  <a:cubicBezTo>
                    <a:pt x="33" y="8"/>
                    <a:pt x="32" y="8"/>
                    <a:pt x="32" y="8"/>
                  </a:cubicBezTo>
                  <a:cubicBezTo>
                    <a:pt x="32" y="8"/>
                    <a:pt x="31" y="8"/>
                    <a:pt x="31" y="8"/>
                  </a:cubicBezTo>
                  <a:cubicBezTo>
                    <a:pt x="30" y="8"/>
                    <a:pt x="30" y="9"/>
                    <a:pt x="30" y="9"/>
                  </a:cubicBezTo>
                  <a:cubicBezTo>
                    <a:pt x="29" y="10"/>
                    <a:pt x="29" y="10"/>
                    <a:pt x="30" y="11"/>
                  </a:cubicBezTo>
                  <a:cubicBezTo>
                    <a:pt x="30" y="11"/>
                    <a:pt x="31" y="14"/>
                    <a:pt x="32" y="17"/>
                  </a:cubicBezTo>
                  <a:cubicBezTo>
                    <a:pt x="31" y="17"/>
                    <a:pt x="30" y="18"/>
                    <a:pt x="29" y="19"/>
                  </a:cubicBezTo>
                  <a:cubicBezTo>
                    <a:pt x="27" y="17"/>
                    <a:pt x="25" y="15"/>
                    <a:pt x="25" y="14"/>
                  </a:cubicBezTo>
                  <a:cubicBezTo>
                    <a:pt x="24" y="14"/>
                    <a:pt x="24" y="14"/>
                    <a:pt x="23" y="14"/>
                  </a:cubicBezTo>
                  <a:cubicBezTo>
                    <a:pt x="23" y="14"/>
                    <a:pt x="22" y="14"/>
                    <a:pt x="22" y="14"/>
                  </a:cubicBezTo>
                  <a:cubicBezTo>
                    <a:pt x="21" y="15"/>
                    <a:pt x="21" y="15"/>
                    <a:pt x="21" y="16"/>
                  </a:cubicBezTo>
                  <a:cubicBezTo>
                    <a:pt x="21" y="16"/>
                    <a:pt x="21" y="17"/>
                    <a:pt x="21" y="17"/>
                  </a:cubicBezTo>
                  <a:cubicBezTo>
                    <a:pt x="22" y="18"/>
                    <a:pt x="23" y="20"/>
                    <a:pt x="25" y="22"/>
                  </a:cubicBezTo>
                  <a:cubicBezTo>
                    <a:pt x="24" y="23"/>
                    <a:pt x="23" y="24"/>
                    <a:pt x="22" y="25"/>
                  </a:cubicBezTo>
                  <a:cubicBezTo>
                    <a:pt x="20" y="24"/>
                    <a:pt x="17" y="22"/>
                    <a:pt x="17" y="22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5" y="21"/>
                    <a:pt x="15" y="22"/>
                    <a:pt x="14" y="22"/>
                  </a:cubicBezTo>
                  <a:cubicBezTo>
                    <a:pt x="14" y="22"/>
                    <a:pt x="14" y="23"/>
                    <a:pt x="14" y="23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5" y="25"/>
                    <a:pt x="17" y="27"/>
                    <a:pt x="19" y="29"/>
                  </a:cubicBezTo>
                  <a:cubicBezTo>
                    <a:pt x="18" y="30"/>
                    <a:pt x="17" y="31"/>
                    <a:pt x="16" y="32"/>
                  </a:cubicBezTo>
                  <a:cubicBezTo>
                    <a:pt x="14" y="31"/>
                    <a:pt x="11" y="30"/>
                    <a:pt x="11" y="30"/>
                  </a:cubicBezTo>
                  <a:cubicBezTo>
                    <a:pt x="10" y="30"/>
                    <a:pt x="10" y="30"/>
                    <a:pt x="9" y="30"/>
                  </a:cubicBezTo>
                  <a:cubicBezTo>
                    <a:pt x="9" y="30"/>
                    <a:pt x="8" y="30"/>
                    <a:pt x="8" y="31"/>
                  </a:cubicBezTo>
                  <a:cubicBezTo>
                    <a:pt x="8" y="31"/>
                    <a:pt x="8" y="32"/>
                    <a:pt x="8" y="32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9" y="34"/>
                    <a:pt x="11" y="36"/>
                    <a:pt x="14" y="37"/>
                  </a:cubicBezTo>
                  <a:cubicBezTo>
                    <a:pt x="13" y="38"/>
                    <a:pt x="12" y="40"/>
                    <a:pt x="12" y="41"/>
                  </a:cubicBezTo>
                  <a:cubicBezTo>
                    <a:pt x="9" y="40"/>
                    <a:pt x="7" y="39"/>
                    <a:pt x="6" y="39"/>
                  </a:cubicBezTo>
                  <a:cubicBezTo>
                    <a:pt x="5" y="39"/>
                    <a:pt x="5" y="39"/>
                    <a:pt x="4" y="39"/>
                  </a:cubicBezTo>
                  <a:cubicBezTo>
                    <a:pt x="4" y="40"/>
                    <a:pt x="4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5" y="43"/>
                    <a:pt x="8" y="45"/>
                    <a:pt x="10" y="46"/>
                  </a:cubicBezTo>
                  <a:cubicBezTo>
                    <a:pt x="10" y="47"/>
                    <a:pt x="9" y="48"/>
                    <a:pt x="9" y="50"/>
                  </a:cubicBezTo>
                  <a:cubicBezTo>
                    <a:pt x="6" y="50"/>
                    <a:pt x="3" y="49"/>
                    <a:pt x="3" y="49"/>
                  </a:cubicBezTo>
                  <a:cubicBezTo>
                    <a:pt x="2" y="49"/>
                    <a:pt x="2" y="49"/>
                    <a:pt x="1" y="50"/>
                  </a:cubicBezTo>
                  <a:cubicBezTo>
                    <a:pt x="1" y="50"/>
                    <a:pt x="1" y="50"/>
                    <a:pt x="1" y="51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3"/>
                    <a:pt x="2" y="53"/>
                    <a:pt x="2" y="53"/>
                  </a:cubicBezTo>
                  <a:cubicBezTo>
                    <a:pt x="3" y="54"/>
                    <a:pt x="6" y="54"/>
                    <a:pt x="8" y="55"/>
                  </a:cubicBezTo>
                  <a:cubicBezTo>
                    <a:pt x="8" y="56"/>
                    <a:pt x="8" y="58"/>
                    <a:pt x="8" y="59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1" y="60"/>
                    <a:pt x="1" y="60"/>
                    <a:pt x="0" y="60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1" y="63"/>
                    <a:pt x="1" y="64"/>
                    <a:pt x="2" y="64"/>
                  </a:cubicBezTo>
                  <a:cubicBezTo>
                    <a:pt x="2" y="64"/>
                    <a:pt x="5" y="64"/>
                    <a:pt x="8" y="64"/>
                  </a:cubicBezTo>
                  <a:cubicBezTo>
                    <a:pt x="8" y="66"/>
                    <a:pt x="8" y="67"/>
                    <a:pt x="8" y="68"/>
                  </a:cubicBezTo>
                  <a:cubicBezTo>
                    <a:pt x="6" y="69"/>
                    <a:pt x="3" y="70"/>
                    <a:pt x="2" y="70"/>
                  </a:cubicBezTo>
                  <a:cubicBezTo>
                    <a:pt x="2" y="70"/>
                    <a:pt x="1" y="71"/>
                    <a:pt x="1" y="71"/>
                  </a:cubicBezTo>
                  <a:cubicBezTo>
                    <a:pt x="1" y="71"/>
                    <a:pt x="1" y="72"/>
                    <a:pt x="1" y="72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6" y="74"/>
                    <a:pt x="9" y="74"/>
                  </a:cubicBezTo>
                  <a:cubicBezTo>
                    <a:pt x="9" y="75"/>
                    <a:pt x="10" y="76"/>
                    <a:pt x="10" y="78"/>
                  </a:cubicBezTo>
                  <a:cubicBezTo>
                    <a:pt x="8" y="79"/>
                    <a:pt x="5" y="80"/>
                    <a:pt x="4" y="80"/>
                  </a:cubicBezTo>
                  <a:cubicBezTo>
                    <a:pt x="4" y="80"/>
                    <a:pt x="4" y="81"/>
                    <a:pt x="3" y="81"/>
                  </a:cubicBezTo>
                  <a:cubicBezTo>
                    <a:pt x="3" y="82"/>
                    <a:pt x="3" y="82"/>
                    <a:pt x="3" y="83"/>
                  </a:cubicBezTo>
                  <a:cubicBezTo>
                    <a:pt x="4" y="83"/>
                    <a:pt x="4" y="84"/>
                    <a:pt x="4" y="84"/>
                  </a:cubicBezTo>
                  <a:cubicBezTo>
                    <a:pt x="5" y="84"/>
                    <a:pt x="5" y="84"/>
                    <a:pt x="6" y="84"/>
                  </a:cubicBezTo>
                  <a:cubicBezTo>
                    <a:pt x="7" y="84"/>
                    <a:pt x="9" y="83"/>
                    <a:pt x="12" y="83"/>
                  </a:cubicBezTo>
                  <a:cubicBezTo>
                    <a:pt x="12" y="84"/>
                    <a:pt x="13" y="85"/>
                    <a:pt x="14" y="86"/>
                  </a:cubicBezTo>
                  <a:cubicBezTo>
                    <a:pt x="11" y="88"/>
                    <a:pt x="9" y="89"/>
                    <a:pt x="8" y="90"/>
                  </a:cubicBezTo>
                  <a:cubicBezTo>
                    <a:pt x="8" y="90"/>
                    <a:pt x="8" y="91"/>
                    <a:pt x="8" y="91"/>
                  </a:cubicBezTo>
                  <a:cubicBezTo>
                    <a:pt x="8" y="92"/>
                    <a:pt x="8" y="92"/>
                    <a:pt x="8" y="93"/>
                  </a:cubicBezTo>
                  <a:cubicBezTo>
                    <a:pt x="8" y="93"/>
                    <a:pt x="9" y="93"/>
                    <a:pt x="9" y="94"/>
                  </a:cubicBezTo>
                  <a:cubicBezTo>
                    <a:pt x="10" y="94"/>
                    <a:pt x="10" y="94"/>
                    <a:pt x="11" y="94"/>
                  </a:cubicBezTo>
                  <a:cubicBezTo>
                    <a:pt x="11" y="93"/>
                    <a:pt x="14" y="92"/>
                    <a:pt x="16" y="91"/>
                  </a:cubicBezTo>
                  <a:cubicBezTo>
                    <a:pt x="17" y="92"/>
                    <a:pt x="18" y="93"/>
                    <a:pt x="19" y="94"/>
                  </a:cubicBezTo>
                  <a:cubicBezTo>
                    <a:pt x="17" y="96"/>
                    <a:pt x="15" y="98"/>
                    <a:pt x="14" y="99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6" y="102"/>
                    <a:pt x="16" y="102"/>
                    <a:pt x="17" y="102"/>
                  </a:cubicBezTo>
                  <a:cubicBezTo>
                    <a:pt x="17" y="102"/>
                    <a:pt x="20" y="100"/>
                    <a:pt x="22" y="98"/>
                  </a:cubicBezTo>
                  <a:cubicBezTo>
                    <a:pt x="23" y="99"/>
                    <a:pt x="24" y="100"/>
                    <a:pt x="25" y="101"/>
                  </a:cubicBezTo>
                  <a:cubicBezTo>
                    <a:pt x="23" y="103"/>
                    <a:pt x="22" y="106"/>
                    <a:pt x="21" y="106"/>
                  </a:cubicBezTo>
                  <a:cubicBezTo>
                    <a:pt x="21" y="107"/>
                    <a:pt x="21" y="107"/>
                    <a:pt x="21" y="108"/>
                  </a:cubicBezTo>
                  <a:cubicBezTo>
                    <a:pt x="21" y="108"/>
                    <a:pt x="21" y="109"/>
                    <a:pt x="22" y="109"/>
                  </a:cubicBezTo>
                  <a:cubicBezTo>
                    <a:pt x="22" y="109"/>
                    <a:pt x="23" y="110"/>
                    <a:pt x="23" y="110"/>
                  </a:cubicBezTo>
                  <a:cubicBezTo>
                    <a:pt x="24" y="110"/>
                    <a:pt x="24" y="109"/>
                    <a:pt x="25" y="109"/>
                  </a:cubicBezTo>
                  <a:cubicBezTo>
                    <a:pt x="25" y="109"/>
                    <a:pt x="27" y="106"/>
                    <a:pt x="29" y="105"/>
                  </a:cubicBezTo>
                  <a:cubicBezTo>
                    <a:pt x="30" y="105"/>
                    <a:pt x="31" y="106"/>
                    <a:pt x="32" y="107"/>
                  </a:cubicBezTo>
                  <a:cubicBezTo>
                    <a:pt x="31" y="109"/>
                    <a:pt x="30" y="112"/>
                    <a:pt x="30" y="113"/>
                  </a:cubicBezTo>
                  <a:cubicBezTo>
                    <a:pt x="29" y="113"/>
                    <a:pt x="29" y="114"/>
                    <a:pt x="30" y="114"/>
                  </a:cubicBezTo>
                  <a:cubicBezTo>
                    <a:pt x="30" y="115"/>
                    <a:pt x="30" y="115"/>
                    <a:pt x="31" y="115"/>
                  </a:cubicBezTo>
                  <a:cubicBezTo>
                    <a:pt x="31" y="115"/>
                    <a:pt x="32" y="116"/>
                    <a:pt x="32" y="115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4" y="114"/>
                    <a:pt x="35" y="112"/>
                    <a:pt x="37" y="110"/>
                  </a:cubicBezTo>
                  <a:cubicBezTo>
                    <a:pt x="38" y="110"/>
                    <a:pt x="39" y="111"/>
                    <a:pt x="40" y="111"/>
                  </a:cubicBezTo>
                  <a:cubicBezTo>
                    <a:pt x="40" y="114"/>
                    <a:pt x="39" y="117"/>
                    <a:pt x="39" y="117"/>
                  </a:cubicBezTo>
                  <a:cubicBezTo>
                    <a:pt x="39" y="118"/>
                    <a:pt x="39" y="118"/>
                    <a:pt x="39" y="119"/>
                  </a:cubicBezTo>
                  <a:cubicBezTo>
                    <a:pt x="39" y="119"/>
                    <a:pt x="40" y="120"/>
                    <a:pt x="40" y="120"/>
                  </a:cubicBezTo>
                  <a:cubicBezTo>
                    <a:pt x="41" y="120"/>
                    <a:pt x="41" y="120"/>
                    <a:pt x="42" y="120"/>
                  </a:cubicBezTo>
                  <a:cubicBezTo>
                    <a:pt x="42" y="120"/>
                    <a:pt x="43" y="119"/>
                    <a:pt x="43" y="119"/>
                  </a:cubicBezTo>
                  <a:cubicBezTo>
                    <a:pt x="43" y="118"/>
                    <a:pt x="44" y="115"/>
                    <a:pt x="46" y="113"/>
                  </a:cubicBezTo>
                  <a:cubicBezTo>
                    <a:pt x="47" y="113"/>
                    <a:pt x="48" y="114"/>
                    <a:pt x="49" y="114"/>
                  </a:cubicBezTo>
                  <a:cubicBezTo>
                    <a:pt x="49" y="117"/>
                    <a:pt x="49" y="120"/>
                    <a:pt x="49" y="120"/>
                  </a:cubicBezTo>
                  <a:cubicBezTo>
                    <a:pt x="49" y="121"/>
                    <a:pt x="49" y="121"/>
                    <a:pt x="49" y="122"/>
                  </a:cubicBezTo>
                  <a:cubicBezTo>
                    <a:pt x="50" y="122"/>
                    <a:pt x="50" y="122"/>
                    <a:pt x="51" y="123"/>
                  </a:cubicBezTo>
                  <a:cubicBezTo>
                    <a:pt x="51" y="123"/>
                    <a:pt x="52" y="123"/>
                    <a:pt x="52" y="122"/>
                  </a:cubicBezTo>
                  <a:cubicBezTo>
                    <a:pt x="53" y="122"/>
                    <a:pt x="53" y="122"/>
                    <a:pt x="53" y="121"/>
                  </a:cubicBezTo>
                  <a:cubicBezTo>
                    <a:pt x="53" y="121"/>
                    <a:pt x="54" y="118"/>
                    <a:pt x="55" y="115"/>
                  </a:cubicBezTo>
                  <a:cubicBezTo>
                    <a:pt x="56" y="115"/>
                    <a:pt x="57" y="115"/>
                    <a:pt x="59" y="115"/>
                  </a:cubicBezTo>
                  <a:cubicBezTo>
                    <a:pt x="59" y="118"/>
                    <a:pt x="59" y="121"/>
                    <a:pt x="59" y="122"/>
                  </a:cubicBezTo>
                  <a:cubicBezTo>
                    <a:pt x="59" y="122"/>
                    <a:pt x="60" y="123"/>
                    <a:pt x="60" y="123"/>
                  </a:cubicBezTo>
                  <a:cubicBezTo>
                    <a:pt x="60" y="123"/>
                    <a:pt x="61" y="123"/>
                    <a:pt x="61" y="123"/>
                  </a:cubicBezTo>
                  <a:cubicBezTo>
                    <a:pt x="62" y="123"/>
                    <a:pt x="62" y="123"/>
                    <a:pt x="63" y="123"/>
                  </a:cubicBezTo>
                  <a:cubicBezTo>
                    <a:pt x="63" y="123"/>
                    <a:pt x="63" y="122"/>
                    <a:pt x="64" y="122"/>
                  </a:cubicBezTo>
                  <a:cubicBezTo>
                    <a:pt x="64" y="121"/>
                    <a:pt x="64" y="118"/>
                    <a:pt x="64" y="115"/>
                  </a:cubicBezTo>
                  <a:cubicBezTo>
                    <a:pt x="65" y="115"/>
                    <a:pt x="67" y="115"/>
                    <a:pt x="68" y="115"/>
                  </a:cubicBezTo>
                  <a:cubicBezTo>
                    <a:pt x="69" y="118"/>
                    <a:pt x="70" y="121"/>
                    <a:pt x="70" y="121"/>
                  </a:cubicBezTo>
                  <a:cubicBezTo>
                    <a:pt x="70" y="122"/>
                    <a:pt x="70" y="122"/>
                    <a:pt x="71" y="122"/>
                  </a:cubicBezTo>
                  <a:cubicBezTo>
                    <a:pt x="71" y="123"/>
                    <a:pt x="72" y="123"/>
                    <a:pt x="72" y="123"/>
                  </a:cubicBezTo>
                  <a:cubicBezTo>
                    <a:pt x="73" y="122"/>
                    <a:pt x="73" y="122"/>
                    <a:pt x="73" y="122"/>
                  </a:cubicBezTo>
                  <a:cubicBezTo>
                    <a:pt x="74" y="121"/>
                    <a:pt x="74" y="121"/>
                    <a:pt x="74" y="120"/>
                  </a:cubicBezTo>
                  <a:cubicBezTo>
                    <a:pt x="74" y="120"/>
                    <a:pt x="74" y="117"/>
                    <a:pt x="73" y="114"/>
                  </a:cubicBezTo>
                  <a:cubicBezTo>
                    <a:pt x="75" y="114"/>
                    <a:pt x="76" y="113"/>
                    <a:pt x="77" y="113"/>
                  </a:cubicBezTo>
                  <a:cubicBezTo>
                    <a:pt x="78" y="115"/>
                    <a:pt x="80" y="118"/>
                    <a:pt x="80" y="119"/>
                  </a:cubicBezTo>
                  <a:cubicBezTo>
                    <a:pt x="80" y="119"/>
                    <a:pt x="81" y="120"/>
                    <a:pt x="81" y="120"/>
                  </a:cubicBezTo>
                  <a:cubicBezTo>
                    <a:pt x="81" y="120"/>
                    <a:pt x="82" y="120"/>
                    <a:pt x="83" y="120"/>
                  </a:cubicBezTo>
                  <a:cubicBezTo>
                    <a:pt x="83" y="120"/>
                    <a:pt x="83" y="119"/>
                    <a:pt x="84" y="119"/>
                  </a:cubicBezTo>
                  <a:cubicBezTo>
                    <a:pt x="84" y="118"/>
                    <a:pt x="84" y="118"/>
                    <a:pt x="84" y="117"/>
                  </a:cubicBezTo>
                  <a:cubicBezTo>
                    <a:pt x="84" y="117"/>
                    <a:pt x="83" y="114"/>
                    <a:pt x="82" y="111"/>
                  </a:cubicBezTo>
                  <a:cubicBezTo>
                    <a:pt x="83" y="111"/>
                    <a:pt x="85" y="110"/>
                    <a:pt x="86" y="110"/>
                  </a:cubicBezTo>
                  <a:cubicBezTo>
                    <a:pt x="87" y="112"/>
                    <a:pt x="89" y="114"/>
                    <a:pt x="90" y="115"/>
                  </a:cubicBezTo>
                  <a:cubicBezTo>
                    <a:pt x="90" y="115"/>
                    <a:pt x="90" y="115"/>
                    <a:pt x="91" y="115"/>
                  </a:cubicBezTo>
                  <a:cubicBezTo>
                    <a:pt x="91" y="116"/>
                    <a:pt x="92" y="115"/>
                    <a:pt x="92" y="115"/>
                  </a:cubicBezTo>
                  <a:cubicBezTo>
                    <a:pt x="93" y="115"/>
                    <a:pt x="93" y="115"/>
                    <a:pt x="93" y="114"/>
                  </a:cubicBezTo>
                  <a:cubicBezTo>
                    <a:pt x="93" y="114"/>
                    <a:pt x="93" y="113"/>
                    <a:pt x="93" y="113"/>
                  </a:cubicBezTo>
                  <a:cubicBezTo>
                    <a:pt x="93" y="112"/>
                    <a:pt x="92" y="109"/>
                    <a:pt x="91" y="107"/>
                  </a:cubicBezTo>
                  <a:cubicBezTo>
                    <a:pt x="92" y="106"/>
                    <a:pt x="93" y="105"/>
                    <a:pt x="94" y="105"/>
                  </a:cubicBezTo>
                  <a:cubicBezTo>
                    <a:pt x="96" y="106"/>
                    <a:pt x="98" y="109"/>
                    <a:pt x="98" y="109"/>
                  </a:cubicBezTo>
                  <a:cubicBezTo>
                    <a:pt x="99" y="109"/>
                    <a:pt x="99" y="110"/>
                    <a:pt x="100" y="110"/>
                  </a:cubicBezTo>
                  <a:cubicBezTo>
                    <a:pt x="100" y="110"/>
                    <a:pt x="101" y="109"/>
                    <a:pt x="101" y="109"/>
                  </a:cubicBezTo>
                  <a:cubicBezTo>
                    <a:pt x="101" y="109"/>
                    <a:pt x="102" y="108"/>
                    <a:pt x="102" y="108"/>
                  </a:cubicBezTo>
                  <a:cubicBezTo>
                    <a:pt x="102" y="107"/>
                    <a:pt x="102" y="107"/>
                    <a:pt x="102" y="106"/>
                  </a:cubicBezTo>
                  <a:cubicBezTo>
                    <a:pt x="101" y="106"/>
                    <a:pt x="99" y="103"/>
                    <a:pt x="98" y="101"/>
                  </a:cubicBezTo>
                  <a:cubicBezTo>
                    <a:pt x="99" y="100"/>
                    <a:pt x="100" y="99"/>
                    <a:pt x="101" y="98"/>
                  </a:cubicBezTo>
                  <a:cubicBezTo>
                    <a:pt x="103" y="100"/>
                    <a:pt x="105" y="102"/>
                    <a:pt x="106" y="102"/>
                  </a:cubicBezTo>
                  <a:cubicBezTo>
                    <a:pt x="106" y="102"/>
                    <a:pt x="107" y="102"/>
                    <a:pt x="107" y="102"/>
                  </a:cubicBezTo>
                  <a:cubicBezTo>
                    <a:pt x="108" y="102"/>
                    <a:pt x="108" y="102"/>
                    <a:pt x="109" y="101"/>
                  </a:cubicBezTo>
                  <a:cubicBezTo>
                    <a:pt x="109" y="101"/>
                    <a:pt x="109" y="101"/>
                    <a:pt x="109" y="100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08" y="98"/>
                    <a:pt x="106" y="96"/>
                    <a:pt x="104" y="94"/>
                  </a:cubicBezTo>
                  <a:cubicBezTo>
                    <a:pt x="105" y="93"/>
                    <a:pt x="106" y="92"/>
                    <a:pt x="106" y="91"/>
                  </a:cubicBezTo>
                  <a:cubicBezTo>
                    <a:pt x="109" y="92"/>
                    <a:pt x="112" y="93"/>
                    <a:pt x="112" y="94"/>
                  </a:cubicBezTo>
                  <a:cubicBezTo>
                    <a:pt x="113" y="94"/>
                    <a:pt x="113" y="94"/>
                    <a:pt x="114" y="94"/>
                  </a:cubicBezTo>
                  <a:cubicBezTo>
                    <a:pt x="114" y="93"/>
                    <a:pt x="115" y="93"/>
                    <a:pt x="115" y="93"/>
                  </a:cubicBezTo>
                  <a:cubicBezTo>
                    <a:pt x="115" y="92"/>
                    <a:pt x="115" y="92"/>
                    <a:pt x="115" y="91"/>
                  </a:cubicBezTo>
                  <a:cubicBezTo>
                    <a:pt x="115" y="91"/>
                    <a:pt x="115" y="90"/>
                    <a:pt x="114" y="90"/>
                  </a:cubicBezTo>
                  <a:cubicBezTo>
                    <a:pt x="114" y="89"/>
                    <a:pt x="111" y="88"/>
                    <a:pt x="109" y="86"/>
                  </a:cubicBezTo>
                  <a:cubicBezTo>
                    <a:pt x="110" y="85"/>
                    <a:pt x="110" y="84"/>
                    <a:pt x="111" y="83"/>
                  </a:cubicBezTo>
                  <a:cubicBezTo>
                    <a:pt x="113" y="83"/>
                    <a:pt x="116" y="84"/>
                    <a:pt x="117" y="84"/>
                  </a:cubicBezTo>
                  <a:cubicBezTo>
                    <a:pt x="117" y="84"/>
                    <a:pt x="118" y="84"/>
                    <a:pt x="118" y="84"/>
                  </a:cubicBezTo>
                  <a:cubicBezTo>
                    <a:pt x="119" y="84"/>
                    <a:pt x="119" y="83"/>
                    <a:pt x="119" y="83"/>
                  </a:cubicBezTo>
                  <a:cubicBezTo>
                    <a:pt x="120" y="82"/>
                    <a:pt x="120" y="82"/>
                    <a:pt x="119" y="81"/>
                  </a:cubicBezTo>
                  <a:cubicBezTo>
                    <a:pt x="119" y="81"/>
                    <a:pt x="119" y="80"/>
                    <a:pt x="118" y="80"/>
                  </a:cubicBezTo>
                  <a:cubicBezTo>
                    <a:pt x="118" y="80"/>
                    <a:pt x="115" y="79"/>
                    <a:pt x="113" y="78"/>
                  </a:cubicBezTo>
                  <a:cubicBezTo>
                    <a:pt x="113" y="76"/>
                    <a:pt x="113" y="75"/>
                    <a:pt x="114" y="74"/>
                  </a:cubicBezTo>
                  <a:cubicBezTo>
                    <a:pt x="116" y="74"/>
                    <a:pt x="119" y="74"/>
                    <a:pt x="120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2" y="73"/>
                    <a:pt x="122" y="73"/>
                    <a:pt x="122" y="72"/>
                  </a:cubicBezTo>
                  <a:cubicBezTo>
                    <a:pt x="122" y="72"/>
                    <a:pt x="122" y="71"/>
                    <a:pt x="122" y="71"/>
                  </a:cubicBezTo>
                  <a:cubicBezTo>
                    <a:pt x="122" y="71"/>
                    <a:pt x="121" y="70"/>
                    <a:pt x="121" y="70"/>
                  </a:cubicBezTo>
                  <a:cubicBezTo>
                    <a:pt x="120" y="70"/>
                    <a:pt x="117" y="69"/>
                    <a:pt x="115" y="68"/>
                  </a:cubicBezTo>
                  <a:cubicBezTo>
                    <a:pt x="115" y="67"/>
                    <a:pt x="115" y="66"/>
                    <a:pt x="115" y="64"/>
                  </a:cubicBezTo>
                  <a:cubicBezTo>
                    <a:pt x="118" y="64"/>
                    <a:pt x="121" y="64"/>
                    <a:pt x="121" y="64"/>
                  </a:cubicBezTo>
                  <a:close/>
                  <a:moveTo>
                    <a:pt x="62" y="11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2" y="111"/>
                  </a:cubicBezTo>
                  <a:close/>
                  <a:moveTo>
                    <a:pt x="45" y="108"/>
                  </a:moveTo>
                  <a:cubicBezTo>
                    <a:pt x="45" y="108"/>
                    <a:pt x="44" y="107"/>
                    <a:pt x="44" y="107"/>
                  </a:cubicBezTo>
                  <a:cubicBezTo>
                    <a:pt x="44" y="107"/>
                    <a:pt x="44" y="108"/>
                    <a:pt x="45" y="108"/>
                  </a:cubicBezTo>
                  <a:cubicBezTo>
                    <a:pt x="45" y="108"/>
                    <a:pt x="45" y="108"/>
                    <a:pt x="45" y="108"/>
                  </a:cubicBezTo>
                  <a:close/>
                  <a:moveTo>
                    <a:pt x="31" y="100"/>
                  </a:moveTo>
                  <a:cubicBezTo>
                    <a:pt x="30" y="99"/>
                    <a:pt x="30" y="99"/>
                    <a:pt x="29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0" y="99"/>
                    <a:pt x="30" y="99"/>
                    <a:pt x="31" y="100"/>
                  </a:cubicBezTo>
                  <a:close/>
                  <a:moveTo>
                    <a:pt x="19" y="87"/>
                  </a:move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7"/>
                    <a:pt x="19" y="87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25" name="Freeform 6"/>
            <p:cNvSpPr>
              <a:spLocks noEditPoints="1"/>
            </p:cNvSpPr>
            <p:nvPr/>
          </p:nvSpPr>
          <p:spPr bwMode="auto">
            <a:xfrm>
              <a:off x="1560130" y="4247357"/>
              <a:ext cx="210315" cy="209550"/>
            </a:xfrm>
            <a:custGeom>
              <a:avLst/>
              <a:gdLst>
                <a:gd name="T0" fmla="*/ 121 w 123"/>
                <a:gd name="T1" fmla="*/ 60 h 123"/>
                <a:gd name="T2" fmla="*/ 122 w 123"/>
                <a:gd name="T3" fmla="*/ 51 h 123"/>
                <a:gd name="T4" fmla="*/ 118 w 123"/>
                <a:gd name="T5" fmla="*/ 43 h 123"/>
                <a:gd name="T6" fmla="*/ 111 w 123"/>
                <a:gd name="T7" fmla="*/ 41 h 123"/>
                <a:gd name="T8" fmla="*/ 114 w 123"/>
                <a:gd name="T9" fmla="*/ 30 h 123"/>
                <a:gd name="T10" fmla="*/ 109 w 123"/>
                <a:gd name="T11" fmla="*/ 23 h 123"/>
                <a:gd name="T12" fmla="*/ 98 w 123"/>
                <a:gd name="T13" fmla="*/ 22 h 123"/>
                <a:gd name="T14" fmla="*/ 98 w 123"/>
                <a:gd name="T15" fmla="*/ 14 h 123"/>
                <a:gd name="T16" fmla="*/ 92 w 123"/>
                <a:gd name="T17" fmla="*/ 8 h 123"/>
                <a:gd name="T18" fmla="*/ 84 w 123"/>
                <a:gd name="T19" fmla="*/ 6 h 123"/>
                <a:gd name="T20" fmla="*/ 77 w 123"/>
                <a:gd name="T21" fmla="*/ 10 h 123"/>
                <a:gd name="T22" fmla="*/ 71 w 123"/>
                <a:gd name="T23" fmla="*/ 1 h 123"/>
                <a:gd name="T24" fmla="*/ 63 w 123"/>
                <a:gd name="T25" fmla="*/ 0 h 123"/>
                <a:gd name="T26" fmla="*/ 55 w 123"/>
                <a:gd name="T27" fmla="*/ 8 h 123"/>
                <a:gd name="T28" fmla="*/ 49 w 123"/>
                <a:gd name="T29" fmla="*/ 3 h 123"/>
                <a:gd name="T30" fmla="*/ 40 w 123"/>
                <a:gd name="T31" fmla="*/ 4 h 123"/>
                <a:gd name="T32" fmla="*/ 33 w 123"/>
                <a:gd name="T33" fmla="*/ 9 h 123"/>
                <a:gd name="T34" fmla="*/ 32 w 123"/>
                <a:gd name="T35" fmla="*/ 17 h 123"/>
                <a:gd name="T36" fmla="*/ 21 w 123"/>
                <a:gd name="T37" fmla="*/ 16 h 123"/>
                <a:gd name="T38" fmla="*/ 15 w 123"/>
                <a:gd name="T39" fmla="*/ 21 h 123"/>
                <a:gd name="T40" fmla="*/ 16 w 123"/>
                <a:gd name="T41" fmla="*/ 32 h 123"/>
                <a:gd name="T42" fmla="*/ 8 w 123"/>
                <a:gd name="T43" fmla="*/ 34 h 123"/>
                <a:gd name="T44" fmla="*/ 3 w 123"/>
                <a:gd name="T45" fmla="*/ 41 h 123"/>
                <a:gd name="T46" fmla="*/ 3 w 123"/>
                <a:gd name="T47" fmla="*/ 49 h 123"/>
                <a:gd name="T48" fmla="*/ 8 w 123"/>
                <a:gd name="T49" fmla="*/ 55 h 123"/>
                <a:gd name="T50" fmla="*/ 0 w 123"/>
                <a:gd name="T51" fmla="*/ 63 h 123"/>
                <a:gd name="T52" fmla="*/ 1 w 123"/>
                <a:gd name="T53" fmla="*/ 71 h 123"/>
                <a:gd name="T54" fmla="*/ 10 w 123"/>
                <a:gd name="T55" fmla="*/ 78 h 123"/>
                <a:gd name="T56" fmla="*/ 6 w 123"/>
                <a:gd name="T57" fmla="*/ 84 h 123"/>
                <a:gd name="T58" fmla="*/ 8 w 123"/>
                <a:gd name="T59" fmla="*/ 93 h 123"/>
                <a:gd name="T60" fmla="*/ 14 w 123"/>
                <a:gd name="T61" fmla="*/ 99 h 123"/>
                <a:gd name="T62" fmla="*/ 22 w 123"/>
                <a:gd name="T63" fmla="*/ 98 h 123"/>
                <a:gd name="T64" fmla="*/ 23 w 123"/>
                <a:gd name="T65" fmla="*/ 110 h 123"/>
                <a:gd name="T66" fmla="*/ 30 w 123"/>
                <a:gd name="T67" fmla="*/ 114 h 123"/>
                <a:gd name="T68" fmla="*/ 40 w 123"/>
                <a:gd name="T69" fmla="*/ 111 h 123"/>
                <a:gd name="T70" fmla="*/ 43 w 123"/>
                <a:gd name="T71" fmla="*/ 119 h 123"/>
                <a:gd name="T72" fmla="*/ 51 w 123"/>
                <a:gd name="T73" fmla="*/ 123 h 123"/>
                <a:gd name="T74" fmla="*/ 59 w 123"/>
                <a:gd name="T75" fmla="*/ 122 h 123"/>
                <a:gd name="T76" fmla="*/ 64 w 123"/>
                <a:gd name="T77" fmla="*/ 115 h 123"/>
                <a:gd name="T78" fmla="*/ 73 w 123"/>
                <a:gd name="T79" fmla="*/ 122 h 123"/>
                <a:gd name="T80" fmla="*/ 81 w 123"/>
                <a:gd name="T81" fmla="*/ 120 h 123"/>
                <a:gd name="T82" fmla="*/ 86 w 123"/>
                <a:gd name="T83" fmla="*/ 110 h 123"/>
                <a:gd name="T84" fmla="*/ 93 w 123"/>
                <a:gd name="T85" fmla="*/ 113 h 123"/>
                <a:gd name="T86" fmla="*/ 101 w 123"/>
                <a:gd name="T87" fmla="*/ 109 h 123"/>
                <a:gd name="T88" fmla="*/ 106 w 123"/>
                <a:gd name="T89" fmla="*/ 102 h 123"/>
                <a:gd name="T90" fmla="*/ 104 w 123"/>
                <a:gd name="T91" fmla="*/ 94 h 123"/>
                <a:gd name="T92" fmla="*/ 115 w 123"/>
                <a:gd name="T93" fmla="*/ 91 h 123"/>
                <a:gd name="T94" fmla="*/ 118 w 123"/>
                <a:gd name="T95" fmla="*/ 84 h 123"/>
                <a:gd name="T96" fmla="*/ 114 w 123"/>
                <a:gd name="T97" fmla="*/ 74 h 123"/>
                <a:gd name="T98" fmla="*/ 121 w 123"/>
                <a:gd name="T99" fmla="*/ 70 h 123"/>
                <a:gd name="T100" fmla="*/ 61 w 123"/>
                <a:gd name="T101" fmla="*/ 111 h 123"/>
                <a:gd name="T102" fmla="*/ 45 w 123"/>
                <a:gd name="T103" fmla="*/ 108 h 123"/>
                <a:gd name="T104" fmla="*/ 31 w 123"/>
                <a:gd name="T105" fmla="*/ 10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3" h="123">
                  <a:moveTo>
                    <a:pt x="121" y="64"/>
                  </a:moveTo>
                  <a:cubicBezTo>
                    <a:pt x="122" y="64"/>
                    <a:pt x="122" y="63"/>
                    <a:pt x="123" y="63"/>
                  </a:cubicBezTo>
                  <a:cubicBezTo>
                    <a:pt x="123" y="63"/>
                    <a:pt x="123" y="62"/>
                    <a:pt x="123" y="62"/>
                  </a:cubicBezTo>
                  <a:cubicBezTo>
                    <a:pt x="123" y="61"/>
                    <a:pt x="123" y="61"/>
                    <a:pt x="123" y="60"/>
                  </a:cubicBezTo>
                  <a:cubicBezTo>
                    <a:pt x="122" y="60"/>
                    <a:pt x="122" y="60"/>
                    <a:pt x="121" y="60"/>
                  </a:cubicBezTo>
                  <a:cubicBezTo>
                    <a:pt x="121" y="59"/>
                    <a:pt x="118" y="59"/>
                    <a:pt x="115" y="59"/>
                  </a:cubicBezTo>
                  <a:cubicBezTo>
                    <a:pt x="115" y="58"/>
                    <a:pt x="115" y="56"/>
                    <a:pt x="115" y="55"/>
                  </a:cubicBezTo>
                  <a:cubicBezTo>
                    <a:pt x="117" y="54"/>
                    <a:pt x="120" y="54"/>
                    <a:pt x="121" y="53"/>
                  </a:cubicBezTo>
                  <a:cubicBezTo>
                    <a:pt x="121" y="53"/>
                    <a:pt x="122" y="53"/>
                    <a:pt x="122" y="53"/>
                  </a:cubicBezTo>
                  <a:cubicBezTo>
                    <a:pt x="122" y="52"/>
                    <a:pt x="122" y="51"/>
                    <a:pt x="122" y="51"/>
                  </a:cubicBezTo>
                  <a:cubicBezTo>
                    <a:pt x="122" y="50"/>
                    <a:pt x="122" y="50"/>
                    <a:pt x="121" y="50"/>
                  </a:cubicBezTo>
                  <a:cubicBezTo>
                    <a:pt x="121" y="49"/>
                    <a:pt x="121" y="49"/>
                    <a:pt x="120" y="49"/>
                  </a:cubicBezTo>
                  <a:cubicBezTo>
                    <a:pt x="119" y="49"/>
                    <a:pt x="116" y="50"/>
                    <a:pt x="114" y="50"/>
                  </a:cubicBezTo>
                  <a:cubicBezTo>
                    <a:pt x="113" y="48"/>
                    <a:pt x="113" y="47"/>
                    <a:pt x="113" y="46"/>
                  </a:cubicBezTo>
                  <a:cubicBezTo>
                    <a:pt x="115" y="45"/>
                    <a:pt x="118" y="43"/>
                    <a:pt x="118" y="43"/>
                  </a:cubicBezTo>
                  <a:cubicBezTo>
                    <a:pt x="119" y="43"/>
                    <a:pt x="119" y="43"/>
                    <a:pt x="119" y="42"/>
                  </a:cubicBezTo>
                  <a:cubicBezTo>
                    <a:pt x="120" y="42"/>
                    <a:pt x="120" y="41"/>
                    <a:pt x="119" y="41"/>
                  </a:cubicBezTo>
                  <a:cubicBezTo>
                    <a:pt x="119" y="40"/>
                    <a:pt x="119" y="40"/>
                    <a:pt x="118" y="39"/>
                  </a:cubicBezTo>
                  <a:cubicBezTo>
                    <a:pt x="118" y="39"/>
                    <a:pt x="117" y="39"/>
                    <a:pt x="117" y="39"/>
                  </a:cubicBezTo>
                  <a:cubicBezTo>
                    <a:pt x="116" y="39"/>
                    <a:pt x="113" y="40"/>
                    <a:pt x="111" y="41"/>
                  </a:cubicBezTo>
                  <a:cubicBezTo>
                    <a:pt x="110" y="40"/>
                    <a:pt x="110" y="38"/>
                    <a:pt x="109" y="37"/>
                  </a:cubicBezTo>
                  <a:cubicBezTo>
                    <a:pt x="111" y="36"/>
                    <a:pt x="114" y="34"/>
                    <a:pt x="114" y="34"/>
                  </a:cubicBezTo>
                  <a:cubicBezTo>
                    <a:pt x="115" y="33"/>
                    <a:pt x="115" y="33"/>
                    <a:pt x="115" y="32"/>
                  </a:cubicBezTo>
                  <a:cubicBezTo>
                    <a:pt x="115" y="32"/>
                    <a:pt x="115" y="31"/>
                    <a:pt x="115" y="31"/>
                  </a:cubicBezTo>
                  <a:cubicBezTo>
                    <a:pt x="115" y="30"/>
                    <a:pt x="114" y="30"/>
                    <a:pt x="114" y="30"/>
                  </a:cubicBezTo>
                  <a:cubicBezTo>
                    <a:pt x="113" y="30"/>
                    <a:pt x="113" y="30"/>
                    <a:pt x="112" y="30"/>
                  </a:cubicBezTo>
                  <a:cubicBezTo>
                    <a:pt x="112" y="30"/>
                    <a:pt x="109" y="31"/>
                    <a:pt x="106" y="32"/>
                  </a:cubicBezTo>
                  <a:cubicBezTo>
                    <a:pt x="106" y="31"/>
                    <a:pt x="105" y="30"/>
                    <a:pt x="104" y="29"/>
                  </a:cubicBezTo>
                  <a:cubicBezTo>
                    <a:pt x="106" y="27"/>
                    <a:pt x="108" y="25"/>
                    <a:pt x="109" y="25"/>
                  </a:cubicBezTo>
                  <a:cubicBezTo>
                    <a:pt x="109" y="24"/>
                    <a:pt x="109" y="24"/>
                    <a:pt x="109" y="23"/>
                  </a:cubicBezTo>
                  <a:cubicBezTo>
                    <a:pt x="109" y="23"/>
                    <a:pt x="109" y="22"/>
                    <a:pt x="109" y="22"/>
                  </a:cubicBezTo>
                  <a:cubicBezTo>
                    <a:pt x="108" y="22"/>
                    <a:pt x="108" y="21"/>
                    <a:pt x="107" y="21"/>
                  </a:cubicBezTo>
                  <a:cubicBezTo>
                    <a:pt x="107" y="21"/>
                    <a:pt x="106" y="21"/>
                    <a:pt x="106" y="22"/>
                  </a:cubicBezTo>
                  <a:cubicBezTo>
                    <a:pt x="105" y="22"/>
                    <a:pt x="103" y="24"/>
                    <a:pt x="101" y="25"/>
                  </a:cubicBezTo>
                  <a:cubicBezTo>
                    <a:pt x="100" y="24"/>
                    <a:pt x="99" y="23"/>
                    <a:pt x="98" y="22"/>
                  </a:cubicBezTo>
                  <a:cubicBezTo>
                    <a:pt x="99" y="20"/>
                    <a:pt x="101" y="18"/>
                    <a:pt x="102" y="17"/>
                  </a:cubicBezTo>
                  <a:cubicBezTo>
                    <a:pt x="102" y="17"/>
                    <a:pt x="102" y="16"/>
                    <a:pt x="102" y="16"/>
                  </a:cubicBezTo>
                  <a:cubicBezTo>
                    <a:pt x="102" y="15"/>
                    <a:pt x="101" y="15"/>
                    <a:pt x="101" y="14"/>
                  </a:cubicBezTo>
                  <a:cubicBezTo>
                    <a:pt x="101" y="14"/>
                    <a:pt x="100" y="14"/>
                    <a:pt x="100" y="14"/>
                  </a:cubicBezTo>
                  <a:cubicBezTo>
                    <a:pt x="99" y="14"/>
                    <a:pt x="99" y="14"/>
                    <a:pt x="98" y="14"/>
                  </a:cubicBezTo>
                  <a:cubicBezTo>
                    <a:pt x="98" y="15"/>
                    <a:pt x="96" y="17"/>
                    <a:pt x="94" y="19"/>
                  </a:cubicBezTo>
                  <a:cubicBezTo>
                    <a:pt x="93" y="18"/>
                    <a:pt x="92" y="17"/>
                    <a:pt x="91" y="17"/>
                  </a:cubicBezTo>
                  <a:cubicBezTo>
                    <a:pt x="92" y="14"/>
                    <a:pt x="93" y="11"/>
                    <a:pt x="93" y="11"/>
                  </a:cubicBezTo>
                  <a:cubicBezTo>
                    <a:pt x="93" y="10"/>
                    <a:pt x="93" y="10"/>
                    <a:pt x="93" y="9"/>
                  </a:cubicBezTo>
                  <a:cubicBezTo>
                    <a:pt x="93" y="9"/>
                    <a:pt x="93" y="8"/>
                    <a:pt x="92" y="8"/>
                  </a:cubicBezTo>
                  <a:cubicBezTo>
                    <a:pt x="92" y="8"/>
                    <a:pt x="91" y="8"/>
                    <a:pt x="91" y="8"/>
                  </a:cubicBezTo>
                  <a:cubicBezTo>
                    <a:pt x="90" y="8"/>
                    <a:pt x="90" y="8"/>
                    <a:pt x="90" y="9"/>
                  </a:cubicBezTo>
                  <a:cubicBezTo>
                    <a:pt x="89" y="9"/>
                    <a:pt x="87" y="12"/>
                    <a:pt x="86" y="14"/>
                  </a:cubicBezTo>
                  <a:cubicBezTo>
                    <a:pt x="85" y="13"/>
                    <a:pt x="83" y="13"/>
                    <a:pt x="82" y="12"/>
                  </a:cubicBezTo>
                  <a:cubicBezTo>
                    <a:pt x="83" y="10"/>
                    <a:pt x="84" y="7"/>
                    <a:pt x="84" y="6"/>
                  </a:cubicBezTo>
                  <a:cubicBezTo>
                    <a:pt x="84" y="6"/>
                    <a:pt x="84" y="5"/>
                    <a:pt x="84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3"/>
                    <a:pt x="81" y="3"/>
                    <a:pt x="81" y="4"/>
                  </a:cubicBezTo>
                  <a:cubicBezTo>
                    <a:pt x="81" y="4"/>
                    <a:pt x="80" y="4"/>
                    <a:pt x="80" y="5"/>
                  </a:cubicBezTo>
                  <a:cubicBezTo>
                    <a:pt x="80" y="5"/>
                    <a:pt x="78" y="8"/>
                    <a:pt x="77" y="10"/>
                  </a:cubicBezTo>
                  <a:cubicBezTo>
                    <a:pt x="76" y="10"/>
                    <a:pt x="75" y="10"/>
                    <a:pt x="73" y="9"/>
                  </a:cubicBezTo>
                  <a:cubicBezTo>
                    <a:pt x="74" y="7"/>
                    <a:pt x="74" y="4"/>
                    <a:pt x="74" y="3"/>
                  </a:cubicBezTo>
                  <a:cubicBezTo>
                    <a:pt x="74" y="3"/>
                    <a:pt x="74" y="2"/>
                    <a:pt x="73" y="2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1"/>
                    <a:pt x="70" y="2"/>
                    <a:pt x="70" y="2"/>
                  </a:cubicBezTo>
                  <a:cubicBezTo>
                    <a:pt x="70" y="3"/>
                    <a:pt x="69" y="6"/>
                    <a:pt x="68" y="8"/>
                  </a:cubicBezTo>
                  <a:cubicBezTo>
                    <a:pt x="67" y="8"/>
                    <a:pt x="65" y="8"/>
                    <a:pt x="64" y="8"/>
                  </a:cubicBezTo>
                  <a:cubicBezTo>
                    <a:pt x="64" y="5"/>
                    <a:pt x="64" y="2"/>
                    <a:pt x="64" y="2"/>
                  </a:cubicBezTo>
                  <a:cubicBezTo>
                    <a:pt x="63" y="1"/>
                    <a:pt x="63" y="1"/>
                    <a:pt x="63" y="0"/>
                  </a:cubicBezTo>
                  <a:cubicBezTo>
                    <a:pt x="62" y="0"/>
                    <a:pt x="62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60" y="1"/>
                    <a:pt x="59" y="1"/>
                    <a:pt x="59" y="2"/>
                  </a:cubicBezTo>
                  <a:cubicBezTo>
                    <a:pt x="59" y="2"/>
                    <a:pt x="59" y="5"/>
                    <a:pt x="59" y="8"/>
                  </a:cubicBezTo>
                  <a:cubicBezTo>
                    <a:pt x="57" y="8"/>
                    <a:pt x="56" y="8"/>
                    <a:pt x="55" y="8"/>
                  </a:cubicBezTo>
                  <a:cubicBezTo>
                    <a:pt x="54" y="6"/>
                    <a:pt x="53" y="3"/>
                    <a:pt x="53" y="2"/>
                  </a:cubicBezTo>
                  <a:cubicBezTo>
                    <a:pt x="53" y="2"/>
                    <a:pt x="53" y="1"/>
                    <a:pt x="52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0" y="1"/>
                    <a:pt x="50" y="1"/>
                    <a:pt x="49" y="2"/>
                  </a:cubicBezTo>
                  <a:cubicBezTo>
                    <a:pt x="49" y="2"/>
                    <a:pt x="49" y="3"/>
                    <a:pt x="49" y="3"/>
                  </a:cubicBezTo>
                  <a:cubicBezTo>
                    <a:pt x="49" y="4"/>
                    <a:pt x="49" y="7"/>
                    <a:pt x="49" y="9"/>
                  </a:cubicBezTo>
                  <a:cubicBezTo>
                    <a:pt x="48" y="10"/>
                    <a:pt x="47" y="10"/>
                    <a:pt x="46" y="10"/>
                  </a:cubicBezTo>
                  <a:cubicBezTo>
                    <a:pt x="44" y="8"/>
                    <a:pt x="43" y="5"/>
                    <a:pt x="43" y="5"/>
                  </a:cubicBezTo>
                  <a:cubicBezTo>
                    <a:pt x="43" y="4"/>
                    <a:pt x="42" y="4"/>
                    <a:pt x="42" y="4"/>
                  </a:cubicBezTo>
                  <a:cubicBezTo>
                    <a:pt x="41" y="3"/>
                    <a:pt x="41" y="3"/>
                    <a:pt x="40" y="4"/>
                  </a:cubicBezTo>
                  <a:cubicBezTo>
                    <a:pt x="40" y="4"/>
                    <a:pt x="39" y="4"/>
                    <a:pt x="39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39" y="13"/>
                    <a:pt x="38" y="13"/>
                    <a:pt x="37" y="14"/>
                  </a:cubicBezTo>
                  <a:cubicBezTo>
                    <a:pt x="35" y="12"/>
                    <a:pt x="34" y="9"/>
                    <a:pt x="33" y="9"/>
                  </a:cubicBezTo>
                  <a:cubicBezTo>
                    <a:pt x="33" y="8"/>
                    <a:pt x="32" y="8"/>
                    <a:pt x="32" y="8"/>
                  </a:cubicBezTo>
                  <a:cubicBezTo>
                    <a:pt x="32" y="8"/>
                    <a:pt x="31" y="8"/>
                    <a:pt x="31" y="8"/>
                  </a:cubicBezTo>
                  <a:cubicBezTo>
                    <a:pt x="30" y="8"/>
                    <a:pt x="30" y="9"/>
                    <a:pt x="30" y="9"/>
                  </a:cubicBezTo>
                  <a:cubicBezTo>
                    <a:pt x="29" y="10"/>
                    <a:pt x="29" y="10"/>
                    <a:pt x="30" y="11"/>
                  </a:cubicBezTo>
                  <a:cubicBezTo>
                    <a:pt x="30" y="11"/>
                    <a:pt x="31" y="14"/>
                    <a:pt x="32" y="17"/>
                  </a:cubicBezTo>
                  <a:cubicBezTo>
                    <a:pt x="31" y="17"/>
                    <a:pt x="30" y="18"/>
                    <a:pt x="29" y="19"/>
                  </a:cubicBezTo>
                  <a:cubicBezTo>
                    <a:pt x="27" y="17"/>
                    <a:pt x="25" y="15"/>
                    <a:pt x="25" y="14"/>
                  </a:cubicBezTo>
                  <a:cubicBezTo>
                    <a:pt x="24" y="14"/>
                    <a:pt x="24" y="14"/>
                    <a:pt x="23" y="14"/>
                  </a:cubicBezTo>
                  <a:cubicBezTo>
                    <a:pt x="23" y="14"/>
                    <a:pt x="22" y="14"/>
                    <a:pt x="22" y="14"/>
                  </a:cubicBezTo>
                  <a:cubicBezTo>
                    <a:pt x="21" y="15"/>
                    <a:pt x="21" y="15"/>
                    <a:pt x="21" y="16"/>
                  </a:cubicBezTo>
                  <a:cubicBezTo>
                    <a:pt x="21" y="16"/>
                    <a:pt x="21" y="17"/>
                    <a:pt x="21" y="17"/>
                  </a:cubicBezTo>
                  <a:cubicBezTo>
                    <a:pt x="22" y="18"/>
                    <a:pt x="23" y="20"/>
                    <a:pt x="25" y="22"/>
                  </a:cubicBezTo>
                  <a:cubicBezTo>
                    <a:pt x="24" y="23"/>
                    <a:pt x="23" y="24"/>
                    <a:pt x="22" y="25"/>
                  </a:cubicBezTo>
                  <a:cubicBezTo>
                    <a:pt x="20" y="24"/>
                    <a:pt x="17" y="22"/>
                    <a:pt x="17" y="22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5" y="21"/>
                    <a:pt x="15" y="22"/>
                    <a:pt x="14" y="22"/>
                  </a:cubicBezTo>
                  <a:cubicBezTo>
                    <a:pt x="14" y="22"/>
                    <a:pt x="14" y="23"/>
                    <a:pt x="14" y="23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5" y="25"/>
                    <a:pt x="17" y="27"/>
                    <a:pt x="19" y="29"/>
                  </a:cubicBezTo>
                  <a:cubicBezTo>
                    <a:pt x="18" y="30"/>
                    <a:pt x="17" y="31"/>
                    <a:pt x="16" y="32"/>
                  </a:cubicBezTo>
                  <a:cubicBezTo>
                    <a:pt x="14" y="31"/>
                    <a:pt x="11" y="30"/>
                    <a:pt x="11" y="30"/>
                  </a:cubicBezTo>
                  <a:cubicBezTo>
                    <a:pt x="10" y="30"/>
                    <a:pt x="10" y="30"/>
                    <a:pt x="9" y="30"/>
                  </a:cubicBezTo>
                  <a:cubicBezTo>
                    <a:pt x="9" y="30"/>
                    <a:pt x="8" y="30"/>
                    <a:pt x="8" y="31"/>
                  </a:cubicBezTo>
                  <a:cubicBezTo>
                    <a:pt x="8" y="31"/>
                    <a:pt x="8" y="32"/>
                    <a:pt x="8" y="32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9" y="34"/>
                    <a:pt x="11" y="36"/>
                    <a:pt x="14" y="37"/>
                  </a:cubicBezTo>
                  <a:cubicBezTo>
                    <a:pt x="13" y="38"/>
                    <a:pt x="12" y="40"/>
                    <a:pt x="12" y="41"/>
                  </a:cubicBezTo>
                  <a:cubicBezTo>
                    <a:pt x="9" y="40"/>
                    <a:pt x="7" y="39"/>
                    <a:pt x="6" y="39"/>
                  </a:cubicBezTo>
                  <a:cubicBezTo>
                    <a:pt x="5" y="39"/>
                    <a:pt x="5" y="39"/>
                    <a:pt x="4" y="39"/>
                  </a:cubicBezTo>
                  <a:cubicBezTo>
                    <a:pt x="4" y="40"/>
                    <a:pt x="4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5" y="43"/>
                    <a:pt x="8" y="45"/>
                    <a:pt x="10" y="46"/>
                  </a:cubicBezTo>
                  <a:cubicBezTo>
                    <a:pt x="10" y="47"/>
                    <a:pt x="9" y="48"/>
                    <a:pt x="9" y="50"/>
                  </a:cubicBezTo>
                  <a:cubicBezTo>
                    <a:pt x="6" y="50"/>
                    <a:pt x="3" y="49"/>
                    <a:pt x="3" y="49"/>
                  </a:cubicBezTo>
                  <a:cubicBezTo>
                    <a:pt x="2" y="49"/>
                    <a:pt x="2" y="49"/>
                    <a:pt x="1" y="50"/>
                  </a:cubicBezTo>
                  <a:cubicBezTo>
                    <a:pt x="1" y="50"/>
                    <a:pt x="1" y="50"/>
                    <a:pt x="1" y="51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3"/>
                    <a:pt x="2" y="53"/>
                    <a:pt x="2" y="53"/>
                  </a:cubicBezTo>
                  <a:cubicBezTo>
                    <a:pt x="3" y="54"/>
                    <a:pt x="6" y="54"/>
                    <a:pt x="8" y="55"/>
                  </a:cubicBezTo>
                  <a:cubicBezTo>
                    <a:pt x="8" y="56"/>
                    <a:pt x="8" y="58"/>
                    <a:pt x="8" y="59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1" y="60"/>
                    <a:pt x="1" y="60"/>
                    <a:pt x="0" y="60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1" y="63"/>
                    <a:pt x="1" y="64"/>
                    <a:pt x="2" y="64"/>
                  </a:cubicBezTo>
                  <a:cubicBezTo>
                    <a:pt x="2" y="64"/>
                    <a:pt x="5" y="64"/>
                    <a:pt x="8" y="64"/>
                  </a:cubicBezTo>
                  <a:cubicBezTo>
                    <a:pt x="8" y="66"/>
                    <a:pt x="8" y="67"/>
                    <a:pt x="8" y="68"/>
                  </a:cubicBezTo>
                  <a:cubicBezTo>
                    <a:pt x="6" y="69"/>
                    <a:pt x="3" y="70"/>
                    <a:pt x="2" y="70"/>
                  </a:cubicBezTo>
                  <a:cubicBezTo>
                    <a:pt x="2" y="70"/>
                    <a:pt x="1" y="71"/>
                    <a:pt x="1" y="71"/>
                  </a:cubicBezTo>
                  <a:cubicBezTo>
                    <a:pt x="1" y="71"/>
                    <a:pt x="1" y="72"/>
                    <a:pt x="1" y="72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6" y="74"/>
                    <a:pt x="9" y="74"/>
                  </a:cubicBezTo>
                  <a:cubicBezTo>
                    <a:pt x="9" y="75"/>
                    <a:pt x="10" y="76"/>
                    <a:pt x="10" y="78"/>
                  </a:cubicBezTo>
                  <a:cubicBezTo>
                    <a:pt x="8" y="79"/>
                    <a:pt x="5" y="80"/>
                    <a:pt x="4" y="80"/>
                  </a:cubicBezTo>
                  <a:cubicBezTo>
                    <a:pt x="4" y="80"/>
                    <a:pt x="4" y="81"/>
                    <a:pt x="3" y="81"/>
                  </a:cubicBezTo>
                  <a:cubicBezTo>
                    <a:pt x="3" y="82"/>
                    <a:pt x="3" y="82"/>
                    <a:pt x="3" y="83"/>
                  </a:cubicBezTo>
                  <a:cubicBezTo>
                    <a:pt x="4" y="83"/>
                    <a:pt x="4" y="84"/>
                    <a:pt x="4" y="84"/>
                  </a:cubicBezTo>
                  <a:cubicBezTo>
                    <a:pt x="5" y="84"/>
                    <a:pt x="5" y="84"/>
                    <a:pt x="6" y="84"/>
                  </a:cubicBezTo>
                  <a:cubicBezTo>
                    <a:pt x="7" y="84"/>
                    <a:pt x="9" y="83"/>
                    <a:pt x="12" y="83"/>
                  </a:cubicBezTo>
                  <a:cubicBezTo>
                    <a:pt x="12" y="84"/>
                    <a:pt x="13" y="85"/>
                    <a:pt x="14" y="86"/>
                  </a:cubicBezTo>
                  <a:cubicBezTo>
                    <a:pt x="11" y="88"/>
                    <a:pt x="9" y="89"/>
                    <a:pt x="8" y="90"/>
                  </a:cubicBezTo>
                  <a:cubicBezTo>
                    <a:pt x="8" y="90"/>
                    <a:pt x="8" y="91"/>
                    <a:pt x="8" y="91"/>
                  </a:cubicBezTo>
                  <a:cubicBezTo>
                    <a:pt x="8" y="92"/>
                    <a:pt x="8" y="92"/>
                    <a:pt x="8" y="93"/>
                  </a:cubicBezTo>
                  <a:cubicBezTo>
                    <a:pt x="8" y="93"/>
                    <a:pt x="9" y="93"/>
                    <a:pt x="9" y="94"/>
                  </a:cubicBezTo>
                  <a:cubicBezTo>
                    <a:pt x="10" y="94"/>
                    <a:pt x="10" y="94"/>
                    <a:pt x="11" y="94"/>
                  </a:cubicBezTo>
                  <a:cubicBezTo>
                    <a:pt x="11" y="93"/>
                    <a:pt x="14" y="92"/>
                    <a:pt x="16" y="91"/>
                  </a:cubicBezTo>
                  <a:cubicBezTo>
                    <a:pt x="17" y="92"/>
                    <a:pt x="18" y="93"/>
                    <a:pt x="19" y="94"/>
                  </a:cubicBezTo>
                  <a:cubicBezTo>
                    <a:pt x="17" y="96"/>
                    <a:pt x="15" y="98"/>
                    <a:pt x="14" y="99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6" y="102"/>
                    <a:pt x="16" y="102"/>
                    <a:pt x="17" y="102"/>
                  </a:cubicBezTo>
                  <a:cubicBezTo>
                    <a:pt x="17" y="102"/>
                    <a:pt x="20" y="100"/>
                    <a:pt x="22" y="98"/>
                  </a:cubicBezTo>
                  <a:cubicBezTo>
                    <a:pt x="23" y="99"/>
                    <a:pt x="24" y="100"/>
                    <a:pt x="25" y="101"/>
                  </a:cubicBezTo>
                  <a:cubicBezTo>
                    <a:pt x="23" y="103"/>
                    <a:pt x="22" y="106"/>
                    <a:pt x="21" y="106"/>
                  </a:cubicBezTo>
                  <a:cubicBezTo>
                    <a:pt x="21" y="107"/>
                    <a:pt x="21" y="107"/>
                    <a:pt x="21" y="108"/>
                  </a:cubicBezTo>
                  <a:cubicBezTo>
                    <a:pt x="21" y="108"/>
                    <a:pt x="21" y="109"/>
                    <a:pt x="22" y="109"/>
                  </a:cubicBezTo>
                  <a:cubicBezTo>
                    <a:pt x="22" y="109"/>
                    <a:pt x="23" y="110"/>
                    <a:pt x="23" y="110"/>
                  </a:cubicBezTo>
                  <a:cubicBezTo>
                    <a:pt x="24" y="110"/>
                    <a:pt x="24" y="109"/>
                    <a:pt x="25" y="109"/>
                  </a:cubicBezTo>
                  <a:cubicBezTo>
                    <a:pt x="25" y="109"/>
                    <a:pt x="27" y="106"/>
                    <a:pt x="29" y="105"/>
                  </a:cubicBezTo>
                  <a:cubicBezTo>
                    <a:pt x="30" y="105"/>
                    <a:pt x="31" y="106"/>
                    <a:pt x="32" y="107"/>
                  </a:cubicBezTo>
                  <a:cubicBezTo>
                    <a:pt x="31" y="109"/>
                    <a:pt x="30" y="112"/>
                    <a:pt x="30" y="113"/>
                  </a:cubicBezTo>
                  <a:cubicBezTo>
                    <a:pt x="29" y="113"/>
                    <a:pt x="29" y="114"/>
                    <a:pt x="30" y="114"/>
                  </a:cubicBezTo>
                  <a:cubicBezTo>
                    <a:pt x="30" y="115"/>
                    <a:pt x="30" y="115"/>
                    <a:pt x="31" y="115"/>
                  </a:cubicBezTo>
                  <a:cubicBezTo>
                    <a:pt x="31" y="115"/>
                    <a:pt x="32" y="116"/>
                    <a:pt x="32" y="115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4" y="114"/>
                    <a:pt x="35" y="112"/>
                    <a:pt x="37" y="110"/>
                  </a:cubicBezTo>
                  <a:cubicBezTo>
                    <a:pt x="38" y="110"/>
                    <a:pt x="39" y="111"/>
                    <a:pt x="40" y="111"/>
                  </a:cubicBezTo>
                  <a:cubicBezTo>
                    <a:pt x="40" y="114"/>
                    <a:pt x="39" y="117"/>
                    <a:pt x="39" y="117"/>
                  </a:cubicBezTo>
                  <a:cubicBezTo>
                    <a:pt x="39" y="118"/>
                    <a:pt x="39" y="118"/>
                    <a:pt x="39" y="119"/>
                  </a:cubicBezTo>
                  <a:cubicBezTo>
                    <a:pt x="39" y="119"/>
                    <a:pt x="40" y="120"/>
                    <a:pt x="40" y="120"/>
                  </a:cubicBezTo>
                  <a:cubicBezTo>
                    <a:pt x="41" y="120"/>
                    <a:pt x="41" y="120"/>
                    <a:pt x="42" y="120"/>
                  </a:cubicBezTo>
                  <a:cubicBezTo>
                    <a:pt x="42" y="120"/>
                    <a:pt x="43" y="119"/>
                    <a:pt x="43" y="119"/>
                  </a:cubicBezTo>
                  <a:cubicBezTo>
                    <a:pt x="43" y="118"/>
                    <a:pt x="44" y="115"/>
                    <a:pt x="46" y="113"/>
                  </a:cubicBezTo>
                  <a:cubicBezTo>
                    <a:pt x="47" y="113"/>
                    <a:pt x="48" y="114"/>
                    <a:pt x="49" y="114"/>
                  </a:cubicBezTo>
                  <a:cubicBezTo>
                    <a:pt x="49" y="117"/>
                    <a:pt x="49" y="120"/>
                    <a:pt x="49" y="120"/>
                  </a:cubicBezTo>
                  <a:cubicBezTo>
                    <a:pt x="49" y="121"/>
                    <a:pt x="49" y="121"/>
                    <a:pt x="49" y="122"/>
                  </a:cubicBezTo>
                  <a:cubicBezTo>
                    <a:pt x="50" y="122"/>
                    <a:pt x="50" y="122"/>
                    <a:pt x="51" y="123"/>
                  </a:cubicBezTo>
                  <a:cubicBezTo>
                    <a:pt x="51" y="123"/>
                    <a:pt x="52" y="123"/>
                    <a:pt x="52" y="122"/>
                  </a:cubicBezTo>
                  <a:cubicBezTo>
                    <a:pt x="53" y="122"/>
                    <a:pt x="53" y="122"/>
                    <a:pt x="53" y="121"/>
                  </a:cubicBezTo>
                  <a:cubicBezTo>
                    <a:pt x="53" y="121"/>
                    <a:pt x="54" y="118"/>
                    <a:pt x="55" y="115"/>
                  </a:cubicBezTo>
                  <a:cubicBezTo>
                    <a:pt x="56" y="115"/>
                    <a:pt x="57" y="115"/>
                    <a:pt x="59" y="115"/>
                  </a:cubicBezTo>
                  <a:cubicBezTo>
                    <a:pt x="59" y="118"/>
                    <a:pt x="59" y="121"/>
                    <a:pt x="59" y="122"/>
                  </a:cubicBezTo>
                  <a:cubicBezTo>
                    <a:pt x="59" y="122"/>
                    <a:pt x="60" y="123"/>
                    <a:pt x="60" y="123"/>
                  </a:cubicBezTo>
                  <a:cubicBezTo>
                    <a:pt x="60" y="123"/>
                    <a:pt x="61" y="123"/>
                    <a:pt x="61" y="123"/>
                  </a:cubicBezTo>
                  <a:cubicBezTo>
                    <a:pt x="62" y="123"/>
                    <a:pt x="62" y="123"/>
                    <a:pt x="63" y="123"/>
                  </a:cubicBezTo>
                  <a:cubicBezTo>
                    <a:pt x="63" y="123"/>
                    <a:pt x="63" y="122"/>
                    <a:pt x="64" y="122"/>
                  </a:cubicBezTo>
                  <a:cubicBezTo>
                    <a:pt x="64" y="121"/>
                    <a:pt x="64" y="118"/>
                    <a:pt x="64" y="115"/>
                  </a:cubicBezTo>
                  <a:cubicBezTo>
                    <a:pt x="65" y="115"/>
                    <a:pt x="67" y="115"/>
                    <a:pt x="68" y="115"/>
                  </a:cubicBezTo>
                  <a:cubicBezTo>
                    <a:pt x="69" y="118"/>
                    <a:pt x="70" y="121"/>
                    <a:pt x="70" y="121"/>
                  </a:cubicBezTo>
                  <a:cubicBezTo>
                    <a:pt x="70" y="122"/>
                    <a:pt x="70" y="122"/>
                    <a:pt x="71" y="122"/>
                  </a:cubicBezTo>
                  <a:cubicBezTo>
                    <a:pt x="71" y="123"/>
                    <a:pt x="72" y="123"/>
                    <a:pt x="72" y="123"/>
                  </a:cubicBezTo>
                  <a:cubicBezTo>
                    <a:pt x="73" y="122"/>
                    <a:pt x="73" y="122"/>
                    <a:pt x="73" y="122"/>
                  </a:cubicBezTo>
                  <a:cubicBezTo>
                    <a:pt x="74" y="121"/>
                    <a:pt x="74" y="121"/>
                    <a:pt x="74" y="120"/>
                  </a:cubicBezTo>
                  <a:cubicBezTo>
                    <a:pt x="74" y="120"/>
                    <a:pt x="74" y="117"/>
                    <a:pt x="73" y="114"/>
                  </a:cubicBezTo>
                  <a:cubicBezTo>
                    <a:pt x="75" y="114"/>
                    <a:pt x="76" y="113"/>
                    <a:pt x="77" y="113"/>
                  </a:cubicBezTo>
                  <a:cubicBezTo>
                    <a:pt x="78" y="115"/>
                    <a:pt x="80" y="118"/>
                    <a:pt x="80" y="119"/>
                  </a:cubicBezTo>
                  <a:cubicBezTo>
                    <a:pt x="80" y="119"/>
                    <a:pt x="81" y="120"/>
                    <a:pt x="81" y="120"/>
                  </a:cubicBezTo>
                  <a:cubicBezTo>
                    <a:pt x="81" y="120"/>
                    <a:pt x="82" y="120"/>
                    <a:pt x="83" y="120"/>
                  </a:cubicBezTo>
                  <a:cubicBezTo>
                    <a:pt x="83" y="120"/>
                    <a:pt x="83" y="119"/>
                    <a:pt x="84" y="119"/>
                  </a:cubicBezTo>
                  <a:cubicBezTo>
                    <a:pt x="84" y="118"/>
                    <a:pt x="84" y="118"/>
                    <a:pt x="84" y="117"/>
                  </a:cubicBezTo>
                  <a:cubicBezTo>
                    <a:pt x="84" y="117"/>
                    <a:pt x="83" y="114"/>
                    <a:pt x="82" y="111"/>
                  </a:cubicBezTo>
                  <a:cubicBezTo>
                    <a:pt x="83" y="111"/>
                    <a:pt x="85" y="110"/>
                    <a:pt x="86" y="110"/>
                  </a:cubicBezTo>
                  <a:cubicBezTo>
                    <a:pt x="87" y="112"/>
                    <a:pt x="89" y="114"/>
                    <a:pt x="90" y="115"/>
                  </a:cubicBezTo>
                  <a:cubicBezTo>
                    <a:pt x="90" y="115"/>
                    <a:pt x="90" y="115"/>
                    <a:pt x="91" y="115"/>
                  </a:cubicBezTo>
                  <a:cubicBezTo>
                    <a:pt x="91" y="116"/>
                    <a:pt x="92" y="115"/>
                    <a:pt x="92" y="115"/>
                  </a:cubicBezTo>
                  <a:cubicBezTo>
                    <a:pt x="93" y="115"/>
                    <a:pt x="93" y="115"/>
                    <a:pt x="93" y="114"/>
                  </a:cubicBezTo>
                  <a:cubicBezTo>
                    <a:pt x="93" y="114"/>
                    <a:pt x="93" y="113"/>
                    <a:pt x="93" y="113"/>
                  </a:cubicBezTo>
                  <a:cubicBezTo>
                    <a:pt x="93" y="112"/>
                    <a:pt x="92" y="109"/>
                    <a:pt x="91" y="107"/>
                  </a:cubicBezTo>
                  <a:cubicBezTo>
                    <a:pt x="92" y="106"/>
                    <a:pt x="93" y="105"/>
                    <a:pt x="94" y="105"/>
                  </a:cubicBezTo>
                  <a:cubicBezTo>
                    <a:pt x="96" y="106"/>
                    <a:pt x="98" y="109"/>
                    <a:pt x="98" y="109"/>
                  </a:cubicBezTo>
                  <a:cubicBezTo>
                    <a:pt x="99" y="109"/>
                    <a:pt x="99" y="110"/>
                    <a:pt x="100" y="110"/>
                  </a:cubicBezTo>
                  <a:cubicBezTo>
                    <a:pt x="100" y="110"/>
                    <a:pt x="101" y="109"/>
                    <a:pt x="101" y="109"/>
                  </a:cubicBezTo>
                  <a:cubicBezTo>
                    <a:pt x="101" y="109"/>
                    <a:pt x="102" y="108"/>
                    <a:pt x="102" y="108"/>
                  </a:cubicBezTo>
                  <a:cubicBezTo>
                    <a:pt x="102" y="107"/>
                    <a:pt x="102" y="107"/>
                    <a:pt x="102" y="106"/>
                  </a:cubicBezTo>
                  <a:cubicBezTo>
                    <a:pt x="101" y="106"/>
                    <a:pt x="99" y="103"/>
                    <a:pt x="98" y="101"/>
                  </a:cubicBezTo>
                  <a:cubicBezTo>
                    <a:pt x="99" y="100"/>
                    <a:pt x="100" y="99"/>
                    <a:pt x="101" y="98"/>
                  </a:cubicBezTo>
                  <a:cubicBezTo>
                    <a:pt x="103" y="100"/>
                    <a:pt x="105" y="102"/>
                    <a:pt x="106" y="102"/>
                  </a:cubicBezTo>
                  <a:cubicBezTo>
                    <a:pt x="106" y="102"/>
                    <a:pt x="107" y="102"/>
                    <a:pt x="107" y="102"/>
                  </a:cubicBezTo>
                  <a:cubicBezTo>
                    <a:pt x="108" y="102"/>
                    <a:pt x="108" y="102"/>
                    <a:pt x="109" y="101"/>
                  </a:cubicBezTo>
                  <a:cubicBezTo>
                    <a:pt x="109" y="101"/>
                    <a:pt x="109" y="101"/>
                    <a:pt x="109" y="100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08" y="98"/>
                    <a:pt x="106" y="96"/>
                    <a:pt x="104" y="94"/>
                  </a:cubicBezTo>
                  <a:cubicBezTo>
                    <a:pt x="105" y="93"/>
                    <a:pt x="106" y="92"/>
                    <a:pt x="106" y="91"/>
                  </a:cubicBezTo>
                  <a:cubicBezTo>
                    <a:pt x="109" y="92"/>
                    <a:pt x="112" y="93"/>
                    <a:pt x="112" y="94"/>
                  </a:cubicBezTo>
                  <a:cubicBezTo>
                    <a:pt x="113" y="94"/>
                    <a:pt x="113" y="94"/>
                    <a:pt x="114" y="94"/>
                  </a:cubicBezTo>
                  <a:cubicBezTo>
                    <a:pt x="114" y="93"/>
                    <a:pt x="115" y="93"/>
                    <a:pt x="115" y="93"/>
                  </a:cubicBezTo>
                  <a:cubicBezTo>
                    <a:pt x="115" y="92"/>
                    <a:pt x="115" y="92"/>
                    <a:pt x="115" y="91"/>
                  </a:cubicBezTo>
                  <a:cubicBezTo>
                    <a:pt x="115" y="91"/>
                    <a:pt x="115" y="90"/>
                    <a:pt x="114" y="90"/>
                  </a:cubicBezTo>
                  <a:cubicBezTo>
                    <a:pt x="114" y="89"/>
                    <a:pt x="111" y="88"/>
                    <a:pt x="109" y="86"/>
                  </a:cubicBezTo>
                  <a:cubicBezTo>
                    <a:pt x="110" y="85"/>
                    <a:pt x="110" y="84"/>
                    <a:pt x="111" y="83"/>
                  </a:cubicBezTo>
                  <a:cubicBezTo>
                    <a:pt x="113" y="83"/>
                    <a:pt x="116" y="84"/>
                    <a:pt x="117" y="84"/>
                  </a:cubicBezTo>
                  <a:cubicBezTo>
                    <a:pt x="117" y="84"/>
                    <a:pt x="118" y="84"/>
                    <a:pt x="118" y="84"/>
                  </a:cubicBezTo>
                  <a:cubicBezTo>
                    <a:pt x="119" y="84"/>
                    <a:pt x="119" y="83"/>
                    <a:pt x="119" y="83"/>
                  </a:cubicBezTo>
                  <a:cubicBezTo>
                    <a:pt x="120" y="82"/>
                    <a:pt x="120" y="82"/>
                    <a:pt x="119" y="81"/>
                  </a:cubicBezTo>
                  <a:cubicBezTo>
                    <a:pt x="119" y="81"/>
                    <a:pt x="119" y="80"/>
                    <a:pt x="118" y="80"/>
                  </a:cubicBezTo>
                  <a:cubicBezTo>
                    <a:pt x="118" y="80"/>
                    <a:pt x="115" y="79"/>
                    <a:pt x="113" y="78"/>
                  </a:cubicBezTo>
                  <a:cubicBezTo>
                    <a:pt x="113" y="76"/>
                    <a:pt x="113" y="75"/>
                    <a:pt x="114" y="74"/>
                  </a:cubicBezTo>
                  <a:cubicBezTo>
                    <a:pt x="116" y="74"/>
                    <a:pt x="119" y="74"/>
                    <a:pt x="120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2" y="73"/>
                    <a:pt x="122" y="73"/>
                    <a:pt x="122" y="72"/>
                  </a:cubicBezTo>
                  <a:cubicBezTo>
                    <a:pt x="122" y="72"/>
                    <a:pt x="122" y="71"/>
                    <a:pt x="122" y="71"/>
                  </a:cubicBezTo>
                  <a:cubicBezTo>
                    <a:pt x="122" y="71"/>
                    <a:pt x="121" y="70"/>
                    <a:pt x="121" y="70"/>
                  </a:cubicBezTo>
                  <a:cubicBezTo>
                    <a:pt x="120" y="70"/>
                    <a:pt x="117" y="69"/>
                    <a:pt x="115" y="68"/>
                  </a:cubicBezTo>
                  <a:cubicBezTo>
                    <a:pt x="115" y="67"/>
                    <a:pt x="115" y="66"/>
                    <a:pt x="115" y="64"/>
                  </a:cubicBezTo>
                  <a:cubicBezTo>
                    <a:pt x="118" y="64"/>
                    <a:pt x="121" y="64"/>
                    <a:pt x="121" y="64"/>
                  </a:cubicBezTo>
                  <a:close/>
                  <a:moveTo>
                    <a:pt x="62" y="11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2" y="111"/>
                  </a:cubicBezTo>
                  <a:close/>
                  <a:moveTo>
                    <a:pt x="45" y="108"/>
                  </a:moveTo>
                  <a:cubicBezTo>
                    <a:pt x="45" y="108"/>
                    <a:pt x="44" y="107"/>
                    <a:pt x="44" y="107"/>
                  </a:cubicBezTo>
                  <a:cubicBezTo>
                    <a:pt x="44" y="107"/>
                    <a:pt x="44" y="108"/>
                    <a:pt x="45" y="108"/>
                  </a:cubicBezTo>
                  <a:cubicBezTo>
                    <a:pt x="45" y="108"/>
                    <a:pt x="45" y="108"/>
                    <a:pt x="45" y="108"/>
                  </a:cubicBezTo>
                  <a:close/>
                  <a:moveTo>
                    <a:pt x="31" y="100"/>
                  </a:moveTo>
                  <a:cubicBezTo>
                    <a:pt x="30" y="99"/>
                    <a:pt x="30" y="99"/>
                    <a:pt x="29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0" y="99"/>
                    <a:pt x="30" y="99"/>
                    <a:pt x="31" y="100"/>
                  </a:cubicBezTo>
                  <a:close/>
                  <a:moveTo>
                    <a:pt x="19" y="87"/>
                  </a:move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7"/>
                    <a:pt x="19" y="87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26" name="Freeform 6"/>
            <p:cNvSpPr>
              <a:spLocks noEditPoints="1"/>
            </p:cNvSpPr>
            <p:nvPr/>
          </p:nvSpPr>
          <p:spPr bwMode="auto">
            <a:xfrm>
              <a:off x="1114043" y="4600575"/>
              <a:ext cx="210315" cy="209550"/>
            </a:xfrm>
            <a:custGeom>
              <a:avLst/>
              <a:gdLst>
                <a:gd name="T0" fmla="*/ 121 w 123"/>
                <a:gd name="T1" fmla="*/ 60 h 123"/>
                <a:gd name="T2" fmla="*/ 122 w 123"/>
                <a:gd name="T3" fmla="*/ 51 h 123"/>
                <a:gd name="T4" fmla="*/ 118 w 123"/>
                <a:gd name="T5" fmla="*/ 43 h 123"/>
                <a:gd name="T6" fmla="*/ 111 w 123"/>
                <a:gd name="T7" fmla="*/ 41 h 123"/>
                <a:gd name="T8" fmla="*/ 114 w 123"/>
                <a:gd name="T9" fmla="*/ 30 h 123"/>
                <a:gd name="T10" fmla="*/ 109 w 123"/>
                <a:gd name="T11" fmla="*/ 23 h 123"/>
                <a:gd name="T12" fmla="*/ 98 w 123"/>
                <a:gd name="T13" fmla="*/ 22 h 123"/>
                <a:gd name="T14" fmla="*/ 98 w 123"/>
                <a:gd name="T15" fmla="*/ 14 h 123"/>
                <a:gd name="T16" fmla="*/ 92 w 123"/>
                <a:gd name="T17" fmla="*/ 8 h 123"/>
                <a:gd name="T18" fmla="*/ 84 w 123"/>
                <a:gd name="T19" fmla="*/ 6 h 123"/>
                <a:gd name="T20" fmla="*/ 77 w 123"/>
                <a:gd name="T21" fmla="*/ 10 h 123"/>
                <a:gd name="T22" fmla="*/ 71 w 123"/>
                <a:gd name="T23" fmla="*/ 1 h 123"/>
                <a:gd name="T24" fmla="*/ 63 w 123"/>
                <a:gd name="T25" fmla="*/ 0 h 123"/>
                <a:gd name="T26" fmla="*/ 55 w 123"/>
                <a:gd name="T27" fmla="*/ 8 h 123"/>
                <a:gd name="T28" fmla="*/ 49 w 123"/>
                <a:gd name="T29" fmla="*/ 3 h 123"/>
                <a:gd name="T30" fmla="*/ 40 w 123"/>
                <a:gd name="T31" fmla="*/ 4 h 123"/>
                <a:gd name="T32" fmla="*/ 33 w 123"/>
                <a:gd name="T33" fmla="*/ 9 h 123"/>
                <a:gd name="T34" fmla="*/ 32 w 123"/>
                <a:gd name="T35" fmla="*/ 17 h 123"/>
                <a:gd name="T36" fmla="*/ 21 w 123"/>
                <a:gd name="T37" fmla="*/ 16 h 123"/>
                <a:gd name="T38" fmla="*/ 15 w 123"/>
                <a:gd name="T39" fmla="*/ 21 h 123"/>
                <a:gd name="T40" fmla="*/ 16 w 123"/>
                <a:gd name="T41" fmla="*/ 32 h 123"/>
                <a:gd name="T42" fmla="*/ 8 w 123"/>
                <a:gd name="T43" fmla="*/ 34 h 123"/>
                <a:gd name="T44" fmla="*/ 3 w 123"/>
                <a:gd name="T45" fmla="*/ 41 h 123"/>
                <a:gd name="T46" fmla="*/ 3 w 123"/>
                <a:gd name="T47" fmla="*/ 49 h 123"/>
                <a:gd name="T48" fmla="*/ 8 w 123"/>
                <a:gd name="T49" fmla="*/ 55 h 123"/>
                <a:gd name="T50" fmla="*/ 0 w 123"/>
                <a:gd name="T51" fmla="*/ 63 h 123"/>
                <a:gd name="T52" fmla="*/ 1 w 123"/>
                <a:gd name="T53" fmla="*/ 71 h 123"/>
                <a:gd name="T54" fmla="*/ 10 w 123"/>
                <a:gd name="T55" fmla="*/ 78 h 123"/>
                <a:gd name="T56" fmla="*/ 6 w 123"/>
                <a:gd name="T57" fmla="*/ 84 h 123"/>
                <a:gd name="T58" fmla="*/ 8 w 123"/>
                <a:gd name="T59" fmla="*/ 93 h 123"/>
                <a:gd name="T60" fmla="*/ 14 w 123"/>
                <a:gd name="T61" fmla="*/ 99 h 123"/>
                <a:gd name="T62" fmla="*/ 22 w 123"/>
                <a:gd name="T63" fmla="*/ 98 h 123"/>
                <a:gd name="T64" fmla="*/ 23 w 123"/>
                <a:gd name="T65" fmla="*/ 110 h 123"/>
                <a:gd name="T66" fmla="*/ 30 w 123"/>
                <a:gd name="T67" fmla="*/ 114 h 123"/>
                <a:gd name="T68" fmla="*/ 40 w 123"/>
                <a:gd name="T69" fmla="*/ 111 h 123"/>
                <a:gd name="T70" fmla="*/ 43 w 123"/>
                <a:gd name="T71" fmla="*/ 119 h 123"/>
                <a:gd name="T72" fmla="*/ 51 w 123"/>
                <a:gd name="T73" fmla="*/ 123 h 123"/>
                <a:gd name="T74" fmla="*/ 59 w 123"/>
                <a:gd name="T75" fmla="*/ 122 h 123"/>
                <a:gd name="T76" fmla="*/ 64 w 123"/>
                <a:gd name="T77" fmla="*/ 115 h 123"/>
                <a:gd name="T78" fmla="*/ 73 w 123"/>
                <a:gd name="T79" fmla="*/ 122 h 123"/>
                <a:gd name="T80" fmla="*/ 81 w 123"/>
                <a:gd name="T81" fmla="*/ 120 h 123"/>
                <a:gd name="T82" fmla="*/ 86 w 123"/>
                <a:gd name="T83" fmla="*/ 110 h 123"/>
                <a:gd name="T84" fmla="*/ 93 w 123"/>
                <a:gd name="T85" fmla="*/ 113 h 123"/>
                <a:gd name="T86" fmla="*/ 101 w 123"/>
                <a:gd name="T87" fmla="*/ 109 h 123"/>
                <a:gd name="T88" fmla="*/ 106 w 123"/>
                <a:gd name="T89" fmla="*/ 102 h 123"/>
                <a:gd name="T90" fmla="*/ 104 w 123"/>
                <a:gd name="T91" fmla="*/ 94 h 123"/>
                <a:gd name="T92" fmla="*/ 115 w 123"/>
                <a:gd name="T93" fmla="*/ 91 h 123"/>
                <a:gd name="T94" fmla="*/ 118 w 123"/>
                <a:gd name="T95" fmla="*/ 84 h 123"/>
                <a:gd name="T96" fmla="*/ 114 w 123"/>
                <a:gd name="T97" fmla="*/ 74 h 123"/>
                <a:gd name="T98" fmla="*/ 121 w 123"/>
                <a:gd name="T99" fmla="*/ 70 h 123"/>
                <a:gd name="T100" fmla="*/ 61 w 123"/>
                <a:gd name="T101" fmla="*/ 111 h 123"/>
                <a:gd name="T102" fmla="*/ 45 w 123"/>
                <a:gd name="T103" fmla="*/ 108 h 123"/>
                <a:gd name="T104" fmla="*/ 31 w 123"/>
                <a:gd name="T105" fmla="*/ 10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3" h="123">
                  <a:moveTo>
                    <a:pt x="121" y="64"/>
                  </a:moveTo>
                  <a:cubicBezTo>
                    <a:pt x="122" y="64"/>
                    <a:pt x="122" y="63"/>
                    <a:pt x="123" y="63"/>
                  </a:cubicBezTo>
                  <a:cubicBezTo>
                    <a:pt x="123" y="63"/>
                    <a:pt x="123" y="62"/>
                    <a:pt x="123" y="62"/>
                  </a:cubicBezTo>
                  <a:cubicBezTo>
                    <a:pt x="123" y="61"/>
                    <a:pt x="123" y="61"/>
                    <a:pt x="123" y="60"/>
                  </a:cubicBezTo>
                  <a:cubicBezTo>
                    <a:pt x="122" y="60"/>
                    <a:pt x="122" y="60"/>
                    <a:pt x="121" y="60"/>
                  </a:cubicBezTo>
                  <a:cubicBezTo>
                    <a:pt x="121" y="59"/>
                    <a:pt x="118" y="59"/>
                    <a:pt x="115" y="59"/>
                  </a:cubicBezTo>
                  <a:cubicBezTo>
                    <a:pt x="115" y="58"/>
                    <a:pt x="115" y="56"/>
                    <a:pt x="115" y="55"/>
                  </a:cubicBezTo>
                  <a:cubicBezTo>
                    <a:pt x="117" y="54"/>
                    <a:pt x="120" y="54"/>
                    <a:pt x="121" y="53"/>
                  </a:cubicBezTo>
                  <a:cubicBezTo>
                    <a:pt x="121" y="53"/>
                    <a:pt x="122" y="53"/>
                    <a:pt x="122" y="53"/>
                  </a:cubicBezTo>
                  <a:cubicBezTo>
                    <a:pt x="122" y="52"/>
                    <a:pt x="122" y="51"/>
                    <a:pt x="122" y="51"/>
                  </a:cubicBezTo>
                  <a:cubicBezTo>
                    <a:pt x="122" y="50"/>
                    <a:pt x="122" y="50"/>
                    <a:pt x="121" y="50"/>
                  </a:cubicBezTo>
                  <a:cubicBezTo>
                    <a:pt x="121" y="49"/>
                    <a:pt x="121" y="49"/>
                    <a:pt x="120" y="49"/>
                  </a:cubicBezTo>
                  <a:cubicBezTo>
                    <a:pt x="119" y="49"/>
                    <a:pt x="116" y="50"/>
                    <a:pt x="114" y="50"/>
                  </a:cubicBezTo>
                  <a:cubicBezTo>
                    <a:pt x="113" y="48"/>
                    <a:pt x="113" y="47"/>
                    <a:pt x="113" y="46"/>
                  </a:cubicBezTo>
                  <a:cubicBezTo>
                    <a:pt x="115" y="45"/>
                    <a:pt x="118" y="43"/>
                    <a:pt x="118" y="43"/>
                  </a:cubicBezTo>
                  <a:cubicBezTo>
                    <a:pt x="119" y="43"/>
                    <a:pt x="119" y="43"/>
                    <a:pt x="119" y="42"/>
                  </a:cubicBezTo>
                  <a:cubicBezTo>
                    <a:pt x="120" y="42"/>
                    <a:pt x="120" y="41"/>
                    <a:pt x="119" y="41"/>
                  </a:cubicBezTo>
                  <a:cubicBezTo>
                    <a:pt x="119" y="40"/>
                    <a:pt x="119" y="40"/>
                    <a:pt x="118" y="39"/>
                  </a:cubicBezTo>
                  <a:cubicBezTo>
                    <a:pt x="118" y="39"/>
                    <a:pt x="117" y="39"/>
                    <a:pt x="117" y="39"/>
                  </a:cubicBezTo>
                  <a:cubicBezTo>
                    <a:pt x="116" y="39"/>
                    <a:pt x="113" y="40"/>
                    <a:pt x="111" y="41"/>
                  </a:cubicBezTo>
                  <a:cubicBezTo>
                    <a:pt x="110" y="40"/>
                    <a:pt x="110" y="38"/>
                    <a:pt x="109" y="37"/>
                  </a:cubicBezTo>
                  <a:cubicBezTo>
                    <a:pt x="111" y="36"/>
                    <a:pt x="114" y="34"/>
                    <a:pt x="114" y="34"/>
                  </a:cubicBezTo>
                  <a:cubicBezTo>
                    <a:pt x="115" y="33"/>
                    <a:pt x="115" y="33"/>
                    <a:pt x="115" y="32"/>
                  </a:cubicBezTo>
                  <a:cubicBezTo>
                    <a:pt x="115" y="32"/>
                    <a:pt x="115" y="31"/>
                    <a:pt x="115" y="31"/>
                  </a:cubicBezTo>
                  <a:cubicBezTo>
                    <a:pt x="115" y="30"/>
                    <a:pt x="114" y="30"/>
                    <a:pt x="114" y="30"/>
                  </a:cubicBezTo>
                  <a:cubicBezTo>
                    <a:pt x="113" y="30"/>
                    <a:pt x="113" y="30"/>
                    <a:pt x="112" y="30"/>
                  </a:cubicBezTo>
                  <a:cubicBezTo>
                    <a:pt x="112" y="30"/>
                    <a:pt x="109" y="31"/>
                    <a:pt x="106" y="32"/>
                  </a:cubicBezTo>
                  <a:cubicBezTo>
                    <a:pt x="106" y="31"/>
                    <a:pt x="105" y="30"/>
                    <a:pt x="104" y="29"/>
                  </a:cubicBezTo>
                  <a:cubicBezTo>
                    <a:pt x="106" y="27"/>
                    <a:pt x="108" y="25"/>
                    <a:pt x="109" y="25"/>
                  </a:cubicBezTo>
                  <a:cubicBezTo>
                    <a:pt x="109" y="24"/>
                    <a:pt x="109" y="24"/>
                    <a:pt x="109" y="23"/>
                  </a:cubicBezTo>
                  <a:cubicBezTo>
                    <a:pt x="109" y="23"/>
                    <a:pt x="109" y="22"/>
                    <a:pt x="109" y="22"/>
                  </a:cubicBezTo>
                  <a:cubicBezTo>
                    <a:pt x="108" y="22"/>
                    <a:pt x="108" y="21"/>
                    <a:pt x="107" y="21"/>
                  </a:cubicBezTo>
                  <a:cubicBezTo>
                    <a:pt x="107" y="21"/>
                    <a:pt x="106" y="21"/>
                    <a:pt x="106" y="22"/>
                  </a:cubicBezTo>
                  <a:cubicBezTo>
                    <a:pt x="105" y="22"/>
                    <a:pt x="103" y="24"/>
                    <a:pt x="101" y="25"/>
                  </a:cubicBezTo>
                  <a:cubicBezTo>
                    <a:pt x="100" y="24"/>
                    <a:pt x="99" y="23"/>
                    <a:pt x="98" y="22"/>
                  </a:cubicBezTo>
                  <a:cubicBezTo>
                    <a:pt x="99" y="20"/>
                    <a:pt x="101" y="18"/>
                    <a:pt x="102" y="17"/>
                  </a:cubicBezTo>
                  <a:cubicBezTo>
                    <a:pt x="102" y="17"/>
                    <a:pt x="102" y="16"/>
                    <a:pt x="102" y="16"/>
                  </a:cubicBezTo>
                  <a:cubicBezTo>
                    <a:pt x="102" y="15"/>
                    <a:pt x="101" y="15"/>
                    <a:pt x="101" y="14"/>
                  </a:cubicBezTo>
                  <a:cubicBezTo>
                    <a:pt x="101" y="14"/>
                    <a:pt x="100" y="14"/>
                    <a:pt x="100" y="14"/>
                  </a:cubicBezTo>
                  <a:cubicBezTo>
                    <a:pt x="99" y="14"/>
                    <a:pt x="99" y="14"/>
                    <a:pt x="98" y="14"/>
                  </a:cubicBezTo>
                  <a:cubicBezTo>
                    <a:pt x="98" y="15"/>
                    <a:pt x="96" y="17"/>
                    <a:pt x="94" y="19"/>
                  </a:cubicBezTo>
                  <a:cubicBezTo>
                    <a:pt x="93" y="18"/>
                    <a:pt x="92" y="17"/>
                    <a:pt x="91" y="17"/>
                  </a:cubicBezTo>
                  <a:cubicBezTo>
                    <a:pt x="92" y="14"/>
                    <a:pt x="93" y="11"/>
                    <a:pt x="93" y="11"/>
                  </a:cubicBezTo>
                  <a:cubicBezTo>
                    <a:pt x="93" y="10"/>
                    <a:pt x="93" y="10"/>
                    <a:pt x="93" y="9"/>
                  </a:cubicBezTo>
                  <a:cubicBezTo>
                    <a:pt x="93" y="9"/>
                    <a:pt x="93" y="8"/>
                    <a:pt x="92" y="8"/>
                  </a:cubicBezTo>
                  <a:cubicBezTo>
                    <a:pt x="92" y="8"/>
                    <a:pt x="91" y="8"/>
                    <a:pt x="91" y="8"/>
                  </a:cubicBezTo>
                  <a:cubicBezTo>
                    <a:pt x="90" y="8"/>
                    <a:pt x="90" y="8"/>
                    <a:pt x="90" y="9"/>
                  </a:cubicBezTo>
                  <a:cubicBezTo>
                    <a:pt x="89" y="9"/>
                    <a:pt x="87" y="12"/>
                    <a:pt x="86" y="14"/>
                  </a:cubicBezTo>
                  <a:cubicBezTo>
                    <a:pt x="85" y="13"/>
                    <a:pt x="83" y="13"/>
                    <a:pt x="82" y="12"/>
                  </a:cubicBezTo>
                  <a:cubicBezTo>
                    <a:pt x="83" y="10"/>
                    <a:pt x="84" y="7"/>
                    <a:pt x="84" y="6"/>
                  </a:cubicBezTo>
                  <a:cubicBezTo>
                    <a:pt x="84" y="6"/>
                    <a:pt x="84" y="5"/>
                    <a:pt x="84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3"/>
                    <a:pt x="81" y="3"/>
                    <a:pt x="81" y="4"/>
                  </a:cubicBezTo>
                  <a:cubicBezTo>
                    <a:pt x="81" y="4"/>
                    <a:pt x="80" y="4"/>
                    <a:pt x="80" y="5"/>
                  </a:cubicBezTo>
                  <a:cubicBezTo>
                    <a:pt x="80" y="5"/>
                    <a:pt x="78" y="8"/>
                    <a:pt x="77" y="10"/>
                  </a:cubicBezTo>
                  <a:cubicBezTo>
                    <a:pt x="76" y="10"/>
                    <a:pt x="75" y="10"/>
                    <a:pt x="73" y="9"/>
                  </a:cubicBezTo>
                  <a:cubicBezTo>
                    <a:pt x="74" y="7"/>
                    <a:pt x="74" y="4"/>
                    <a:pt x="74" y="3"/>
                  </a:cubicBezTo>
                  <a:cubicBezTo>
                    <a:pt x="74" y="3"/>
                    <a:pt x="74" y="2"/>
                    <a:pt x="73" y="2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1"/>
                    <a:pt x="70" y="2"/>
                    <a:pt x="70" y="2"/>
                  </a:cubicBezTo>
                  <a:cubicBezTo>
                    <a:pt x="70" y="3"/>
                    <a:pt x="69" y="6"/>
                    <a:pt x="68" y="8"/>
                  </a:cubicBezTo>
                  <a:cubicBezTo>
                    <a:pt x="67" y="8"/>
                    <a:pt x="65" y="8"/>
                    <a:pt x="64" y="8"/>
                  </a:cubicBezTo>
                  <a:cubicBezTo>
                    <a:pt x="64" y="5"/>
                    <a:pt x="64" y="2"/>
                    <a:pt x="64" y="2"/>
                  </a:cubicBezTo>
                  <a:cubicBezTo>
                    <a:pt x="63" y="1"/>
                    <a:pt x="63" y="1"/>
                    <a:pt x="63" y="0"/>
                  </a:cubicBezTo>
                  <a:cubicBezTo>
                    <a:pt x="62" y="0"/>
                    <a:pt x="62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60" y="1"/>
                    <a:pt x="59" y="1"/>
                    <a:pt x="59" y="2"/>
                  </a:cubicBezTo>
                  <a:cubicBezTo>
                    <a:pt x="59" y="2"/>
                    <a:pt x="59" y="5"/>
                    <a:pt x="59" y="8"/>
                  </a:cubicBezTo>
                  <a:cubicBezTo>
                    <a:pt x="57" y="8"/>
                    <a:pt x="56" y="8"/>
                    <a:pt x="55" y="8"/>
                  </a:cubicBezTo>
                  <a:cubicBezTo>
                    <a:pt x="54" y="6"/>
                    <a:pt x="53" y="3"/>
                    <a:pt x="53" y="2"/>
                  </a:cubicBezTo>
                  <a:cubicBezTo>
                    <a:pt x="53" y="2"/>
                    <a:pt x="53" y="1"/>
                    <a:pt x="52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0" y="1"/>
                    <a:pt x="50" y="1"/>
                    <a:pt x="49" y="2"/>
                  </a:cubicBezTo>
                  <a:cubicBezTo>
                    <a:pt x="49" y="2"/>
                    <a:pt x="49" y="3"/>
                    <a:pt x="49" y="3"/>
                  </a:cubicBezTo>
                  <a:cubicBezTo>
                    <a:pt x="49" y="4"/>
                    <a:pt x="49" y="7"/>
                    <a:pt x="49" y="9"/>
                  </a:cubicBezTo>
                  <a:cubicBezTo>
                    <a:pt x="48" y="10"/>
                    <a:pt x="47" y="10"/>
                    <a:pt x="46" y="10"/>
                  </a:cubicBezTo>
                  <a:cubicBezTo>
                    <a:pt x="44" y="8"/>
                    <a:pt x="43" y="5"/>
                    <a:pt x="43" y="5"/>
                  </a:cubicBezTo>
                  <a:cubicBezTo>
                    <a:pt x="43" y="4"/>
                    <a:pt x="42" y="4"/>
                    <a:pt x="42" y="4"/>
                  </a:cubicBezTo>
                  <a:cubicBezTo>
                    <a:pt x="41" y="3"/>
                    <a:pt x="41" y="3"/>
                    <a:pt x="40" y="4"/>
                  </a:cubicBezTo>
                  <a:cubicBezTo>
                    <a:pt x="40" y="4"/>
                    <a:pt x="39" y="4"/>
                    <a:pt x="39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39" y="13"/>
                    <a:pt x="38" y="13"/>
                    <a:pt x="37" y="14"/>
                  </a:cubicBezTo>
                  <a:cubicBezTo>
                    <a:pt x="35" y="12"/>
                    <a:pt x="34" y="9"/>
                    <a:pt x="33" y="9"/>
                  </a:cubicBezTo>
                  <a:cubicBezTo>
                    <a:pt x="33" y="8"/>
                    <a:pt x="32" y="8"/>
                    <a:pt x="32" y="8"/>
                  </a:cubicBezTo>
                  <a:cubicBezTo>
                    <a:pt x="32" y="8"/>
                    <a:pt x="31" y="8"/>
                    <a:pt x="31" y="8"/>
                  </a:cubicBezTo>
                  <a:cubicBezTo>
                    <a:pt x="30" y="8"/>
                    <a:pt x="30" y="9"/>
                    <a:pt x="30" y="9"/>
                  </a:cubicBezTo>
                  <a:cubicBezTo>
                    <a:pt x="29" y="10"/>
                    <a:pt x="29" y="10"/>
                    <a:pt x="30" y="11"/>
                  </a:cubicBezTo>
                  <a:cubicBezTo>
                    <a:pt x="30" y="11"/>
                    <a:pt x="31" y="14"/>
                    <a:pt x="32" y="17"/>
                  </a:cubicBezTo>
                  <a:cubicBezTo>
                    <a:pt x="31" y="17"/>
                    <a:pt x="30" y="18"/>
                    <a:pt x="29" y="19"/>
                  </a:cubicBezTo>
                  <a:cubicBezTo>
                    <a:pt x="27" y="17"/>
                    <a:pt x="25" y="15"/>
                    <a:pt x="25" y="14"/>
                  </a:cubicBezTo>
                  <a:cubicBezTo>
                    <a:pt x="24" y="14"/>
                    <a:pt x="24" y="14"/>
                    <a:pt x="23" y="14"/>
                  </a:cubicBezTo>
                  <a:cubicBezTo>
                    <a:pt x="23" y="14"/>
                    <a:pt x="22" y="14"/>
                    <a:pt x="22" y="14"/>
                  </a:cubicBezTo>
                  <a:cubicBezTo>
                    <a:pt x="21" y="15"/>
                    <a:pt x="21" y="15"/>
                    <a:pt x="21" y="16"/>
                  </a:cubicBezTo>
                  <a:cubicBezTo>
                    <a:pt x="21" y="16"/>
                    <a:pt x="21" y="17"/>
                    <a:pt x="21" y="17"/>
                  </a:cubicBezTo>
                  <a:cubicBezTo>
                    <a:pt x="22" y="18"/>
                    <a:pt x="23" y="20"/>
                    <a:pt x="25" y="22"/>
                  </a:cubicBezTo>
                  <a:cubicBezTo>
                    <a:pt x="24" y="23"/>
                    <a:pt x="23" y="24"/>
                    <a:pt x="22" y="25"/>
                  </a:cubicBezTo>
                  <a:cubicBezTo>
                    <a:pt x="20" y="24"/>
                    <a:pt x="17" y="22"/>
                    <a:pt x="17" y="22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5" y="21"/>
                    <a:pt x="15" y="22"/>
                    <a:pt x="14" y="22"/>
                  </a:cubicBezTo>
                  <a:cubicBezTo>
                    <a:pt x="14" y="22"/>
                    <a:pt x="14" y="23"/>
                    <a:pt x="14" y="23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5" y="25"/>
                    <a:pt x="17" y="27"/>
                    <a:pt x="19" y="29"/>
                  </a:cubicBezTo>
                  <a:cubicBezTo>
                    <a:pt x="18" y="30"/>
                    <a:pt x="17" y="31"/>
                    <a:pt x="16" y="32"/>
                  </a:cubicBezTo>
                  <a:cubicBezTo>
                    <a:pt x="14" y="31"/>
                    <a:pt x="11" y="30"/>
                    <a:pt x="11" y="30"/>
                  </a:cubicBezTo>
                  <a:cubicBezTo>
                    <a:pt x="10" y="30"/>
                    <a:pt x="10" y="30"/>
                    <a:pt x="9" y="30"/>
                  </a:cubicBezTo>
                  <a:cubicBezTo>
                    <a:pt x="9" y="30"/>
                    <a:pt x="8" y="30"/>
                    <a:pt x="8" y="31"/>
                  </a:cubicBezTo>
                  <a:cubicBezTo>
                    <a:pt x="8" y="31"/>
                    <a:pt x="8" y="32"/>
                    <a:pt x="8" y="32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9" y="34"/>
                    <a:pt x="11" y="36"/>
                    <a:pt x="14" y="37"/>
                  </a:cubicBezTo>
                  <a:cubicBezTo>
                    <a:pt x="13" y="38"/>
                    <a:pt x="12" y="40"/>
                    <a:pt x="12" y="41"/>
                  </a:cubicBezTo>
                  <a:cubicBezTo>
                    <a:pt x="9" y="40"/>
                    <a:pt x="7" y="39"/>
                    <a:pt x="6" y="39"/>
                  </a:cubicBezTo>
                  <a:cubicBezTo>
                    <a:pt x="5" y="39"/>
                    <a:pt x="5" y="39"/>
                    <a:pt x="4" y="39"/>
                  </a:cubicBezTo>
                  <a:cubicBezTo>
                    <a:pt x="4" y="40"/>
                    <a:pt x="4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5" y="43"/>
                    <a:pt x="8" y="45"/>
                    <a:pt x="10" y="46"/>
                  </a:cubicBezTo>
                  <a:cubicBezTo>
                    <a:pt x="10" y="47"/>
                    <a:pt x="9" y="48"/>
                    <a:pt x="9" y="50"/>
                  </a:cubicBezTo>
                  <a:cubicBezTo>
                    <a:pt x="6" y="50"/>
                    <a:pt x="3" y="49"/>
                    <a:pt x="3" y="49"/>
                  </a:cubicBezTo>
                  <a:cubicBezTo>
                    <a:pt x="2" y="49"/>
                    <a:pt x="2" y="49"/>
                    <a:pt x="1" y="50"/>
                  </a:cubicBezTo>
                  <a:cubicBezTo>
                    <a:pt x="1" y="50"/>
                    <a:pt x="1" y="50"/>
                    <a:pt x="1" y="51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3"/>
                    <a:pt x="2" y="53"/>
                    <a:pt x="2" y="53"/>
                  </a:cubicBezTo>
                  <a:cubicBezTo>
                    <a:pt x="3" y="54"/>
                    <a:pt x="6" y="54"/>
                    <a:pt x="8" y="55"/>
                  </a:cubicBezTo>
                  <a:cubicBezTo>
                    <a:pt x="8" y="56"/>
                    <a:pt x="8" y="58"/>
                    <a:pt x="8" y="59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1" y="60"/>
                    <a:pt x="1" y="60"/>
                    <a:pt x="0" y="60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1" y="63"/>
                    <a:pt x="1" y="64"/>
                    <a:pt x="2" y="64"/>
                  </a:cubicBezTo>
                  <a:cubicBezTo>
                    <a:pt x="2" y="64"/>
                    <a:pt x="5" y="64"/>
                    <a:pt x="8" y="64"/>
                  </a:cubicBezTo>
                  <a:cubicBezTo>
                    <a:pt x="8" y="66"/>
                    <a:pt x="8" y="67"/>
                    <a:pt x="8" y="68"/>
                  </a:cubicBezTo>
                  <a:cubicBezTo>
                    <a:pt x="6" y="69"/>
                    <a:pt x="3" y="70"/>
                    <a:pt x="2" y="70"/>
                  </a:cubicBezTo>
                  <a:cubicBezTo>
                    <a:pt x="2" y="70"/>
                    <a:pt x="1" y="71"/>
                    <a:pt x="1" y="71"/>
                  </a:cubicBezTo>
                  <a:cubicBezTo>
                    <a:pt x="1" y="71"/>
                    <a:pt x="1" y="72"/>
                    <a:pt x="1" y="72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6" y="74"/>
                    <a:pt x="9" y="74"/>
                  </a:cubicBezTo>
                  <a:cubicBezTo>
                    <a:pt x="9" y="75"/>
                    <a:pt x="10" y="76"/>
                    <a:pt x="10" y="78"/>
                  </a:cubicBezTo>
                  <a:cubicBezTo>
                    <a:pt x="8" y="79"/>
                    <a:pt x="5" y="80"/>
                    <a:pt x="4" y="80"/>
                  </a:cubicBezTo>
                  <a:cubicBezTo>
                    <a:pt x="4" y="80"/>
                    <a:pt x="4" y="81"/>
                    <a:pt x="3" y="81"/>
                  </a:cubicBezTo>
                  <a:cubicBezTo>
                    <a:pt x="3" y="82"/>
                    <a:pt x="3" y="82"/>
                    <a:pt x="3" y="83"/>
                  </a:cubicBezTo>
                  <a:cubicBezTo>
                    <a:pt x="4" y="83"/>
                    <a:pt x="4" y="84"/>
                    <a:pt x="4" y="84"/>
                  </a:cubicBezTo>
                  <a:cubicBezTo>
                    <a:pt x="5" y="84"/>
                    <a:pt x="5" y="84"/>
                    <a:pt x="6" y="84"/>
                  </a:cubicBezTo>
                  <a:cubicBezTo>
                    <a:pt x="7" y="84"/>
                    <a:pt x="9" y="83"/>
                    <a:pt x="12" y="83"/>
                  </a:cubicBezTo>
                  <a:cubicBezTo>
                    <a:pt x="12" y="84"/>
                    <a:pt x="13" y="85"/>
                    <a:pt x="14" y="86"/>
                  </a:cubicBezTo>
                  <a:cubicBezTo>
                    <a:pt x="11" y="88"/>
                    <a:pt x="9" y="89"/>
                    <a:pt x="8" y="90"/>
                  </a:cubicBezTo>
                  <a:cubicBezTo>
                    <a:pt x="8" y="90"/>
                    <a:pt x="8" y="91"/>
                    <a:pt x="8" y="91"/>
                  </a:cubicBezTo>
                  <a:cubicBezTo>
                    <a:pt x="8" y="92"/>
                    <a:pt x="8" y="92"/>
                    <a:pt x="8" y="93"/>
                  </a:cubicBezTo>
                  <a:cubicBezTo>
                    <a:pt x="8" y="93"/>
                    <a:pt x="9" y="93"/>
                    <a:pt x="9" y="94"/>
                  </a:cubicBezTo>
                  <a:cubicBezTo>
                    <a:pt x="10" y="94"/>
                    <a:pt x="10" y="94"/>
                    <a:pt x="11" y="94"/>
                  </a:cubicBezTo>
                  <a:cubicBezTo>
                    <a:pt x="11" y="93"/>
                    <a:pt x="14" y="92"/>
                    <a:pt x="16" y="91"/>
                  </a:cubicBezTo>
                  <a:cubicBezTo>
                    <a:pt x="17" y="92"/>
                    <a:pt x="18" y="93"/>
                    <a:pt x="19" y="94"/>
                  </a:cubicBezTo>
                  <a:cubicBezTo>
                    <a:pt x="17" y="96"/>
                    <a:pt x="15" y="98"/>
                    <a:pt x="14" y="99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6" y="102"/>
                    <a:pt x="16" y="102"/>
                    <a:pt x="17" y="102"/>
                  </a:cubicBezTo>
                  <a:cubicBezTo>
                    <a:pt x="17" y="102"/>
                    <a:pt x="20" y="100"/>
                    <a:pt x="22" y="98"/>
                  </a:cubicBezTo>
                  <a:cubicBezTo>
                    <a:pt x="23" y="99"/>
                    <a:pt x="24" y="100"/>
                    <a:pt x="25" y="101"/>
                  </a:cubicBezTo>
                  <a:cubicBezTo>
                    <a:pt x="23" y="103"/>
                    <a:pt x="22" y="106"/>
                    <a:pt x="21" y="106"/>
                  </a:cubicBezTo>
                  <a:cubicBezTo>
                    <a:pt x="21" y="107"/>
                    <a:pt x="21" y="107"/>
                    <a:pt x="21" y="108"/>
                  </a:cubicBezTo>
                  <a:cubicBezTo>
                    <a:pt x="21" y="108"/>
                    <a:pt x="21" y="109"/>
                    <a:pt x="22" y="109"/>
                  </a:cubicBezTo>
                  <a:cubicBezTo>
                    <a:pt x="22" y="109"/>
                    <a:pt x="23" y="110"/>
                    <a:pt x="23" y="110"/>
                  </a:cubicBezTo>
                  <a:cubicBezTo>
                    <a:pt x="24" y="110"/>
                    <a:pt x="24" y="109"/>
                    <a:pt x="25" y="109"/>
                  </a:cubicBezTo>
                  <a:cubicBezTo>
                    <a:pt x="25" y="109"/>
                    <a:pt x="27" y="106"/>
                    <a:pt x="29" y="105"/>
                  </a:cubicBezTo>
                  <a:cubicBezTo>
                    <a:pt x="30" y="105"/>
                    <a:pt x="31" y="106"/>
                    <a:pt x="32" y="107"/>
                  </a:cubicBezTo>
                  <a:cubicBezTo>
                    <a:pt x="31" y="109"/>
                    <a:pt x="30" y="112"/>
                    <a:pt x="30" y="113"/>
                  </a:cubicBezTo>
                  <a:cubicBezTo>
                    <a:pt x="29" y="113"/>
                    <a:pt x="29" y="114"/>
                    <a:pt x="30" y="114"/>
                  </a:cubicBezTo>
                  <a:cubicBezTo>
                    <a:pt x="30" y="115"/>
                    <a:pt x="30" y="115"/>
                    <a:pt x="31" y="115"/>
                  </a:cubicBezTo>
                  <a:cubicBezTo>
                    <a:pt x="31" y="115"/>
                    <a:pt x="32" y="116"/>
                    <a:pt x="32" y="115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4" y="114"/>
                    <a:pt x="35" y="112"/>
                    <a:pt x="37" y="110"/>
                  </a:cubicBezTo>
                  <a:cubicBezTo>
                    <a:pt x="38" y="110"/>
                    <a:pt x="39" y="111"/>
                    <a:pt x="40" y="111"/>
                  </a:cubicBezTo>
                  <a:cubicBezTo>
                    <a:pt x="40" y="114"/>
                    <a:pt x="39" y="117"/>
                    <a:pt x="39" y="117"/>
                  </a:cubicBezTo>
                  <a:cubicBezTo>
                    <a:pt x="39" y="118"/>
                    <a:pt x="39" y="118"/>
                    <a:pt x="39" y="119"/>
                  </a:cubicBezTo>
                  <a:cubicBezTo>
                    <a:pt x="39" y="119"/>
                    <a:pt x="40" y="120"/>
                    <a:pt x="40" y="120"/>
                  </a:cubicBezTo>
                  <a:cubicBezTo>
                    <a:pt x="41" y="120"/>
                    <a:pt x="41" y="120"/>
                    <a:pt x="42" y="120"/>
                  </a:cubicBezTo>
                  <a:cubicBezTo>
                    <a:pt x="42" y="120"/>
                    <a:pt x="43" y="119"/>
                    <a:pt x="43" y="119"/>
                  </a:cubicBezTo>
                  <a:cubicBezTo>
                    <a:pt x="43" y="118"/>
                    <a:pt x="44" y="115"/>
                    <a:pt x="46" y="113"/>
                  </a:cubicBezTo>
                  <a:cubicBezTo>
                    <a:pt x="47" y="113"/>
                    <a:pt x="48" y="114"/>
                    <a:pt x="49" y="114"/>
                  </a:cubicBezTo>
                  <a:cubicBezTo>
                    <a:pt x="49" y="117"/>
                    <a:pt x="49" y="120"/>
                    <a:pt x="49" y="120"/>
                  </a:cubicBezTo>
                  <a:cubicBezTo>
                    <a:pt x="49" y="121"/>
                    <a:pt x="49" y="121"/>
                    <a:pt x="49" y="122"/>
                  </a:cubicBezTo>
                  <a:cubicBezTo>
                    <a:pt x="50" y="122"/>
                    <a:pt x="50" y="122"/>
                    <a:pt x="51" y="123"/>
                  </a:cubicBezTo>
                  <a:cubicBezTo>
                    <a:pt x="51" y="123"/>
                    <a:pt x="52" y="123"/>
                    <a:pt x="52" y="122"/>
                  </a:cubicBezTo>
                  <a:cubicBezTo>
                    <a:pt x="53" y="122"/>
                    <a:pt x="53" y="122"/>
                    <a:pt x="53" y="121"/>
                  </a:cubicBezTo>
                  <a:cubicBezTo>
                    <a:pt x="53" y="121"/>
                    <a:pt x="54" y="118"/>
                    <a:pt x="55" y="115"/>
                  </a:cubicBezTo>
                  <a:cubicBezTo>
                    <a:pt x="56" y="115"/>
                    <a:pt x="57" y="115"/>
                    <a:pt x="59" y="115"/>
                  </a:cubicBezTo>
                  <a:cubicBezTo>
                    <a:pt x="59" y="118"/>
                    <a:pt x="59" y="121"/>
                    <a:pt x="59" y="122"/>
                  </a:cubicBezTo>
                  <a:cubicBezTo>
                    <a:pt x="59" y="122"/>
                    <a:pt x="60" y="123"/>
                    <a:pt x="60" y="123"/>
                  </a:cubicBezTo>
                  <a:cubicBezTo>
                    <a:pt x="60" y="123"/>
                    <a:pt x="61" y="123"/>
                    <a:pt x="61" y="123"/>
                  </a:cubicBezTo>
                  <a:cubicBezTo>
                    <a:pt x="62" y="123"/>
                    <a:pt x="62" y="123"/>
                    <a:pt x="63" y="123"/>
                  </a:cubicBezTo>
                  <a:cubicBezTo>
                    <a:pt x="63" y="123"/>
                    <a:pt x="63" y="122"/>
                    <a:pt x="64" y="122"/>
                  </a:cubicBezTo>
                  <a:cubicBezTo>
                    <a:pt x="64" y="121"/>
                    <a:pt x="64" y="118"/>
                    <a:pt x="64" y="115"/>
                  </a:cubicBezTo>
                  <a:cubicBezTo>
                    <a:pt x="65" y="115"/>
                    <a:pt x="67" y="115"/>
                    <a:pt x="68" y="115"/>
                  </a:cubicBezTo>
                  <a:cubicBezTo>
                    <a:pt x="69" y="118"/>
                    <a:pt x="70" y="121"/>
                    <a:pt x="70" y="121"/>
                  </a:cubicBezTo>
                  <a:cubicBezTo>
                    <a:pt x="70" y="122"/>
                    <a:pt x="70" y="122"/>
                    <a:pt x="71" y="122"/>
                  </a:cubicBezTo>
                  <a:cubicBezTo>
                    <a:pt x="71" y="123"/>
                    <a:pt x="72" y="123"/>
                    <a:pt x="72" y="123"/>
                  </a:cubicBezTo>
                  <a:cubicBezTo>
                    <a:pt x="73" y="122"/>
                    <a:pt x="73" y="122"/>
                    <a:pt x="73" y="122"/>
                  </a:cubicBezTo>
                  <a:cubicBezTo>
                    <a:pt x="74" y="121"/>
                    <a:pt x="74" y="121"/>
                    <a:pt x="74" y="120"/>
                  </a:cubicBezTo>
                  <a:cubicBezTo>
                    <a:pt x="74" y="120"/>
                    <a:pt x="74" y="117"/>
                    <a:pt x="73" y="114"/>
                  </a:cubicBezTo>
                  <a:cubicBezTo>
                    <a:pt x="75" y="114"/>
                    <a:pt x="76" y="113"/>
                    <a:pt x="77" y="113"/>
                  </a:cubicBezTo>
                  <a:cubicBezTo>
                    <a:pt x="78" y="115"/>
                    <a:pt x="80" y="118"/>
                    <a:pt x="80" y="119"/>
                  </a:cubicBezTo>
                  <a:cubicBezTo>
                    <a:pt x="80" y="119"/>
                    <a:pt x="81" y="120"/>
                    <a:pt x="81" y="120"/>
                  </a:cubicBezTo>
                  <a:cubicBezTo>
                    <a:pt x="81" y="120"/>
                    <a:pt x="82" y="120"/>
                    <a:pt x="83" y="120"/>
                  </a:cubicBezTo>
                  <a:cubicBezTo>
                    <a:pt x="83" y="120"/>
                    <a:pt x="83" y="119"/>
                    <a:pt x="84" y="119"/>
                  </a:cubicBezTo>
                  <a:cubicBezTo>
                    <a:pt x="84" y="118"/>
                    <a:pt x="84" y="118"/>
                    <a:pt x="84" y="117"/>
                  </a:cubicBezTo>
                  <a:cubicBezTo>
                    <a:pt x="84" y="117"/>
                    <a:pt x="83" y="114"/>
                    <a:pt x="82" y="111"/>
                  </a:cubicBezTo>
                  <a:cubicBezTo>
                    <a:pt x="83" y="111"/>
                    <a:pt x="85" y="110"/>
                    <a:pt x="86" y="110"/>
                  </a:cubicBezTo>
                  <a:cubicBezTo>
                    <a:pt x="87" y="112"/>
                    <a:pt x="89" y="114"/>
                    <a:pt x="90" y="115"/>
                  </a:cubicBezTo>
                  <a:cubicBezTo>
                    <a:pt x="90" y="115"/>
                    <a:pt x="90" y="115"/>
                    <a:pt x="91" y="115"/>
                  </a:cubicBezTo>
                  <a:cubicBezTo>
                    <a:pt x="91" y="116"/>
                    <a:pt x="92" y="115"/>
                    <a:pt x="92" y="115"/>
                  </a:cubicBezTo>
                  <a:cubicBezTo>
                    <a:pt x="93" y="115"/>
                    <a:pt x="93" y="115"/>
                    <a:pt x="93" y="114"/>
                  </a:cubicBezTo>
                  <a:cubicBezTo>
                    <a:pt x="93" y="114"/>
                    <a:pt x="93" y="113"/>
                    <a:pt x="93" y="113"/>
                  </a:cubicBezTo>
                  <a:cubicBezTo>
                    <a:pt x="93" y="112"/>
                    <a:pt x="92" y="109"/>
                    <a:pt x="91" y="107"/>
                  </a:cubicBezTo>
                  <a:cubicBezTo>
                    <a:pt x="92" y="106"/>
                    <a:pt x="93" y="105"/>
                    <a:pt x="94" y="105"/>
                  </a:cubicBezTo>
                  <a:cubicBezTo>
                    <a:pt x="96" y="106"/>
                    <a:pt x="98" y="109"/>
                    <a:pt x="98" y="109"/>
                  </a:cubicBezTo>
                  <a:cubicBezTo>
                    <a:pt x="99" y="109"/>
                    <a:pt x="99" y="110"/>
                    <a:pt x="100" y="110"/>
                  </a:cubicBezTo>
                  <a:cubicBezTo>
                    <a:pt x="100" y="110"/>
                    <a:pt x="101" y="109"/>
                    <a:pt x="101" y="109"/>
                  </a:cubicBezTo>
                  <a:cubicBezTo>
                    <a:pt x="101" y="109"/>
                    <a:pt x="102" y="108"/>
                    <a:pt x="102" y="108"/>
                  </a:cubicBezTo>
                  <a:cubicBezTo>
                    <a:pt x="102" y="107"/>
                    <a:pt x="102" y="107"/>
                    <a:pt x="102" y="106"/>
                  </a:cubicBezTo>
                  <a:cubicBezTo>
                    <a:pt x="101" y="106"/>
                    <a:pt x="99" y="103"/>
                    <a:pt x="98" y="101"/>
                  </a:cubicBezTo>
                  <a:cubicBezTo>
                    <a:pt x="99" y="100"/>
                    <a:pt x="100" y="99"/>
                    <a:pt x="101" y="98"/>
                  </a:cubicBezTo>
                  <a:cubicBezTo>
                    <a:pt x="103" y="100"/>
                    <a:pt x="105" y="102"/>
                    <a:pt x="106" y="102"/>
                  </a:cubicBezTo>
                  <a:cubicBezTo>
                    <a:pt x="106" y="102"/>
                    <a:pt x="107" y="102"/>
                    <a:pt x="107" y="102"/>
                  </a:cubicBezTo>
                  <a:cubicBezTo>
                    <a:pt x="108" y="102"/>
                    <a:pt x="108" y="102"/>
                    <a:pt x="109" y="101"/>
                  </a:cubicBezTo>
                  <a:cubicBezTo>
                    <a:pt x="109" y="101"/>
                    <a:pt x="109" y="101"/>
                    <a:pt x="109" y="100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08" y="98"/>
                    <a:pt x="106" y="96"/>
                    <a:pt x="104" y="94"/>
                  </a:cubicBezTo>
                  <a:cubicBezTo>
                    <a:pt x="105" y="93"/>
                    <a:pt x="106" y="92"/>
                    <a:pt x="106" y="91"/>
                  </a:cubicBezTo>
                  <a:cubicBezTo>
                    <a:pt x="109" y="92"/>
                    <a:pt x="112" y="93"/>
                    <a:pt x="112" y="94"/>
                  </a:cubicBezTo>
                  <a:cubicBezTo>
                    <a:pt x="113" y="94"/>
                    <a:pt x="113" y="94"/>
                    <a:pt x="114" y="94"/>
                  </a:cubicBezTo>
                  <a:cubicBezTo>
                    <a:pt x="114" y="93"/>
                    <a:pt x="115" y="93"/>
                    <a:pt x="115" y="93"/>
                  </a:cubicBezTo>
                  <a:cubicBezTo>
                    <a:pt x="115" y="92"/>
                    <a:pt x="115" y="92"/>
                    <a:pt x="115" y="91"/>
                  </a:cubicBezTo>
                  <a:cubicBezTo>
                    <a:pt x="115" y="91"/>
                    <a:pt x="115" y="90"/>
                    <a:pt x="114" y="90"/>
                  </a:cubicBezTo>
                  <a:cubicBezTo>
                    <a:pt x="114" y="89"/>
                    <a:pt x="111" y="88"/>
                    <a:pt x="109" y="86"/>
                  </a:cubicBezTo>
                  <a:cubicBezTo>
                    <a:pt x="110" y="85"/>
                    <a:pt x="110" y="84"/>
                    <a:pt x="111" y="83"/>
                  </a:cubicBezTo>
                  <a:cubicBezTo>
                    <a:pt x="113" y="83"/>
                    <a:pt x="116" y="84"/>
                    <a:pt x="117" y="84"/>
                  </a:cubicBezTo>
                  <a:cubicBezTo>
                    <a:pt x="117" y="84"/>
                    <a:pt x="118" y="84"/>
                    <a:pt x="118" y="84"/>
                  </a:cubicBezTo>
                  <a:cubicBezTo>
                    <a:pt x="119" y="84"/>
                    <a:pt x="119" y="83"/>
                    <a:pt x="119" y="83"/>
                  </a:cubicBezTo>
                  <a:cubicBezTo>
                    <a:pt x="120" y="82"/>
                    <a:pt x="120" y="82"/>
                    <a:pt x="119" y="81"/>
                  </a:cubicBezTo>
                  <a:cubicBezTo>
                    <a:pt x="119" y="81"/>
                    <a:pt x="119" y="80"/>
                    <a:pt x="118" y="80"/>
                  </a:cubicBezTo>
                  <a:cubicBezTo>
                    <a:pt x="118" y="80"/>
                    <a:pt x="115" y="79"/>
                    <a:pt x="113" y="78"/>
                  </a:cubicBezTo>
                  <a:cubicBezTo>
                    <a:pt x="113" y="76"/>
                    <a:pt x="113" y="75"/>
                    <a:pt x="114" y="74"/>
                  </a:cubicBezTo>
                  <a:cubicBezTo>
                    <a:pt x="116" y="74"/>
                    <a:pt x="119" y="74"/>
                    <a:pt x="120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2" y="73"/>
                    <a:pt x="122" y="73"/>
                    <a:pt x="122" y="72"/>
                  </a:cubicBezTo>
                  <a:cubicBezTo>
                    <a:pt x="122" y="72"/>
                    <a:pt x="122" y="71"/>
                    <a:pt x="122" y="71"/>
                  </a:cubicBezTo>
                  <a:cubicBezTo>
                    <a:pt x="122" y="71"/>
                    <a:pt x="121" y="70"/>
                    <a:pt x="121" y="70"/>
                  </a:cubicBezTo>
                  <a:cubicBezTo>
                    <a:pt x="120" y="70"/>
                    <a:pt x="117" y="69"/>
                    <a:pt x="115" y="68"/>
                  </a:cubicBezTo>
                  <a:cubicBezTo>
                    <a:pt x="115" y="67"/>
                    <a:pt x="115" y="66"/>
                    <a:pt x="115" y="64"/>
                  </a:cubicBezTo>
                  <a:cubicBezTo>
                    <a:pt x="118" y="64"/>
                    <a:pt x="121" y="64"/>
                    <a:pt x="121" y="64"/>
                  </a:cubicBezTo>
                  <a:close/>
                  <a:moveTo>
                    <a:pt x="62" y="11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2" y="111"/>
                  </a:cubicBezTo>
                  <a:close/>
                  <a:moveTo>
                    <a:pt x="45" y="108"/>
                  </a:moveTo>
                  <a:cubicBezTo>
                    <a:pt x="45" y="108"/>
                    <a:pt x="44" y="107"/>
                    <a:pt x="44" y="107"/>
                  </a:cubicBezTo>
                  <a:cubicBezTo>
                    <a:pt x="44" y="107"/>
                    <a:pt x="44" y="108"/>
                    <a:pt x="45" y="108"/>
                  </a:cubicBezTo>
                  <a:cubicBezTo>
                    <a:pt x="45" y="108"/>
                    <a:pt x="45" y="108"/>
                    <a:pt x="45" y="108"/>
                  </a:cubicBezTo>
                  <a:close/>
                  <a:moveTo>
                    <a:pt x="31" y="100"/>
                  </a:moveTo>
                  <a:cubicBezTo>
                    <a:pt x="30" y="99"/>
                    <a:pt x="30" y="99"/>
                    <a:pt x="29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0" y="99"/>
                    <a:pt x="30" y="99"/>
                    <a:pt x="31" y="100"/>
                  </a:cubicBezTo>
                  <a:close/>
                  <a:moveTo>
                    <a:pt x="19" y="87"/>
                  </a:move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7"/>
                    <a:pt x="19" y="87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27" name="Freeform 6"/>
            <p:cNvSpPr>
              <a:spLocks noEditPoints="1"/>
            </p:cNvSpPr>
            <p:nvPr/>
          </p:nvSpPr>
          <p:spPr bwMode="auto">
            <a:xfrm>
              <a:off x="150841" y="2236788"/>
              <a:ext cx="210315" cy="209550"/>
            </a:xfrm>
            <a:custGeom>
              <a:avLst/>
              <a:gdLst>
                <a:gd name="T0" fmla="*/ 121 w 123"/>
                <a:gd name="T1" fmla="*/ 60 h 123"/>
                <a:gd name="T2" fmla="*/ 122 w 123"/>
                <a:gd name="T3" fmla="*/ 51 h 123"/>
                <a:gd name="T4" fmla="*/ 118 w 123"/>
                <a:gd name="T5" fmla="*/ 43 h 123"/>
                <a:gd name="T6" fmla="*/ 111 w 123"/>
                <a:gd name="T7" fmla="*/ 41 h 123"/>
                <a:gd name="T8" fmla="*/ 114 w 123"/>
                <a:gd name="T9" fmla="*/ 30 h 123"/>
                <a:gd name="T10" fmla="*/ 109 w 123"/>
                <a:gd name="T11" fmla="*/ 23 h 123"/>
                <a:gd name="T12" fmla="*/ 98 w 123"/>
                <a:gd name="T13" fmla="*/ 22 h 123"/>
                <a:gd name="T14" fmla="*/ 98 w 123"/>
                <a:gd name="T15" fmla="*/ 14 h 123"/>
                <a:gd name="T16" fmla="*/ 92 w 123"/>
                <a:gd name="T17" fmla="*/ 8 h 123"/>
                <a:gd name="T18" fmla="*/ 84 w 123"/>
                <a:gd name="T19" fmla="*/ 6 h 123"/>
                <a:gd name="T20" fmla="*/ 77 w 123"/>
                <a:gd name="T21" fmla="*/ 10 h 123"/>
                <a:gd name="T22" fmla="*/ 71 w 123"/>
                <a:gd name="T23" fmla="*/ 1 h 123"/>
                <a:gd name="T24" fmla="*/ 63 w 123"/>
                <a:gd name="T25" fmla="*/ 0 h 123"/>
                <a:gd name="T26" fmla="*/ 55 w 123"/>
                <a:gd name="T27" fmla="*/ 8 h 123"/>
                <a:gd name="T28" fmla="*/ 49 w 123"/>
                <a:gd name="T29" fmla="*/ 3 h 123"/>
                <a:gd name="T30" fmla="*/ 40 w 123"/>
                <a:gd name="T31" fmla="*/ 4 h 123"/>
                <a:gd name="T32" fmla="*/ 33 w 123"/>
                <a:gd name="T33" fmla="*/ 9 h 123"/>
                <a:gd name="T34" fmla="*/ 32 w 123"/>
                <a:gd name="T35" fmla="*/ 17 h 123"/>
                <a:gd name="T36" fmla="*/ 21 w 123"/>
                <a:gd name="T37" fmla="*/ 16 h 123"/>
                <a:gd name="T38" fmla="*/ 15 w 123"/>
                <a:gd name="T39" fmla="*/ 21 h 123"/>
                <a:gd name="T40" fmla="*/ 16 w 123"/>
                <a:gd name="T41" fmla="*/ 32 h 123"/>
                <a:gd name="T42" fmla="*/ 8 w 123"/>
                <a:gd name="T43" fmla="*/ 34 h 123"/>
                <a:gd name="T44" fmla="*/ 3 w 123"/>
                <a:gd name="T45" fmla="*/ 41 h 123"/>
                <a:gd name="T46" fmla="*/ 3 w 123"/>
                <a:gd name="T47" fmla="*/ 49 h 123"/>
                <a:gd name="T48" fmla="*/ 8 w 123"/>
                <a:gd name="T49" fmla="*/ 55 h 123"/>
                <a:gd name="T50" fmla="*/ 0 w 123"/>
                <a:gd name="T51" fmla="*/ 63 h 123"/>
                <a:gd name="T52" fmla="*/ 1 w 123"/>
                <a:gd name="T53" fmla="*/ 71 h 123"/>
                <a:gd name="T54" fmla="*/ 10 w 123"/>
                <a:gd name="T55" fmla="*/ 78 h 123"/>
                <a:gd name="T56" fmla="*/ 6 w 123"/>
                <a:gd name="T57" fmla="*/ 84 h 123"/>
                <a:gd name="T58" fmla="*/ 8 w 123"/>
                <a:gd name="T59" fmla="*/ 93 h 123"/>
                <a:gd name="T60" fmla="*/ 14 w 123"/>
                <a:gd name="T61" fmla="*/ 99 h 123"/>
                <a:gd name="T62" fmla="*/ 22 w 123"/>
                <a:gd name="T63" fmla="*/ 98 h 123"/>
                <a:gd name="T64" fmla="*/ 23 w 123"/>
                <a:gd name="T65" fmla="*/ 110 h 123"/>
                <a:gd name="T66" fmla="*/ 30 w 123"/>
                <a:gd name="T67" fmla="*/ 114 h 123"/>
                <a:gd name="T68" fmla="*/ 40 w 123"/>
                <a:gd name="T69" fmla="*/ 111 h 123"/>
                <a:gd name="T70" fmla="*/ 43 w 123"/>
                <a:gd name="T71" fmla="*/ 119 h 123"/>
                <a:gd name="T72" fmla="*/ 51 w 123"/>
                <a:gd name="T73" fmla="*/ 123 h 123"/>
                <a:gd name="T74" fmla="*/ 59 w 123"/>
                <a:gd name="T75" fmla="*/ 122 h 123"/>
                <a:gd name="T76" fmla="*/ 64 w 123"/>
                <a:gd name="T77" fmla="*/ 115 h 123"/>
                <a:gd name="T78" fmla="*/ 73 w 123"/>
                <a:gd name="T79" fmla="*/ 122 h 123"/>
                <a:gd name="T80" fmla="*/ 81 w 123"/>
                <a:gd name="T81" fmla="*/ 120 h 123"/>
                <a:gd name="T82" fmla="*/ 86 w 123"/>
                <a:gd name="T83" fmla="*/ 110 h 123"/>
                <a:gd name="T84" fmla="*/ 93 w 123"/>
                <a:gd name="T85" fmla="*/ 113 h 123"/>
                <a:gd name="T86" fmla="*/ 101 w 123"/>
                <a:gd name="T87" fmla="*/ 109 h 123"/>
                <a:gd name="T88" fmla="*/ 106 w 123"/>
                <a:gd name="T89" fmla="*/ 102 h 123"/>
                <a:gd name="T90" fmla="*/ 104 w 123"/>
                <a:gd name="T91" fmla="*/ 94 h 123"/>
                <a:gd name="T92" fmla="*/ 115 w 123"/>
                <a:gd name="T93" fmla="*/ 91 h 123"/>
                <a:gd name="T94" fmla="*/ 118 w 123"/>
                <a:gd name="T95" fmla="*/ 84 h 123"/>
                <a:gd name="T96" fmla="*/ 114 w 123"/>
                <a:gd name="T97" fmla="*/ 74 h 123"/>
                <a:gd name="T98" fmla="*/ 121 w 123"/>
                <a:gd name="T99" fmla="*/ 70 h 123"/>
                <a:gd name="T100" fmla="*/ 61 w 123"/>
                <a:gd name="T101" fmla="*/ 111 h 123"/>
                <a:gd name="T102" fmla="*/ 45 w 123"/>
                <a:gd name="T103" fmla="*/ 108 h 123"/>
                <a:gd name="T104" fmla="*/ 31 w 123"/>
                <a:gd name="T105" fmla="*/ 10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3" h="123">
                  <a:moveTo>
                    <a:pt x="121" y="64"/>
                  </a:moveTo>
                  <a:cubicBezTo>
                    <a:pt x="122" y="64"/>
                    <a:pt x="122" y="63"/>
                    <a:pt x="123" y="63"/>
                  </a:cubicBezTo>
                  <a:cubicBezTo>
                    <a:pt x="123" y="63"/>
                    <a:pt x="123" y="62"/>
                    <a:pt x="123" y="62"/>
                  </a:cubicBezTo>
                  <a:cubicBezTo>
                    <a:pt x="123" y="61"/>
                    <a:pt x="123" y="61"/>
                    <a:pt x="123" y="60"/>
                  </a:cubicBezTo>
                  <a:cubicBezTo>
                    <a:pt x="122" y="60"/>
                    <a:pt x="122" y="60"/>
                    <a:pt x="121" y="60"/>
                  </a:cubicBezTo>
                  <a:cubicBezTo>
                    <a:pt x="121" y="59"/>
                    <a:pt x="118" y="59"/>
                    <a:pt x="115" y="59"/>
                  </a:cubicBezTo>
                  <a:cubicBezTo>
                    <a:pt x="115" y="58"/>
                    <a:pt x="115" y="56"/>
                    <a:pt x="115" y="55"/>
                  </a:cubicBezTo>
                  <a:cubicBezTo>
                    <a:pt x="117" y="54"/>
                    <a:pt x="120" y="54"/>
                    <a:pt x="121" y="53"/>
                  </a:cubicBezTo>
                  <a:cubicBezTo>
                    <a:pt x="121" y="53"/>
                    <a:pt x="122" y="53"/>
                    <a:pt x="122" y="53"/>
                  </a:cubicBezTo>
                  <a:cubicBezTo>
                    <a:pt x="122" y="52"/>
                    <a:pt x="122" y="51"/>
                    <a:pt x="122" y="51"/>
                  </a:cubicBezTo>
                  <a:cubicBezTo>
                    <a:pt x="122" y="50"/>
                    <a:pt x="122" y="50"/>
                    <a:pt x="121" y="50"/>
                  </a:cubicBezTo>
                  <a:cubicBezTo>
                    <a:pt x="121" y="49"/>
                    <a:pt x="121" y="49"/>
                    <a:pt x="120" y="49"/>
                  </a:cubicBezTo>
                  <a:cubicBezTo>
                    <a:pt x="119" y="49"/>
                    <a:pt x="116" y="50"/>
                    <a:pt x="114" y="50"/>
                  </a:cubicBezTo>
                  <a:cubicBezTo>
                    <a:pt x="113" y="48"/>
                    <a:pt x="113" y="47"/>
                    <a:pt x="113" y="46"/>
                  </a:cubicBezTo>
                  <a:cubicBezTo>
                    <a:pt x="115" y="45"/>
                    <a:pt x="118" y="43"/>
                    <a:pt x="118" y="43"/>
                  </a:cubicBezTo>
                  <a:cubicBezTo>
                    <a:pt x="119" y="43"/>
                    <a:pt x="119" y="43"/>
                    <a:pt x="119" y="42"/>
                  </a:cubicBezTo>
                  <a:cubicBezTo>
                    <a:pt x="120" y="42"/>
                    <a:pt x="120" y="41"/>
                    <a:pt x="119" y="41"/>
                  </a:cubicBezTo>
                  <a:cubicBezTo>
                    <a:pt x="119" y="40"/>
                    <a:pt x="119" y="40"/>
                    <a:pt x="118" y="39"/>
                  </a:cubicBezTo>
                  <a:cubicBezTo>
                    <a:pt x="118" y="39"/>
                    <a:pt x="117" y="39"/>
                    <a:pt x="117" y="39"/>
                  </a:cubicBezTo>
                  <a:cubicBezTo>
                    <a:pt x="116" y="39"/>
                    <a:pt x="113" y="40"/>
                    <a:pt x="111" y="41"/>
                  </a:cubicBezTo>
                  <a:cubicBezTo>
                    <a:pt x="110" y="40"/>
                    <a:pt x="110" y="38"/>
                    <a:pt x="109" y="37"/>
                  </a:cubicBezTo>
                  <a:cubicBezTo>
                    <a:pt x="111" y="36"/>
                    <a:pt x="114" y="34"/>
                    <a:pt x="114" y="34"/>
                  </a:cubicBezTo>
                  <a:cubicBezTo>
                    <a:pt x="115" y="33"/>
                    <a:pt x="115" y="33"/>
                    <a:pt x="115" y="32"/>
                  </a:cubicBezTo>
                  <a:cubicBezTo>
                    <a:pt x="115" y="32"/>
                    <a:pt x="115" y="31"/>
                    <a:pt x="115" y="31"/>
                  </a:cubicBezTo>
                  <a:cubicBezTo>
                    <a:pt x="115" y="30"/>
                    <a:pt x="114" y="30"/>
                    <a:pt x="114" y="30"/>
                  </a:cubicBezTo>
                  <a:cubicBezTo>
                    <a:pt x="113" y="30"/>
                    <a:pt x="113" y="30"/>
                    <a:pt x="112" y="30"/>
                  </a:cubicBezTo>
                  <a:cubicBezTo>
                    <a:pt x="112" y="30"/>
                    <a:pt x="109" y="31"/>
                    <a:pt x="106" y="32"/>
                  </a:cubicBezTo>
                  <a:cubicBezTo>
                    <a:pt x="106" y="31"/>
                    <a:pt x="105" y="30"/>
                    <a:pt x="104" y="29"/>
                  </a:cubicBezTo>
                  <a:cubicBezTo>
                    <a:pt x="106" y="27"/>
                    <a:pt x="108" y="25"/>
                    <a:pt x="109" y="25"/>
                  </a:cubicBezTo>
                  <a:cubicBezTo>
                    <a:pt x="109" y="24"/>
                    <a:pt x="109" y="24"/>
                    <a:pt x="109" y="23"/>
                  </a:cubicBezTo>
                  <a:cubicBezTo>
                    <a:pt x="109" y="23"/>
                    <a:pt x="109" y="22"/>
                    <a:pt x="109" y="22"/>
                  </a:cubicBezTo>
                  <a:cubicBezTo>
                    <a:pt x="108" y="22"/>
                    <a:pt x="108" y="21"/>
                    <a:pt x="107" y="21"/>
                  </a:cubicBezTo>
                  <a:cubicBezTo>
                    <a:pt x="107" y="21"/>
                    <a:pt x="106" y="21"/>
                    <a:pt x="106" y="22"/>
                  </a:cubicBezTo>
                  <a:cubicBezTo>
                    <a:pt x="105" y="22"/>
                    <a:pt x="103" y="24"/>
                    <a:pt x="101" y="25"/>
                  </a:cubicBezTo>
                  <a:cubicBezTo>
                    <a:pt x="100" y="24"/>
                    <a:pt x="99" y="23"/>
                    <a:pt x="98" y="22"/>
                  </a:cubicBezTo>
                  <a:cubicBezTo>
                    <a:pt x="99" y="20"/>
                    <a:pt x="101" y="18"/>
                    <a:pt x="102" y="17"/>
                  </a:cubicBezTo>
                  <a:cubicBezTo>
                    <a:pt x="102" y="17"/>
                    <a:pt x="102" y="16"/>
                    <a:pt x="102" y="16"/>
                  </a:cubicBezTo>
                  <a:cubicBezTo>
                    <a:pt x="102" y="15"/>
                    <a:pt x="101" y="15"/>
                    <a:pt x="101" y="14"/>
                  </a:cubicBezTo>
                  <a:cubicBezTo>
                    <a:pt x="101" y="14"/>
                    <a:pt x="100" y="14"/>
                    <a:pt x="100" y="14"/>
                  </a:cubicBezTo>
                  <a:cubicBezTo>
                    <a:pt x="99" y="14"/>
                    <a:pt x="99" y="14"/>
                    <a:pt x="98" y="14"/>
                  </a:cubicBezTo>
                  <a:cubicBezTo>
                    <a:pt x="98" y="15"/>
                    <a:pt x="96" y="17"/>
                    <a:pt x="94" y="19"/>
                  </a:cubicBezTo>
                  <a:cubicBezTo>
                    <a:pt x="93" y="18"/>
                    <a:pt x="92" y="17"/>
                    <a:pt x="91" y="17"/>
                  </a:cubicBezTo>
                  <a:cubicBezTo>
                    <a:pt x="92" y="14"/>
                    <a:pt x="93" y="11"/>
                    <a:pt x="93" y="11"/>
                  </a:cubicBezTo>
                  <a:cubicBezTo>
                    <a:pt x="93" y="10"/>
                    <a:pt x="93" y="10"/>
                    <a:pt x="93" y="9"/>
                  </a:cubicBezTo>
                  <a:cubicBezTo>
                    <a:pt x="93" y="9"/>
                    <a:pt x="93" y="8"/>
                    <a:pt x="92" y="8"/>
                  </a:cubicBezTo>
                  <a:cubicBezTo>
                    <a:pt x="92" y="8"/>
                    <a:pt x="91" y="8"/>
                    <a:pt x="91" y="8"/>
                  </a:cubicBezTo>
                  <a:cubicBezTo>
                    <a:pt x="90" y="8"/>
                    <a:pt x="90" y="8"/>
                    <a:pt x="90" y="9"/>
                  </a:cubicBezTo>
                  <a:cubicBezTo>
                    <a:pt x="89" y="9"/>
                    <a:pt x="87" y="12"/>
                    <a:pt x="86" y="14"/>
                  </a:cubicBezTo>
                  <a:cubicBezTo>
                    <a:pt x="85" y="13"/>
                    <a:pt x="83" y="13"/>
                    <a:pt x="82" y="12"/>
                  </a:cubicBezTo>
                  <a:cubicBezTo>
                    <a:pt x="83" y="10"/>
                    <a:pt x="84" y="7"/>
                    <a:pt x="84" y="6"/>
                  </a:cubicBezTo>
                  <a:cubicBezTo>
                    <a:pt x="84" y="6"/>
                    <a:pt x="84" y="5"/>
                    <a:pt x="84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3"/>
                    <a:pt x="81" y="3"/>
                    <a:pt x="81" y="4"/>
                  </a:cubicBezTo>
                  <a:cubicBezTo>
                    <a:pt x="81" y="4"/>
                    <a:pt x="80" y="4"/>
                    <a:pt x="80" y="5"/>
                  </a:cubicBezTo>
                  <a:cubicBezTo>
                    <a:pt x="80" y="5"/>
                    <a:pt x="78" y="8"/>
                    <a:pt x="77" y="10"/>
                  </a:cubicBezTo>
                  <a:cubicBezTo>
                    <a:pt x="76" y="10"/>
                    <a:pt x="75" y="10"/>
                    <a:pt x="73" y="9"/>
                  </a:cubicBezTo>
                  <a:cubicBezTo>
                    <a:pt x="74" y="7"/>
                    <a:pt x="74" y="4"/>
                    <a:pt x="74" y="3"/>
                  </a:cubicBezTo>
                  <a:cubicBezTo>
                    <a:pt x="74" y="3"/>
                    <a:pt x="74" y="2"/>
                    <a:pt x="73" y="2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1"/>
                    <a:pt x="70" y="2"/>
                    <a:pt x="70" y="2"/>
                  </a:cubicBezTo>
                  <a:cubicBezTo>
                    <a:pt x="70" y="3"/>
                    <a:pt x="69" y="6"/>
                    <a:pt x="68" y="8"/>
                  </a:cubicBezTo>
                  <a:cubicBezTo>
                    <a:pt x="67" y="8"/>
                    <a:pt x="65" y="8"/>
                    <a:pt x="64" y="8"/>
                  </a:cubicBezTo>
                  <a:cubicBezTo>
                    <a:pt x="64" y="5"/>
                    <a:pt x="64" y="2"/>
                    <a:pt x="64" y="2"/>
                  </a:cubicBezTo>
                  <a:cubicBezTo>
                    <a:pt x="63" y="1"/>
                    <a:pt x="63" y="1"/>
                    <a:pt x="63" y="0"/>
                  </a:cubicBezTo>
                  <a:cubicBezTo>
                    <a:pt x="62" y="0"/>
                    <a:pt x="62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60" y="1"/>
                    <a:pt x="59" y="1"/>
                    <a:pt x="59" y="2"/>
                  </a:cubicBezTo>
                  <a:cubicBezTo>
                    <a:pt x="59" y="2"/>
                    <a:pt x="59" y="5"/>
                    <a:pt x="59" y="8"/>
                  </a:cubicBezTo>
                  <a:cubicBezTo>
                    <a:pt x="57" y="8"/>
                    <a:pt x="56" y="8"/>
                    <a:pt x="55" y="8"/>
                  </a:cubicBezTo>
                  <a:cubicBezTo>
                    <a:pt x="54" y="6"/>
                    <a:pt x="53" y="3"/>
                    <a:pt x="53" y="2"/>
                  </a:cubicBezTo>
                  <a:cubicBezTo>
                    <a:pt x="53" y="2"/>
                    <a:pt x="53" y="1"/>
                    <a:pt x="52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0" y="1"/>
                    <a:pt x="50" y="1"/>
                    <a:pt x="49" y="2"/>
                  </a:cubicBezTo>
                  <a:cubicBezTo>
                    <a:pt x="49" y="2"/>
                    <a:pt x="49" y="3"/>
                    <a:pt x="49" y="3"/>
                  </a:cubicBezTo>
                  <a:cubicBezTo>
                    <a:pt x="49" y="4"/>
                    <a:pt x="49" y="7"/>
                    <a:pt x="49" y="9"/>
                  </a:cubicBezTo>
                  <a:cubicBezTo>
                    <a:pt x="48" y="10"/>
                    <a:pt x="47" y="10"/>
                    <a:pt x="46" y="10"/>
                  </a:cubicBezTo>
                  <a:cubicBezTo>
                    <a:pt x="44" y="8"/>
                    <a:pt x="43" y="5"/>
                    <a:pt x="43" y="5"/>
                  </a:cubicBezTo>
                  <a:cubicBezTo>
                    <a:pt x="43" y="4"/>
                    <a:pt x="42" y="4"/>
                    <a:pt x="42" y="4"/>
                  </a:cubicBezTo>
                  <a:cubicBezTo>
                    <a:pt x="41" y="3"/>
                    <a:pt x="41" y="3"/>
                    <a:pt x="40" y="4"/>
                  </a:cubicBezTo>
                  <a:cubicBezTo>
                    <a:pt x="40" y="4"/>
                    <a:pt x="39" y="4"/>
                    <a:pt x="39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39" y="13"/>
                    <a:pt x="38" y="13"/>
                    <a:pt x="37" y="14"/>
                  </a:cubicBezTo>
                  <a:cubicBezTo>
                    <a:pt x="35" y="12"/>
                    <a:pt x="34" y="9"/>
                    <a:pt x="33" y="9"/>
                  </a:cubicBezTo>
                  <a:cubicBezTo>
                    <a:pt x="33" y="8"/>
                    <a:pt x="32" y="8"/>
                    <a:pt x="32" y="8"/>
                  </a:cubicBezTo>
                  <a:cubicBezTo>
                    <a:pt x="32" y="8"/>
                    <a:pt x="31" y="8"/>
                    <a:pt x="31" y="8"/>
                  </a:cubicBezTo>
                  <a:cubicBezTo>
                    <a:pt x="30" y="8"/>
                    <a:pt x="30" y="9"/>
                    <a:pt x="30" y="9"/>
                  </a:cubicBezTo>
                  <a:cubicBezTo>
                    <a:pt x="29" y="10"/>
                    <a:pt x="29" y="10"/>
                    <a:pt x="30" y="11"/>
                  </a:cubicBezTo>
                  <a:cubicBezTo>
                    <a:pt x="30" y="11"/>
                    <a:pt x="31" y="14"/>
                    <a:pt x="32" y="17"/>
                  </a:cubicBezTo>
                  <a:cubicBezTo>
                    <a:pt x="31" y="17"/>
                    <a:pt x="30" y="18"/>
                    <a:pt x="29" y="19"/>
                  </a:cubicBezTo>
                  <a:cubicBezTo>
                    <a:pt x="27" y="17"/>
                    <a:pt x="25" y="15"/>
                    <a:pt x="25" y="14"/>
                  </a:cubicBezTo>
                  <a:cubicBezTo>
                    <a:pt x="24" y="14"/>
                    <a:pt x="24" y="14"/>
                    <a:pt x="23" y="14"/>
                  </a:cubicBezTo>
                  <a:cubicBezTo>
                    <a:pt x="23" y="14"/>
                    <a:pt x="22" y="14"/>
                    <a:pt x="22" y="14"/>
                  </a:cubicBezTo>
                  <a:cubicBezTo>
                    <a:pt x="21" y="15"/>
                    <a:pt x="21" y="15"/>
                    <a:pt x="21" y="16"/>
                  </a:cubicBezTo>
                  <a:cubicBezTo>
                    <a:pt x="21" y="16"/>
                    <a:pt x="21" y="17"/>
                    <a:pt x="21" y="17"/>
                  </a:cubicBezTo>
                  <a:cubicBezTo>
                    <a:pt x="22" y="18"/>
                    <a:pt x="23" y="20"/>
                    <a:pt x="25" y="22"/>
                  </a:cubicBezTo>
                  <a:cubicBezTo>
                    <a:pt x="24" y="23"/>
                    <a:pt x="23" y="24"/>
                    <a:pt x="22" y="25"/>
                  </a:cubicBezTo>
                  <a:cubicBezTo>
                    <a:pt x="20" y="24"/>
                    <a:pt x="17" y="22"/>
                    <a:pt x="17" y="22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5" y="21"/>
                    <a:pt x="15" y="22"/>
                    <a:pt x="14" y="22"/>
                  </a:cubicBezTo>
                  <a:cubicBezTo>
                    <a:pt x="14" y="22"/>
                    <a:pt x="14" y="23"/>
                    <a:pt x="14" y="23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5" y="25"/>
                    <a:pt x="17" y="27"/>
                    <a:pt x="19" y="29"/>
                  </a:cubicBezTo>
                  <a:cubicBezTo>
                    <a:pt x="18" y="30"/>
                    <a:pt x="17" y="31"/>
                    <a:pt x="16" y="32"/>
                  </a:cubicBezTo>
                  <a:cubicBezTo>
                    <a:pt x="14" y="31"/>
                    <a:pt x="11" y="30"/>
                    <a:pt x="11" y="30"/>
                  </a:cubicBezTo>
                  <a:cubicBezTo>
                    <a:pt x="10" y="30"/>
                    <a:pt x="10" y="30"/>
                    <a:pt x="9" y="30"/>
                  </a:cubicBezTo>
                  <a:cubicBezTo>
                    <a:pt x="9" y="30"/>
                    <a:pt x="8" y="30"/>
                    <a:pt x="8" y="31"/>
                  </a:cubicBezTo>
                  <a:cubicBezTo>
                    <a:pt x="8" y="31"/>
                    <a:pt x="8" y="32"/>
                    <a:pt x="8" y="32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9" y="34"/>
                    <a:pt x="11" y="36"/>
                    <a:pt x="14" y="37"/>
                  </a:cubicBezTo>
                  <a:cubicBezTo>
                    <a:pt x="13" y="38"/>
                    <a:pt x="12" y="40"/>
                    <a:pt x="12" y="41"/>
                  </a:cubicBezTo>
                  <a:cubicBezTo>
                    <a:pt x="9" y="40"/>
                    <a:pt x="7" y="39"/>
                    <a:pt x="6" y="39"/>
                  </a:cubicBezTo>
                  <a:cubicBezTo>
                    <a:pt x="5" y="39"/>
                    <a:pt x="5" y="39"/>
                    <a:pt x="4" y="39"/>
                  </a:cubicBezTo>
                  <a:cubicBezTo>
                    <a:pt x="4" y="40"/>
                    <a:pt x="4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5" y="43"/>
                    <a:pt x="8" y="45"/>
                    <a:pt x="10" y="46"/>
                  </a:cubicBezTo>
                  <a:cubicBezTo>
                    <a:pt x="10" y="47"/>
                    <a:pt x="9" y="48"/>
                    <a:pt x="9" y="50"/>
                  </a:cubicBezTo>
                  <a:cubicBezTo>
                    <a:pt x="6" y="50"/>
                    <a:pt x="3" y="49"/>
                    <a:pt x="3" y="49"/>
                  </a:cubicBezTo>
                  <a:cubicBezTo>
                    <a:pt x="2" y="49"/>
                    <a:pt x="2" y="49"/>
                    <a:pt x="1" y="50"/>
                  </a:cubicBezTo>
                  <a:cubicBezTo>
                    <a:pt x="1" y="50"/>
                    <a:pt x="1" y="50"/>
                    <a:pt x="1" y="51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3"/>
                    <a:pt x="2" y="53"/>
                    <a:pt x="2" y="53"/>
                  </a:cubicBezTo>
                  <a:cubicBezTo>
                    <a:pt x="3" y="54"/>
                    <a:pt x="6" y="54"/>
                    <a:pt x="8" y="55"/>
                  </a:cubicBezTo>
                  <a:cubicBezTo>
                    <a:pt x="8" y="56"/>
                    <a:pt x="8" y="58"/>
                    <a:pt x="8" y="59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1" y="60"/>
                    <a:pt x="1" y="60"/>
                    <a:pt x="0" y="60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1" y="63"/>
                    <a:pt x="1" y="64"/>
                    <a:pt x="2" y="64"/>
                  </a:cubicBezTo>
                  <a:cubicBezTo>
                    <a:pt x="2" y="64"/>
                    <a:pt x="5" y="64"/>
                    <a:pt x="8" y="64"/>
                  </a:cubicBezTo>
                  <a:cubicBezTo>
                    <a:pt x="8" y="66"/>
                    <a:pt x="8" y="67"/>
                    <a:pt x="8" y="68"/>
                  </a:cubicBezTo>
                  <a:cubicBezTo>
                    <a:pt x="6" y="69"/>
                    <a:pt x="3" y="70"/>
                    <a:pt x="2" y="70"/>
                  </a:cubicBezTo>
                  <a:cubicBezTo>
                    <a:pt x="2" y="70"/>
                    <a:pt x="1" y="71"/>
                    <a:pt x="1" y="71"/>
                  </a:cubicBezTo>
                  <a:cubicBezTo>
                    <a:pt x="1" y="71"/>
                    <a:pt x="1" y="72"/>
                    <a:pt x="1" y="72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6" y="74"/>
                    <a:pt x="9" y="74"/>
                  </a:cubicBezTo>
                  <a:cubicBezTo>
                    <a:pt x="9" y="75"/>
                    <a:pt x="10" y="76"/>
                    <a:pt x="10" y="78"/>
                  </a:cubicBezTo>
                  <a:cubicBezTo>
                    <a:pt x="8" y="79"/>
                    <a:pt x="5" y="80"/>
                    <a:pt x="4" y="80"/>
                  </a:cubicBezTo>
                  <a:cubicBezTo>
                    <a:pt x="4" y="80"/>
                    <a:pt x="4" y="81"/>
                    <a:pt x="3" y="81"/>
                  </a:cubicBezTo>
                  <a:cubicBezTo>
                    <a:pt x="3" y="82"/>
                    <a:pt x="3" y="82"/>
                    <a:pt x="3" y="83"/>
                  </a:cubicBezTo>
                  <a:cubicBezTo>
                    <a:pt x="4" y="83"/>
                    <a:pt x="4" y="84"/>
                    <a:pt x="4" y="84"/>
                  </a:cubicBezTo>
                  <a:cubicBezTo>
                    <a:pt x="5" y="84"/>
                    <a:pt x="5" y="84"/>
                    <a:pt x="6" y="84"/>
                  </a:cubicBezTo>
                  <a:cubicBezTo>
                    <a:pt x="7" y="84"/>
                    <a:pt x="9" y="83"/>
                    <a:pt x="12" y="83"/>
                  </a:cubicBezTo>
                  <a:cubicBezTo>
                    <a:pt x="12" y="84"/>
                    <a:pt x="13" y="85"/>
                    <a:pt x="14" y="86"/>
                  </a:cubicBezTo>
                  <a:cubicBezTo>
                    <a:pt x="11" y="88"/>
                    <a:pt x="9" y="89"/>
                    <a:pt x="8" y="90"/>
                  </a:cubicBezTo>
                  <a:cubicBezTo>
                    <a:pt x="8" y="90"/>
                    <a:pt x="8" y="91"/>
                    <a:pt x="8" y="91"/>
                  </a:cubicBezTo>
                  <a:cubicBezTo>
                    <a:pt x="8" y="92"/>
                    <a:pt x="8" y="92"/>
                    <a:pt x="8" y="93"/>
                  </a:cubicBezTo>
                  <a:cubicBezTo>
                    <a:pt x="8" y="93"/>
                    <a:pt x="9" y="93"/>
                    <a:pt x="9" y="94"/>
                  </a:cubicBezTo>
                  <a:cubicBezTo>
                    <a:pt x="10" y="94"/>
                    <a:pt x="10" y="94"/>
                    <a:pt x="11" y="94"/>
                  </a:cubicBezTo>
                  <a:cubicBezTo>
                    <a:pt x="11" y="93"/>
                    <a:pt x="14" y="92"/>
                    <a:pt x="16" y="91"/>
                  </a:cubicBezTo>
                  <a:cubicBezTo>
                    <a:pt x="17" y="92"/>
                    <a:pt x="18" y="93"/>
                    <a:pt x="19" y="94"/>
                  </a:cubicBezTo>
                  <a:cubicBezTo>
                    <a:pt x="17" y="96"/>
                    <a:pt x="15" y="98"/>
                    <a:pt x="14" y="99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6" y="102"/>
                    <a:pt x="16" y="102"/>
                    <a:pt x="17" y="102"/>
                  </a:cubicBezTo>
                  <a:cubicBezTo>
                    <a:pt x="17" y="102"/>
                    <a:pt x="20" y="100"/>
                    <a:pt x="22" y="98"/>
                  </a:cubicBezTo>
                  <a:cubicBezTo>
                    <a:pt x="23" y="99"/>
                    <a:pt x="24" y="100"/>
                    <a:pt x="25" y="101"/>
                  </a:cubicBezTo>
                  <a:cubicBezTo>
                    <a:pt x="23" y="103"/>
                    <a:pt x="22" y="106"/>
                    <a:pt x="21" y="106"/>
                  </a:cubicBezTo>
                  <a:cubicBezTo>
                    <a:pt x="21" y="107"/>
                    <a:pt x="21" y="107"/>
                    <a:pt x="21" y="108"/>
                  </a:cubicBezTo>
                  <a:cubicBezTo>
                    <a:pt x="21" y="108"/>
                    <a:pt x="21" y="109"/>
                    <a:pt x="22" y="109"/>
                  </a:cubicBezTo>
                  <a:cubicBezTo>
                    <a:pt x="22" y="109"/>
                    <a:pt x="23" y="110"/>
                    <a:pt x="23" y="110"/>
                  </a:cubicBezTo>
                  <a:cubicBezTo>
                    <a:pt x="24" y="110"/>
                    <a:pt x="24" y="109"/>
                    <a:pt x="25" y="109"/>
                  </a:cubicBezTo>
                  <a:cubicBezTo>
                    <a:pt x="25" y="109"/>
                    <a:pt x="27" y="106"/>
                    <a:pt x="29" y="105"/>
                  </a:cubicBezTo>
                  <a:cubicBezTo>
                    <a:pt x="30" y="105"/>
                    <a:pt x="31" y="106"/>
                    <a:pt x="32" y="107"/>
                  </a:cubicBezTo>
                  <a:cubicBezTo>
                    <a:pt x="31" y="109"/>
                    <a:pt x="30" y="112"/>
                    <a:pt x="30" y="113"/>
                  </a:cubicBezTo>
                  <a:cubicBezTo>
                    <a:pt x="29" y="113"/>
                    <a:pt x="29" y="114"/>
                    <a:pt x="30" y="114"/>
                  </a:cubicBezTo>
                  <a:cubicBezTo>
                    <a:pt x="30" y="115"/>
                    <a:pt x="30" y="115"/>
                    <a:pt x="31" y="115"/>
                  </a:cubicBezTo>
                  <a:cubicBezTo>
                    <a:pt x="31" y="115"/>
                    <a:pt x="32" y="116"/>
                    <a:pt x="32" y="115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4" y="114"/>
                    <a:pt x="35" y="112"/>
                    <a:pt x="37" y="110"/>
                  </a:cubicBezTo>
                  <a:cubicBezTo>
                    <a:pt x="38" y="110"/>
                    <a:pt x="39" y="111"/>
                    <a:pt x="40" y="111"/>
                  </a:cubicBezTo>
                  <a:cubicBezTo>
                    <a:pt x="40" y="114"/>
                    <a:pt x="39" y="117"/>
                    <a:pt x="39" y="117"/>
                  </a:cubicBezTo>
                  <a:cubicBezTo>
                    <a:pt x="39" y="118"/>
                    <a:pt x="39" y="118"/>
                    <a:pt x="39" y="119"/>
                  </a:cubicBezTo>
                  <a:cubicBezTo>
                    <a:pt x="39" y="119"/>
                    <a:pt x="40" y="120"/>
                    <a:pt x="40" y="120"/>
                  </a:cubicBezTo>
                  <a:cubicBezTo>
                    <a:pt x="41" y="120"/>
                    <a:pt x="41" y="120"/>
                    <a:pt x="42" y="120"/>
                  </a:cubicBezTo>
                  <a:cubicBezTo>
                    <a:pt x="42" y="120"/>
                    <a:pt x="43" y="119"/>
                    <a:pt x="43" y="119"/>
                  </a:cubicBezTo>
                  <a:cubicBezTo>
                    <a:pt x="43" y="118"/>
                    <a:pt x="44" y="115"/>
                    <a:pt x="46" y="113"/>
                  </a:cubicBezTo>
                  <a:cubicBezTo>
                    <a:pt x="47" y="113"/>
                    <a:pt x="48" y="114"/>
                    <a:pt x="49" y="114"/>
                  </a:cubicBezTo>
                  <a:cubicBezTo>
                    <a:pt x="49" y="117"/>
                    <a:pt x="49" y="120"/>
                    <a:pt x="49" y="120"/>
                  </a:cubicBezTo>
                  <a:cubicBezTo>
                    <a:pt x="49" y="121"/>
                    <a:pt x="49" y="121"/>
                    <a:pt x="49" y="122"/>
                  </a:cubicBezTo>
                  <a:cubicBezTo>
                    <a:pt x="50" y="122"/>
                    <a:pt x="50" y="122"/>
                    <a:pt x="51" y="123"/>
                  </a:cubicBezTo>
                  <a:cubicBezTo>
                    <a:pt x="51" y="123"/>
                    <a:pt x="52" y="123"/>
                    <a:pt x="52" y="122"/>
                  </a:cubicBezTo>
                  <a:cubicBezTo>
                    <a:pt x="53" y="122"/>
                    <a:pt x="53" y="122"/>
                    <a:pt x="53" y="121"/>
                  </a:cubicBezTo>
                  <a:cubicBezTo>
                    <a:pt x="53" y="121"/>
                    <a:pt x="54" y="118"/>
                    <a:pt x="55" y="115"/>
                  </a:cubicBezTo>
                  <a:cubicBezTo>
                    <a:pt x="56" y="115"/>
                    <a:pt x="57" y="115"/>
                    <a:pt x="59" y="115"/>
                  </a:cubicBezTo>
                  <a:cubicBezTo>
                    <a:pt x="59" y="118"/>
                    <a:pt x="59" y="121"/>
                    <a:pt x="59" y="122"/>
                  </a:cubicBezTo>
                  <a:cubicBezTo>
                    <a:pt x="59" y="122"/>
                    <a:pt x="60" y="123"/>
                    <a:pt x="60" y="123"/>
                  </a:cubicBezTo>
                  <a:cubicBezTo>
                    <a:pt x="60" y="123"/>
                    <a:pt x="61" y="123"/>
                    <a:pt x="61" y="123"/>
                  </a:cubicBezTo>
                  <a:cubicBezTo>
                    <a:pt x="62" y="123"/>
                    <a:pt x="62" y="123"/>
                    <a:pt x="63" y="123"/>
                  </a:cubicBezTo>
                  <a:cubicBezTo>
                    <a:pt x="63" y="123"/>
                    <a:pt x="63" y="122"/>
                    <a:pt x="64" y="122"/>
                  </a:cubicBezTo>
                  <a:cubicBezTo>
                    <a:pt x="64" y="121"/>
                    <a:pt x="64" y="118"/>
                    <a:pt x="64" y="115"/>
                  </a:cubicBezTo>
                  <a:cubicBezTo>
                    <a:pt x="65" y="115"/>
                    <a:pt x="67" y="115"/>
                    <a:pt x="68" y="115"/>
                  </a:cubicBezTo>
                  <a:cubicBezTo>
                    <a:pt x="69" y="118"/>
                    <a:pt x="70" y="121"/>
                    <a:pt x="70" y="121"/>
                  </a:cubicBezTo>
                  <a:cubicBezTo>
                    <a:pt x="70" y="122"/>
                    <a:pt x="70" y="122"/>
                    <a:pt x="71" y="122"/>
                  </a:cubicBezTo>
                  <a:cubicBezTo>
                    <a:pt x="71" y="123"/>
                    <a:pt x="72" y="123"/>
                    <a:pt x="72" y="123"/>
                  </a:cubicBezTo>
                  <a:cubicBezTo>
                    <a:pt x="73" y="122"/>
                    <a:pt x="73" y="122"/>
                    <a:pt x="73" y="122"/>
                  </a:cubicBezTo>
                  <a:cubicBezTo>
                    <a:pt x="74" y="121"/>
                    <a:pt x="74" y="121"/>
                    <a:pt x="74" y="120"/>
                  </a:cubicBezTo>
                  <a:cubicBezTo>
                    <a:pt x="74" y="120"/>
                    <a:pt x="74" y="117"/>
                    <a:pt x="73" y="114"/>
                  </a:cubicBezTo>
                  <a:cubicBezTo>
                    <a:pt x="75" y="114"/>
                    <a:pt x="76" y="113"/>
                    <a:pt x="77" y="113"/>
                  </a:cubicBezTo>
                  <a:cubicBezTo>
                    <a:pt x="78" y="115"/>
                    <a:pt x="80" y="118"/>
                    <a:pt x="80" y="119"/>
                  </a:cubicBezTo>
                  <a:cubicBezTo>
                    <a:pt x="80" y="119"/>
                    <a:pt x="81" y="120"/>
                    <a:pt x="81" y="120"/>
                  </a:cubicBezTo>
                  <a:cubicBezTo>
                    <a:pt x="81" y="120"/>
                    <a:pt x="82" y="120"/>
                    <a:pt x="83" y="120"/>
                  </a:cubicBezTo>
                  <a:cubicBezTo>
                    <a:pt x="83" y="120"/>
                    <a:pt x="83" y="119"/>
                    <a:pt x="84" y="119"/>
                  </a:cubicBezTo>
                  <a:cubicBezTo>
                    <a:pt x="84" y="118"/>
                    <a:pt x="84" y="118"/>
                    <a:pt x="84" y="117"/>
                  </a:cubicBezTo>
                  <a:cubicBezTo>
                    <a:pt x="84" y="117"/>
                    <a:pt x="83" y="114"/>
                    <a:pt x="82" y="111"/>
                  </a:cubicBezTo>
                  <a:cubicBezTo>
                    <a:pt x="83" y="111"/>
                    <a:pt x="85" y="110"/>
                    <a:pt x="86" y="110"/>
                  </a:cubicBezTo>
                  <a:cubicBezTo>
                    <a:pt x="87" y="112"/>
                    <a:pt x="89" y="114"/>
                    <a:pt x="90" y="115"/>
                  </a:cubicBezTo>
                  <a:cubicBezTo>
                    <a:pt x="90" y="115"/>
                    <a:pt x="90" y="115"/>
                    <a:pt x="91" y="115"/>
                  </a:cubicBezTo>
                  <a:cubicBezTo>
                    <a:pt x="91" y="116"/>
                    <a:pt x="92" y="115"/>
                    <a:pt x="92" y="115"/>
                  </a:cubicBezTo>
                  <a:cubicBezTo>
                    <a:pt x="93" y="115"/>
                    <a:pt x="93" y="115"/>
                    <a:pt x="93" y="114"/>
                  </a:cubicBezTo>
                  <a:cubicBezTo>
                    <a:pt x="93" y="114"/>
                    <a:pt x="93" y="113"/>
                    <a:pt x="93" y="113"/>
                  </a:cubicBezTo>
                  <a:cubicBezTo>
                    <a:pt x="93" y="112"/>
                    <a:pt x="92" y="109"/>
                    <a:pt x="91" y="107"/>
                  </a:cubicBezTo>
                  <a:cubicBezTo>
                    <a:pt x="92" y="106"/>
                    <a:pt x="93" y="105"/>
                    <a:pt x="94" y="105"/>
                  </a:cubicBezTo>
                  <a:cubicBezTo>
                    <a:pt x="96" y="106"/>
                    <a:pt x="98" y="109"/>
                    <a:pt x="98" y="109"/>
                  </a:cubicBezTo>
                  <a:cubicBezTo>
                    <a:pt x="99" y="109"/>
                    <a:pt x="99" y="110"/>
                    <a:pt x="100" y="110"/>
                  </a:cubicBezTo>
                  <a:cubicBezTo>
                    <a:pt x="100" y="110"/>
                    <a:pt x="101" y="109"/>
                    <a:pt x="101" y="109"/>
                  </a:cubicBezTo>
                  <a:cubicBezTo>
                    <a:pt x="101" y="109"/>
                    <a:pt x="102" y="108"/>
                    <a:pt x="102" y="108"/>
                  </a:cubicBezTo>
                  <a:cubicBezTo>
                    <a:pt x="102" y="107"/>
                    <a:pt x="102" y="107"/>
                    <a:pt x="102" y="106"/>
                  </a:cubicBezTo>
                  <a:cubicBezTo>
                    <a:pt x="101" y="106"/>
                    <a:pt x="99" y="103"/>
                    <a:pt x="98" y="101"/>
                  </a:cubicBezTo>
                  <a:cubicBezTo>
                    <a:pt x="99" y="100"/>
                    <a:pt x="100" y="99"/>
                    <a:pt x="101" y="98"/>
                  </a:cubicBezTo>
                  <a:cubicBezTo>
                    <a:pt x="103" y="100"/>
                    <a:pt x="105" y="102"/>
                    <a:pt x="106" y="102"/>
                  </a:cubicBezTo>
                  <a:cubicBezTo>
                    <a:pt x="106" y="102"/>
                    <a:pt x="107" y="102"/>
                    <a:pt x="107" y="102"/>
                  </a:cubicBezTo>
                  <a:cubicBezTo>
                    <a:pt x="108" y="102"/>
                    <a:pt x="108" y="102"/>
                    <a:pt x="109" y="101"/>
                  </a:cubicBezTo>
                  <a:cubicBezTo>
                    <a:pt x="109" y="101"/>
                    <a:pt x="109" y="101"/>
                    <a:pt x="109" y="100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08" y="98"/>
                    <a:pt x="106" y="96"/>
                    <a:pt x="104" y="94"/>
                  </a:cubicBezTo>
                  <a:cubicBezTo>
                    <a:pt x="105" y="93"/>
                    <a:pt x="106" y="92"/>
                    <a:pt x="106" y="91"/>
                  </a:cubicBezTo>
                  <a:cubicBezTo>
                    <a:pt x="109" y="92"/>
                    <a:pt x="112" y="93"/>
                    <a:pt x="112" y="94"/>
                  </a:cubicBezTo>
                  <a:cubicBezTo>
                    <a:pt x="113" y="94"/>
                    <a:pt x="113" y="94"/>
                    <a:pt x="114" y="94"/>
                  </a:cubicBezTo>
                  <a:cubicBezTo>
                    <a:pt x="114" y="93"/>
                    <a:pt x="115" y="93"/>
                    <a:pt x="115" y="93"/>
                  </a:cubicBezTo>
                  <a:cubicBezTo>
                    <a:pt x="115" y="92"/>
                    <a:pt x="115" y="92"/>
                    <a:pt x="115" y="91"/>
                  </a:cubicBezTo>
                  <a:cubicBezTo>
                    <a:pt x="115" y="91"/>
                    <a:pt x="115" y="90"/>
                    <a:pt x="114" y="90"/>
                  </a:cubicBezTo>
                  <a:cubicBezTo>
                    <a:pt x="114" y="89"/>
                    <a:pt x="111" y="88"/>
                    <a:pt x="109" y="86"/>
                  </a:cubicBezTo>
                  <a:cubicBezTo>
                    <a:pt x="110" y="85"/>
                    <a:pt x="110" y="84"/>
                    <a:pt x="111" y="83"/>
                  </a:cubicBezTo>
                  <a:cubicBezTo>
                    <a:pt x="113" y="83"/>
                    <a:pt x="116" y="84"/>
                    <a:pt x="117" y="84"/>
                  </a:cubicBezTo>
                  <a:cubicBezTo>
                    <a:pt x="117" y="84"/>
                    <a:pt x="118" y="84"/>
                    <a:pt x="118" y="84"/>
                  </a:cubicBezTo>
                  <a:cubicBezTo>
                    <a:pt x="119" y="84"/>
                    <a:pt x="119" y="83"/>
                    <a:pt x="119" y="83"/>
                  </a:cubicBezTo>
                  <a:cubicBezTo>
                    <a:pt x="120" y="82"/>
                    <a:pt x="120" y="82"/>
                    <a:pt x="119" y="81"/>
                  </a:cubicBezTo>
                  <a:cubicBezTo>
                    <a:pt x="119" y="81"/>
                    <a:pt x="119" y="80"/>
                    <a:pt x="118" y="80"/>
                  </a:cubicBezTo>
                  <a:cubicBezTo>
                    <a:pt x="118" y="80"/>
                    <a:pt x="115" y="79"/>
                    <a:pt x="113" y="78"/>
                  </a:cubicBezTo>
                  <a:cubicBezTo>
                    <a:pt x="113" y="76"/>
                    <a:pt x="113" y="75"/>
                    <a:pt x="114" y="74"/>
                  </a:cubicBezTo>
                  <a:cubicBezTo>
                    <a:pt x="116" y="74"/>
                    <a:pt x="119" y="74"/>
                    <a:pt x="120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2" y="73"/>
                    <a:pt x="122" y="73"/>
                    <a:pt x="122" y="72"/>
                  </a:cubicBezTo>
                  <a:cubicBezTo>
                    <a:pt x="122" y="72"/>
                    <a:pt x="122" y="71"/>
                    <a:pt x="122" y="71"/>
                  </a:cubicBezTo>
                  <a:cubicBezTo>
                    <a:pt x="122" y="71"/>
                    <a:pt x="121" y="70"/>
                    <a:pt x="121" y="70"/>
                  </a:cubicBezTo>
                  <a:cubicBezTo>
                    <a:pt x="120" y="70"/>
                    <a:pt x="117" y="69"/>
                    <a:pt x="115" y="68"/>
                  </a:cubicBezTo>
                  <a:cubicBezTo>
                    <a:pt x="115" y="67"/>
                    <a:pt x="115" y="66"/>
                    <a:pt x="115" y="64"/>
                  </a:cubicBezTo>
                  <a:cubicBezTo>
                    <a:pt x="118" y="64"/>
                    <a:pt x="121" y="64"/>
                    <a:pt x="121" y="64"/>
                  </a:cubicBezTo>
                  <a:close/>
                  <a:moveTo>
                    <a:pt x="62" y="11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2" y="111"/>
                  </a:cubicBezTo>
                  <a:close/>
                  <a:moveTo>
                    <a:pt x="45" y="108"/>
                  </a:moveTo>
                  <a:cubicBezTo>
                    <a:pt x="45" y="108"/>
                    <a:pt x="44" y="107"/>
                    <a:pt x="44" y="107"/>
                  </a:cubicBezTo>
                  <a:cubicBezTo>
                    <a:pt x="44" y="107"/>
                    <a:pt x="44" y="108"/>
                    <a:pt x="45" y="108"/>
                  </a:cubicBezTo>
                  <a:cubicBezTo>
                    <a:pt x="45" y="108"/>
                    <a:pt x="45" y="108"/>
                    <a:pt x="45" y="108"/>
                  </a:cubicBezTo>
                  <a:close/>
                  <a:moveTo>
                    <a:pt x="31" y="100"/>
                  </a:moveTo>
                  <a:cubicBezTo>
                    <a:pt x="30" y="99"/>
                    <a:pt x="30" y="99"/>
                    <a:pt x="29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0" y="99"/>
                    <a:pt x="30" y="99"/>
                    <a:pt x="31" y="100"/>
                  </a:cubicBezTo>
                  <a:close/>
                  <a:moveTo>
                    <a:pt x="19" y="87"/>
                  </a:move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7"/>
                    <a:pt x="19" y="87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grpSp>
          <p:nvGrpSpPr>
            <p:cNvPr id="128" name="Group 37"/>
            <p:cNvGrpSpPr/>
            <p:nvPr/>
          </p:nvGrpSpPr>
          <p:grpSpPr>
            <a:xfrm>
              <a:off x="508000" y="1700953"/>
              <a:ext cx="268638" cy="245844"/>
              <a:chOff x="6726389" y="1486674"/>
              <a:chExt cx="411805" cy="376863"/>
            </a:xfrm>
            <a:solidFill>
              <a:srgbClr val="45C1A4"/>
            </a:solidFill>
          </p:grpSpPr>
          <p:sp>
            <p:nvSpPr>
              <p:cNvPr id="129" name="Oval 52"/>
              <p:cNvSpPr>
                <a:spLocks noChangeArrowheads="1"/>
              </p:cNvSpPr>
              <p:nvPr/>
            </p:nvSpPr>
            <p:spPr bwMode="auto">
              <a:xfrm>
                <a:off x="6773808" y="1786168"/>
                <a:ext cx="44924" cy="4242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30" name="Oval 53"/>
              <p:cNvSpPr>
                <a:spLocks noChangeArrowheads="1"/>
              </p:cNvSpPr>
              <p:nvPr/>
            </p:nvSpPr>
            <p:spPr bwMode="auto">
              <a:xfrm>
                <a:off x="6748851" y="1836083"/>
                <a:ext cx="24958" cy="27454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31" name="Freeform 54"/>
              <p:cNvSpPr/>
              <p:nvPr/>
            </p:nvSpPr>
            <p:spPr bwMode="auto">
              <a:xfrm>
                <a:off x="6726389" y="1486674"/>
                <a:ext cx="411805" cy="292007"/>
              </a:xfrm>
              <a:custGeom>
                <a:avLst/>
                <a:gdLst>
                  <a:gd name="T0" fmla="*/ 124 w 124"/>
                  <a:gd name="T1" fmla="*/ 34 h 88"/>
                  <a:gd name="T2" fmla="*/ 99 w 124"/>
                  <a:gd name="T3" fmla="*/ 9 h 88"/>
                  <a:gd name="T4" fmla="*/ 93 w 124"/>
                  <a:gd name="T5" fmla="*/ 10 h 88"/>
                  <a:gd name="T6" fmla="*/ 74 w 124"/>
                  <a:gd name="T7" fmla="*/ 0 h 88"/>
                  <a:gd name="T8" fmla="*/ 60 w 124"/>
                  <a:gd name="T9" fmla="*/ 5 h 88"/>
                  <a:gd name="T10" fmla="*/ 46 w 124"/>
                  <a:gd name="T11" fmla="*/ 0 h 88"/>
                  <a:gd name="T12" fmla="*/ 31 w 124"/>
                  <a:gd name="T13" fmla="*/ 5 h 88"/>
                  <a:gd name="T14" fmla="*/ 25 w 124"/>
                  <a:gd name="T15" fmla="*/ 5 h 88"/>
                  <a:gd name="T16" fmla="*/ 0 w 124"/>
                  <a:gd name="T17" fmla="*/ 30 h 88"/>
                  <a:gd name="T18" fmla="*/ 3 w 124"/>
                  <a:gd name="T19" fmla="*/ 43 h 88"/>
                  <a:gd name="T20" fmla="*/ 0 w 124"/>
                  <a:gd name="T21" fmla="*/ 55 h 88"/>
                  <a:gd name="T22" fmla="*/ 25 w 124"/>
                  <a:gd name="T23" fmla="*/ 80 h 88"/>
                  <a:gd name="T24" fmla="*/ 28 w 124"/>
                  <a:gd name="T25" fmla="*/ 80 h 88"/>
                  <a:gd name="T26" fmla="*/ 46 w 124"/>
                  <a:gd name="T27" fmla="*/ 88 h 88"/>
                  <a:gd name="T28" fmla="*/ 64 w 124"/>
                  <a:gd name="T29" fmla="*/ 80 h 88"/>
                  <a:gd name="T30" fmla="*/ 79 w 124"/>
                  <a:gd name="T31" fmla="*/ 85 h 88"/>
                  <a:gd name="T32" fmla="*/ 104 w 124"/>
                  <a:gd name="T33" fmla="*/ 60 h 88"/>
                  <a:gd name="T34" fmla="*/ 104 w 124"/>
                  <a:gd name="T35" fmla="*/ 59 h 88"/>
                  <a:gd name="T36" fmla="*/ 124 w 124"/>
                  <a:gd name="T37" fmla="*/ 3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4" h="88">
                    <a:moveTo>
                      <a:pt x="124" y="34"/>
                    </a:moveTo>
                    <a:cubicBezTo>
                      <a:pt x="124" y="21"/>
                      <a:pt x="113" y="9"/>
                      <a:pt x="99" y="9"/>
                    </a:cubicBezTo>
                    <a:cubicBezTo>
                      <a:pt x="97" y="9"/>
                      <a:pt x="95" y="10"/>
                      <a:pt x="93" y="10"/>
                    </a:cubicBezTo>
                    <a:cubicBezTo>
                      <a:pt x="89" y="4"/>
                      <a:pt x="82" y="0"/>
                      <a:pt x="74" y="0"/>
                    </a:cubicBezTo>
                    <a:cubicBezTo>
                      <a:pt x="69" y="0"/>
                      <a:pt x="64" y="2"/>
                      <a:pt x="60" y="5"/>
                    </a:cubicBezTo>
                    <a:cubicBezTo>
                      <a:pt x="56" y="2"/>
                      <a:pt x="51" y="0"/>
                      <a:pt x="46" y="0"/>
                    </a:cubicBezTo>
                    <a:cubicBezTo>
                      <a:pt x="40" y="0"/>
                      <a:pt x="35" y="2"/>
                      <a:pt x="31" y="5"/>
                    </a:cubicBezTo>
                    <a:cubicBezTo>
                      <a:pt x="29" y="5"/>
                      <a:pt x="27" y="5"/>
                      <a:pt x="25" y="5"/>
                    </a:cubicBezTo>
                    <a:cubicBezTo>
                      <a:pt x="11" y="5"/>
                      <a:pt x="0" y="16"/>
                      <a:pt x="0" y="30"/>
                    </a:cubicBezTo>
                    <a:cubicBezTo>
                      <a:pt x="0" y="35"/>
                      <a:pt x="1" y="39"/>
                      <a:pt x="3" y="43"/>
                    </a:cubicBezTo>
                    <a:cubicBezTo>
                      <a:pt x="1" y="46"/>
                      <a:pt x="0" y="51"/>
                      <a:pt x="0" y="55"/>
                    </a:cubicBezTo>
                    <a:cubicBezTo>
                      <a:pt x="0" y="69"/>
                      <a:pt x="11" y="80"/>
                      <a:pt x="25" y="80"/>
                    </a:cubicBezTo>
                    <a:cubicBezTo>
                      <a:pt x="26" y="80"/>
                      <a:pt x="27" y="80"/>
                      <a:pt x="28" y="80"/>
                    </a:cubicBezTo>
                    <a:cubicBezTo>
                      <a:pt x="32" y="85"/>
                      <a:pt x="39" y="88"/>
                      <a:pt x="46" y="88"/>
                    </a:cubicBezTo>
                    <a:cubicBezTo>
                      <a:pt x="53" y="88"/>
                      <a:pt x="59" y="85"/>
                      <a:pt x="64" y="80"/>
                    </a:cubicBezTo>
                    <a:cubicBezTo>
                      <a:pt x="68" y="83"/>
                      <a:pt x="73" y="85"/>
                      <a:pt x="79" y="85"/>
                    </a:cubicBezTo>
                    <a:cubicBezTo>
                      <a:pt x="92" y="85"/>
                      <a:pt x="104" y="74"/>
                      <a:pt x="104" y="60"/>
                    </a:cubicBezTo>
                    <a:cubicBezTo>
                      <a:pt x="104" y="60"/>
                      <a:pt x="104" y="59"/>
                      <a:pt x="104" y="59"/>
                    </a:cubicBezTo>
                    <a:cubicBezTo>
                      <a:pt x="115" y="57"/>
                      <a:pt x="124" y="47"/>
                      <a:pt x="124" y="34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</p:grpSp>
        <p:sp>
          <p:nvSpPr>
            <p:cNvPr id="132" name="Freeform 55"/>
            <p:cNvSpPr>
              <a:spLocks noEditPoints="1"/>
            </p:cNvSpPr>
            <p:nvPr/>
          </p:nvSpPr>
          <p:spPr bwMode="auto">
            <a:xfrm>
              <a:off x="927885" y="1063487"/>
              <a:ext cx="176230" cy="184427"/>
            </a:xfrm>
            <a:custGeom>
              <a:avLst/>
              <a:gdLst>
                <a:gd name="T0" fmla="*/ 83 w 129"/>
                <a:gd name="T1" fmla="*/ 92 h 135"/>
                <a:gd name="T2" fmla="*/ 127 w 129"/>
                <a:gd name="T3" fmla="*/ 26 h 135"/>
                <a:gd name="T4" fmla="*/ 127 w 129"/>
                <a:gd name="T5" fmla="*/ 21 h 135"/>
                <a:gd name="T6" fmla="*/ 117 w 129"/>
                <a:gd name="T7" fmla="*/ 10 h 135"/>
                <a:gd name="T8" fmla="*/ 112 w 129"/>
                <a:gd name="T9" fmla="*/ 10 h 135"/>
                <a:gd name="T10" fmla="*/ 107 w 129"/>
                <a:gd name="T11" fmla="*/ 16 h 135"/>
                <a:gd name="T12" fmla="*/ 101 w 129"/>
                <a:gd name="T13" fmla="*/ 16 h 135"/>
                <a:gd name="T14" fmla="*/ 101 w 129"/>
                <a:gd name="T15" fmla="*/ 0 h 135"/>
                <a:gd name="T16" fmla="*/ 27 w 129"/>
                <a:gd name="T17" fmla="*/ 0 h 135"/>
                <a:gd name="T18" fmla="*/ 27 w 129"/>
                <a:gd name="T19" fmla="*/ 16 h 135"/>
                <a:gd name="T20" fmla="*/ 22 w 129"/>
                <a:gd name="T21" fmla="*/ 16 h 135"/>
                <a:gd name="T22" fmla="*/ 17 w 129"/>
                <a:gd name="T23" fmla="*/ 10 h 135"/>
                <a:gd name="T24" fmla="*/ 12 w 129"/>
                <a:gd name="T25" fmla="*/ 10 h 135"/>
                <a:gd name="T26" fmla="*/ 1 w 129"/>
                <a:gd name="T27" fmla="*/ 21 h 135"/>
                <a:gd name="T28" fmla="*/ 1 w 129"/>
                <a:gd name="T29" fmla="*/ 26 h 135"/>
                <a:gd name="T30" fmla="*/ 46 w 129"/>
                <a:gd name="T31" fmla="*/ 92 h 135"/>
                <a:gd name="T32" fmla="*/ 59 w 129"/>
                <a:gd name="T33" fmla="*/ 98 h 135"/>
                <a:gd name="T34" fmla="*/ 59 w 129"/>
                <a:gd name="T35" fmla="*/ 103 h 135"/>
                <a:gd name="T36" fmla="*/ 54 w 129"/>
                <a:gd name="T37" fmla="*/ 106 h 135"/>
                <a:gd name="T38" fmla="*/ 59 w 129"/>
                <a:gd name="T39" fmla="*/ 108 h 135"/>
                <a:gd name="T40" fmla="*/ 59 w 129"/>
                <a:gd name="T41" fmla="*/ 114 h 135"/>
                <a:gd name="T42" fmla="*/ 54 w 129"/>
                <a:gd name="T43" fmla="*/ 119 h 135"/>
                <a:gd name="T44" fmla="*/ 48 w 129"/>
                <a:gd name="T45" fmla="*/ 124 h 135"/>
                <a:gd name="T46" fmla="*/ 43 w 129"/>
                <a:gd name="T47" fmla="*/ 129 h 135"/>
                <a:gd name="T48" fmla="*/ 49 w 129"/>
                <a:gd name="T49" fmla="*/ 135 h 135"/>
                <a:gd name="T50" fmla="*/ 80 w 129"/>
                <a:gd name="T51" fmla="*/ 135 h 135"/>
                <a:gd name="T52" fmla="*/ 85 w 129"/>
                <a:gd name="T53" fmla="*/ 129 h 135"/>
                <a:gd name="T54" fmla="*/ 80 w 129"/>
                <a:gd name="T55" fmla="*/ 124 h 135"/>
                <a:gd name="T56" fmla="*/ 74 w 129"/>
                <a:gd name="T57" fmla="*/ 119 h 135"/>
                <a:gd name="T58" fmla="*/ 69 w 129"/>
                <a:gd name="T59" fmla="*/ 114 h 135"/>
                <a:gd name="T60" fmla="*/ 69 w 129"/>
                <a:gd name="T61" fmla="*/ 108 h 135"/>
                <a:gd name="T62" fmla="*/ 75 w 129"/>
                <a:gd name="T63" fmla="*/ 106 h 135"/>
                <a:gd name="T64" fmla="*/ 69 w 129"/>
                <a:gd name="T65" fmla="*/ 103 h 135"/>
                <a:gd name="T66" fmla="*/ 69 w 129"/>
                <a:gd name="T67" fmla="*/ 98 h 135"/>
                <a:gd name="T68" fmla="*/ 83 w 129"/>
                <a:gd name="T69" fmla="*/ 92 h 135"/>
                <a:gd name="T70" fmla="*/ 101 w 129"/>
                <a:gd name="T71" fmla="*/ 21 h 135"/>
                <a:gd name="T72" fmla="*/ 107 w 129"/>
                <a:gd name="T73" fmla="*/ 21 h 135"/>
                <a:gd name="T74" fmla="*/ 112 w 129"/>
                <a:gd name="T75" fmla="*/ 16 h 135"/>
                <a:gd name="T76" fmla="*/ 117 w 129"/>
                <a:gd name="T77" fmla="*/ 21 h 135"/>
                <a:gd name="T78" fmla="*/ 117 w 129"/>
                <a:gd name="T79" fmla="*/ 26 h 135"/>
                <a:gd name="T80" fmla="*/ 91 w 129"/>
                <a:gd name="T81" fmla="*/ 71 h 135"/>
                <a:gd name="T82" fmla="*/ 101 w 129"/>
                <a:gd name="T83" fmla="*/ 21 h 135"/>
                <a:gd name="T84" fmla="*/ 36 w 129"/>
                <a:gd name="T85" fmla="*/ 72 h 135"/>
                <a:gd name="T86" fmla="*/ 10 w 129"/>
                <a:gd name="T87" fmla="*/ 27 h 135"/>
                <a:gd name="T88" fmla="*/ 10 w 129"/>
                <a:gd name="T89" fmla="*/ 22 h 135"/>
                <a:gd name="T90" fmla="*/ 15 w 129"/>
                <a:gd name="T91" fmla="*/ 17 h 135"/>
                <a:gd name="T92" fmla="*/ 20 w 129"/>
                <a:gd name="T93" fmla="*/ 22 h 135"/>
                <a:gd name="T94" fmla="*/ 26 w 129"/>
                <a:gd name="T95" fmla="*/ 22 h 135"/>
                <a:gd name="T96" fmla="*/ 36 w 129"/>
                <a:gd name="T97" fmla="*/ 7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133" name="Freeform 61"/>
            <p:cNvSpPr/>
            <p:nvPr/>
          </p:nvSpPr>
          <p:spPr bwMode="auto">
            <a:xfrm>
              <a:off x="2666207" y="2440586"/>
              <a:ext cx="319875" cy="332179"/>
            </a:xfrm>
            <a:custGeom>
              <a:avLst/>
              <a:gdLst>
                <a:gd name="T0" fmla="*/ 99 w 137"/>
                <a:gd name="T1" fmla="*/ 57 h 142"/>
                <a:gd name="T2" fmla="*/ 137 w 137"/>
                <a:gd name="T3" fmla="*/ 57 h 142"/>
                <a:gd name="T4" fmla="*/ 76 w 137"/>
                <a:gd name="T5" fmla="*/ 4 h 142"/>
                <a:gd name="T6" fmla="*/ 69 w 137"/>
                <a:gd name="T7" fmla="*/ 0 h 142"/>
                <a:gd name="T8" fmla="*/ 62 w 137"/>
                <a:gd name="T9" fmla="*/ 4 h 142"/>
                <a:gd name="T10" fmla="*/ 0 w 137"/>
                <a:gd name="T11" fmla="*/ 57 h 142"/>
                <a:gd name="T12" fmla="*/ 39 w 137"/>
                <a:gd name="T13" fmla="*/ 57 h 142"/>
                <a:gd name="T14" fmla="*/ 62 w 137"/>
                <a:gd name="T15" fmla="*/ 4 h 142"/>
                <a:gd name="T16" fmla="*/ 62 w 137"/>
                <a:gd name="T17" fmla="*/ 5 h 142"/>
                <a:gd name="T18" fmla="*/ 43 w 137"/>
                <a:gd name="T19" fmla="*/ 57 h 142"/>
                <a:gd name="T20" fmla="*/ 64 w 137"/>
                <a:gd name="T21" fmla="*/ 57 h 142"/>
                <a:gd name="T22" fmla="*/ 64 w 137"/>
                <a:gd name="T23" fmla="*/ 122 h 142"/>
                <a:gd name="T24" fmla="*/ 64 w 137"/>
                <a:gd name="T25" fmla="*/ 125 h 142"/>
                <a:gd name="T26" fmla="*/ 64 w 137"/>
                <a:gd name="T27" fmla="*/ 130 h 142"/>
                <a:gd name="T28" fmla="*/ 76 w 137"/>
                <a:gd name="T29" fmla="*/ 142 h 142"/>
                <a:gd name="T30" fmla="*/ 87 w 137"/>
                <a:gd name="T31" fmla="*/ 130 h 142"/>
                <a:gd name="T32" fmla="*/ 87 w 137"/>
                <a:gd name="T33" fmla="*/ 125 h 142"/>
                <a:gd name="T34" fmla="*/ 79 w 137"/>
                <a:gd name="T35" fmla="*/ 125 h 142"/>
                <a:gd name="T36" fmla="*/ 79 w 137"/>
                <a:gd name="T37" fmla="*/ 127 h 142"/>
                <a:gd name="T38" fmla="*/ 79 w 137"/>
                <a:gd name="T39" fmla="*/ 129 h 142"/>
                <a:gd name="T40" fmla="*/ 76 w 137"/>
                <a:gd name="T41" fmla="*/ 133 h 142"/>
                <a:gd name="T42" fmla="*/ 72 w 137"/>
                <a:gd name="T43" fmla="*/ 129 h 142"/>
                <a:gd name="T44" fmla="*/ 72 w 137"/>
                <a:gd name="T45" fmla="*/ 127 h 142"/>
                <a:gd name="T46" fmla="*/ 72 w 137"/>
                <a:gd name="T47" fmla="*/ 125 h 142"/>
                <a:gd name="T48" fmla="*/ 72 w 137"/>
                <a:gd name="T49" fmla="*/ 111 h 142"/>
                <a:gd name="T50" fmla="*/ 72 w 137"/>
                <a:gd name="T51" fmla="*/ 57 h 142"/>
                <a:gd name="T52" fmla="*/ 94 w 137"/>
                <a:gd name="T53" fmla="*/ 57 h 142"/>
                <a:gd name="T54" fmla="*/ 76 w 137"/>
                <a:gd name="T55" fmla="*/ 5 h 142"/>
                <a:gd name="T56" fmla="*/ 76 w 137"/>
                <a:gd name="T57" fmla="*/ 4 h 142"/>
                <a:gd name="T58" fmla="*/ 99 w 137"/>
                <a:gd name="T59" fmla="*/ 5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7" h="142">
                  <a:moveTo>
                    <a:pt x="99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0" y="28"/>
                    <a:pt x="105" y="7"/>
                    <a:pt x="76" y="4"/>
                  </a:cubicBezTo>
                  <a:cubicBezTo>
                    <a:pt x="74" y="1"/>
                    <a:pt x="72" y="0"/>
                    <a:pt x="69" y="0"/>
                  </a:cubicBezTo>
                  <a:cubicBezTo>
                    <a:pt x="66" y="0"/>
                    <a:pt x="64" y="1"/>
                    <a:pt x="62" y="4"/>
                  </a:cubicBezTo>
                  <a:cubicBezTo>
                    <a:pt x="32" y="6"/>
                    <a:pt x="7" y="28"/>
                    <a:pt x="0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24"/>
                    <a:pt x="58" y="7"/>
                    <a:pt x="62" y="4"/>
                  </a:cubicBezTo>
                  <a:cubicBezTo>
                    <a:pt x="62" y="4"/>
                    <a:pt x="62" y="5"/>
                    <a:pt x="62" y="5"/>
                  </a:cubicBezTo>
                  <a:cubicBezTo>
                    <a:pt x="41" y="31"/>
                    <a:pt x="43" y="57"/>
                    <a:pt x="43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122"/>
                    <a:pt x="64" y="122"/>
                    <a:pt x="64" y="122"/>
                  </a:cubicBezTo>
                  <a:cubicBezTo>
                    <a:pt x="64" y="125"/>
                    <a:pt x="64" y="125"/>
                    <a:pt x="64" y="125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6"/>
                    <a:pt x="69" y="142"/>
                    <a:pt x="76" y="142"/>
                  </a:cubicBezTo>
                  <a:cubicBezTo>
                    <a:pt x="82" y="142"/>
                    <a:pt x="87" y="136"/>
                    <a:pt x="87" y="130"/>
                  </a:cubicBezTo>
                  <a:cubicBezTo>
                    <a:pt x="87" y="125"/>
                    <a:pt x="87" y="125"/>
                    <a:pt x="87" y="125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9" y="131"/>
                    <a:pt x="78" y="133"/>
                    <a:pt x="76" y="133"/>
                  </a:cubicBezTo>
                  <a:cubicBezTo>
                    <a:pt x="74" y="133"/>
                    <a:pt x="72" y="131"/>
                    <a:pt x="72" y="129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7" y="31"/>
                    <a:pt x="76" y="5"/>
                  </a:cubicBezTo>
                  <a:cubicBezTo>
                    <a:pt x="76" y="5"/>
                    <a:pt x="76" y="4"/>
                    <a:pt x="76" y="4"/>
                  </a:cubicBezTo>
                  <a:cubicBezTo>
                    <a:pt x="80" y="7"/>
                    <a:pt x="99" y="24"/>
                    <a:pt x="99" y="57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grpSp>
          <p:nvGrpSpPr>
            <p:cNvPr id="134" name="Group 45"/>
            <p:cNvGrpSpPr/>
            <p:nvPr/>
          </p:nvGrpSpPr>
          <p:grpSpPr>
            <a:xfrm>
              <a:off x="480555" y="2886075"/>
              <a:ext cx="662193" cy="491418"/>
              <a:chOff x="5129089" y="3156352"/>
              <a:chExt cx="474198" cy="351905"/>
            </a:xfrm>
            <a:solidFill>
              <a:srgbClr val="45C1A4"/>
            </a:solidFill>
          </p:grpSpPr>
          <p:sp>
            <p:nvSpPr>
              <p:cNvPr id="135" name="Freeform 66"/>
              <p:cNvSpPr>
                <a:spLocks noEditPoints="1"/>
              </p:cNvSpPr>
              <p:nvPr/>
            </p:nvSpPr>
            <p:spPr bwMode="auto">
              <a:xfrm>
                <a:off x="5139073" y="3156352"/>
                <a:ext cx="459224" cy="279527"/>
              </a:xfrm>
              <a:custGeom>
                <a:avLst/>
                <a:gdLst>
                  <a:gd name="T0" fmla="*/ 184 w 184"/>
                  <a:gd name="T1" fmla="*/ 0 h 112"/>
                  <a:gd name="T2" fmla="*/ 0 w 184"/>
                  <a:gd name="T3" fmla="*/ 0 h 112"/>
                  <a:gd name="T4" fmla="*/ 0 w 184"/>
                  <a:gd name="T5" fmla="*/ 112 h 112"/>
                  <a:gd name="T6" fmla="*/ 184 w 184"/>
                  <a:gd name="T7" fmla="*/ 112 h 112"/>
                  <a:gd name="T8" fmla="*/ 184 w 184"/>
                  <a:gd name="T9" fmla="*/ 0 h 112"/>
                  <a:gd name="T10" fmla="*/ 176 w 184"/>
                  <a:gd name="T11" fmla="*/ 102 h 112"/>
                  <a:gd name="T12" fmla="*/ 8 w 184"/>
                  <a:gd name="T13" fmla="*/ 102 h 112"/>
                  <a:gd name="T14" fmla="*/ 8 w 184"/>
                  <a:gd name="T15" fmla="*/ 8 h 112"/>
                  <a:gd name="T16" fmla="*/ 176 w 184"/>
                  <a:gd name="T17" fmla="*/ 8 h 112"/>
                  <a:gd name="T18" fmla="*/ 176 w 184"/>
                  <a:gd name="T19" fmla="*/ 10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4" h="112">
                    <a:moveTo>
                      <a:pt x="184" y="0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184" y="112"/>
                    </a:lnTo>
                    <a:lnTo>
                      <a:pt x="184" y="0"/>
                    </a:lnTo>
                    <a:close/>
                    <a:moveTo>
                      <a:pt x="176" y="102"/>
                    </a:moveTo>
                    <a:lnTo>
                      <a:pt x="8" y="102"/>
                    </a:lnTo>
                    <a:lnTo>
                      <a:pt x="8" y="8"/>
                    </a:lnTo>
                    <a:lnTo>
                      <a:pt x="176" y="8"/>
                    </a:lnTo>
                    <a:lnTo>
                      <a:pt x="176" y="102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36" name="Freeform 67"/>
              <p:cNvSpPr/>
              <p:nvPr/>
            </p:nvSpPr>
            <p:spPr bwMode="auto">
              <a:xfrm>
                <a:off x="5129089" y="3448358"/>
                <a:ext cx="474198" cy="59899"/>
              </a:xfrm>
              <a:custGeom>
                <a:avLst/>
                <a:gdLst>
                  <a:gd name="T0" fmla="*/ 190 w 190"/>
                  <a:gd name="T1" fmla="*/ 16 h 24"/>
                  <a:gd name="T2" fmla="*/ 188 w 190"/>
                  <a:gd name="T3" fmla="*/ 0 h 24"/>
                  <a:gd name="T4" fmla="*/ 3 w 190"/>
                  <a:gd name="T5" fmla="*/ 0 h 24"/>
                  <a:gd name="T6" fmla="*/ 0 w 190"/>
                  <a:gd name="T7" fmla="*/ 16 h 24"/>
                  <a:gd name="T8" fmla="*/ 0 w 190"/>
                  <a:gd name="T9" fmla="*/ 16 h 24"/>
                  <a:gd name="T10" fmla="*/ 0 w 190"/>
                  <a:gd name="T11" fmla="*/ 24 h 24"/>
                  <a:gd name="T12" fmla="*/ 190 w 190"/>
                  <a:gd name="T13" fmla="*/ 24 h 24"/>
                  <a:gd name="T14" fmla="*/ 190 w 190"/>
                  <a:gd name="T15" fmla="*/ 16 h 24"/>
                  <a:gd name="T16" fmla="*/ 190 w 190"/>
                  <a:gd name="T17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0" h="24">
                    <a:moveTo>
                      <a:pt x="190" y="16"/>
                    </a:moveTo>
                    <a:lnTo>
                      <a:pt x="188" y="0"/>
                    </a:lnTo>
                    <a:lnTo>
                      <a:pt x="3" y="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4"/>
                    </a:lnTo>
                    <a:lnTo>
                      <a:pt x="190" y="24"/>
                    </a:lnTo>
                    <a:lnTo>
                      <a:pt x="190" y="16"/>
                    </a:lnTo>
                    <a:lnTo>
                      <a:pt x="190" y="16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</p:grpSp>
        <p:grpSp>
          <p:nvGrpSpPr>
            <p:cNvPr id="137" name="Group 48"/>
            <p:cNvGrpSpPr/>
            <p:nvPr/>
          </p:nvGrpSpPr>
          <p:grpSpPr>
            <a:xfrm>
              <a:off x="1672015" y="3765548"/>
              <a:ext cx="219040" cy="274642"/>
              <a:chOff x="5106627" y="2260366"/>
              <a:chExt cx="324452" cy="406813"/>
            </a:xfrm>
            <a:solidFill>
              <a:schemeClr val="bg1"/>
            </a:solidFill>
          </p:grpSpPr>
          <p:sp>
            <p:nvSpPr>
              <p:cNvPr id="138" name="Freeform 80"/>
              <p:cNvSpPr/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39" name="Freeform 81"/>
              <p:cNvSpPr/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40" name="Freeform 82"/>
              <p:cNvSpPr/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41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</p:grpSp>
        <p:grpSp>
          <p:nvGrpSpPr>
            <p:cNvPr id="142" name="Group 53"/>
            <p:cNvGrpSpPr/>
            <p:nvPr/>
          </p:nvGrpSpPr>
          <p:grpSpPr>
            <a:xfrm>
              <a:off x="1235479" y="440231"/>
              <a:ext cx="456391" cy="401799"/>
              <a:chOff x="6040049" y="4182118"/>
              <a:chExt cx="521619" cy="459224"/>
            </a:xfrm>
            <a:solidFill>
              <a:srgbClr val="45C1A4"/>
            </a:solidFill>
          </p:grpSpPr>
          <p:sp>
            <p:nvSpPr>
              <p:cNvPr id="143" name="Freeform 84"/>
              <p:cNvSpPr/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44" name="Freeform 85"/>
              <p:cNvSpPr/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45" name="Freeform 86"/>
              <p:cNvSpPr/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46" name="Freeform 87"/>
              <p:cNvSpPr/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47" name="Freeform 88"/>
              <p:cNvSpPr/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</p:grpSp>
        <p:grpSp>
          <p:nvGrpSpPr>
            <p:cNvPr id="148" name="Group 59"/>
            <p:cNvGrpSpPr/>
            <p:nvPr/>
          </p:nvGrpSpPr>
          <p:grpSpPr>
            <a:xfrm>
              <a:off x="173225" y="1059890"/>
              <a:ext cx="206683" cy="223907"/>
              <a:chOff x="6941027" y="4788593"/>
              <a:chExt cx="359392" cy="389342"/>
            </a:xfrm>
            <a:solidFill>
              <a:schemeClr val="bg1"/>
            </a:solidFill>
          </p:grpSpPr>
          <p:sp>
            <p:nvSpPr>
              <p:cNvPr id="149" name="Freeform 132"/>
              <p:cNvSpPr/>
              <p:nvPr/>
            </p:nvSpPr>
            <p:spPr bwMode="auto">
              <a:xfrm>
                <a:off x="7018395" y="4880936"/>
                <a:ext cx="204654" cy="207151"/>
              </a:xfrm>
              <a:custGeom>
                <a:avLst/>
                <a:gdLst>
                  <a:gd name="T0" fmla="*/ 0 w 82"/>
                  <a:gd name="T1" fmla="*/ 29 h 83"/>
                  <a:gd name="T2" fmla="*/ 58 w 82"/>
                  <a:gd name="T3" fmla="*/ 29 h 83"/>
                  <a:gd name="T4" fmla="*/ 58 w 82"/>
                  <a:gd name="T5" fmla="*/ 83 h 83"/>
                  <a:gd name="T6" fmla="*/ 82 w 82"/>
                  <a:gd name="T7" fmla="*/ 83 h 83"/>
                  <a:gd name="T8" fmla="*/ 82 w 82"/>
                  <a:gd name="T9" fmla="*/ 0 h 83"/>
                  <a:gd name="T10" fmla="*/ 0 w 82"/>
                  <a:gd name="T11" fmla="*/ 0 h 83"/>
                  <a:gd name="T12" fmla="*/ 0 w 82"/>
                  <a:gd name="T13" fmla="*/ 29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83">
                    <a:moveTo>
                      <a:pt x="0" y="29"/>
                    </a:moveTo>
                    <a:lnTo>
                      <a:pt x="58" y="29"/>
                    </a:lnTo>
                    <a:lnTo>
                      <a:pt x="58" y="83"/>
                    </a:lnTo>
                    <a:lnTo>
                      <a:pt x="82" y="83"/>
                    </a:lnTo>
                    <a:lnTo>
                      <a:pt x="82" y="0"/>
                    </a:lnTo>
                    <a:lnTo>
                      <a:pt x="0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50" name="Freeform 133"/>
              <p:cNvSpPr/>
              <p:nvPr/>
            </p:nvSpPr>
            <p:spPr bwMode="auto">
              <a:xfrm>
                <a:off x="7093268" y="4788593"/>
                <a:ext cx="207151" cy="204654"/>
              </a:xfrm>
              <a:custGeom>
                <a:avLst/>
                <a:gdLst>
                  <a:gd name="T0" fmla="*/ 0 w 83"/>
                  <a:gd name="T1" fmla="*/ 0 h 82"/>
                  <a:gd name="T2" fmla="*/ 0 w 83"/>
                  <a:gd name="T3" fmla="*/ 29 h 82"/>
                  <a:gd name="T4" fmla="*/ 59 w 83"/>
                  <a:gd name="T5" fmla="*/ 29 h 82"/>
                  <a:gd name="T6" fmla="*/ 59 w 83"/>
                  <a:gd name="T7" fmla="*/ 82 h 82"/>
                  <a:gd name="T8" fmla="*/ 83 w 83"/>
                  <a:gd name="T9" fmla="*/ 82 h 82"/>
                  <a:gd name="T10" fmla="*/ 83 w 83"/>
                  <a:gd name="T11" fmla="*/ 0 h 82"/>
                  <a:gd name="T12" fmla="*/ 0 w 83"/>
                  <a:gd name="T1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82">
                    <a:moveTo>
                      <a:pt x="0" y="0"/>
                    </a:moveTo>
                    <a:lnTo>
                      <a:pt x="0" y="29"/>
                    </a:lnTo>
                    <a:lnTo>
                      <a:pt x="59" y="29"/>
                    </a:lnTo>
                    <a:lnTo>
                      <a:pt x="59" y="82"/>
                    </a:lnTo>
                    <a:lnTo>
                      <a:pt x="83" y="82"/>
                    </a:lnTo>
                    <a:lnTo>
                      <a:pt x="8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51" name="Rectangle 134"/>
              <p:cNvSpPr>
                <a:spLocks noChangeArrowheads="1"/>
              </p:cNvSpPr>
              <p:nvPr/>
            </p:nvSpPr>
            <p:spPr bwMode="auto">
              <a:xfrm>
                <a:off x="6941027" y="4970784"/>
                <a:ext cx="207151" cy="207151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</p:grpSp>
        <p:grpSp>
          <p:nvGrpSpPr>
            <p:cNvPr id="152" name="Group 63"/>
            <p:cNvGrpSpPr/>
            <p:nvPr/>
          </p:nvGrpSpPr>
          <p:grpSpPr>
            <a:xfrm>
              <a:off x="1876637" y="2343476"/>
              <a:ext cx="233691" cy="263583"/>
              <a:chOff x="5513440" y="1766202"/>
              <a:chExt cx="429274" cy="484183"/>
            </a:xfrm>
            <a:solidFill>
              <a:srgbClr val="45C1A4"/>
            </a:solidFill>
          </p:grpSpPr>
          <p:sp>
            <p:nvSpPr>
              <p:cNvPr id="153" name="Freeform 147"/>
              <p:cNvSpPr/>
              <p:nvPr/>
            </p:nvSpPr>
            <p:spPr bwMode="auto">
              <a:xfrm>
                <a:off x="5513440" y="1766202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54" name="Freeform 148"/>
              <p:cNvSpPr>
                <a:spLocks noEditPoints="1"/>
              </p:cNvSpPr>
              <p:nvPr/>
            </p:nvSpPr>
            <p:spPr bwMode="auto">
              <a:xfrm>
                <a:off x="5550876" y="1873521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55" name="Freeform 149"/>
              <p:cNvSpPr/>
              <p:nvPr/>
            </p:nvSpPr>
            <p:spPr bwMode="auto">
              <a:xfrm>
                <a:off x="5578330" y="1945898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</p:grpSp>
        <p:grpSp>
          <p:nvGrpSpPr>
            <p:cNvPr id="156" name="Group 67"/>
            <p:cNvGrpSpPr/>
            <p:nvPr/>
          </p:nvGrpSpPr>
          <p:grpSpPr>
            <a:xfrm>
              <a:off x="2428450" y="2989278"/>
              <a:ext cx="235799" cy="306538"/>
              <a:chOff x="6421904" y="4798576"/>
              <a:chExt cx="299494" cy="389342"/>
            </a:xfrm>
            <a:solidFill>
              <a:schemeClr val="bg1"/>
            </a:solidFill>
          </p:grpSpPr>
          <p:sp>
            <p:nvSpPr>
              <p:cNvPr id="157" name="Freeform 170"/>
              <p:cNvSpPr/>
              <p:nvPr/>
            </p:nvSpPr>
            <p:spPr bwMode="auto">
              <a:xfrm>
                <a:off x="6421904" y="4910886"/>
                <a:ext cx="299494" cy="277032"/>
              </a:xfrm>
              <a:custGeom>
                <a:avLst/>
                <a:gdLst>
                  <a:gd name="T0" fmla="*/ 45 w 90"/>
                  <a:gd name="T1" fmla="*/ 83 h 83"/>
                  <a:gd name="T2" fmla="*/ 90 w 90"/>
                  <a:gd name="T3" fmla="*/ 0 h 83"/>
                  <a:gd name="T4" fmla="*/ 0 w 90"/>
                  <a:gd name="T5" fmla="*/ 0 h 83"/>
                  <a:gd name="T6" fmla="*/ 45 w 90"/>
                  <a:gd name="T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58" name="Freeform 171"/>
              <p:cNvSpPr/>
              <p:nvPr/>
            </p:nvSpPr>
            <p:spPr bwMode="auto">
              <a:xfrm>
                <a:off x="6421904" y="4798576"/>
                <a:ext cx="299494" cy="94840"/>
              </a:xfrm>
              <a:custGeom>
                <a:avLst/>
                <a:gdLst>
                  <a:gd name="T0" fmla="*/ 84 w 90"/>
                  <a:gd name="T1" fmla="*/ 0 h 29"/>
                  <a:gd name="T2" fmla="*/ 68 w 90"/>
                  <a:gd name="T3" fmla="*/ 16 h 29"/>
                  <a:gd name="T4" fmla="*/ 52 w 90"/>
                  <a:gd name="T5" fmla="*/ 0 h 29"/>
                  <a:gd name="T6" fmla="*/ 39 w 90"/>
                  <a:gd name="T7" fmla="*/ 0 h 29"/>
                  <a:gd name="T8" fmla="*/ 23 w 90"/>
                  <a:gd name="T9" fmla="*/ 16 h 29"/>
                  <a:gd name="T10" fmla="*/ 7 w 90"/>
                  <a:gd name="T11" fmla="*/ 0 h 29"/>
                  <a:gd name="T12" fmla="*/ 0 w 90"/>
                  <a:gd name="T13" fmla="*/ 0 h 29"/>
                  <a:gd name="T14" fmla="*/ 0 w 90"/>
                  <a:gd name="T15" fmla="*/ 29 h 29"/>
                  <a:gd name="T16" fmla="*/ 90 w 90"/>
                  <a:gd name="T17" fmla="*/ 29 h 29"/>
                  <a:gd name="T18" fmla="*/ 90 w 90"/>
                  <a:gd name="T19" fmla="*/ 0 h 29"/>
                  <a:gd name="T20" fmla="*/ 84 w 90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</p:grpSp>
        <p:grpSp>
          <p:nvGrpSpPr>
            <p:cNvPr id="159" name="Group 70"/>
            <p:cNvGrpSpPr/>
            <p:nvPr/>
          </p:nvGrpSpPr>
          <p:grpSpPr>
            <a:xfrm>
              <a:off x="853678" y="69284"/>
              <a:ext cx="289070" cy="235225"/>
              <a:chOff x="1550139" y="1314466"/>
              <a:chExt cx="509139" cy="414300"/>
            </a:xfrm>
            <a:solidFill>
              <a:schemeClr val="bg1"/>
            </a:solidFill>
          </p:grpSpPr>
          <p:sp>
            <p:nvSpPr>
              <p:cNvPr id="160" name="Freeform 5"/>
              <p:cNvSpPr>
                <a:spLocks noEditPoints="1"/>
              </p:cNvSpPr>
              <p:nvPr/>
            </p:nvSpPr>
            <p:spPr bwMode="auto">
              <a:xfrm>
                <a:off x="1550139" y="1314466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61" name="Freeform 6"/>
              <p:cNvSpPr/>
              <p:nvPr/>
            </p:nvSpPr>
            <p:spPr bwMode="auto">
              <a:xfrm>
                <a:off x="1949464" y="1366877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62" name="Oval 7"/>
              <p:cNvSpPr>
                <a:spLocks noChangeArrowheads="1"/>
              </p:cNvSpPr>
              <p:nvPr/>
            </p:nvSpPr>
            <p:spPr bwMode="auto">
              <a:xfrm>
                <a:off x="1777255" y="1484179"/>
                <a:ext cx="52412" cy="54907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</p:grpSp>
        <p:grpSp>
          <p:nvGrpSpPr>
            <p:cNvPr id="163" name="Group 74"/>
            <p:cNvGrpSpPr/>
            <p:nvPr/>
          </p:nvGrpSpPr>
          <p:grpSpPr>
            <a:xfrm>
              <a:off x="1182027" y="4101732"/>
              <a:ext cx="265270" cy="263745"/>
              <a:chOff x="2306360" y="1306978"/>
              <a:chExt cx="434268" cy="431771"/>
            </a:xfrm>
            <a:solidFill>
              <a:srgbClr val="45C1A4"/>
            </a:solidFill>
          </p:grpSpPr>
          <p:sp>
            <p:nvSpPr>
              <p:cNvPr id="164" name="Freeform 8"/>
              <p:cNvSpPr/>
              <p:nvPr/>
            </p:nvSpPr>
            <p:spPr bwMode="auto">
              <a:xfrm>
                <a:off x="2306360" y="1623943"/>
                <a:ext cx="114806" cy="114806"/>
              </a:xfrm>
              <a:custGeom>
                <a:avLst/>
                <a:gdLst>
                  <a:gd name="T0" fmla="*/ 21 w 46"/>
                  <a:gd name="T1" fmla="*/ 0 h 46"/>
                  <a:gd name="T2" fmla="*/ 0 w 46"/>
                  <a:gd name="T3" fmla="*/ 46 h 46"/>
                  <a:gd name="T4" fmla="*/ 46 w 46"/>
                  <a:gd name="T5" fmla="*/ 25 h 46"/>
                  <a:gd name="T6" fmla="*/ 46 w 46"/>
                  <a:gd name="T7" fmla="*/ 26 h 46"/>
                  <a:gd name="T8" fmla="*/ 21 w 46"/>
                  <a:gd name="T9" fmla="*/ 0 h 46"/>
                  <a:gd name="T10" fmla="*/ 21 w 46"/>
                  <a:gd name="T1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46">
                    <a:moveTo>
                      <a:pt x="21" y="0"/>
                    </a:moveTo>
                    <a:lnTo>
                      <a:pt x="0" y="46"/>
                    </a:lnTo>
                    <a:lnTo>
                      <a:pt x="46" y="25"/>
                    </a:lnTo>
                    <a:lnTo>
                      <a:pt x="46" y="26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65" name="Freeform 9"/>
              <p:cNvSpPr/>
              <p:nvPr/>
            </p:nvSpPr>
            <p:spPr bwMode="auto">
              <a:xfrm>
                <a:off x="2371251" y="1344415"/>
                <a:ext cx="289511" cy="292007"/>
              </a:xfrm>
              <a:custGeom>
                <a:avLst/>
                <a:gdLst>
                  <a:gd name="T0" fmla="*/ 105 w 116"/>
                  <a:gd name="T1" fmla="*/ 0 h 117"/>
                  <a:gd name="T2" fmla="*/ 0 w 116"/>
                  <a:gd name="T3" fmla="*/ 106 h 117"/>
                  <a:gd name="T4" fmla="*/ 11 w 116"/>
                  <a:gd name="T5" fmla="*/ 117 h 117"/>
                  <a:gd name="T6" fmla="*/ 116 w 116"/>
                  <a:gd name="T7" fmla="*/ 10 h 117"/>
                  <a:gd name="T8" fmla="*/ 105 w 116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117">
                    <a:moveTo>
                      <a:pt x="105" y="0"/>
                    </a:moveTo>
                    <a:lnTo>
                      <a:pt x="0" y="106"/>
                    </a:lnTo>
                    <a:lnTo>
                      <a:pt x="11" y="117"/>
                    </a:lnTo>
                    <a:lnTo>
                      <a:pt x="116" y="10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66" name="Freeform 10"/>
              <p:cNvSpPr/>
              <p:nvPr/>
            </p:nvSpPr>
            <p:spPr bwMode="auto">
              <a:xfrm>
                <a:off x="2411183" y="1384348"/>
                <a:ext cx="289511" cy="292007"/>
              </a:xfrm>
              <a:custGeom>
                <a:avLst/>
                <a:gdLst>
                  <a:gd name="T0" fmla="*/ 107 w 116"/>
                  <a:gd name="T1" fmla="*/ 0 h 117"/>
                  <a:gd name="T2" fmla="*/ 0 w 116"/>
                  <a:gd name="T3" fmla="*/ 106 h 117"/>
                  <a:gd name="T4" fmla="*/ 11 w 116"/>
                  <a:gd name="T5" fmla="*/ 117 h 117"/>
                  <a:gd name="T6" fmla="*/ 116 w 116"/>
                  <a:gd name="T7" fmla="*/ 10 h 117"/>
                  <a:gd name="T8" fmla="*/ 107 w 116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117">
                    <a:moveTo>
                      <a:pt x="107" y="0"/>
                    </a:moveTo>
                    <a:lnTo>
                      <a:pt x="0" y="106"/>
                    </a:lnTo>
                    <a:lnTo>
                      <a:pt x="11" y="117"/>
                    </a:lnTo>
                    <a:lnTo>
                      <a:pt x="116" y="10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67" name="Freeform 11"/>
              <p:cNvSpPr/>
              <p:nvPr/>
            </p:nvSpPr>
            <p:spPr bwMode="auto">
              <a:xfrm>
                <a:off x="2653275" y="1306978"/>
                <a:ext cx="87353" cy="87353"/>
              </a:xfrm>
              <a:custGeom>
                <a:avLst/>
                <a:gdLst>
                  <a:gd name="T0" fmla="*/ 17 w 26"/>
                  <a:gd name="T1" fmla="*/ 8 h 26"/>
                  <a:gd name="T2" fmla="*/ 0 w 26"/>
                  <a:gd name="T3" fmla="*/ 7 h 26"/>
                  <a:gd name="T4" fmla="*/ 19 w 26"/>
                  <a:gd name="T5" fmla="*/ 26 h 26"/>
                  <a:gd name="T6" fmla="*/ 17 w 26"/>
                  <a:gd name="T7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26">
                    <a:moveTo>
                      <a:pt x="17" y="8"/>
                    </a:moveTo>
                    <a:cubicBezTo>
                      <a:pt x="9" y="0"/>
                      <a:pt x="0" y="7"/>
                      <a:pt x="0" y="7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26" y="17"/>
                      <a:pt x="17" y="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</p:grpSp>
        <p:grpSp>
          <p:nvGrpSpPr>
            <p:cNvPr id="168" name="Group 79"/>
            <p:cNvGrpSpPr/>
            <p:nvPr/>
          </p:nvGrpSpPr>
          <p:grpSpPr>
            <a:xfrm>
              <a:off x="209647" y="254462"/>
              <a:ext cx="352938" cy="299731"/>
              <a:chOff x="2950272" y="1314466"/>
              <a:chExt cx="496661" cy="421788"/>
            </a:xfrm>
            <a:solidFill>
              <a:schemeClr val="bg1"/>
            </a:solidFill>
          </p:grpSpPr>
          <p:sp>
            <p:nvSpPr>
              <p:cNvPr id="169" name="Freeform 12"/>
              <p:cNvSpPr/>
              <p:nvPr/>
            </p:nvSpPr>
            <p:spPr bwMode="auto">
              <a:xfrm>
                <a:off x="3107507" y="1559052"/>
                <a:ext cx="89848" cy="89848"/>
              </a:xfrm>
              <a:custGeom>
                <a:avLst/>
                <a:gdLst>
                  <a:gd name="T0" fmla="*/ 36 w 36"/>
                  <a:gd name="T1" fmla="*/ 20 h 36"/>
                  <a:gd name="T2" fmla="*/ 16 w 36"/>
                  <a:gd name="T3" fmla="*/ 0 h 36"/>
                  <a:gd name="T4" fmla="*/ 16 w 36"/>
                  <a:gd name="T5" fmla="*/ 0 h 36"/>
                  <a:gd name="T6" fmla="*/ 0 w 36"/>
                  <a:gd name="T7" fmla="*/ 36 h 36"/>
                  <a:gd name="T8" fmla="*/ 36 w 36"/>
                  <a:gd name="T9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6">
                    <a:moveTo>
                      <a:pt x="36" y="2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0" y="36"/>
                    </a:lnTo>
                    <a:lnTo>
                      <a:pt x="36" y="2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70" name="Rectangle 13"/>
              <p:cNvSpPr>
                <a:spLocks noChangeArrowheads="1"/>
              </p:cNvSpPr>
              <p:nvPr/>
            </p:nvSpPr>
            <p:spPr bwMode="auto">
              <a:xfrm>
                <a:off x="3197355" y="1608968"/>
                <a:ext cx="2497" cy="24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71" name="Freeform 14"/>
              <p:cNvSpPr/>
              <p:nvPr/>
            </p:nvSpPr>
            <p:spPr bwMode="auto">
              <a:xfrm>
                <a:off x="3159917" y="1344415"/>
                <a:ext cx="227117" cy="222125"/>
              </a:xfrm>
              <a:custGeom>
                <a:avLst/>
                <a:gdLst>
                  <a:gd name="T0" fmla="*/ 81 w 91"/>
                  <a:gd name="T1" fmla="*/ 0 h 89"/>
                  <a:gd name="T2" fmla="*/ 0 w 91"/>
                  <a:gd name="T3" fmla="*/ 81 h 89"/>
                  <a:gd name="T4" fmla="*/ 8 w 91"/>
                  <a:gd name="T5" fmla="*/ 89 h 89"/>
                  <a:gd name="T6" fmla="*/ 91 w 91"/>
                  <a:gd name="T7" fmla="*/ 8 h 89"/>
                  <a:gd name="T8" fmla="*/ 81 w 91"/>
                  <a:gd name="T9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89">
                    <a:moveTo>
                      <a:pt x="81" y="0"/>
                    </a:moveTo>
                    <a:lnTo>
                      <a:pt x="0" y="81"/>
                    </a:lnTo>
                    <a:lnTo>
                      <a:pt x="8" y="89"/>
                    </a:lnTo>
                    <a:lnTo>
                      <a:pt x="91" y="8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72" name="Freeform 15"/>
              <p:cNvSpPr/>
              <p:nvPr/>
            </p:nvSpPr>
            <p:spPr bwMode="auto">
              <a:xfrm>
                <a:off x="3189867" y="1374365"/>
                <a:ext cx="227117" cy="224620"/>
              </a:xfrm>
              <a:custGeom>
                <a:avLst/>
                <a:gdLst>
                  <a:gd name="T0" fmla="*/ 0 w 91"/>
                  <a:gd name="T1" fmla="*/ 82 h 90"/>
                  <a:gd name="T2" fmla="*/ 8 w 91"/>
                  <a:gd name="T3" fmla="*/ 90 h 90"/>
                  <a:gd name="T4" fmla="*/ 91 w 91"/>
                  <a:gd name="T5" fmla="*/ 8 h 90"/>
                  <a:gd name="T6" fmla="*/ 83 w 91"/>
                  <a:gd name="T7" fmla="*/ 0 h 90"/>
                  <a:gd name="T8" fmla="*/ 0 w 91"/>
                  <a:gd name="T9" fmla="*/ 8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90">
                    <a:moveTo>
                      <a:pt x="0" y="82"/>
                    </a:moveTo>
                    <a:lnTo>
                      <a:pt x="8" y="90"/>
                    </a:lnTo>
                    <a:lnTo>
                      <a:pt x="91" y="8"/>
                    </a:lnTo>
                    <a:lnTo>
                      <a:pt x="83" y="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73" name="Freeform 16"/>
              <p:cNvSpPr/>
              <p:nvPr/>
            </p:nvSpPr>
            <p:spPr bwMode="auto">
              <a:xfrm>
                <a:off x="3377051" y="1314466"/>
                <a:ext cx="69882" cy="64890"/>
              </a:xfrm>
              <a:custGeom>
                <a:avLst/>
                <a:gdLst>
                  <a:gd name="T0" fmla="*/ 14 w 21"/>
                  <a:gd name="T1" fmla="*/ 6 h 20"/>
                  <a:gd name="T2" fmla="*/ 0 w 21"/>
                  <a:gd name="T3" fmla="*/ 6 h 20"/>
                  <a:gd name="T4" fmla="*/ 15 w 21"/>
                  <a:gd name="T5" fmla="*/ 20 h 20"/>
                  <a:gd name="T6" fmla="*/ 14 w 21"/>
                  <a:gd name="T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0">
                    <a:moveTo>
                      <a:pt x="14" y="6"/>
                    </a:moveTo>
                    <a:cubicBezTo>
                      <a:pt x="8" y="0"/>
                      <a:pt x="0" y="6"/>
                      <a:pt x="0" y="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21" y="13"/>
                      <a:pt x="14" y="6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74" name="Freeform 17"/>
              <p:cNvSpPr/>
              <p:nvPr/>
            </p:nvSpPr>
            <p:spPr bwMode="auto">
              <a:xfrm>
                <a:off x="2950272" y="1324449"/>
                <a:ext cx="416796" cy="411805"/>
              </a:xfrm>
              <a:custGeom>
                <a:avLst/>
                <a:gdLst>
                  <a:gd name="T0" fmla="*/ 147 w 167"/>
                  <a:gd name="T1" fmla="*/ 145 h 165"/>
                  <a:gd name="T2" fmla="*/ 20 w 167"/>
                  <a:gd name="T3" fmla="*/ 145 h 165"/>
                  <a:gd name="T4" fmla="*/ 20 w 167"/>
                  <a:gd name="T5" fmla="*/ 20 h 165"/>
                  <a:gd name="T6" fmla="*/ 139 w 167"/>
                  <a:gd name="T7" fmla="*/ 20 h 165"/>
                  <a:gd name="T8" fmla="*/ 160 w 167"/>
                  <a:gd name="T9" fmla="*/ 0 h 165"/>
                  <a:gd name="T10" fmla="*/ 0 w 167"/>
                  <a:gd name="T11" fmla="*/ 0 h 165"/>
                  <a:gd name="T12" fmla="*/ 0 w 167"/>
                  <a:gd name="T13" fmla="*/ 165 h 165"/>
                  <a:gd name="T14" fmla="*/ 167 w 167"/>
                  <a:gd name="T15" fmla="*/ 165 h 165"/>
                  <a:gd name="T16" fmla="*/ 167 w 167"/>
                  <a:gd name="T17" fmla="*/ 61 h 165"/>
                  <a:gd name="T18" fmla="*/ 147 w 167"/>
                  <a:gd name="T19" fmla="*/ 81 h 165"/>
                  <a:gd name="T20" fmla="*/ 147 w 167"/>
                  <a:gd name="T21" fmla="*/ 14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7" h="165">
                    <a:moveTo>
                      <a:pt x="147" y="145"/>
                    </a:moveTo>
                    <a:lnTo>
                      <a:pt x="20" y="145"/>
                    </a:lnTo>
                    <a:lnTo>
                      <a:pt x="20" y="20"/>
                    </a:lnTo>
                    <a:lnTo>
                      <a:pt x="139" y="20"/>
                    </a:lnTo>
                    <a:lnTo>
                      <a:pt x="160" y="0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167" y="165"/>
                    </a:lnTo>
                    <a:lnTo>
                      <a:pt x="167" y="61"/>
                    </a:lnTo>
                    <a:lnTo>
                      <a:pt x="147" y="81"/>
                    </a:lnTo>
                    <a:lnTo>
                      <a:pt x="147" y="145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</p:grpSp>
        <p:sp>
          <p:nvSpPr>
            <p:cNvPr id="175" name="Freeform 45"/>
            <p:cNvSpPr>
              <a:spLocks noEditPoints="1"/>
            </p:cNvSpPr>
            <p:nvPr/>
          </p:nvSpPr>
          <p:spPr bwMode="auto">
            <a:xfrm>
              <a:off x="416868" y="4440053"/>
              <a:ext cx="248938" cy="321045"/>
            </a:xfrm>
            <a:custGeom>
              <a:avLst/>
              <a:gdLst>
                <a:gd name="T0" fmla="*/ 104 w 109"/>
                <a:gd name="T1" fmla="*/ 67 h 141"/>
                <a:gd name="T2" fmla="*/ 96 w 109"/>
                <a:gd name="T3" fmla="*/ 67 h 141"/>
                <a:gd name="T4" fmla="*/ 96 w 109"/>
                <a:gd name="T5" fmla="*/ 44 h 141"/>
                <a:gd name="T6" fmla="*/ 84 w 109"/>
                <a:gd name="T7" fmla="*/ 13 h 141"/>
                <a:gd name="T8" fmla="*/ 55 w 109"/>
                <a:gd name="T9" fmla="*/ 0 h 141"/>
                <a:gd name="T10" fmla="*/ 25 w 109"/>
                <a:gd name="T11" fmla="*/ 13 h 141"/>
                <a:gd name="T12" fmla="*/ 13 w 109"/>
                <a:gd name="T13" fmla="*/ 44 h 141"/>
                <a:gd name="T14" fmla="*/ 13 w 109"/>
                <a:gd name="T15" fmla="*/ 67 h 141"/>
                <a:gd name="T16" fmla="*/ 6 w 109"/>
                <a:gd name="T17" fmla="*/ 67 h 141"/>
                <a:gd name="T18" fmla="*/ 0 w 109"/>
                <a:gd name="T19" fmla="*/ 73 h 141"/>
                <a:gd name="T20" fmla="*/ 0 w 109"/>
                <a:gd name="T21" fmla="*/ 136 h 141"/>
                <a:gd name="T22" fmla="*/ 6 w 109"/>
                <a:gd name="T23" fmla="*/ 141 h 141"/>
                <a:gd name="T24" fmla="*/ 104 w 109"/>
                <a:gd name="T25" fmla="*/ 141 h 141"/>
                <a:gd name="T26" fmla="*/ 109 w 109"/>
                <a:gd name="T27" fmla="*/ 136 h 141"/>
                <a:gd name="T28" fmla="*/ 109 w 109"/>
                <a:gd name="T29" fmla="*/ 73 h 141"/>
                <a:gd name="T30" fmla="*/ 104 w 109"/>
                <a:gd name="T31" fmla="*/ 67 h 141"/>
                <a:gd name="T32" fmla="*/ 67 w 109"/>
                <a:gd name="T33" fmla="*/ 124 h 141"/>
                <a:gd name="T34" fmla="*/ 55 w 109"/>
                <a:gd name="T35" fmla="*/ 136 h 141"/>
                <a:gd name="T36" fmla="*/ 43 w 109"/>
                <a:gd name="T37" fmla="*/ 124 h 141"/>
                <a:gd name="T38" fmla="*/ 43 w 109"/>
                <a:gd name="T39" fmla="*/ 102 h 141"/>
                <a:gd name="T40" fmla="*/ 55 w 109"/>
                <a:gd name="T41" fmla="*/ 90 h 141"/>
                <a:gd name="T42" fmla="*/ 67 w 109"/>
                <a:gd name="T43" fmla="*/ 102 h 141"/>
                <a:gd name="T44" fmla="*/ 67 w 109"/>
                <a:gd name="T45" fmla="*/ 124 h 141"/>
                <a:gd name="T46" fmla="*/ 77 w 109"/>
                <a:gd name="T47" fmla="*/ 67 h 141"/>
                <a:gd name="T48" fmla="*/ 33 w 109"/>
                <a:gd name="T49" fmla="*/ 67 h 141"/>
                <a:gd name="T50" fmla="*/ 33 w 109"/>
                <a:gd name="T51" fmla="*/ 44 h 141"/>
                <a:gd name="T52" fmla="*/ 39 w 109"/>
                <a:gd name="T53" fmla="*/ 26 h 141"/>
                <a:gd name="T54" fmla="*/ 55 w 109"/>
                <a:gd name="T55" fmla="*/ 19 h 141"/>
                <a:gd name="T56" fmla="*/ 70 w 109"/>
                <a:gd name="T57" fmla="*/ 26 h 141"/>
                <a:gd name="T58" fmla="*/ 77 w 109"/>
                <a:gd name="T59" fmla="*/ 44 h 141"/>
                <a:gd name="T60" fmla="*/ 77 w 109"/>
                <a:gd name="T61" fmla="*/ 6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9" h="141">
                  <a:moveTo>
                    <a:pt x="104" y="67"/>
                  </a:moveTo>
                  <a:cubicBezTo>
                    <a:pt x="96" y="67"/>
                    <a:pt x="96" y="67"/>
                    <a:pt x="96" y="67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32"/>
                    <a:pt x="92" y="21"/>
                    <a:pt x="84" y="13"/>
                  </a:cubicBezTo>
                  <a:cubicBezTo>
                    <a:pt x="77" y="5"/>
                    <a:pt x="66" y="0"/>
                    <a:pt x="55" y="0"/>
                  </a:cubicBezTo>
                  <a:cubicBezTo>
                    <a:pt x="43" y="0"/>
                    <a:pt x="32" y="5"/>
                    <a:pt x="25" y="13"/>
                  </a:cubicBezTo>
                  <a:cubicBezTo>
                    <a:pt x="18" y="21"/>
                    <a:pt x="13" y="32"/>
                    <a:pt x="13" y="44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70"/>
                    <a:pt x="0" y="73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9"/>
                    <a:pt x="3" y="141"/>
                    <a:pt x="6" y="141"/>
                  </a:cubicBezTo>
                  <a:cubicBezTo>
                    <a:pt x="104" y="141"/>
                    <a:pt x="104" y="141"/>
                    <a:pt x="104" y="141"/>
                  </a:cubicBezTo>
                  <a:cubicBezTo>
                    <a:pt x="107" y="141"/>
                    <a:pt x="109" y="139"/>
                    <a:pt x="109" y="136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09" y="70"/>
                    <a:pt x="107" y="67"/>
                    <a:pt x="104" y="67"/>
                  </a:cubicBezTo>
                  <a:close/>
                  <a:moveTo>
                    <a:pt x="67" y="124"/>
                  </a:moveTo>
                  <a:cubicBezTo>
                    <a:pt x="67" y="130"/>
                    <a:pt x="61" y="136"/>
                    <a:pt x="55" y="136"/>
                  </a:cubicBezTo>
                  <a:cubicBezTo>
                    <a:pt x="48" y="136"/>
                    <a:pt x="43" y="130"/>
                    <a:pt x="43" y="124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43" y="95"/>
                    <a:pt x="48" y="90"/>
                    <a:pt x="55" y="90"/>
                  </a:cubicBezTo>
                  <a:cubicBezTo>
                    <a:pt x="61" y="90"/>
                    <a:pt x="67" y="95"/>
                    <a:pt x="67" y="102"/>
                  </a:cubicBezTo>
                  <a:lnTo>
                    <a:pt x="67" y="124"/>
                  </a:lnTo>
                  <a:close/>
                  <a:moveTo>
                    <a:pt x="77" y="67"/>
                  </a:moveTo>
                  <a:cubicBezTo>
                    <a:pt x="33" y="67"/>
                    <a:pt x="33" y="67"/>
                    <a:pt x="33" y="67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37"/>
                    <a:pt x="35" y="31"/>
                    <a:pt x="39" y="26"/>
                  </a:cubicBezTo>
                  <a:cubicBezTo>
                    <a:pt x="44" y="22"/>
                    <a:pt x="49" y="19"/>
                    <a:pt x="55" y="19"/>
                  </a:cubicBezTo>
                  <a:cubicBezTo>
                    <a:pt x="61" y="19"/>
                    <a:pt x="66" y="22"/>
                    <a:pt x="70" y="26"/>
                  </a:cubicBezTo>
                  <a:cubicBezTo>
                    <a:pt x="74" y="31"/>
                    <a:pt x="77" y="37"/>
                    <a:pt x="77" y="44"/>
                  </a:cubicBezTo>
                  <a:lnTo>
                    <a:pt x="77" y="6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grpSp>
          <p:nvGrpSpPr>
            <p:cNvPr id="176" name="Group 87"/>
            <p:cNvGrpSpPr/>
            <p:nvPr/>
          </p:nvGrpSpPr>
          <p:grpSpPr>
            <a:xfrm>
              <a:off x="1806035" y="3159919"/>
              <a:ext cx="304293" cy="299464"/>
              <a:chOff x="1587575" y="2265358"/>
              <a:chExt cx="314468" cy="309477"/>
            </a:xfrm>
            <a:solidFill>
              <a:srgbClr val="45C1A4"/>
            </a:solidFill>
          </p:grpSpPr>
          <p:sp>
            <p:nvSpPr>
              <p:cNvPr id="177" name="Freeform 59"/>
              <p:cNvSpPr>
                <a:spLocks noEditPoints="1"/>
              </p:cNvSpPr>
              <p:nvPr/>
            </p:nvSpPr>
            <p:spPr bwMode="auto">
              <a:xfrm>
                <a:off x="1587575" y="2265358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78" name="Oval 60"/>
              <p:cNvSpPr>
                <a:spLocks noChangeArrowheads="1"/>
              </p:cNvSpPr>
              <p:nvPr/>
            </p:nvSpPr>
            <p:spPr bwMode="auto">
              <a:xfrm>
                <a:off x="1712364" y="2387652"/>
                <a:ext cx="64890" cy="62395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</p:grpSp>
        <p:grpSp>
          <p:nvGrpSpPr>
            <p:cNvPr id="179" name="Group 90"/>
            <p:cNvGrpSpPr/>
            <p:nvPr/>
          </p:nvGrpSpPr>
          <p:grpSpPr>
            <a:xfrm>
              <a:off x="2233948" y="1585560"/>
              <a:ext cx="267908" cy="304863"/>
              <a:chOff x="2927811" y="2108124"/>
              <a:chExt cx="361887" cy="411804"/>
            </a:xfrm>
            <a:solidFill>
              <a:schemeClr val="bg1"/>
            </a:solidFill>
          </p:grpSpPr>
          <p:sp>
            <p:nvSpPr>
              <p:cNvPr id="180" name="Freeform 68"/>
              <p:cNvSpPr>
                <a:spLocks noEditPoints="1"/>
              </p:cNvSpPr>
              <p:nvPr/>
            </p:nvSpPr>
            <p:spPr bwMode="auto">
              <a:xfrm>
                <a:off x="2927811" y="2108124"/>
                <a:ext cx="164722" cy="299494"/>
              </a:xfrm>
              <a:custGeom>
                <a:avLst/>
                <a:gdLst>
                  <a:gd name="T0" fmla="*/ 50 w 50"/>
                  <a:gd name="T1" fmla="*/ 83 h 90"/>
                  <a:gd name="T2" fmla="*/ 50 w 50"/>
                  <a:gd name="T3" fmla="*/ 7 h 90"/>
                  <a:gd name="T4" fmla="*/ 44 w 50"/>
                  <a:gd name="T5" fmla="*/ 0 h 90"/>
                  <a:gd name="T6" fmla="*/ 6 w 50"/>
                  <a:gd name="T7" fmla="*/ 0 h 90"/>
                  <a:gd name="T8" fmla="*/ 0 w 50"/>
                  <a:gd name="T9" fmla="*/ 7 h 90"/>
                  <a:gd name="T10" fmla="*/ 0 w 50"/>
                  <a:gd name="T11" fmla="*/ 83 h 90"/>
                  <a:gd name="T12" fmla="*/ 6 w 50"/>
                  <a:gd name="T13" fmla="*/ 90 h 90"/>
                  <a:gd name="T14" fmla="*/ 44 w 50"/>
                  <a:gd name="T15" fmla="*/ 90 h 90"/>
                  <a:gd name="T16" fmla="*/ 50 w 50"/>
                  <a:gd name="T17" fmla="*/ 83 h 90"/>
                  <a:gd name="T18" fmla="*/ 39 w 50"/>
                  <a:gd name="T19" fmla="*/ 5 h 90"/>
                  <a:gd name="T20" fmla="*/ 41 w 50"/>
                  <a:gd name="T21" fmla="*/ 6 h 90"/>
                  <a:gd name="T22" fmla="*/ 39 w 50"/>
                  <a:gd name="T23" fmla="*/ 8 h 90"/>
                  <a:gd name="T24" fmla="*/ 38 w 50"/>
                  <a:gd name="T25" fmla="*/ 6 h 90"/>
                  <a:gd name="T26" fmla="*/ 39 w 50"/>
                  <a:gd name="T27" fmla="*/ 5 h 90"/>
                  <a:gd name="T28" fmla="*/ 16 w 50"/>
                  <a:gd name="T29" fmla="*/ 5 h 90"/>
                  <a:gd name="T30" fmla="*/ 34 w 50"/>
                  <a:gd name="T31" fmla="*/ 5 h 90"/>
                  <a:gd name="T32" fmla="*/ 34 w 50"/>
                  <a:gd name="T33" fmla="*/ 7 h 90"/>
                  <a:gd name="T34" fmla="*/ 16 w 50"/>
                  <a:gd name="T35" fmla="*/ 7 h 90"/>
                  <a:gd name="T36" fmla="*/ 16 w 50"/>
                  <a:gd name="T37" fmla="*/ 5 h 90"/>
                  <a:gd name="T38" fmla="*/ 5 w 50"/>
                  <a:gd name="T39" fmla="*/ 69 h 90"/>
                  <a:gd name="T40" fmla="*/ 5 w 50"/>
                  <a:gd name="T41" fmla="*/ 11 h 90"/>
                  <a:gd name="T42" fmla="*/ 45 w 50"/>
                  <a:gd name="T43" fmla="*/ 11 h 90"/>
                  <a:gd name="T44" fmla="*/ 45 w 50"/>
                  <a:gd name="T45" fmla="*/ 69 h 90"/>
                  <a:gd name="T46" fmla="*/ 5 w 50"/>
                  <a:gd name="T47" fmla="*/ 69 h 90"/>
                  <a:gd name="T48" fmla="*/ 25 w 50"/>
                  <a:gd name="T49" fmla="*/ 83 h 90"/>
                  <a:gd name="T50" fmla="*/ 21 w 50"/>
                  <a:gd name="T51" fmla="*/ 79 h 90"/>
                  <a:gd name="T52" fmla="*/ 25 w 50"/>
                  <a:gd name="T53" fmla="*/ 75 h 90"/>
                  <a:gd name="T54" fmla="*/ 29 w 50"/>
                  <a:gd name="T55" fmla="*/ 79 h 90"/>
                  <a:gd name="T56" fmla="*/ 25 w 50"/>
                  <a:gd name="T57" fmla="*/ 8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0" h="90">
                    <a:moveTo>
                      <a:pt x="50" y="83"/>
                    </a:moveTo>
                    <a:cubicBezTo>
                      <a:pt x="50" y="7"/>
                      <a:pt x="50" y="7"/>
                      <a:pt x="50" y="7"/>
                    </a:cubicBezTo>
                    <a:cubicBezTo>
                      <a:pt x="50" y="3"/>
                      <a:pt x="47" y="0"/>
                      <a:pt x="44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7"/>
                      <a:pt x="3" y="90"/>
                      <a:pt x="6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7" y="90"/>
                      <a:pt x="50" y="87"/>
                      <a:pt x="50" y="83"/>
                    </a:cubicBezTo>
                    <a:close/>
                    <a:moveTo>
                      <a:pt x="39" y="5"/>
                    </a:moveTo>
                    <a:cubicBezTo>
                      <a:pt x="40" y="5"/>
                      <a:pt x="41" y="5"/>
                      <a:pt x="41" y="6"/>
                    </a:cubicBezTo>
                    <a:cubicBezTo>
                      <a:pt x="41" y="7"/>
                      <a:pt x="40" y="8"/>
                      <a:pt x="39" y="8"/>
                    </a:cubicBezTo>
                    <a:cubicBezTo>
                      <a:pt x="38" y="8"/>
                      <a:pt x="38" y="7"/>
                      <a:pt x="38" y="6"/>
                    </a:cubicBezTo>
                    <a:cubicBezTo>
                      <a:pt x="38" y="5"/>
                      <a:pt x="38" y="5"/>
                      <a:pt x="39" y="5"/>
                    </a:cubicBezTo>
                    <a:close/>
                    <a:moveTo>
                      <a:pt x="16" y="5"/>
                    </a:moveTo>
                    <a:cubicBezTo>
                      <a:pt x="34" y="5"/>
                      <a:pt x="34" y="5"/>
                      <a:pt x="34" y="5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16" y="7"/>
                      <a:pt x="16" y="7"/>
                      <a:pt x="16" y="7"/>
                    </a:cubicBezTo>
                    <a:lnTo>
                      <a:pt x="16" y="5"/>
                    </a:lnTo>
                    <a:close/>
                    <a:moveTo>
                      <a:pt x="5" y="69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69"/>
                      <a:pt x="45" y="69"/>
                      <a:pt x="45" y="69"/>
                    </a:cubicBezTo>
                    <a:lnTo>
                      <a:pt x="5" y="69"/>
                    </a:lnTo>
                    <a:close/>
                    <a:moveTo>
                      <a:pt x="25" y="83"/>
                    </a:moveTo>
                    <a:cubicBezTo>
                      <a:pt x="23" y="83"/>
                      <a:pt x="21" y="81"/>
                      <a:pt x="21" y="79"/>
                    </a:cubicBezTo>
                    <a:cubicBezTo>
                      <a:pt x="21" y="77"/>
                      <a:pt x="23" y="75"/>
                      <a:pt x="25" y="75"/>
                    </a:cubicBezTo>
                    <a:cubicBezTo>
                      <a:pt x="27" y="75"/>
                      <a:pt x="29" y="77"/>
                      <a:pt x="29" y="79"/>
                    </a:cubicBezTo>
                    <a:cubicBezTo>
                      <a:pt x="29" y="81"/>
                      <a:pt x="27" y="83"/>
                      <a:pt x="25" y="83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81" name="Freeform 69"/>
              <p:cNvSpPr>
                <a:spLocks noEditPoints="1"/>
              </p:cNvSpPr>
              <p:nvPr/>
            </p:nvSpPr>
            <p:spPr bwMode="auto">
              <a:xfrm>
                <a:off x="3119985" y="2220434"/>
                <a:ext cx="169713" cy="299494"/>
              </a:xfrm>
              <a:custGeom>
                <a:avLst/>
                <a:gdLst>
                  <a:gd name="T0" fmla="*/ 44 w 51"/>
                  <a:gd name="T1" fmla="*/ 0 h 90"/>
                  <a:gd name="T2" fmla="*/ 7 w 51"/>
                  <a:gd name="T3" fmla="*/ 0 h 90"/>
                  <a:gd name="T4" fmla="*/ 0 w 51"/>
                  <a:gd name="T5" fmla="*/ 7 h 90"/>
                  <a:gd name="T6" fmla="*/ 0 w 51"/>
                  <a:gd name="T7" fmla="*/ 83 h 90"/>
                  <a:gd name="T8" fmla="*/ 7 w 51"/>
                  <a:gd name="T9" fmla="*/ 90 h 90"/>
                  <a:gd name="T10" fmla="*/ 44 w 51"/>
                  <a:gd name="T11" fmla="*/ 90 h 90"/>
                  <a:gd name="T12" fmla="*/ 51 w 51"/>
                  <a:gd name="T13" fmla="*/ 83 h 90"/>
                  <a:gd name="T14" fmla="*/ 51 w 51"/>
                  <a:gd name="T15" fmla="*/ 7 h 90"/>
                  <a:gd name="T16" fmla="*/ 44 w 51"/>
                  <a:gd name="T17" fmla="*/ 0 h 90"/>
                  <a:gd name="T18" fmla="*/ 40 w 51"/>
                  <a:gd name="T19" fmla="*/ 5 h 90"/>
                  <a:gd name="T20" fmla="*/ 42 w 51"/>
                  <a:gd name="T21" fmla="*/ 6 h 90"/>
                  <a:gd name="T22" fmla="*/ 40 w 51"/>
                  <a:gd name="T23" fmla="*/ 8 h 90"/>
                  <a:gd name="T24" fmla="*/ 38 w 51"/>
                  <a:gd name="T25" fmla="*/ 6 h 90"/>
                  <a:gd name="T26" fmla="*/ 40 w 51"/>
                  <a:gd name="T27" fmla="*/ 5 h 90"/>
                  <a:gd name="T28" fmla="*/ 17 w 51"/>
                  <a:gd name="T29" fmla="*/ 5 h 90"/>
                  <a:gd name="T30" fmla="*/ 34 w 51"/>
                  <a:gd name="T31" fmla="*/ 5 h 90"/>
                  <a:gd name="T32" fmla="*/ 34 w 51"/>
                  <a:gd name="T33" fmla="*/ 7 h 90"/>
                  <a:gd name="T34" fmla="*/ 17 w 51"/>
                  <a:gd name="T35" fmla="*/ 7 h 90"/>
                  <a:gd name="T36" fmla="*/ 17 w 51"/>
                  <a:gd name="T37" fmla="*/ 5 h 90"/>
                  <a:gd name="T38" fmla="*/ 26 w 51"/>
                  <a:gd name="T39" fmla="*/ 83 h 90"/>
                  <a:gd name="T40" fmla="*/ 21 w 51"/>
                  <a:gd name="T41" fmla="*/ 79 h 90"/>
                  <a:gd name="T42" fmla="*/ 26 w 51"/>
                  <a:gd name="T43" fmla="*/ 75 h 90"/>
                  <a:gd name="T44" fmla="*/ 30 w 51"/>
                  <a:gd name="T45" fmla="*/ 79 h 90"/>
                  <a:gd name="T46" fmla="*/ 26 w 51"/>
                  <a:gd name="T47" fmla="*/ 83 h 90"/>
                  <a:gd name="T48" fmla="*/ 46 w 51"/>
                  <a:gd name="T49" fmla="*/ 69 h 90"/>
                  <a:gd name="T50" fmla="*/ 5 w 51"/>
                  <a:gd name="T51" fmla="*/ 69 h 90"/>
                  <a:gd name="T52" fmla="*/ 5 w 51"/>
                  <a:gd name="T53" fmla="*/ 11 h 90"/>
                  <a:gd name="T54" fmla="*/ 46 w 51"/>
                  <a:gd name="T55" fmla="*/ 11 h 90"/>
                  <a:gd name="T56" fmla="*/ 46 w 51"/>
                  <a:gd name="T57" fmla="*/ 69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" h="90">
                    <a:moveTo>
                      <a:pt x="44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7"/>
                      <a:pt x="3" y="90"/>
                      <a:pt x="7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8" y="90"/>
                      <a:pt x="51" y="87"/>
                      <a:pt x="51" y="83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3"/>
                      <a:pt x="48" y="0"/>
                      <a:pt x="44" y="0"/>
                    </a:cubicBezTo>
                    <a:close/>
                    <a:moveTo>
                      <a:pt x="40" y="5"/>
                    </a:moveTo>
                    <a:cubicBezTo>
                      <a:pt x="41" y="5"/>
                      <a:pt x="42" y="5"/>
                      <a:pt x="42" y="6"/>
                    </a:cubicBezTo>
                    <a:cubicBezTo>
                      <a:pt x="42" y="7"/>
                      <a:pt x="41" y="8"/>
                      <a:pt x="40" y="8"/>
                    </a:cubicBezTo>
                    <a:cubicBezTo>
                      <a:pt x="39" y="8"/>
                      <a:pt x="38" y="7"/>
                      <a:pt x="38" y="6"/>
                    </a:cubicBezTo>
                    <a:cubicBezTo>
                      <a:pt x="38" y="5"/>
                      <a:pt x="39" y="5"/>
                      <a:pt x="40" y="5"/>
                    </a:cubicBezTo>
                    <a:close/>
                    <a:moveTo>
                      <a:pt x="17" y="5"/>
                    </a:moveTo>
                    <a:cubicBezTo>
                      <a:pt x="34" y="5"/>
                      <a:pt x="34" y="5"/>
                      <a:pt x="34" y="5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17" y="7"/>
                      <a:pt x="17" y="7"/>
                      <a:pt x="17" y="7"/>
                    </a:cubicBezTo>
                    <a:lnTo>
                      <a:pt x="17" y="5"/>
                    </a:lnTo>
                    <a:close/>
                    <a:moveTo>
                      <a:pt x="26" y="83"/>
                    </a:moveTo>
                    <a:cubicBezTo>
                      <a:pt x="23" y="83"/>
                      <a:pt x="21" y="81"/>
                      <a:pt x="21" y="79"/>
                    </a:cubicBezTo>
                    <a:cubicBezTo>
                      <a:pt x="21" y="77"/>
                      <a:pt x="23" y="75"/>
                      <a:pt x="26" y="75"/>
                    </a:cubicBezTo>
                    <a:cubicBezTo>
                      <a:pt x="28" y="75"/>
                      <a:pt x="30" y="77"/>
                      <a:pt x="30" y="79"/>
                    </a:cubicBezTo>
                    <a:cubicBezTo>
                      <a:pt x="30" y="81"/>
                      <a:pt x="28" y="83"/>
                      <a:pt x="26" y="83"/>
                    </a:cubicBezTo>
                    <a:close/>
                    <a:moveTo>
                      <a:pt x="46" y="69"/>
                    </a:moveTo>
                    <a:cubicBezTo>
                      <a:pt x="5" y="69"/>
                      <a:pt x="5" y="69"/>
                      <a:pt x="5" y="69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69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82" name="Freeform 70"/>
              <p:cNvSpPr/>
              <p:nvPr/>
            </p:nvSpPr>
            <p:spPr bwMode="auto">
              <a:xfrm>
                <a:off x="3107507" y="2125594"/>
                <a:ext cx="99831" cy="82362"/>
              </a:xfrm>
              <a:custGeom>
                <a:avLst/>
                <a:gdLst>
                  <a:gd name="T0" fmla="*/ 32 w 40"/>
                  <a:gd name="T1" fmla="*/ 33 h 33"/>
                  <a:gd name="T2" fmla="*/ 40 w 40"/>
                  <a:gd name="T3" fmla="*/ 33 h 33"/>
                  <a:gd name="T4" fmla="*/ 40 w 40"/>
                  <a:gd name="T5" fmla="*/ 8 h 33"/>
                  <a:gd name="T6" fmla="*/ 40 w 40"/>
                  <a:gd name="T7" fmla="*/ 0 h 33"/>
                  <a:gd name="T8" fmla="*/ 32 w 40"/>
                  <a:gd name="T9" fmla="*/ 0 h 33"/>
                  <a:gd name="T10" fmla="*/ 0 w 40"/>
                  <a:gd name="T11" fmla="*/ 0 h 33"/>
                  <a:gd name="T12" fmla="*/ 0 w 40"/>
                  <a:gd name="T13" fmla="*/ 8 h 33"/>
                  <a:gd name="T14" fmla="*/ 32 w 40"/>
                  <a:gd name="T15" fmla="*/ 8 h 33"/>
                  <a:gd name="T16" fmla="*/ 32 w 40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33">
                    <a:moveTo>
                      <a:pt x="32" y="33"/>
                    </a:moveTo>
                    <a:lnTo>
                      <a:pt x="40" y="33"/>
                    </a:lnTo>
                    <a:lnTo>
                      <a:pt x="40" y="8"/>
                    </a:lnTo>
                    <a:lnTo>
                      <a:pt x="40" y="0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32" y="8"/>
                    </a:lnTo>
                    <a:lnTo>
                      <a:pt x="32" y="33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83" name="Freeform 71"/>
              <p:cNvSpPr/>
              <p:nvPr/>
            </p:nvSpPr>
            <p:spPr bwMode="auto">
              <a:xfrm>
                <a:off x="3017659" y="2425088"/>
                <a:ext cx="82362" cy="82362"/>
              </a:xfrm>
              <a:custGeom>
                <a:avLst/>
                <a:gdLst>
                  <a:gd name="T0" fmla="*/ 8 w 33"/>
                  <a:gd name="T1" fmla="*/ 0 h 33"/>
                  <a:gd name="T2" fmla="*/ 0 w 33"/>
                  <a:gd name="T3" fmla="*/ 0 h 33"/>
                  <a:gd name="T4" fmla="*/ 0 w 33"/>
                  <a:gd name="T5" fmla="*/ 25 h 33"/>
                  <a:gd name="T6" fmla="*/ 0 w 33"/>
                  <a:gd name="T7" fmla="*/ 33 h 33"/>
                  <a:gd name="T8" fmla="*/ 8 w 33"/>
                  <a:gd name="T9" fmla="*/ 33 h 33"/>
                  <a:gd name="T10" fmla="*/ 33 w 33"/>
                  <a:gd name="T11" fmla="*/ 33 h 33"/>
                  <a:gd name="T12" fmla="*/ 33 w 33"/>
                  <a:gd name="T13" fmla="*/ 25 h 33"/>
                  <a:gd name="T14" fmla="*/ 8 w 33"/>
                  <a:gd name="T15" fmla="*/ 25 h 33"/>
                  <a:gd name="T16" fmla="*/ 8 w 33"/>
                  <a:gd name="T1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3">
                    <a:moveTo>
                      <a:pt x="8" y="0"/>
                    </a:moveTo>
                    <a:lnTo>
                      <a:pt x="0" y="0"/>
                    </a:lnTo>
                    <a:lnTo>
                      <a:pt x="0" y="25"/>
                    </a:lnTo>
                    <a:lnTo>
                      <a:pt x="0" y="33"/>
                    </a:lnTo>
                    <a:lnTo>
                      <a:pt x="8" y="33"/>
                    </a:lnTo>
                    <a:lnTo>
                      <a:pt x="33" y="33"/>
                    </a:lnTo>
                    <a:lnTo>
                      <a:pt x="33" y="25"/>
                    </a:lnTo>
                    <a:lnTo>
                      <a:pt x="8" y="2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</p:grpSp>
        <p:grpSp>
          <p:nvGrpSpPr>
            <p:cNvPr id="184" name="Group 95"/>
            <p:cNvGrpSpPr/>
            <p:nvPr/>
          </p:nvGrpSpPr>
          <p:grpSpPr>
            <a:xfrm>
              <a:off x="1416130" y="1400464"/>
              <a:ext cx="368822" cy="272425"/>
              <a:chOff x="2563427" y="3717902"/>
              <a:chExt cx="439257" cy="324452"/>
            </a:xfrm>
            <a:solidFill>
              <a:srgbClr val="45C1A4"/>
            </a:solidFill>
          </p:grpSpPr>
          <p:sp>
            <p:nvSpPr>
              <p:cNvPr id="185" name="Freeform 92"/>
              <p:cNvSpPr/>
              <p:nvPr/>
            </p:nvSpPr>
            <p:spPr bwMode="auto">
              <a:xfrm>
                <a:off x="2720660" y="3942523"/>
                <a:ext cx="127286" cy="99831"/>
              </a:xfrm>
              <a:custGeom>
                <a:avLst/>
                <a:gdLst>
                  <a:gd name="T0" fmla="*/ 37 w 38"/>
                  <a:gd name="T1" fmla="*/ 10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7 w 38"/>
                  <a:gd name="T11" fmla="*/ 1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30">
                    <a:moveTo>
                      <a:pt x="37" y="10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1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1"/>
                      <a:pt x="37" y="11"/>
                      <a:pt x="37" y="1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86" name="Freeform 93"/>
              <p:cNvSpPr/>
              <p:nvPr/>
            </p:nvSpPr>
            <p:spPr bwMode="auto">
              <a:xfrm>
                <a:off x="2638300" y="3830213"/>
                <a:ext cx="292007" cy="129781"/>
              </a:xfrm>
              <a:custGeom>
                <a:avLst/>
                <a:gdLst>
                  <a:gd name="T0" fmla="*/ 87 w 88"/>
                  <a:gd name="T1" fmla="*/ 23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8 w 88"/>
                  <a:gd name="T15" fmla="*/ 26 h 39"/>
                  <a:gd name="T16" fmla="*/ 88 w 88"/>
                  <a:gd name="T17" fmla="*/ 26 h 39"/>
                  <a:gd name="T18" fmla="*/ 88 w 88"/>
                  <a:gd name="T19" fmla="*/ 24 h 39"/>
                  <a:gd name="T20" fmla="*/ 87 w 88"/>
                  <a:gd name="T21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39">
                    <a:moveTo>
                      <a:pt x="87" y="23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4" y="39"/>
                      <a:pt x="75" y="39"/>
                      <a:pt x="75" y="38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5"/>
                      <a:pt x="88" y="24"/>
                      <a:pt x="88" y="24"/>
                    </a:cubicBezTo>
                    <a:lnTo>
                      <a:pt x="87" y="23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87" name="Freeform 94"/>
              <p:cNvSpPr/>
              <p:nvPr/>
            </p:nvSpPr>
            <p:spPr bwMode="auto">
              <a:xfrm>
                <a:off x="2563427" y="3717902"/>
                <a:ext cx="439257" cy="169713"/>
              </a:xfrm>
              <a:custGeom>
                <a:avLst/>
                <a:gdLst>
                  <a:gd name="T0" fmla="*/ 131 w 132"/>
                  <a:gd name="T1" fmla="*/ 36 h 51"/>
                  <a:gd name="T2" fmla="*/ 131 w 132"/>
                  <a:gd name="T3" fmla="*/ 36 h 51"/>
                  <a:gd name="T4" fmla="*/ 1 w 132"/>
                  <a:gd name="T5" fmla="*/ 36 h 51"/>
                  <a:gd name="T6" fmla="*/ 1 w 132"/>
                  <a:gd name="T7" fmla="*/ 38 h 51"/>
                  <a:gd name="T8" fmla="*/ 14 w 132"/>
                  <a:gd name="T9" fmla="*/ 51 h 51"/>
                  <a:gd name="T10" fmla="*/ 16 w 132"/>
                  <a:gd name="T11" fmla="*/ 51 h 51"/>
                  <a:gd name="T12" fmla="*/ 116 w 132"/>
                  <a:gd name="T13" fmla="*/ 51 h 51"/>
                  <a:gd name="T14" fmla="*/ 118 w 132"/>
                  <a:gd name="T15" fmla="*/ 51 h 51"/>
                  <a:gd name="T16" fmla="*/ 131 w 132"/>
                  <a:gd name="T17" fmla="*/ 38 h 51"/>
                  <a:gd name="T18" fmla="*/ 131 w 132"/>
                  <a:gd name="T19" fmla="*/ 38 h 51"/>
                  <a:gd name="T20" fmla="*/ 131 w 132"/>
                  <a:gd name="T21" fmla="*/ 3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2" h="51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7" y="0"/>
                      <a:pt x="1" y="36"/>
                    </a:cubicBezTo>
                    <a:cubicBezTo>
                      <a:pt x="0" y="37"/>
                      <a:pt x="0" y="37"/>
                      <a:pt x="1" y="38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5" y="51"/>
                      <a:pt x="16" y="51"/>
                    </a:cubicBezTo>
                    <a:cubicBezTo>
                      <a:pt x="43" y="23"/>
                      <a:pt x="89" y="23"/>
                      <a:pt x="116" y="51"/>
                    </a:cubicBezTo>
                    <a:cubicBezTo>
                      <a:pt x="117" y="51"/>
                      <a:pt x="118" y="51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7"/>
                      <a:pt x="132" y="36"/>
                      <a:pt x="131" y="36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</p:grpSp>
        <p:grpSp>
          <p:nvGrpSpPr>
            <p:cNvPr id="188" name="Group 103"/>
            <p:cNvGrpSpPr/>
            <p:nvPr/>
          </p:nvGrpSpPr>
          <p:grpSpPr>
            <a:xfrm>
              <a:off x="635845" y="761677"/>
              <a:ext cx="184048" cy="181127"/>
              <a:chOff x="1587575" y="2265358"/>
              <a:chExt cx="314468" cy="309477"/>
            </a:xfrm>
            <a:solidFill>
              <a:srgbClr val="45C1A4"/>
            </a:solidFill>
          </p:grpSpPr>
          <p:sp>
            <p:nvSpPr>
              <p:cNvPr id="189" name="Freeform 59"/>
              <p:cNvSpPr>
                <a:spLocks noEditPoints="1"/>
              </p:cNvSpPr>
              <p:nvPr/>
            </p:nvSpPr>
            <p:spPr bwMode="auto">
              <a:xfrm>
                <a:off x="1587575" y="2265358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  <p:sp>
            <p:nvSpPr>
              <p:cNvPr id="190" name="Oval 60"/>
              <p:cNvSpPr>
                <a:spLocks noChangeArrowheads="1"/>
              </p:cNvSpPr>
              <p:nvPr/>
            </p:nvSpPr>
            <p:spPr bwMode="auto">
              <a:xfrm>
                <a:off x="1712364" y="2387652"/>
                <a:ext cx="64890" cy="62395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  <a:latin typeface="Microsoft JhengHei UI Light" panose="020B0304030504040204" pitchFamily="34" charset="-122"/>
                  <a:ea typeface="Microsoft JhengHei UI Light" panose="020B0304030504040204" pitchFamily="34" charset="-122"/>
                  <a:cs typeface="Microsoft JhengHei UI Light" panose="020B0304030504040204" pitchFamily="34" charset="-122"/>
                </a:endParaRPr>
              </a:p>
            </p:txBody>
          </p:sp>
        </p:grpSp>
      </p:grpSp>
      <p:sp>
        <p:nvSpPr>
          <p:cNvPr id="191" name="TextBox 11"/>
          <p:cNvSpPr txBox="1"/>
          <p:nvPr/>
        </p:nvSpPr>
        <p:spPr>
          <a:xfrm>
            <a:off x="4836673" y="3417909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grpSp>
        <p:nvGrpSpPr>
          <p:cNvPr id="192" name="Group 20"/>
          <p:cNvGrpSpPr/>
          <p:nvPr/>
        </p:nvGrpSpPr>
        <p:grpSpPr>
          <a:xfrm>
            <a:off x="4364280" y="3511012"/>
            <a:ext cx="379359" cy="386846"/>
            <a:chOff x="7160655" y="2178006"/>
            <a:chExt cx="379359" cy="386846"/>
          </a:xfrm>
          <a:solidFill>
            <a:schemeClr val="bg1"/>
          </a:solidFill>
        </p:grpSpPr>
        <p:sp>
          <p:nvSpPr>
            <p:cNvPr id="193" name="Freeform 36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4" name="Freeform 37"/>
            <p:cNvSpPr/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5" name="Freeform 38"/>
            <p:cNvSpPr/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96" name="TextBox 11"/>
          <p:cNvSpPr txBox="1"/>
          <p:nvPr/>
        </p:nvSpPr>
        <p:spPr>
          <a:xfrm>
            <a:off x="4071369" y="5189298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grpSp>
        <p:nvGrpSpPr>
          <p:cNvPr id="197" name="Group 20"/>
          <p:cNvGrpSpPr/>
          <p:nvPr/>
        </p:nvGrpSpPr>
        <p:grpSpPr>
          <a:xfrm>
            <a:off x="3598976" y="5282401"/>
            <a:ext cx="379359" cy="386846"/>
            <a:chOff x="7160655" y="2178006"/>
            <a:chExt cx="379359" cy="386846"/>
          </a:xfrm>
          <a:solidFill>
            <a:schemeClr val="bg1"/>
          </a:solidFill>
        </p:grpSpPr>
        <p:sp>
          <p:nvSpPr>
            <p:cNvPr id="198" name="Freeform 36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9" name="Freeform 37"/>
            <p:cNvSpPr/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00" name="Freeform 38"/>
            <p:cNvSpPr/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弧形 46"/>
          <p:cNvSpPr/>
          <p:nvPr/>
        </p:nvSpPr>
        <p:spPr>
          <a:xfrm rot="6342825">
            <a:off x="1841319" y="1262697"/>
            <a:ext cx="1888043" cy="1888043"/>
          </a:xfrm>
          <a:prstGeom prst="arc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弧形 55"/>
          <p:cNvSpPr>
            <a:spLocks noChangeAspect="1"/>
          </p:cNvSpPr>
          <p:nvPr/>
        </p:nvSpPr>
        <p:spPr>
          <a:xfrm rot="17329945" flipH="1">
            <a:off x="2822713" y="4252842"/>
            <a:ext cx="2808000" cy="2808000"/>
          </a:xfrm>
          <a:prstGeom prst="arc">
            <a:avLst>
              <a:gd name="adj1" fmla="val 7445378"/>
              <a:gd name="adj2" fmla="val 15247261"/>
            </a:avLst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弧形 57"/>
          <p:cNvSpPr>
            <a:spLocks noChangeAspect="1"/>
          </p:cNvSpPr>
          <p:nvPr/>
        </p:nvSpPr>
        <p:spPr>
          <a:xfrm rot="9070977" flipV="1">
            <a:off x="5580220" y="4037330"/>
            <a:ext cx="2440800" cy="2440800"/>
          </a:xfrm>
          <a:prstGeom prst="arc">
            <a:avLst>
              <a:gd name="adj1" fmla="val 19884660"/>
              <a:gd name="adj2" fmla="val 8987174"/>
            </a:avLst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弧形 58"/>
          <p:cNvSpPr>
            <a:spLocks noChangeAspect="1"/>
          </p:cNvSpPr>
          <p:nvPr/>
        </p:nvSpPr>
        <p:spPr>
          <a:xfrm rot="19255879" flipV="1">
            <a:off x="5579052" y="4036449"/>
            <a:ext cx="2440800" cy="2440800"/>
          </a:xfrm>
          <a:prstGeom prst="arc">
            <a:avLst>
              <a:gd name="adj1" fmla="val 2533319"/>
              <a:gd name="adj2" fmla="val 3511854"/>
            </a:avLst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171925" y="1339707"/>
            <a:ext cx="9675425" cy="5230940"/>
            <a:chOff x="1171925" y="1339707"/>
            <a:chExt cx="9675425" cy="5230940"/>
          </a:xfrm>
        </p:grpSpPr>
        <p:sp>
          <p:nvSpPr>
            <p:cNvPr id="37" name="椭圆 36"/>
            <p:cNvSpPr/>
            <p:nvPr/>
          </p:nvSpPr>
          <p:spPr>
            <a:xfrm>
              <a:off x="1358638" y="3255983"/>
              <a:ext cx="1783526" cy="178352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8175031" y="1624200"/>
              <a:ext cx="2385465" cy="2385465"/>
            </a:xfrm>
            <a:prstGeom prst="ellipse">
              <a:avLst/>
            </a:prstGeom>
            <a:solidFill>
              <a:schemeClr val="tx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857386" y="1769466"/>
              <a:ext cx="1871940" cy="1871940"/>
            </a:xfrm>
            <a:prstGeom prst="ellipse">
              <a:avLst/>
            </a:prstGeom>
            <a:solidFill>
              <a:srgbClr val="30A1B3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792508" y="4249618"/>
              <a:ext cx="2016224" cy="2016224"/>
            </a:xfrm>
            <a:prstGeom prst="ellipse">
              <a:avLst/>
            </a:prstGeom>
            <a:solidFill>
              <a:srgbClr val="0087D3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chemeClr val="bg1"/>
                </a:solidFill>
                <a:latin typeface="Microsoft JhengHei UI Light" panose="020B0304030504040204" pitchFamily="34" charset="-122"/>
                <a:ea typeface="Microsoft JhengHei UI Light" panose="020B0304030504040204" pitchFamily="34" charset="-122"/>
                <a:cs typeface="Microsoft JhengHei UI Light" panose="020B0304030504040204" pitchFamily="34" charset="-122"/>
              </a:endParaRPr>
            </a:p>
          </p:txBody>
        </p:sp>
        <p:sp>
          <p:nvSpPr>
            <p:cNvPr id="51" name="弧形 50"/>
            <p:cNvSpPr>
              <a:spLocks noChangeAspect="1"/>
            </p:cNvSpPr>
            <p:nvPr/>
          </p:nvSpPr>
          <p:spPr>
            <a:xfrm rot="12394315" flipV="1">
              <a:off x="1171925" y="3080663"/>
              <a:ext cx="2156400" cy="2156400"/>
            </a:xfrm>
            <a:prstGeom prst="arc">
              <a:avLst>
                <a:gd name="adj1" fmla="val 16848351"/>
                <a:gd name="adj2" fmla="val 10066295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弧形 52"/>
            <p:cNvSpPr>
              <a:spLocks noChangeAspect="1"/>
            </p:cNvSpPr>
            <p:nvPr/>
          </p:nvSpPr>
          <p:spPr>
            <a:xfrm rot="1610763" flipV="1">
              <a:off x="3661157" y="1602464"/>
              <a:ext cx="2264400" cy="2264400"/>
            </a:xfrm>
            <a:prstGeom prst="arc">
              <a:avLst>
                <a:gd name="adj1" fmla="val 618430"/>
                <a:gd name="adj2" fmla="val 11588971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弧形 53"/>
            <p:cNvSpPr>
              <a:spLocks noChangeAspect="1"/>
            </p:cNvSpPr>
            <p:nvPr/>
          </p:nvSpPr>
          <p:spPr>
            <a:xfrm rot="11988875" flipH="1">
              <a:off x="5832492" y="2573663"/>
              <a:ext cx="1476000" cy="1476000"/>
            </a:xfrm>
            <a:prstGeom prst="arc">
              <a:avLst>
                <a:gd name="adj1" fmla="val 10772172"/>
                <a:gd name="adj2" fmla="val 17738713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弧形 54"/>
            <p:cNvSpPr>
              <a:spLocks noChangeAspect="1"/>
            </p:cNvSpPr>
            <p:nvPr/>
          </p:nvSpPr>
          <p:spPr>
            <a:xfrm rot="10086098" flipH="1">
              <a:off x="6228278" y="2347982"/>
              <a:ext cx="1710000" cy="1710000"/>
            </a:xfrm>
            <a:prstGeom prst="arc">
              <a:avLst>
                <a:gd name="adj1" fmla="val 15029868"/>
                <a:gd name="adj2" fmla="val 2156501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弧形 56"/>
            <p:cNvSpPr>
              <a:spLocks noChangeAspect="1"/>
            </p:cNvSpPr>
            <p:nvPr/>
          </p:nvSpPr>
          <p:spPr>
            <a:xfrm rot="20797260" flipH="1">
              <a:off x="8009891" y="4266647"/>
              <a:ext cx="2304000" cy="2304000"/>
            </a:xfrm>
            <a:prstGeom prst="arc">
              <a:avLst>
                <a:gd name="adj1" fmla="val 14773444"/>
                <a:gd name="adj2" fmla="val 20627226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弧形 59"/>
            <p:cNvSpPr>
              <a:spLocks noChangeAspect="1"/>
            </p:cNvSpPr>
            <p:nvPr/>
          </p:nvSpPr>
          <p:spPr>
            <a:xfrm flipV="1">
              <a:off x="7902550" y="1339707"/>
              <a:ext cx="2944800" cy="2944800"/>
            </a:xfrm>
            <a:prstGeom prst="arc">
              <a:avLst>
                <a:gd name="adj1" fmla="val 16179760"/>
                <a:gd name="adj2" fmla="val 11468134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2" name="TextBox 40"/>
          <p:cNvSpPr txBox="1"/>
          <p:nvPr/>
        </p:nvSpPr>
        <p:spPr>
          <a:xfrm>
            <a:off x="8348356" y="3071307"/>
            <a:ext cx="2255924" cy="498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</a:rPr>
              <a:t>小标题</a:t>
            </a:r>
          </a:p>
        </p:txBody>
      </p:sp>
      <p:sp>
        <p:nvSpPr>
          <p:cNvPr id="63" name="Freeform 62"/>
          <p:cNvSpPr/>
          <p:nvPr/>
        </p:nvSpPr>
        <p:spPr bwMode="auto">
          <a:xfrm>
            <a:off x="1850397" y="3601929"/>
            <a:ext cx="783723" cy="682839"/>
          </a:xfrm>
          <a:custGeom>
            <a:avLst/>
            <a:gdLst>
              <a:gd name="T0" fmla="*/ 171 w 305"/>
              <a:gd name="T1" fmla="*/ 1 h 292"/>
              <a:gd name="T2" fmla="*/ 198 w 305"/>
              <a:gd name="T3" fmla="*/ 14 h 292"/>
              <a:gd name="T4" fmla="*/ 212 w 305"/>
              <a:gd name="T5" fmla="*/ 31 h 292"/>
              <a:gd name="T6" fmla="*/ 217 w 305"/>
              <a:gd name="T7" fmla="*/ 49 h 292"/>
              <a:gd name="T8" fmla="*/ 216 w 305"/>
              <a:gd name="T9" fmla="*/ 65 h 292"/>
              <a:gd name="T10" fmla="*/ 213 w 305"/>
              <a:gd name="T11" fmla="*/ 82 h 292"/>
              <a:gd name="T12" fmla="*/ 213 w 305"/>
              <a:gd name="T13" fmla="*/ 84 h 292"/>
              <a:gd name="T14" fmla="*/ 216 w 305"/>
              <a:gd name="T15" fmla="*/ 87 h 292"/>
              <a:gd name="T16" fmla="*/ 218 w 305"/>
              <a:gd name="T17" fmla="*/ 93 h 292"/>
              <a:gd name="T18" fmla="*/ 217 w 305"/>
              <a:gd name="T19" fmla="*/ 108 h 292"/>
              <a:gd name="T20" fmla="*/ 210 w 305"/>
              <a:gd name="T21" fmla="*/ 117 h 292"/>
              <a:gd name="T22" fmla="*/ 205 w 305"/>
              <a:gd name="T23" fmla="*/ 121 h 292"/>
              <a:gd name="T24" fmla="*/ 199 w 305"/>
              <a:gd name="T25" fmla="*/ 139 h 292"/>
              <a:gd name="T26" fmla="*/ 190 w 305"/>
              <a:gd name="T27" fmla="*/ 153 h 292"/>
              <a:gd name="T28" fmla="*/ 186 w 305"/>
              <a:gd name="T29" fmla="*/ 165 h 292"/>
              <a:gd name="T30" fmla="*/ 193 w 305"/>
              <a:gd name="T31" fmla="*/ 191 h 292"/>
              <a:gd name="T32" fmla="*/ 218 w 305"/>
              <a:gd name="T33" fmla="*/ 209 h 292"/>
              <a:gd name="T34" fmla="*/ 260 w 305"/>
              <a:gd name="T35" fmla="*/ 227 h 292"/>
              <a:gd name="T36" fmla="*/ 293 w 305"/>
              <a:gd name="T37" fmla="*/ 244 h 292"/>
              <a:gd name="T38" fmla="*/ 305 w 305"/>
              <a:gd name="T39" fmla="*/ 258 h 292"/>
              <a:gd name="T40" fmla="*/ 0 w 305"/>
              <a:gd name="T41" fmla="*/ 292 h 292"/>
              <a:gd name="T42" fmla="*/ 0 w 305"/>
              <a:gd name="T43" fmla="*/ 268 h 292"/>
              <a:gd name="T44" fmla="*/ 3 w 305"/>
              <a:gd name="T45" fmla="*/ 251 h 292"/>
              <a:gd name="T46" fmla="*/ 26 w 305"/>
              <a:gd name="T47" fmla="*/ 236 h 292"/>
              <a:gd name="T48" fmla="*/ 66 w 305"/>
              <a:gd name="T49" fmla="*/ 218 h 292"/>
              <a:gd name="T50" fmla="*/ 102 w 305"/>
              <a:gd name="T51" fmla="*/ 200 h 292"/>
              <a:gd name="T52" fmla="*/ 117 w 305"/>
              <a:gd name="T53" fmla="*/ 180 h 292"/>
              <a:gd name="T54" fmla="*/ 117 w 305"/>
              <a:gd name="T55" fmla="*/ 158 h 292"/>
              <a:gd name="T56" fmla="*/ 110 w 305"/>
              <a:gd name="T57" fmla="*/ 148 h 292"/>
              <a:gd name="T58" fmla="*/ 101 w 305"/>
              <a:gd name="T59" fmla="*/ 125 h 292"/>
              <a:gd name="T60" fmla="*/ 97 w 305"/>
              <a:gd name="T61" fmla="*/ 119 h 292"/>
              <a:gd name="T62" fmla="*/ 91 w 305"/>
              <a:gd name="T63" fmla="*/ 115 h 292"/>
              <a:gd name="T64" fmla="*/ 86 w 305"/>
              <a:gd name="T65" fmla="*/ 98 h 292"/>
              <a:gd name="T66" fmla="*/ 88 w 305"/>
              <a:gd name="T67" fmla="*/ 89 h 292"/>
              <a:gd name="T68" fmla="*/ 91 w 305"/>
              <a:gd name="T69" fmla="*/ 85 h 292"/>
              <a:gd name="T70" fmla="*/ 92 w 305"/>
              <a:gd name="T71" fmla="*/ 84 h 292"/>
              <a:gd name="T72" fmla="*/ 91 w 305"/>
              <a:gd name="T73" fmla="*/ 74 h 292"/>
              <a:gd name="T74" fmla="*/ 88 w 305"/>
              <a:gd name="T75" fmla="*/ 56 h 292"/>
              <a:gd name="T76" fmla="*/ 89 w 305"/>
              <a:gd name="T77" fmla="*/ 41 h 292"/>
              <a:gd name="T78" fmla="*/ 98 w 305"/>
              <a:gd name="T79" fmla="*/ 22 h 292"/>
              <a:gd name="T80" fmla="*/ 119 w 305"/>
              <a:gd name="T81" fmla="*/ 6 h 292"/>
              <a:gd name="T82" fmla="*/ 152 w 305"/>
              <a:gd name="T83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05" h="292">
                <a:moveTo>
                  <a:pt x="152" y="0"/>
                </a:moveTo>
                <a:lnTo>
                  <a:pt x="171" y="1"/>
                </a:lnTo>
                <a:lnTo>
                  <a:pt x="186" y="6"/>
                </a:lnTo>
                <a:lnTo>
                  <a:pt x="198" y="14"/>
                </a:lnTo>
                <a:lnTo>
                  <a:pt x="205" y="22"/>
                </a:lnTo>
                <a:lnTo>
                  <a:pt x="212" y="31"/>
                </a:lnTo>
                <a:lnTo>
                  <a:pt x="214" y="41"/>
                </a:lnTo>
                <a:lnTo>
                  <a:pt x="217" y="49"/>
                </a:lnTo>
                <a:lnTo>
                  <a:pt x="217" y="56"/>
                </a:lnTo>
                <a:lnTo>
                  <a:pt x="216" y="65"/>
                </a:lnTo>
                <a:lnTo>
                  <a:pt x="214" y="74"/>
                </a:lnTo>
                <a:lnTo>
                  <a:pt x="213" y="82"/>
                </a:lnTo>
                <a:lnTo>
                  <a:pt x="213" y="84"/>
                </a:lnTo>
                <a:lnTo>
                  <a:pt x="213" y="84"/>
                </a:lnTo>
                <a:lnTo>
                  <a:pt x="214" y="85"/>
                </a:lnTo>
                <a:lnTo>
                  <a:pt x="216" y="87"/>
                </a:lnTo>
                <a:lnTo>
                  <a:pt x="217" y="89"/>
                </a:lnTo>
                <a:lnTo>
                  <a:pt x="218" y="93"/>
                </a:lnTo>
                <a:lnTo>
                  <a:pt x="218" y="98"/>
                </a:lnTo>
                <a:lnTo>
                  <a:pt x="217" y="108"/>
                </a:lnTo>
                <a:lnTo>
                  <a:pt x="214" y="115"/>
                </a:lnTo>
                <a:lnTo>
                  <a:pt x="210" y="117"/>
                </a:lnTo>
                <a:lnTo>
                  <a:pt x="208" y="119"/>
                </a:lnTo>
                <a:lnTo>
                  <a:pt x="205" y="121"/>
                </a:lnTo>
                <a:lnTo>
                  <a:pt x="203" y="125"/>
                </a:lnTo>
                <a:lnTo>
                  <a:pt x="199" y="139"/>
                </a:lnTo>
                <a:lnTo>
                  <a:pt x="195" y="148"/>
                </a:lnTo>
                <a:lnTo>
                  <a:pt x="190" y="153"/>
                </a:lnTo>
                <a:lnTo>
                  <a:pt x="188" y="158"/>
                </a:lnTo>
                <a:lnTo>
                  <a:pt x="186" y="165"/>
                </a:lnTo>
                <a:lnTo>
                  <a:pt x="188" y="180"/>
                </a:lnTo>
                <a:lnTo>
                  <a:pt x="193" y="191"/>
                </a:lnTo>
                <a:lnTo>
                  <a:pt x="203" y="200"/>
                </a:lnTo>
                <a:lnTo>
                  <a:pt x="218" y="209"/>
                </a:lnTo>
                <a:lnTo>
                  <a:pt x="239" y="218"/>
                </a:lnTo>
                <a:lnTo>
                  <a:pt x="260" y="227"/>
                </a:lnTo>
                <a:lnTo>
                  <a:pt x="279" y="236"/>
                </a:lnTo>
                <a:lnTo>
                  <a:pt x="293" y="244"/>
                </a:lnTo>
                <a:lnTo>
                  <a:pt x="301" y="251"/>
                </a:lnTo>
                <a:lnTo>
                  <a:pt x="305" y="258"/>
                </a:lnTo>
                <a:lnTo>
                  <a:pt x="305" y="292"/>
                </a:lnTo>
                <a:lnTo>
                  <a:pt x="0" y="292"/>
                </a:lnTo>
                <a:lnTo>
                  <a:pt x="0" y="279"/>
                </a:lnTo>
                <a:lnTo>
                  <a:pt x="0" y="268"/>
                </a:lnTo>
                <a:lnTo>
                  <a:pt x="0" y="258"/>
                </a:lnTo>
                <a:lnTo>
                  <a:pt x="3" y="251"/>
                </a:lnTo>
                <a:lnTo>
                  <a:pt x="12" y="244"/>
                </a:lnTo>
                <a:lnTo>
                  <a:pt x="26" y="236"/>
                </a:lnTo>
                <a:lnTo>
                  <a:pt x="44" y="227"/>
                </a:lnTo>
                <a:lnTo>
                  <a:pt x="66" y="218"/>
                </a:lnTo>
                <a:lnTo>
                  <a:pt x="87" y="209"/>
                </a:lnTo>
                <a:lnTo>
                  <a:pt x="102" y="200"/>
                </a:lnTo>
                <a:lnTo>
                  <a:pt x="111" y="191"/>
                </a:lnTo>
                <a:lnTo>
                  <a:pt x="117" y="180"/>
                </a:lnTo>
                <a:lnTo>
                  <a:pt x="119" y="165"/>
                </a:lnTo>
                <a:lnTo>
                  <a:pt x="117" y="158"/>
                </a:lnTo>
                <a:lnTo>
                  <a:pt x="114" y="153"/>
                </a:lnTo>
                <a:lnTo>
                  <a:pt x="110" y="148"/>
                </a:lnTo>
                <a:lnTo>
                  <a:pt x="105" y="139"/>
                </a:lnTo>
                <a:lnTo>
                  <a:pt x="101" y="125"/>
                </a:lnTo>
                <a:lnTo>
                  <a:pt x="100" y="121"/>
                </a:lnTo>
                <a:lnTo>
                  <a:pt x="97" y="119"/>
                </a:lnTo>
                <a:lnTo>
                  <a:pt x="93" y="117"/>
                </a:lnTo>
                <a:lnTo>
                  <a:pt x="91" y="115"/>
                </a:lnTo>
                <a:lnTo>
                  <a:pt x="88" y="108"/>
                </a:lnTo>
                <a:lnTo>
                  <a:pt x="86" y="98"/>
                </a:lnTo>
                <a:lnTo>
                  <a:pt x="87" y="93"/>
                </a:lnTo>
                <a:lnTo>
                  <a:pt x="88" y="89"/>
                </a:lnTo>
                <a:lnTo>
                  <a:pt x="89" y="87"/>
                </a:lnTo>
                <a:lnTo>
                  <a:pt x="91" y="85"/>
                </a:lnTo>
                <a:lnTo>
                  <a:pt x="92" y="84"/>
                </a:lnTo>
                <a:lnTo>
                  <a:pt x="92" y="84"/>
                </a:lnTo>
                <a:lnTo>
                  <a:pt x="92" y="82"/>
                </a:lnTo>
                <a:lnTo>
                  <a:pt x="91" y="74"/>
                </a:lnTo>
                <a:lnTo>
                  <a:pt x="89" y="65"/>
                </a:lnTo>
                <a:lnTo>
                  <a:pt x="88" y="56"/>
                </a:lnTo>
                <a:lnTo>
                  <a:pt x="88" y="49"/>
                </a:lnTo>
                <a:lnTo>
                  <a:pt x="89" y="41"/>
                </a:lnTo>
                <a:lnTo>
                  <a:pt x="93" y="31"/>
                </a:lnTo>
                <a:lnTo>
                  <a:pt x="98" y="22"/>
                </a:lnTo>
                <a:lnTo>
                  <a:pt x="107" y="14"/>
                </a:lnTo>
                <a:lnTo>
                  <a:pt x="119" y="6"/>
                </a:lnTo>
                <a:lnTo>
                  <a:pt x="134" y="1"/>
                </a:lnTo>
                <a:lnTo>
                  <a:pt x="15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TextBox 40"/>
          <p:cNvSpPr txBox="1"/>
          <p:nvPr/>
        </p:nvSpPr>
        <p:spPr>
          <a:xfrm>
            <a:off x="1088999" y="4240507"/>
            <a:ext cx="2255924" cy="498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</a:rPr>
              <a:t>小标题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936" y="4648261"/>
            <a:ext cx="872229" cy="87222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1657" y="2138530"/>
            <a:ext cx="912212" cy="912212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195" y="2062799"/>
            <a:ext cx="836712" cy="836712"/>
          </a:xfrm>
          <a:prstGeom prst="rect">
            <a:avLst/>
          </a:prstGeom>
        </p:spPr>
      </p:pic>
      <p:sp>
        <p:nvSpPr>
          <p:cNvPr id="66" name="TextBox 40"/>
          <p:cNvSpPr txBox="1"/>
          <p:nvPr/>
        </p:nvSpPr>
        <p:spPr>
          <a:xfrm>
            <a:off x="3665159" y="2766056"/>
            <a:ext cx="2255924" cy="498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</a:rPr>
              <a:t>小标题</a:t>
            </a:r>
          </a:p>
        </p:txBody>
      </p:sp>
      <p:sp>
        <p:nvSpPr>
          <p:cNvPr id="67" name="TextBox 40"/>
          <p:cNvSpPr txBox="1"/>
          <p:nvPr/>
        </p:nvSpPr>
        <p:spPr>
          <a:xfrm>
            <a:off x="5763717" y="5409486"/>
            <a:ext cx="2255924" cy="498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</a:rPr>
              <a:t>小标题</a:t>
            </a:r>
          </a:p>
        </p:txBody>
      </p:sp>
      <p:sp>
        <p:nvSpPr>
          <p:cNvPr id="71" name="TextBox 43"/>
          <p:cNvSpPr txBox="1"/>
          <p:nvPr/>
        </p:nvSpPr>
        <p:spPr>
          <a:xfrm>
            <a:off x="6008767" y="1359447"/>
            <a:ext cx="1606930" cy="954107"/>
          </a:xfrm>
          <a:prstGeom prst="rect">
            <a:avLst/>
          </a:prstGeom>
          <a:solidFill>
            <a:srgbClr val="FFFFFF">
              <a:alpha val="18039"/>
            </a:srgb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>
              <a:buFont typeface="Arial" panose="020B0604020202020204" pitchFamily="34" charset="0"/>
              <a:buChar char="•"/>
              <a:defRPr sz="1400" b="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文字说明</a:t>
            </a:r>
            <a:endParaRPr lang="en-US" altLang="zh-CN" dirty="0"/>
          </a:p>
          <a:p>
            <a:r>
              <a:rPr lang="zh-CN" altLang="en-US" dirty="0"/>
              <a:t>文字说明</a:t>
            </a:r>
            <a:endParaRPr lang="en-US" altLang="zh-CN" dirty="0"/>
          </a:p>
          <a:p>
            <a:r>
              <a:rPr lang="zh-CN" altLang="en-US" dirty="0"/>
              <a:t>文字说明</a:t>
            </a:r>
            <a:endParaRPr lang="en-US" altLang="zh-CN" dirty="0"/>
          </a:p>
          <a:p>
            <a:r>
              <a:rPr lang="zh-CN" altLang="en-US" dirty="0"/>
              <a:t>文字说明</a:t>
            </a:r>
            <a:endParaRPr lang="en-US" altLang="zh-CN" dirty="0"/>
          </a:p>
        </p:txBody>
      </p:sp>
      <p:sp>
        <p:nvSpPr>
          <p:cNvPr id="35" name="TextBox 43"/>
          <p:cNvSpPr txBox="1"/>
          <p:nvPr/>
        </p:nvSpPr>
        <p:spPr>
          <a:xfrm>
            <a:off x="10159673" y="4171207"/>
            <a:ext cx="1552952" cy="954107"/>
          </a:xfrm>
          <a:prstGeom prst="rect">
            <a:avLst/>
          </a:prstGeom>
          <a:solidFill>
            <a:srgbClr val="FFFFFF">
              <a:alpha val="18039"/>
            </a:srgb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>
              <a:buFont typeface="Arial" panose="020B0604020202020204" pitchFamily="34" charset="0"/>
              <a:buChar char="•"/>
              <a:defRPr sz="1400" b="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文字说明</a:t>
            </a:r>
            <a:endParaRPr lang="en-US" altLang="zh-CN" dirty="0"/>
          </a:p>
          <a:p>
            <a:r>
              <a:rPr lang="zh-CN" altLang="en-US" dirty="0"/>
              <a:t>文字说明</a:t>
            </a:r>
            <a:endParaRPr lang="en-US" altLang="zh-CN" dirty="0"/>
          </a:p>
          <a:p>
            <a:r>
              <a:rPr lang="zh-CN" altLang="en-US" dirty="0"/>
              <a:t>文字说明</a:t>
            </a:r>
            <a:endParaRPr lang="en-US" altLang="zh-CN" dirty="0"/>
          </a:p>
          <a:p>
            <a:r>
              <a:rPr lang="zh-CN" altLang="en-US" dirty="0"/>
              <a:t>文字说明</a:t>
            </a:r>
            <a:endParaRPr lang="en-US" altLang="zh-CN" dirty="0"/>
          </a:p>
        </p:txBody>
      </p:sp>
      <p:sp>
        <p:nvSpPr>
          <p:cNvPr id="36" name="TextBox 43"/>
          <p:cNvSpPr txBox="1"/>
          <p:nvPr/>
        </p:nvSpPr>
        <p:spPr>
          <a:xfrm>
            <a:off x="8108839" y="5538743"/>
            <a:ext cx="1632680" cy="954107"/>
          </a:xfrm>
          <a:prstGeom prst="rect">
            <a:avLst/>
          </a:prstGeom>
          <a:solidFill>
            <a:srgbClr val="FFFFFF">
              <a:alpha val="18039"/>
            </a:srgb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>
              <a:buFont typeface="Arial" panose="020B0604020202020204" pitchFamily="34" charset="0"/>
              <a:buChar char="•"/>
              <a:defRPr sz="1400" b="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文字说明</a:t>
            </a:r>
            <a:endParaRPr lang="en-US" altLang="zh-CN" dirty="0"/>
          </a:p>
          <a:p>
            <a:r>
              <a:rPr lang="zh-CN" altLang="en-US" dirty="0"/>
              <a:t>文字说明</a:t>
            </a:r>
            <a:endParaRPr lang="en-US" altLang="zh-CN" dirty="0"/>
          </a:p>
          <a:p>
            <a:r>
              <a:rPr lang="zh-CN" altLang="en-US" dirty="0"/>
              <a:t>文字说明</a:t>
            </a:r>
            <a:endParaRPr lang="en-US" altLang="zh-CN" dirty="0"/>
          </a:p>
          <a:p>
            <a:r>
              <a:rPr lang="zh-CN" altLang="en-US" dirty="0"/>
              <a:t>文字说明</a:t>
            </a:r>
            <a:endParaRPr lang="en-US" altLang="zh-CN" dirty="0"/>
          </a:p>
        </p:txBody>
      </p:sp>
      <p:sp>
        <p:nvSpPr>
          <p:cNvPr id="38" name="TextBox 43"/>
          <p:cNvSpPr txBox="1"/>
          <p:nvPr/>
        </p:nvSpPr>
        <p:spPr>
          <a:xfrm>
            <a:off x="1413496" y="5494142"/>
            <a:ext cx="1606930" cy="954107"/>
          </a:xfrm>
          <a:prstGeom prst="rect">
            <a:avLst/>
          </a:prstGeom>
          <a:solidFill>
            <a:srgbClr val="FFFFFF">
              <a:alpha val="18039"/>
            </a:srgb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>
              <a:buFont typeface="Arial" panose="020B0604020202020204" pitchFamily="34" charset="0"/>
              <a:buChar char="•"/>
              <a:defRPr sz="1400" b="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文字说明</a:t>
            </a:r>
            <a:endParaRPr lang="en-US" altLang="zh-CN" dirty="0"/>
          </a:p>
          <a:p>
            <a:r>
              <a:rPr lang="zh-CN" altLang="en-US" dirty="0"/>
              <a:t>文字说明</a:t>
            </a:r>
            <a:endParaRPr lang="en-US" altLang="zh-CN" dirty="0"/>
          </a:p>
          <a:p>
            <a:r>
              <a:rPr lang="zh-CN" altLang="en-US" dirty="0"/>
              <a:t>文字说明</a:t>
            </a:r>
            <a:endParaRPr lang="en-US" altLang="zh-CN" dirty="0"/>
          </a:p>
          <a:p>
            <a:r>
              <a:rPr lang="zh-CN" altLang="en-US" dirty="0"/>
              <a:t>文字说明</a:t>
            </a:r>
            <a:endParaRPr lang="en-US" altLang="zh-CN" dirty="0"/>
          </a:p>
        </p:txBody>
      </p:sp>
      <p:grpSp>
        <p:nvGrpSpPr>
          <p:cNvPr id="41" name="组合 40"/>
          <p:cNvGrpSpPr/>
          <p:nvPr/>
        </p:nvGrpSpPr>
        <p:grpSpPr>
          <a:xfrm>
            <a:off x="3705" y="-27384"/>
            <a:ext cx="6308319" cy="2211710"/>
            <a:chOff x="-42526" y="0"/>
            <a:chExt cx="6308319" cy="2211710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457825" y="985248"/>
              <a:ext cx="5807968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标题 1"/>
            <p:cNvSpPr txBox="1"/>
            <p:nvPr/>
          </p:nvSpPr>
          <p:spPr>
            <a:xfrm>
              <a:off x="747540" y="544128"/>
              <a:ext cx="31731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lang="zh-CN" altLang="en-US" sz="3200" b="1" kern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</a:lstStyle>
            <a:p>
              <a:r>
                <a:rPr lang="zh-CN" altLang="en-US" dirty="0"/>
                <a:t>在此键入标题</a:t>
              </a:r>
            </a:p>
          </p:txBody>
        </p:sp>
        <p:sp>
          <p:nvSpPr>
            <p:cNvPr id="46" name="直角三角形 45"/>
            <p:cNvSpPr/>
            <p:nvPr/>
          </p:nvSpPr>
          <p:spPr>
            <a:xfrm flipV="1">
              <a:off x="-42526" y="0"/>
              <a:ext cx="2279576" cy="2211710"/>
            </a:xfrm>
            <a:prstGeom prst="rtTriangle">
              <a:avLst/>
            </a:prstGeom>
            <a:solidFill>
              <a:srgbClr val="FFFFFF">
                <a:alpha val="3607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椭圆 3"/>
          <p:cNvSpPr/>
          <p:nvPr/>
        </p:nvSpPr>
        <p:spPr>
          <a:xfrm rot="3152971">
            <a:off x="737417" y="3457774"/>
            <a:ext cx="3621238" cy="236174"/>
          </a:xfrm>
          <a:custGeom>
            <a:avLst/>
            <a:gdLst/>
            <a:ahLst/>
            <a:cxnLst/>
            <a:rect l="l" t="t" r="r" b="b"/>
            <a:pathLst>
              <a:path w="5967726" h="372256">
                <a:moveTo>
                  <a:pt x="2983863" y="0"/>
                </a:moveTo>
                <a:cubicBezTo>
                  <a:pt x="4505610" y="0"/>
                  <a:pt x="5763890" y="161740"/>
                  <a:pt x="5967726" y="372256"/>
                </a:cubicBezTo>
                <a:lnTo>
                  <a:pt x="0" y="372256"/>
                </a:lnTo>
                <a:cubicBezTo>
                  <a:pt x="203837" y="161740"/>
                  <a:pt x="1462116" y="0"/>
                  <a:pt x="2983863" y="0"/>
                </a:cubicBezTo>
                <a:close/>
              </a:path>
            </a:pathLst>
          </a:custGeom>
          <a:gradFill flip="none" rotWithShape="1">
            <a:gsLst>
              <a:gs pos="100000">
                <a:sysClr val="window" lastClr="FFFFFF">
                  <a:lumMod val="50000"/>
                  <a:alpha val="27000"/>
                </a:sysClr>
              </a:gs>
              <a:gs pos="26000">
                <a:sysClr val="window" lastClr="FFFFFF">
                  <a:lumMod val="95000"/>
                  <a:alpha val="0"/>
                </a:sys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50" name="椭圆 6"/>
          <p:cNvSpPr/>
          <p:nvPr/>
        </p:nvSpPr>
        <p:spPr>
          <a:xfrm rot="3152971">
            <a:off x="2010895" y="2214745"/>
            <a:ext cx="1985840" cy="1561551"/>
          </a:xfrm>
          <a:custGeom>
            <a:avLst/>
            <a:gdLst/>
            <a:ahLst/>
            <a:cxnLst/>
            <a:rect l="l" t="t" r="r" b="b"/>
            <a:pathLst>
              <a:path w="2448272" h="1925181">
                <a:moveTo>
                  <a:pt x="1224136" y="0"/>
                </a:moveTo>
                <a:cubicBezTo>
                  <a:pt x="1900208" y="0"/>
                  <a:pt x="2448272" y="548064"/>
                  <a:pt x="2448272" y="1224136"/>
                </a:cubicBezTo>
                <a:cubicBezTo>
                  <a:pt x="2448272" y="1485100"/>
                  <a:pt x="2366613" y="1726991"/>
                  <a:pt x="2226782" y="1925181"/>
                </a:cubicBezTo>
                <a:lnTo>
                  <a:pt x="221490" y="1925181"/>
                </a:lnTo>
                <a:cubicBezTo>
                  <a:pt x="81659" y="1726991"/>
                  <a:pt x="0" y="1485100"/>
                  <a:pt x="0" y="1224136"/>
                </a:cubicBezTo>
                <a:cubicBezTo>
                  <a:pt x="0" y="548064"/>
                  <a:pt x="548064" y="0"/>
                  <a:pt x="1224136" y="0"/>
                </a:cubicBezTo>
                <a:close/>
              </a:path>
            </a:pathLst>
          </a:custGeom>
          <a:solidFill>
            <a:srgbClr val="0087D3">
              <a:alpha val="63137"/>
            </a:srgbClr>
          </a:solidFill>
          <a:ln w="25400" cap="flat" cmpd="sng" algn="ctr">
            <a:noFill/>
            <a:prstDash val="solid"/>
          </a:ln>
          <a:effectLst>
            <a:outerShdw blurRad="50800" dist="38100" dir="16200000" sx="101000" sy="101000" rotWithShape="0">
              <a:prstClr val="black">
                <a:alpha val="2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51" name="椭圆 6"/>
          <p:cNvSpPr/>
          <p:nvPr/>
        </p:nvSpPr>
        <p:spPr>
          <a:xfrm rot="3152971">
            <a:off x="2035293" y="2286180"/>
            <a:ext cx="1872732" cy="1472609"/>
          </a:xfrm>
          <a:custGeom>
            <a:avLst/>
            <a:gdLst/>
            <a:ahLst/>
            <a:cxnLst/>
            <a:rect l="l" t="t" r="r" b="b"/>
            <a:pathLst>
              <a:path w="2448272" h="1925181">
                <a:moveTo>
                  <a:pt x="1224136" y="0"/>
                </a:moveTo>
                <a:cubicBezTo>
                  <a:pt x="1900208" y="0"/>
                  <a:pt x="2448272" y="548064"/>
                  <a:pt x="2448272" y="1224136"/>
                </a:cubicBezTo>
                <a:cubicBezTo>
                  <a:pt x="2448272" y="1485100"/>
                  <a:pt x="2366613" y="1726991"/>
                  <a:pt x="2226782" y="1925181"/>
                </a:cubicBezTo>
                <a:lnTo>
                  <a:pt x="221490" y="1925181"/>
                </a:lnTo>
                <a:cubicBezTo>
                  <a:pt x="81659" y="1726991"/>
                  <a:pt x="0" y="1485100"/>
                  <a:pt x="0" y="1224136"/>
                </a:cubicBezTo>
                <a:cubicBezTo>
                  <a:pt x="0" y="548064"/>
                  <a:pt x="548064" y="0"/>
                  <a:pt x="1224136" y="0"/>
                </a:cubicBezTo>
                <a:close/>
              </a:path>
            </a:pathLst>
          </a:custGeom>
          <a:solidFill>
            <a:schemeClr val="bg1">
              <a:alpha val="36078"/>
            </a:schemeClr>
          </a:solidFill>
          <a:ln w="25400" cap="flat" cmpd="sng" algn="ctr">
            <a:noFill/>
            <a:prstDash val="solid"/>
          </a:ln>
          <a:effectLst>
            <a:innerShdw blurRad="114300">
              <a:srgbClr val="7C3B06"/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53" name="椭圆 3"/>
          <p:cNvSpPr/>
          <p:nvPr/>
        </p:nvSpPr>
        <p:spPr>
          <a:xfrm rot="3152971">
            <a:off x="2810708" y="3457774"/>
            <a:ext cx="3621238" cy="236174"/>
          </a:xfrm>
          <a:custGeom>
            <a:avLst/>
            <a:gdLst/>
            <a:ahLst/>
            <a:cxnLst/>
            <a:rect l="l" t="t" r="r" b="b"/>
            <a:pathLst>
              <a:path w="5967726" h="372256">
                <a:moveTo>
                  <a:pt x="2983863" y="0"/>
                </a:moveTo>
                <a:cubicBezTo>
                  <a:pt x="4505610" y="0"/>
                  <a:pt x="5763890" y="161740"/>
                  <a:pt x="5967726" y="372256"/>
                </a:cubicBezTo>
                <a:lnTo>
                  <a:pt x="0" y="372256"/>
                </a:lnTo>
                <a:cubicBezTo>
                  <a:pt x="203837" y="161740"/>
                  <a:pt x="1462116" y="0"/>
                  <a:pt x="2983863" y="0"/>
                </a:cubicBezTo>
                <a:close/>
              </a:path>
            </a:pathLst>
          </a:custGeom>
          <a:gradFill flip="none" rotWithShape="1">
            <a:gsLst>
              <a:gs pos="100000">
                <a:sysClr val="window" lastClr="FFFFFF">
                  <a:lumMod val="50000"/>
                  <a:alpha val="27000"/>
                </a:sysClr>
              </a:gs>
              <a:gs pos="26000">
                <a:sysClr val="window" lastClr="FFFFFF">
                  <a:lumMod val="95000"/>
                  <a:alpha val="0"/>
                </a:sys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54" name="椭圆 6"/>
          <p:cNvSpPr/>
          <p:nvPr/>
        </p:nvSpPr>
        <p:spPr>
          <a:xfrm rot="3152971">
            <a:off x="4084186" y="2214745"/>
            <a:ext cx="1985840" cy="1561551"/>
          </a:xfrm>
          <a:custGeom>
            <a:avLst/>
            <a:gdLst/>
            <a:ahLst/>
            <a:cxnLst/>
            <a:rect l="l" t="t" r="r" b="b"/>
            <a:pathLst>
              <a:path w="2448272" h="1925181">
                <a:moveTo>
                  <a:pt x="1224136" y="0"/>
                </a:moveTo>
                <a:cubicBezTo>
                  <a:pt x="1900208" y="0"/>
                  <a:pt x="2448272" y="548064"/>
                  <a:pt x="2448272" y="1224136"/>
                </a:cubicBezTo>
                <a:cubicBezTo>
                  <a:pt x="2448272" y="1485100"/>
                  <a:pt x="2366613" y="1726991"/>
                  <a:pt x="2226782" y="1925181"/>
                </a:cubicBezTo>
                <a:lnTo>
                  <a:pt x="221490" y="1925181"/>
                </a:lnTo>
                <a:cubicBezTo>
                  <a:pt x="81659" y="1726991"/>
                  <a:pt x="0" y="1485100"/>
                  <a:pt x="0" y="1224136"/>
                </a:cubicBezTo>
                <a:cubicBezTo>
                  <a:pt x="0" y="548064"/>
                  <a:pt x="548064" y="0"/>
                  <a:pt x="1224136" y="0"/>
                </a:cubicBezTo>
                <a:close/>
              </a:path>
            </a:pathLst>
          </a:custGeom>
          <a:solidFill>
            <a:srgbClr val="0087D3">
              <a:alpha val="63137"/>
            </a:srgbClr>
          </a:solidFill>
          <a:ln w="25400" cap="flat" cmpd="sng" algn="ctr">
            <a:noFill/>
            <a:prstDash val="solid"/>
          </a:ln>
          <a:effectLst>
            <a:outerShdw blurRad="50800" dist="38100" dir="16200000" sx="101000" sy="101000" rotWithShape="0">
              <a:prstClr val="black">
                <a:alpha val="2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55" name="椭圆 6"/>
          <p:cNvSpPr/>
          <p:nvPr/>
        </p:nvSpPr>
        <p:spPr>
          <a:xfrm rot="3152971">
            <a:off x="4108584" y="2286180"/>
            <a:ext cx="1872732" cy="1472609"/>
          </a:xfrm>
          <a:custGeom>
            <a:avLst/>
            <a:gdLst/>
            <a:ahLst/>
            <a:cxnLst/>
            <a:rect l="l" t="t" r="r" b="b"/>
            <a:pathLst>
              <a:path w="2448272" h="1925181">
                <a:moveTo>
                  <a:pt x="1224136" y="0"/>
                </a:moveTo>
                <a:cubicBezTo>
                  <a:pt x="1900208" y="0"/>
                  <a:pt x="2448272" y="548064"/>
                  <a:pt x="2448272" y="1224136"/>
                </a:cubicBezTo>
                <a:cubicBezTo>
                  <a:pt x="2448272" y="1485100"/>
                  <a:pt x="2366613" y="1726991"/>
                  <a:pt x="2226782" y="1925181"/>
                </a:cubicBezTo>
                <a:lnTo>
                  <a:pt x="221490" y="1925181"/>
                </a:lnTo>
                <a:cubicBezTo>
                  <a:pt x="81659" y="1726991"/>
                  <a:pt x="0" y="1485100"/>
                  <a:pt x="0" y="1224136"/>
                </a:cubicBezTo>
                <a:cubicBezTo>
                  <a:pt x="0" y="548064"/>
                  <a:pt x="548064" y="0"/>
                  <a:pt x="1224136" y="0"/>
                </a:cubicBezTo>
                <a:close/>
              </a:path>
            </a:pathLst>
          </a:custGeom>
          <a:solidFill>
            <a:schemeClr val="bg1">
              <a:alpha val="36078"/>
            </a:schemeClr>
          </a:solidFill>
          <a:ln w="25400" cap="flat" cmpd="sng" algn="ctr">
            <a:noFill/>
            <a:prstDash val="solid"/>
          </a:ln>
          <a:effectLst>
            <a:innerShdw blurRad="114300">
              <a:srgbClr val="7C3B06"/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57" name="椭圆 3"/>
          <p:cNvSpPr/>
          <p:nvPr/>
        </p:nvSpPr>
        <p:spPr>
          <a:xfrm rot="3152971">
            <a:off x="4884900" y="3457774"/>
            <a:ext cx="3621238" cy="236174"/>
          </a:xfrm>
          <a:custGeom>
            <a:avLst/>
            <a:gdLst/>
            <a:ahLst/>
            <a:cxnLst/>
            <a:rect l="l" t="t" r="r" b="b"/>
            <a:pathLst>
              <a:path w="5967726" h="372256">
                <a:moveTo>
                  <a:pt x="2983863" y="0"/>
                </a:moveTo>
                <a:cubicBezTo>
                  <a:pt x="4505610" y="0"/>
                  <a:pt x="5763890" y="161740"/>
                  <a:pt x="5967726" y="372256"/>
                </a:cubicBezTo>
                <a:lnTo>
                  <a:pt x="0" y="372256"/>
                </a:lnTo>
                <a:cubicBezTo>
                  <a:pt x="203837" y="161740"/>
                  <a:pt x="1462116" y="0"/>
                  <a:pt x="2983863" y="0"/>
                </a:cubicBezTo>
                <a:close/>
              </a:path>
            </a:pathLst>
          </a:custGeom>
          <a:gradFill flip="none" rotWithShape="1">
            <a:gsLst>
              <a:gs pos="100000">
                <a:sysClr val="window" lastClr="FFFFFF">
                  <a:lumMod val="50000"/>
                  <a:alpha val="27000"/>
                </a:sysClr>
              </a:gs>
              <a:gs pos="26000">
                <a:sysClr val="window" lastClr="FFFFFF">
                  <a:lumMod val="95000"/>
                  <a:alpha val="0"/>
                </a:sys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58" name="椭圆 6"/>
          <p:cNvSpPr/>
          <p:nvPr/>
        </p:nvSpPr>
        <p:spPr>
          <a:xfrm rot="3152971">
            <a:off x="6158378" y="2214745"/>
            <a:ext cx="1985840" cy="1561551"/>
          </a:xfrm>
          <a:custGeom>
            <a:avLst/>
            <a:gdLst/>
            <a:ahLst/>
            <a:cxnLst/>
            <a:rect l="l" t="t" r="r" b="b"/>
            <a:pathLst>
              <a:path w="2448272" h="1925181">
                <a:moveTo>
                  <a:pt x="1224136" y="0"/>
                </a:moveTo>
                <a:cubicBezTo>
                  <a:pt x="1900208" y="0"/>
                  <a:pt x="2448272" y="548064"/>
                  <a:pt x="2448272" y="1224136"/>
                </a:cubicBezTo>
                <a:cubicBezTo>
                  <a:pt x="2448272" y="1485100"/>
                  <a:pt x="2366613" y="1726991"/>
                  <a:pt x="2226782" y="1925181"/>
                </a:cubicBezTo>
                <a:lnTo>
                  <a:pt x="221490" y="1925181"/>
                </a:lnTo>
                <a:cubicBezTo>
                  <a:pt x="81659" y="1726991"/>
                  <a:pt x="0" y="1485100"/>
                  <a:pt x="0" y="1224136"/>
                </a:cubicBezTo>
                <a:cubicBezTo>
                  <a:pt x="0" y="548064"/>
                  <a:pt x="548064" y="0"/>
                  <a:pt x="1224136" y="0"/>
                </a:cubicBezTo>
                <a:close/>
              </a:path>
            </a:pathLst>
          </a:custGeom>
          <a:solidFill>
            <a:srgbClr val="0087D3">
              <a:alpha val="63137"/>
            </a:srgbClr>
          </a:solidFill>
          <a:ln w="25400" cap="flat" cmpd="sng" algn="ctr">
            <a:noFill/>
            <a:prstDash val="solid"/>
          </a:ln>
          <a:effectLst>
            <a:outerShdw blurRad="50800" dist="38100" dir="16200000" sx="101000" sy="101000" rotWithShape="0">
              <a:prstClr val="black">
                <a:alpha val="2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59" name="椭圆 6"/>
          <p:cNvSpPr/>
          <p:nvPr/>
        </p:nvSpPr>
        <p:spPr>
          <a:xfrm rot="3152971">
            <a:off x="6182776" y="2286180"/>
            <a:ext cx="1872732" cy="1472609"/>
          </a:xfrm>
          <a:custGeom>
            <a:avLst/>
            <a:gdLst/>
            <a:ahLst/>
            <a:cxnLst/>
            <a:rect l="l" t="t" r="r" b="b"/>
            <a:pathLst>
              <a:path w="2448272" h="1925181">
                <a:moveTo>
                  <a:pt x="1224136" y="0"/>
                </a:moveTo>
                <a:cubicBezTo>
                  <a:pt x="1900208" y="0"/>
                  <a:pt x="2448272" y="548064"/>
                  <a:pt x="2448272" y="1224136"/>
                </a:cubicBezTo>
                <a:cubicBezTo>
                  <a:pt x="2448272" y="1485100"/>
                  <a:pt x="2366613" y="1726991"/>
                  <a:pt x="2226782" y="1925181"/>
                </a:cubicBezTo>
                <a:lnTo>
                  <a:pt x="221490" y="1925181"/>
                </a:lnTo>
                <a:cubicBezTo>
                  <a:pt x="81659" y="1726991"/>
                  <a:pt x="0" y="1485100"/>
                  <a:pt x="0" y="1224136"/>
                </a:cubicBezTo>
                <a:cubicBezTo>
                  <a:pt x="0" y="548064"/>
                  <a:pt x="548064" y="0"/>
                  <a:pt x="1224136" y="0"/>
                </a:cubicBezTo>
                <a:close/>
              </a:path>
            </a:pathLst>
          </a:custGeom>
          <a:solidFill>
            <a:schemeClr val="bg1">
              <a:alpha val="36078"/>
            </a:schemeClr>
          </a:solidFill>
          <a:ln w="25400" cap="flat" cmpd="sng" algn="ctr">
            <a:noFill/>
            <a:prstDash val="solid"/>
          </a:ln>
          <a:effectLst>
            <a:innerShdw blurRad="114300">
              <a:srgbClr val="7C3B06"/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60" name="矩形 59"/>
          <p:cNvSpPr/>
          <p:nvPr/>
        </p:nvSpPr>
        <p:spPr>
          <a:xfrm rot="5400000">
            <a:off x="1938218" y="3039611"/>
            <a:ext cx="907459" cy="16203"/>
          </a:xfrm>
          <a:prstGeom prst="rect">
            <a:avLst/>
          </a:prstGeom>
          <a:gradFill>
            <a:gsLst>
              <a:gs pos="49628">
                <a:sysClr val="window" lastClr="FFFFFF"/>
              </a:gs>
              <a:gs pos="2000">
                <a:sysClr val="window" lastClr="FFFFFF">
                  <a:alpha val="0"/>
                </a:sysClr>
              </a:gs>
              <a:gs pos="100000">
                <a:sysClr val="window" lastClr="FFFFFF">
                  <a:alpha val="0"/>
                </a:sysClr>
              </a:gs>
            </a:gsLst>
            <a:lin ang="108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61" name="TextBox 47"/>
          <p:cNvSpPr txBox="1"/>
          <p:nvPr/>
        </p:nvSpPr>
        <p:spPr>
          <a:xfrm>
            <a:off x="1976746" y="2817188"/>
            <a:ext cx="480072" cy="415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2400" b="1" kern="0" dirty="0">
                <a:solidFill>
                  <a:sysClr val="window" lastClr="FFFFF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2400" b="1" kern="0" dirty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 rot="5400000">
            <a:off x="4024730" y="3039611"/>
            <a:ext cx="907459" cy="16203"/>
          </a:xfrm>
          <a:prstGeom prst="rect">
            <a:avLst/>
          </a:prstGeom>
          <a:gradFill>
            <a:gsLst>
              <a:gs pos="49628">
                <a:sysClr val="window" lastClr="FFFFFF"/>
              </a:gs>
              <a:gs pos="2000">
                <a:sysClr val="window" lastClr="FFFFFF">
                  <a:alpha val="0"/>
                </a:sysClr>
              </a:gs>
              <a:gs pos="100000">
                <a:sysClr val="window" lastClr="FFFFFF">
                  <a:alpha val="0"/>
                </a:sysClr>
              </a:gs>
            </a:gsLst>
            <a:lin ang="108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63" name="TextBox 49"/>
          <p:cNvSpPr txBox="1"/>
          <p:nvPr/>
        </p:nvSpPr>
        <p:spPr>
          <a:xfrm>
            <a:off x="4063258" y="2817188"/>
            <a:ext cx="480072" cy="415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2400" b="1" kern="0" dirty="0">
                <a:solidFill>
                  <a:sysClr val="window" lastClr="FFFFF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2400" b="1" kern="0" dirty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 rot="5400000">
            <a:off x="6091866" y="3039611"/>
            <a:ext cx="907459" cy="16203"/>
          </a:xfrm>
          <a:prstGeom prst="rect">
            <a:avLst/>
          </a:prstGeom>
          <a:gradFill>
            <a:gsLst>
              <a:gs pos="49628">
                <a:sysClr val="window" lastClr="FFFFFF"/>
              </a:gs>
              <a:gs pos="2000">
                <a:sysClr val="window" lastClr="FFFFFF">
                  <a:alpha val="0"/>
                </a:sysClr>
              </a:gs>
              <a:gs pos="100000">
                <a:sysClr val="window" lastClr="FFFFFF">
                  <a:alpha val="0"/>
                </a:sysClr>
              </a:gs>
            </a:gsLst>
            <a:lin ang="108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65" name="TextBox 51"/>
          <p:cNvSpPr txBox="1"/>
          <p:nvPr/>
        </p:nvSpPr>
        <p:spPr>
          <a:xfrm>
            <a:off x="6130393" y="2817188"/>
            <a:ext cx="480072" cy="415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2400" b="1" kern="0" dirty="0">
                <a:solidFill>
                  <a:sysClr val="window" lastClr="FFFFF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2400" b="1" kern="0" dirty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7" name="椭圆 3"/>
          <p:cNvSpPr/>
          <p:nvPr/>
        </p:nvSpPr>
        <p:spPr>
          <a:xfrm rot="3152971">
            <a:off x="6859848" y="3328137"/>
            <a:ext cx="3621238" cy="236174"/>
          </a:xfrm>
          <a:custGeom>
            <a:avLst/>
            <a:gdLst/>
            <a:ahLst/>
            <a:cxnLst/>
            <a:rect l="l" t="t" r="r" b="b"/>
            <a:pathLst>
              <a:path w="5967726" h="372256">
                <a:moveTo>
                  <a:pt x="2983863" y="0"/>
                </a:moveTo>
                <a:cubicBezTo>
                  <a:pt x="4505610" y="0"/>
                  <a:pt x="5763890" y="161740"/>
                  <a:pt x="5967726" y="372256"/>
                </a:cubicBezTo>
                <a:lnTo>
                  <a:pt x="0" y="372256"/>
                </a:lnTo>
                <a:cubicBezTo>
                  <a:pt x="203837" y="161740"/>
                  <a:pt x="1462116" y="0"/>
                  <a:pt x="2983863" y="0"/>
                </a:cubicBezTo>
                <a:close/>
              </a:path>
            </a:pathLst>
          </a:custGeom>
          <a:gradFill flip="none" rotWithShape="1">
            <a:gsLst>
              <a:gs pos="100000">
                <a:sysClr val="window" lastClr="FFFFFF">
                  <a:lumMod val="50000"/>
                  <a:alpha val="27000"/>
                </a:sysClr>
              </a:gs>
              <a:gs pos="26000">
                <a:sysClr val="window" lastClr="FFFFFF">
                  <a:lumMod val="95000"/>
                  <a:alpha val="0"/>
                </a:sys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68" name="椭圆 6"/>
          <p:cNvSpPr/>
          <p:nvPr/>
        </p:nvSpPr>
        <p:spPr>
          <a:xfrm rot="3152971">
            <a:off x="8149752" y="2142737"/>
            <a:ext cx="1985840" cy="1561551"/>
          </a:xfrm>
          <a:custGeom>
            <a:avLst/>
            <a:gdLst/>
            <a:ahLst/>
            <a:cxnLst/>
            <a:rect l="l" t="t" r="r" b="b"/>
            <a:pathLst>
              <a:path w="2448272" h="1925181">
                <a:moveTo>
                  <a:pt x="1224136" y="0"/>
                </a:moveTo>
                <a:cubicBezTo>
                  <a:pt x="1900208" y="0"/>
                  <a:pt x="2448272" y="548064"/>
                  <a:pt x="2448272" y="1224136"/>
                </a:cubicBezTo>
                <a:cubicBezTo>
                  <a:pt x="2448272" y="1485100"/>
                  <a:pt x="2366613" y="1726991"/>
                  <a:pt x="2226782" y="1925181"/>
                </a:cubicBezTo>
                <a:lnTo>
                  <a:pt x="221490" y="1925181"/>
                </a:lnTo>
                <a:cubicBezTo>
                  <a:pt x="81659" y="1726991"/>
                  <a:pt x="0" y="1485100"/>
                  <a:pt x="0" y="1224136"/>
                </a:cubicBezTo>
                <a:cubicBezTo>
                  <a:pt x="0" y="548064"/>
                  <a:pt x="548064" y="0"/>
                  <a:pt x="1224136" y="0"/>
                </a:cubicBezTo>
                <a:close/>
              </a:path>
            </a:pathLst>
          </a:custGeom>
          <a:solidFill>
            <a:srgbClr val="0087D3">
              <a:alpha val="63137"/>
            </a:srgbClr>
          </a:solidFill>
          <a:ln w="25400" cap="flat" cmpd="sng" algn="ctr">
            <a:noFill/>
            <a:prstDash val="solid"/>
          </a:ln>
          <a:effectLst>
            <a:outerShdw blurRad="50800" dist="38100" dir="16200000" sx="101000" sy="101000" rotWithShape="0">
              <a:prstClr val="black">
                <a:alpha val="2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69" name="椭圆 6"/>
          <p:cNvSpPr/>
          <p:nvPr/>
        </p:nvSpPr>
        <p:spPr>
          <a:xfrm rot="3152971">
            <a:off x="8157724" y="2203138"/>
            <a:ext cx="1872732" cy="1472609"/>
          </a:xfrm>
          <a:custGeom>
            <a:avLst/>
            <a:gdLst/>
            <a:ahLst/>
            <a:cxnLst/>
            <a:rect l="l" t="t" r="r" b="b"/>
            <a:pathLst>
              <a:path w="2448272" h="1925181">
                <a:moveTo>
                  <a:pt x="1224136" y="0"/>
                </a:moveTo>
                <a:cubicBezTo>
                  <a:pt x="1900208" y="0"/>
                  <a:pt x="2448272" y="548064"/>
                  <a:pt x="2448272" y="1224136"/>
                </a:cubicBezTo>
                <a:cubicBezTo>
                  <a:pt x="2448272" y="1485100"/>
                  <a:pt x="2366613" y="1726991"/>
                  <a:pt x="2226782" y="1925181"/>
                </a:cubicBezTo>
                <a:lnTo>
                  <a:pt x="221490" y="1925181"/>
                </a:lnTo>
                <a:cubicBezTo>
                  <a:pt x="81659" y="1726991"/>
                  <a:pt x="0" y="1485100"/>
                  <a:pt x="0" y="1224136"/>
                </a:cubicBezTo>
                <a:cubicBezTo>
                  <a:pt x="0" y="548064"/>
                  <a:pt x="548064" y="0"/>
                  <a:pt x="1224136" y="0"/>
                </a:cubicBezTo>
                <a:close/>
              </a:path>
            </a:pathLst>
          </a:custGeom>
          <a:solidFill>
            <a:schemeClr val="bg1">
              <a:alpha val="36078"/>
            </a:schemeClr>
          </a:solidFill>
          <a:ln w="25400" cap="flat" cmpd="sng" algn="ctr">
            <a:noFill/>
            <a:prstDash val="solid"/>
          </a:ln>
          <a:effectLst>
            <a:innerShdw blurRad="114300">
              <a:srgbClr val="7C3B06"/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 rot="5400000">
            <a:off x="8118329" y="2909974"/>
            <a:ext cx="907459" cy="16203"/>
          </a:xfrm>
          <a:prstGeom prst="rect">
            <a:avLst/>
          </a:prstGeom>
          <a:gradFill>
            <a:gsLst>
              <a:gs pos="49628">
                <a:sysClr val="window" lastClr="FFFFFF"/>
              </a:gs>
              <a:gs pos="2000">
                <a:sysClr val="window" lastClr="FFFFFF">
                  <a:alpha val="0"/>
                </a:sysClr>
              </a:gs>
              <a:gs pos="100000">
                <a:sysClr val="window" lastClr="FFFFFF">
                  <a:alpha val="0"/>
                </a:sysClr>
              </a:gs>
            </a:gsLst>
            <a:lin ang="108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71" name="TextBox 57"/>
          <p:cNvSpPr txBox="1"/>
          <p:nvPr/>
        </p:nvSpPr>
        <p:spPr>
          <a:xfrm>
            <a:off x="8133724" y="2687551"/>
            <a:ext cx="480072" cy="415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2400" b="1" kern="0" dirty="0">
                <a:solidFill>
                  <a:sysClr val="window" lastClr="FFFFF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2400" b="1" kern="0" dirty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2" name="TextBox 58"/>
          <p:cNvSpPr txBox="1"/>
          <p:nvPr/>
        </p:nvSpPr>
        <p:spPr>
          <a:xfrm rot="3140710">
            <a:off x="1412272" y="3913014"/>
            <a:ext cx="190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000" b="1" kern="0" dirty="0">
                <a:solidFill>
                  <a:schemeClr val="accent5">
                    <a:lumMod val="60000"/>
                    <a:lumOff val="4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小标题</a:t>
            </a:r>
          </a:p>
        </p:txBody>
      </p:sp>
      <p:sp>
        <p:nvSpPr>
          <p:cNvPr id="73" name="TextBox 59"/>
          <p:cNvSpPr txBox="1"/>
          <p:nvPr/>
        </p:nvSpPr>
        <p:spPr>
          <a:xfrm rot="3140710">
            <a:off x="3405322" y="3837422"/>
            <a:ext cx="2050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 kern="0">
                <a:solidFill>
                  <a:schemeClr val="accent5">
                    <a:lumMod val="60000"/>
                    <a:lumOff val="4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小标题</a:t>
            </a:r>
          </a:p>
        </p:txBody>
      </p:sp>
      <p:sp>
        <p:nvSpPr>
          <p:cNvPr id="74" name="TextBox 60"/>
          <p:cNvSpPr txBox="1"/>
          <p:nvPr/>
        </p:nvSpPr>
        <p:spPr>
          <a:xfrm rot="3140710">
            <a:off x="5585325" y="3913013"/>
            <a:ext cx="190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 kern="0">
                <a:solidFill>
                  <a:schemeClr val="accent5">
                    <a:lumMod val="60000"/>
                    <a:lumOff val="4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小标题</a:t>
            </a:r>
          </a:p>
        </p:txBody>
      </p:sp>
      <p:sp>
        <p:nvSpPr>
          <p:cNvPr id="75" name="TextBox 61"/>
          <p:cNvSpPr txBox="1"/>
          <p:nvPr/>
        </p:nvSpPr>
        <p:spPr>
          <a:xfrm rot="3140710">
            <a:off x="7621660" y="3830513"/>
            <a:ext cx="190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 kern="0">
                <a:solidFill>
                  <a:schemeClr val="accent5">
                    <a:lumMod val="60000"/>
                    <a:lumOff val="4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小标题</a:t>
            </a:r>
          </a:p>
        </p:txBody>
      </p:sp>
      <p:sp>
        <p:nvSpPr>
          <p:cNvPr id="76" name="TextBox 62"/>
          <p:cNvSpPr txBox="1"/>
          <p:nvPr/>
        </p:nvSpPr>
        <p:spPr>
          <a:xfrm>
            <a:off x="2548036" y="2628331"/>
            <a:ext cx="10599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6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文字内容文字内容</a:t>
            </a:r>
            <a:endParaRPr lang="en-US" altLang="zh-CN" sz="1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defRPr/>
            </a:pPr>
            <a:r>
              <a:rPr lang="zh-CN" altLang="en-US" sz="16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文字内容</a:t>
            </a:r>
            <a:endParaRPr lang="en-US" altLang="zh-CN" sz="1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defRPr/>
            </a:pPr>
            <a:endParaRPr lang="en-US" altLang="zh-CN" sz="1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758135" y="5504788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丰富的成功案例</a:t>
            </a:r>
          </a:p>
        </p:txBody>
      </p:sp>
      <p:cxnSp>
        <p:nvCxnSpPr>
          <p:cNvPr id="91" name="直接连接符 90"/>
          <p:cNvCxnSpPr/>
          <p:nvPr/>
        </p:nvCxnSpPr>
        <p:spPr>
          <a:xfrm>
            <a:off x="736668" y="5445224"/>
            <a:ext cx="1080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62"/>
          <p:cNvSpPr txBox="1"/>
          <p:nvPr/>
        </p:nvSpPr>
        <p:spPr>
          <a:xfrm>
            <a:off x="4603589" y="2604893"/>
            <a:ext cx="10599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6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文字内容文字内容</a:t>
            </a:r>
            <a:endParaRPr lang="en-US" altLang="zh-CN" sz="1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defRPr/>
            </a:pPr>
            <a:r>
              <a:rPr lang="zh-CN" altLang="en-US" sz="16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文字内容</a:t>
            </a:r>
            <a:endParaRPr lang="en-US" altLang="zh-CN" sz="1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defRPr/>
            </a:pPr>
            <a:endParaRPr lang="en-US" altLang="zh-CN" sz="1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2" name="TextBox 62"/>
          <p:cNvSpPr txBox="1"/>
          <p:nvPr/>
        </p:nvSpPr>
        <p:spPr>
          <a:xfrm>
            <a:off x="6683255" y="2580784"/>
            <a:ext cx="10599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6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文字内容文字内容</a:t>
            </a:r>
            <a:endParaRPr lang="en-US" altLang="zh-CN" sz="1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defRPr/>
            </a:pPr>
            <a:r>
              <a:rPr lang="zh-CN" altLang="en-US" sz="16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文字内容</a:t>
            </a:r>
            <a:endParaRPr lang="en-US" altLang="zh-CN" sz="1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defRPr/>
            </a:pPr>
            <a:endParaRPr lang="en-US" altLang="zh-CN" sz="1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3" name="TextBox 62"/>
          <p:cNvSpPr txBox="1"/>
          <p:nvPr/>
        </p:nvSpPr>
        <p:spPr>
          <a:xfrm>
            <a:off x="8692395" y="2515024"/>
            <a:ext cx="10599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6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文字内容文字内容</a:t>
            </a:r>
            <a:endParaRPr lang="en-US" altLang="zh-CN" sz="1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defRPr/>
            </a:pPr>
            <a:r>
              <a:rPr lang="zh-CN" altLang="en-US" sz="16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文字内容</a:t>
            </a:r>
            <a:endParaRPr lang="en-US" altLang="zh-CN" sz="1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defRPr/>
            </a:pPr>
            <a:endParaRPr lang="en-US" altLang="zh-CN" sz="1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-42526" y="0"/>
            <a:ext cx="6308319" cy="2211710"/>
            <a:chOff x="-42526" y="0"/>
            <a:chExt cx="6308319" cy="2211710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457825" y="985248"/>
              <a:ext cx="5807968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标题 1"/>
            <p:cNvSpPr txBox="1"/>
            <p:nvPr/>
          </p:nvSpPr>
          <p:spPr>
            <a:xfrm>
              <a:off x="747540" y="544128"/>
              <a:ext cx="31731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lang="zh-CN" altLang="en-US" sz="3200" b="1" kern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</a:lstStyle>
            <a:p>
              <a:r>
                <a:rPr lang="zh-CN" altLang="en-US" dirty="0"/>
                <a:t>在此键入标题</a:t>
              </a:r>
            </a:p>
          </p:txBody>
        </p:sp>
        <p:sp>
          <p:nvSpPr>
            <p:cNvPr id="46" name="直角三角形 45"/>
            <p:cNvSpPr/>
            <p:nvPr/>
          </p:nvSpPr>
          <p:spPr>
            <a:xfrm flipV="1">
              <a:off x="-42526" y="0"/>
              <a:ext cx="2279576" cy="2211710"/>
            </a:xfrm>
            <a:prstGeom prst="rtTriangle">
              <a:avLst/>
            </a:prstGeom>
            <a:solidFill>
              <a:srgbClr val="FFFFFF">
                <a:alpha val="3607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椭圆 3"/>
          <p:cNvSpPr/>
          <p:nvPr/>
        </p:nvSpPr>
        <p:spPr>
          <a:xfrm rot="10800000">
            <a:off x="2017425" y="5462093"/>
            <a:ext cx="7560000" cy="236174"/>
          </a:xfrm>
          <a:custGeom>
            <a:avLst/>
            <a:gdLst/>
            <a:ahLst/>
            <a:cxnLst/>
            <a:rect l="l" t="t" r="r" b="b"/>
            <a:pathLst>
              <a:path w="5967726" h="372256">
                <a:moveTo>
                  <a:pt x="2983863" y="0"/>
                </a:moveTo>
                <a:cubicBezTo>
                  <a:pt x="4505610" y="0"/>
                  <a:pt x="5763890" y="161740"/>
                  <a:pt x="5967726" y="372256"/>
                </a:cubicBezTo>
                <a:lnTo>
                  <a:pt x="0" y="372256"/>
                </a:lnTo>
                <a:cubicBezTo>
                  <a:pt x="203837" y="161740"/>
                  <a:pt x="1462116" y="0"/>
                  <a:pt x="2983863" y="0"/>
                </a:cubicBezTo>
                <a:close/>
              </a:path>
            </a:pathLst>
          </a:custGeom>
          <a:gradFill flip="none" rotWithShape="1">
            <a:gsLst>
              <a:gs pos="100000">
                <a:sysClr val="window" lastClr="FFFFFF">
                  <a:lumMod val="50000"/>
                  <a:alpha val="27000"/>
                </a:sysClr>
              </a:gs>
              <a:gs pos="26000">
                <a:sysClr val="window" lastClr="FFFFFF">
                  <a:lumMod val="95000"/>
                  <a:alpha val="0"/>
                </a:sys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"/>
          <p:cNvGrpSpPr/>
          <p:nvPr/>
        </p:nvGrpSpPr>
        <p:grpSpPr>
          <a:xfrm>
            <a:off x="5969084" y="4276587"/>
            <a:ext cx="1536558" cy="1969903"/>
            <a:chOff x="3125788" y="690563"/>
            <a:chExt cx="2949575" cy="3781426"/>
          </a:xfrm>
          <a:solidFill>
            <a:srgbClr val="66CCFF"/>
          </a:solidFill>
        </p:grpSpPr>
        <p:sp>
          <p:nvSpPr>
            <p:cNvPr id="4" name="Freeform 5"/>
            <p:cNvSpPr/>
            <p:nvPr/>
          </p:nvSpPr>
          <p:spPr bwMode="auto">
            <a:xfrm>
              <a:off x="3125788" y="2511426"/>
              <a:ext cx="2949575" cy="1960563"/>
            </a:xfrm>
            <a:custGeom>
              <a:avLst/>
              <a:gdLst>
                <a:gd name="T0" fmla="*/ 567 w 783"/>
                <a:gd name="T1" fmla="*/ 47 h 521"/>
                <a:gd name="T2" fmla="*/ 500 w 783"/>
                <a:gd name="T3" fmla="*/ 0 h 521"/>
                <a:gd name="T4" fmla="*/ 267 w 783"/>
                <a:gd name="T5" fmla="*/ 1 h 521"/>
                <a:gd name="T6" fmla="*/ 122 w 783"/>
                <a:gd name="T7" fmla="*/ 77 h 521"/>
                <a:gd name="T8" fmla="*/ 65 w 783"/>
                <a:gd name="T9" fmla="*/ 115 h 521"/>
                <a:gd name="T10" fmla="*/ 0 w 783"/>
                <a:gd name="T11" fmla="*/ 396 h 521"/>
                <a:gd name="T12" fmla="*/ 20 w 783"/>
                <a:gd name="T13" fmla="*/ 445 h 521"/>
                <a:gd name="T14" fmla="*/ 367 w 783"/>
                <a:gd name="T15" fmla="*/ 516 h 521"/>
                <a:gd name="T16" fmla="*/ 743 w 783"/>
                <a:gd name="T17" fmla="*/ 454 h 521"/>
                <a:gd name="T18" fmla="*/ 767 w 783"/>
                <a:gd name="T19" fmla="*/ 428 h 521"/>
                <a:gd name="T20" fmla="*/ 714 w 783"/>
                <a:gd name="T21" fmla="*/ 133 h 521"/>
                <a:gd name="T22" fmla="*/ 567 w 783"/>
                <a:gd name="T23" fmla="*/ 47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3" h="521">
                  <a:moveTo>
                    <a:pt x="567" y="47"/>
                  </a:moveTo>
                  <a:cubicBezTo>
                    <a:pt x="500" y="24"/>
                    <a:pt x="500" y="0"/>
                    <a:pt x="500" y="0"/>
                  </a:cubicBezTo>
                  <a:cubicBezTo>
                    <a:pt x="367" y="260"/>
                    <a:pt x="267" y="1"/>
                    <a:pt x="267" y="1"/>
                  </a:cubicBezTo>
                  <a:cubicBezTo>
                    <a:pt x="258" y="36"/>
                    <a:pt x="122" y="77"/>
                    <a:pt x="122" y="77"/>
                  </a:cubicBezTo>
                  <a:cubicBezTo>
                    <a:pt x="82" y="92"/>
                    <a:pt x="65" y="115"/>
                    <a:pt x="65" y="115"/>
                  </a:cubicBezTo>
                  <a:cubicBezTo>
                    <a:pt x="7" y="202"/>
                    <a:pt x="0" y="396"/>
                    <a:pt x="0" y="396"/>
                  </a:cubicBezTo>
                  <a:cubicBezTo>
                    <a:pt x="1" y="441"/>
                    <a:pt x="20" y="445"/>
                    <a:pt x="20" y="445"/>
                  </a:cubicBezTo>
                  <a:cubicBezTo>
                    <a:pt x="155" y="505"/>
                    <a:pt x="367" y="516"/>
                    <a:pt x="367" y="516"/>
                  </a:cubicBezTo>
                  <a:cubicBezTo>
                    <a:pt x="585" y="521"/>
                    <a:pt x="743" y="454"/>
                    <a:pt x="743" y="454"/>
                  </a:cubicBezTo>
                  <a:cubicBezTo>
                    <a:pt x="766" y="440"/>
                    <a:pt x="767" y="428"/>
                    <a:pt x="767" y="428"/>
                  </a:cubicBezTo>
                  <a:cubicBezTo>
                    <a:pt x="783" y="289"/>
                    <a:pt x="714" y="133"/>
                    <a:pt x="714" y="133"/>
                  </a:cubicBezTo>
                  <a:cubicBezTo>
                    <a:pt x="693" y="87"/>
                    <a:pt x="567" y="47"/>
                    <a:pt x="567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" name="Freeform 6"/>
            <p:cNvSpPr>
              <a:spLocks noEditPoints="1"/>
            </p:cNvSpPr>
            <p:nvPr/>
          </p:nvSpPr>
          <p:spPr bwMode="auto">
            <a:xfrm>
              <a:off x="3890963" y="690563"/>
              <a:ext cx="1419225" cy="1944688"/>
            </a:xfrm>
            <a:custGeom>
              <a:avLst/>
              <a:gdLst>
                <a:gd name="T0" fmla="*/ 31 w 377"/>
                <a:gd name="T1" fmla="*/ 346 h 517"/>
                <a:gd name="T2" fmla="*/ 178 w 377"/>
                <a:gd name="T3" fmla="*/ 517 h 517"/>
                <a:gd name="T4" fmla="*/ 336 w 377"/>
                <a:gd name="T5" fmla="*/ 346 h 517"/>
                <a:gd name="T6" fmla="*/ 350 w 377"/>
                <a:gd name="T7" fmla="*/ 319 h 517"/>
                <a:gd name="T8" fmla="*/ 345 w 377"/>
                <a:gd name="T9" fmla="*/ 268 h 517"/>
                <a:gd name="T10" fmla="*/ 329 w 377"/>
                <a:gd name="T11" fmla="*/ 106 h 517"/>
                <a:gd name="T12" fmla="*/ 253 w 377"/>
                <a:gd name="T13" fmla="*/ 60 h 517"/>
                <a:gd name="T14" fmla="*/ 246 w 377"/>
                <a:gd name="T15" fmla="*/ 55 h 517"/>
                <a:gd name="T16" fmla="*/ 249 w 377"/>
                <a:gd name="T17" fmla="*/ 59 h 517"/>
                <a:gd name="T18" fmla="*/ 240 w 377"/>
                <a:gd name="T19" fmla="*/ 56 h 517"/>
                <a:gd name="T20" fmla="*/ 230 w 377"/>
                <a:gd name="T21" fmla="*/ 47 h 517"/>
                <a:gd name="T22" fmla="*/ 237 w 377"/>
                <a:gd name="T23" fmla="*/ 56 h 517"/>
                <a:gd name="T24" fmla="*/ 233 w 377"/>
                <a:gd name="T25" fmla="*/ 55 h 517"/>
                <a:gd name="T26" fmla="*/ 224 w 377"/>
                <a:gd name="T27" fmla="*/ 43 h 517"/>
                <a:gd name="T28" fmla="*/ 227 w 377"/>
                <a:gd name="T29" fmla="*/ 51 h 517"/>
                <a:gd name="T30" fmla="*/ 197 w 377"/>
                <a:gd name="T31" fmla="*/ 8 h 517"/>
                <a:gd name="T32" fmla="*/ 177 w 377"/>
                <a:gd name="T33" fmla="*/ 24 h 517"/>
                <a:gd name="T34" fmla="*/ 193 w 377"/>
                <a:gd name="T35" fmla="*/ 0 h 517"/>
                <a:gd name="T36" fmla="*/ 177 w 377"/>
                <a:gd name="T37" fmla="*/ 14 h 517"/>
                <a:gd name="T38" fmla="*/ 153 w 377"/>
                <a:gd name="T39" fmla="*/ 43 h 517"/>
                <a:gd name="T40" fmla="*/ 149 w 377"/>
                <a:gd name="T41" fmla="*/ 41 h 517"/>
                <a:gd name="T42" fmla="*/ 158 w 377"/>
                <a:gd name="T43" fmla="*/ 26 h 517"/>
                <a:gd name="T44" fmla="*/ 147 w 377"/>
                <a:gd name="T45" fmla="*/ 40 h 517"/>
                <a:gd name="T46" fmla="*/ 138 w 377"/>
                <a:gd name="T47" fmla="*/ 35 h 517"/>
                <a:gd name="T48" fmla="*/ 149 w 377"/>
                <a:gd name="T49" fmla="*/ 21 h 517"/>
                <a:gd name="T50" fmla="*/ 139 w 377"/>
                <a:gd name="T51" fmla="*/ 30 h 517"/>
                <a:gd name="T52" fmla="*/ 123 w 377"/>
                <a:gd name="T53" fmla="*/ 37 h 517"/>
                <a:gd name="T54" fmla="*/ 21 w 377"/>
                <a:gd name="T55" fmla="*/ 143 h 517"/>
                <a:gd name="T56" fmla="*/ 25 w 377"/>
                <a:gd name="T57" fmla="*/ 269 h 517"/>
                <a:gd name="T58" fmla="*/ 17 w 377"/>
                <a:gd name="T59" fmla="*/ 319 h 517"/>
                <a:gd name="T60" fmla="*/ 31 w 377"/>
                <a:gd name="T61" fmla="*/ 346 h 517"/>
                <a:gd name="T62" fmla="*/ 175 w 377"/>
                <a:gd name="T63" fmla="*/ 17 h 517"/>
                <a:gd name="T64" fmla="*/ 166 w 377"/>
                <a:gd name="T65" fmla="*/ 37 h 517"/>
                <a:gd name="T66" fmla="*/ 163 w 377"/>
                <a:gd name="T67" fmla="*/ 36 h 517"/>
                <a:gd name="T68" fmla="*/ 175 w 377"/>
                <a:gd name="T69" fmla="*/ 17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77" h="517">
                  <a:moveTo>
                    <a:pt x="31" y="346"/>
                  </a:moveTo>
                  <a:cubicBezTo>
                    <a:pt x="41" y="430"/>
                    <a:pt x="113" y="517"/>
                    <a:pt x="178" y="517"/>
                  </a:cubicBezTo>
                  <a:cubicBezTo>
                    <a:pt x="254" y="517"/>
                    <a:pt x="325" y="425"/>
                    <a:pt x="336" y="346"/>
                  </a:cubicBezTo>
                  <a:cubicBezTo>
                    <a:pt x="340" y="343"/>
                    <a:pt x="347" y="336"/>
                    <a:pt x="350" y="319"/>
                  </a:cubicBezTo>
                  <a:cubicBezTo>
                    <a:pt x="350" y="319"/>
                    <a:pt x="366" y="262"/>
                    <a:pt x="345" y="268"/>
                  </a:cubicBezTo>
                  <a:cubicBezTo>
                    <a:pt x="352" y="246"/>
                    <a:pt x="377" y="160"/>
                    <a:pt x="329" y="106"/>
                  </a:cubicBezTo>
                  <a:cubicBezTo>
                    <a:pt x="329" y="106"/>
                    <a:pt x="307" y="76"/>
                    <a:pt x="253" y="60"/>
                  </a:cubicBezTo>
                  <a:cubicBezTo>
                    <a:pt x="251" y="58"/>
                    <a:pt x="249" y="56"/>
                    <a:pt x="246" y="55"/>
                  </a:cubicBezTo>
                  <a:cubicBezTo>
                    <a:pt x="246" y="55"/>
                    <a:pt x="248" y="56"/>
                    <a:pt x="249" y="59"/>
                  </a:cubicBezTo>
                  <a:cubicBezTo>
                    <a:pt x="246" y="58"/>
                    <a:pt x="243" y="57"/>
                    <a:pt x="240" y="56"/>
                  </a:cubicBezTo>
                  <a:cubicBezTo>
                    <a:pt x="237" y="53"/>
                    <a:pt x="234" y="50"/>
                    <a:pt x="230" y="47"/>
                  </a:cubicBezTo>
                  <a:cubicBezTo>
                    <a:pt x="230" y="47"/>
                    <a:pt x="233" y="50"/>
                    <a:pt x="237" y="56"/>
                  </a:cubicBezTo>
                  <a:cubicBezTo>
                    <a:pt x="236" y="55"/>
                    <a:pt x="234" y="55"/>
                    <a:pt x="233" y="55"/>
                  </a:cubicBezTo>
                  <a:cubicBezTo>
                    <a:pt x="230" y="51"/>
                    <a:pt x="227" y="47"/>
                    <a:pt x="224" y="43"/>
                  </a:cubicBezTo>
                  <a:cubicBezTo>
                    <a:pt x="224" y="43"/>
                    <a:pt x="225" y="46"/>
                    <a:pt x="227" y="51"/>
                  </a:cubicBezTo>
                  <a:cubicBezTo>
                    <a:pt x="217" y="44"/>
                    <a:pt x="197" y="27"/>
                    <a:pt x="197" y="8"/>
                  </a:cubicBezTo>
                  <a:cubicBezTo>
                    <a:pt x="197" y="8"/>
                    <a:pt x="185" y="13"/>
                    <a:pt x="177" y="24"/>
                  </a:cubicBezTo>
                  <a:cubicBezTo>
                    <a:pt x="180" y="15"/>
                    <a:pt x="185" y="7"/>
                    <a:pt x="193" y="0"/>
                  </a:cubicBezTo>
                  <a:cubicBezTo>
                    <a:pt x="193" y="0"/>
                    <a:pt x="185" y="5"/>
                    <a:pt x="177" y="14"/>
                  </a:cubicBezTo>
                  <a:cubicBezTo>
                    <a:pt x="171" y="17"/>
                    <a:pt x="158" y="26"/>
                    <a:pt x="153" y="43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51" y="36"/>
                    <a:pt x="154" y="31"/>
                    <a:pt x="158" y="26"/>
                  </a:cubicBezTo>
                  <a:cubicBezTo>
                    <a:pt x="158" y="26"/>
                    <a:pt x="152" y="31"/>
                    <a:pt x="147" y="40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41" y="31"/>
                    <a:pt x="144" y="26"/>
                    <a:pt x="149" y="21"/>
                  </a:cubicBezTo>
                  <a:cubicBezTo>
                    <a:pt x="149" y="21"/>
                    <a:pt x="144" y="24"/>
                    <a:pt x="139" y="30"/>
                  </a:cubicBezTo>
                  <a:cubicBezTo>
                    <a:pt x="141" y="25"/>
                    <a:pt x="140" y="18"/>
                    <a:pt x="123" y="37"/>
                  </a:cubicBezTo>
                  <a:cubicBezTo>
                    <a:pt x="123" y="37"/>
                    <a:pt x="44" y="72"/>
                    <a:pt x="21" y="143"/>
                  </a:cubicBezTo>
                  <a:cubicBezTo>
                    <a:pt x="21" y="143"/>
                    <a:pt x="7" y="175"/>
                    <a:pt x="25" y="269"/>
                  </a:cubicBezTo>
                  <a:cubicBezTo>
                    <a:pt x="0" y="257"/>
                    <a:pt x="17" y="319"/>
                    <a:pt x="17" y="319"/>
                  </a:cubicBezTo>
                  <a:cubicBezTo>
                    <a:pt x="20" y="336"/>
                    <a:pt x="27" y="343"/>
                    <a:pt x="31" y="346"/>
                  </a:cubicBezTo>
                  <a:close/>
                  <a:moveTo>
                    <a:pt x="175" y="17"/>
                  </a:moveTo>
                  <a:cubicBezTo>
                    <a:pt x="171" y="22"/>
                    <a:pt x="167" y="29"/>
                    <a:pt x="166" y="37"/>
                  </a:cubicBezTo>
                  <a:cubicBezTo>
                    <a:pt x="163" y="36"/>
                    <a:pt x="163" y="36"/>
                    <a:pt x="163" y="36"/>
                  </a:cubicBezTo>
                  <a:cubicBezTo>
                    <a:pt x="165" y="29"/>
                    <a:pt x="169" y="23"/>
                    <a:pt x="17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6" name="Freeform 10"/>
          <p:cNvSpPr>
            <a:spLocks noEditPoints="1"/>
          </p:cNvSpPr>
          <p:nvPr/>
        </p:nvSpPr>
        <p:spPr bwMode="auto">
          <a:xfrm>
            <a:off x="3926211" y="3274044"/>
            <a:ext cx="1862764" cy="1866719"/>
          </a:xfrm>
          <a:custGeom>
            <a:avLst/>
            <a:gdLst>
              <a:gd name="T0" fmla="*/ 1043 w 1088"/>
              <a:gd name="T1" fmla="*/ 507 h 1090"/>
              <a:gd name="T2" fmla="*/ 1036 w 1088"/>
              <a:gd name="T3" fmla="*/ 455 h 1090"/>
              <a:gd name="T4" fmla="*/ 1024 w 1088"/>
              <a:gd name="T5" fmla="*/ 404 h 1090"/>
              <a:gd name="T6" fmla="*/ 1007 w 1088"/>
              <a:gd name="T7" fmla="*/ 355 h 1090"/>
              <a:gd name="T8" fmla="*/ 984 w 1088"/>
              <a:gd name="T9" fmla="*/ 307 h 1090"/>
              <a:gd name="T10" fmla="*/ 957 w 1088"/>
              <a:gd name="T11" fmla="*/ 263 h 1090"/>
              <a:gd name="T12" fmla="*/ 925 w 1088"/>
              <a:gd name="T13" fmla="*/ 221 h 1090"/>
              <a:gd name="T14" fmla="*/ 890 w 1088"/>
              <a:gd name="T15" fmla="*/ 183 h 1090"/>
              <a:gd name="T16" fmla="*/ 850 w 1088"/>
              <a:gd name="T17" fmla="*/ 149 h 1090"/>
              <a:gd name="T18" fmla="*/ 807 w 1088"/>
              <a:gd name="T19" fmla="*/ 119 h 1090"/>
              <a:gd name="T20" fmla="*/ 761 w 1088"/>
              <a:gd name="T21" fmla="*/ 93 h 1090"/>
              <a:gd name="T22" fmla="*/ 713 w 1088"/>
              <a:gd name="T23" fmla="*/ 73 h 1090"/>
              <a:gd name="T24" fmla="*/ 663 w 1088"/>
              <a:gd name="T25" fmla="*/ 58 h 1090"/>
              <a:gd name="T26" fmla="*/ 611 w 1088"/>
              <a:gd name="T27" fmla="*/ 48 h 1090"/>
              <a:gd name="T28" fmla="*/ 559 w 1088"/>
              <a:gd name="T29" fmla="*/ 44 h 1090"/>
              <a:gd name="T30" fmla="*/ 507 w 1088"/>
              <a:gd name="T31" fmla="*/ 45 h 1090"/>
              <a:gd name="T32" fmla="*/ 455 w 1088"/>
              <a:gd name="T33" fmla="*/ 52 h 1090"/>
              <a:gd name="T34" fmla="*/ 404 w 1088"/>
              <a:gd name="T35" fmla="*/ 64 h 1090"/>
              <a:gd name="T36" fmla="*/ 354 w 1088"/>
              <a:gd name="T37" fmla="*/ 81 h 1090"/>
              <a:gd name="T38" fmla="*/ 307 w 1088"/>
              <a:gd name="T39" fmla="*/ 104 h 1090"/>
              <a:gd name="T40" fmla="*/ 262 w 1088"/>
              <a:gd name="T41" fmla="*/ 131 h 1090"/>
              <a:gd name="T42" fmla="*/ 221 w 1088"/>
              <a:gd name="T43" fmla="*/ 163 h 1090"/>
              <a:gd name="T44" fmla="*/ 182 w 1088"/>
              <a:gd name="T45" fmla="*/ 199 h 1090"/>
              <a:gd name="T46" fmla="*/ 148 w 1088"/>
              <a:gd name="T47" fmla="*/ 238 h 1090"/>
              <a:gd name="T48" fmla="*/ 118 w 1088"/>
              <a:gd name="T49" fmla="*/ 282 h 1090"/>
              <a:gd name="T50" fmla="*/ 93 w 1088"/>
              <a:gd name="T51" fmla="*/ 328 h 1090"/>
              <a:gd name="T52" fmla="*/ 73 w 1088"/>
              <a:gd name="T53" fmla="*/ 376 h 1090"/>
              <a:gd name="T54" fmla="*/ 58 w 1088"/>
              <a:gd name="T55" fmla="*/ 426 h 1090"/>
              <a:gd name="T56" fmla="*/ 48 w 1088"/>
              <a:gd name="T57" fmla="*/ 478 h 1090"/>
              <a:gd name="T58" fmla="*/ 44 w 1088"/>
              <a:gd name="T59" fmla="*/ 530 h 1090"/>
              <a:gd name="T60" fmla="*/ 45 w 1088"/>
              <a:gd name="T61" fmla="*/ 582 h 1090"/>
              <a:gd name="T62" fmla="*/ 52 w 1088"/>
              <a:gd name="T63" fmla="*/ 634 h 1090"/>
              <a:gd name="T64" fmla="*/ 64 w 1088"/>
              <a:gd name="T65" fmla="*/ 686 h 1090"/>
              <a:gd name="T66" fmla="*/ 81 w 1088"/>
              <a:gd name="T67" fmla="*/ 735 h 1090"/>
              <a:gd name="T68" fmla="*/ 104 w 1088"/>
              <a:gd name="T69" fmla="*/ 782 h 1090"/>
              <a:gd name="T70" fmla="*/ 131 w 1088"/>
              <a:gd name="T71" fmla="*/ 827 h 1090"/>
              <a:gd name="T72" fmla="*/ 163 w 1088"/>
              <a:gd name="T73" fmla="*/ 869 h 1090"/>
              <a:gd name="T74" fmla="*/ 198 w 1088"/>
              <a:gd name="T75" fmla="*/ 907 h 1090"/>
              <a:gd name="T76" fmla="*/ 238 w 1088"/>
              <a:gd name="T77" fmla="*/ 941 h 1090"/>
              <a:gd name="T78" fmla="*/ 281 w 1088"/>
              <a:gd name="T79" fmla="*/ 971 h 1090"/>
              <a:gd name="T80" fmla="*/ 327 w 1088"/>
              <a:gd name="T81" fmla="*/ 996 h 1090"/>
              <a:gd name="T82" fmla="*/ 375 w 1088"/>
              <a:gd name="T83" fmla="*/ 1017 h 1090"/>
              <a:gd name="T84" fmla="*/ 425 w 1088"/>
              <a:gd name="T85" fmla="*/ 1032 h 1090"/>
              <a:gd name="T86" fmla="*/ 477 w 1088"/>
              <a:gd name="T87" fmla="*/ 1041 h 1090"/>
              <a:gd name="T88" fmla="*/ 529 w 1088"/>
              <a:gd name="T89" fmla="*/ 1046 h 1090"/>
              <a:gd name="T90" fmla="*/ 581 w 1088"/>
              <a:gd name="T91" fmla="*/ 1045 h 1090"/>
              <a:gd name="T92" fmla="*/ 633 w 1088"/>
              <a:gd name="T93" fmla="*/ 1038 h 1090"/>
              <a:gd name="T94" fmla="*/ 684 w 1088"/>
              <a:gd name="T95" fmla="*/ 1026 h 1090"/>
              <a:gd name="T96" fmla="*/ 734 w 1088"/>
              <a:gd name="T97" fmla="*/ 1009 h 1090"/>
              <a:gd name="T98" fmla="*/ 781 w 1088"/>
              <a:gd name="T99" fmla="*/ 986 h 1090"/>
              <a:gd name="T100" fmla="*/ 826 w 1088"/>
              <a:gd name="T101" fmla="*/ 959 h 1090"/>
              <a:gd name="T102" fmla="*/ 867 w 1088"/>
              <a:gd name="T103" fmla="*/ 927 h 1090"/>
              <a:gd name="T104" fmla="*/ 905 w 1088"/>
              <a:gd name="T105" fmla="*/ 891 h 1090"/>
              <a:gd name="T106" fmla="*/ 940 w 1088"/>
              <a:gd name="T107" fmla="*/ 851 h 1090"/>
              <a:gd name="T108" fmla="*/ 969 w 1088"/>
              <a:gd name="T109" fmla="*/ 808 h 1090"/>
              <a:gd name="T110" fmla="*/ 995 w 1088"/>
              <a:gd name="T111" fmla="*/ 762 h 1090"/>
              <a:gd name="T112" fmla="*/ 1015 w 1088"/>
              <a:gd name="T113" fmla="*/ 714 h 1090"/>
              <a:gd name="T114" fmla="*/ 1030 w 1088"/>
              <a:gd name="T115" fmla="*/ 664 h 1090"/>
              <a:gd name="T116" fmla="*/ 1040 w 1088"/>
              <a:gd name="T117" fmla="*/ 612 h 1090"/>
              <a:gd name="T118" fmla="*/ 1044 w 1088"/>
              <a:gd name="T119" fmla="*/ 56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88" h="1090">
                <a:moveTo>
                  <a:pt x="1078" y="557"/>
                </a:moveTo>
                <a:cubicBezTo>
                  <a:pt x="1080" y="556"/>
                  <a:pt x="1083" y="555"/>
                  <a:pt x="1085" y="553"/>
                </a:cubicBezTo>
                <a:cubicBezTo>
                  <a:pt x="1087" y="551"/>
                  <a:pt x="1088" y="548"/>
                  <a:pt x="1088" y="545"/>
                </a:cubicBezTo>
                <a:cubicBezTo>
                  <a:pt x="1088" y="542"/>
                  <a:pt x="1087" y="539"/>
                  <a:pt x="1085" y="537"/>
                </a:cubicBezTo>
                <a:cubicBezTo>
                  <a:pt x="1083" y="535"/>
                  <a:pt x="1080" y="533"/>
                  <a:pt x="1078" y="533"/>
                </a:cubicBezTo>
                <a:cubicBezTo>
                  <a:pt x="1074" y="533"/>
                  <a:pt x="1058" y="531"/>
                  <a:pt x="1044" y="530"/>
                </a:cubicBezTo>
                <a:cubicBezTo>
                  <a:pt x="1044" y="522"/>
                  <a:pt x="1043" y="515"/>
                  <a:pt x="1043" y="507"/>
                </a:cubicBezTo>
                <a:cubicBezTo>
                  <a:pt x="1057" y="505"/>
                  <a:pt x="1073" y="501"/>
                  <a:pt x="1076" y="501"/>
                </a:cubicBezTo>
                <a:cubicBezTo>
                  <a:pt x="1079" y="500"/>
                  <a:pt x="1081" y="498"/>
                  <a:pt x="1083" y="496"/>
                </a:cubicBezTo>
                <a:cubicBezTo>
                  <a:pt x="1084" y="494"/>
                  <a:pt x="1085" y="491"/>
                  <a:pt x="1085" y="488"/>
                </a:cubicBezTo>
                <a:cubicBezTo>
                  <a:pt x="1084" y="485"/>
                  <a:pt x="1083" y="482"/>
                  <a:pt x="1081" y="481"/>
                </a:cubicBezTo>
                <a:cubicBezTo>
                  <a:pt x="1079" y="479"/>
                  <a:pt x="1076" y="477"/>
                  <a:pt x="1073" y="477"/>
                </a:cubicBezTo>
                <a:cubicBezTo>
                  <a:pt x="1070" y="477"/>
                  <a:pt x="1054" y="478"/>
                  <a:pt x="1040" y="478"/>
                </a:cubicBezTo>
                <a:cubicBezTo>
                  <a:pt x="1039" y="470"/>
                  <a:pt x="1037" y="463"/>
                  <a:pt x="1036" y="455"/>
                </a:cubicBezTo>
                <a:cubicBezTo>
                  <a:pt x="1050" y="451"/>
                  <a:pt x="1065" y="446"/>
                  <a:pt x="1068" y="445"/>
                </a:cubicBezTo>
                <a:cubicBezTo>
                  <a:pt x="1071" y="444"/>
                  <a:pt x="1073" y="442"/>
                  <a:pt x="1075" y="440"/>
                </a:cubicBezTo>
                <a:cubicBezTo>
                  <a:pt x="1076" y="437"/>
                  <a:pt x="1076" y="435"/>
                  <a:pt x="1076" y="432"/>
                </a:cubicBezTo>
                <a:cubicBezTo>
                  <a:pt x="1075" y="429"/>
                  <a:pt x="1074" y="426"/>
                  <a:pt x="1071" y="425"/>
                </a:cubicBezTo>
                <a:cubicBezTo>
                  <a:pt x="1069" y="423"/>
                  <a:pt x="1066" y="422"/>
                  <a:pt x="1063" y="422"/>
                </a:cubicBezTo>
                <a:cubicBezTo>
                  <a:pt x="1060" y="423"/>
                  <a:pt x="1044" y="425"/>
                  <a:pt x="1030" y="426"/>
                </a:cubicBezTo>
                <a:cubicBezTo>
                  <a:pt x="1028" y="419"/>
                  <a:pt x="1026" y="412"/>
                  <a:pt x="1024" y="404"/>
                </a:cubicBezTo>
                <a:cubicBezTo>
                  <a:pt x="1037" y="399"/>
                  <a:pt x="1052" y="392"/>
                  <a:pt x="1055" y="391"/>
                </a:cubicBezTo>
                <a:cubicBezTo>
                  <a:pt x="1058" y="390"/>
                  <a:pt x="1060" y="388"/>
                  <a:pt x="1061" y="385"/>
                </a:cubicBezTo>
                <a:cubicBezTo>
                  <a:pt x="1062" y="382"/>
                  <a:pt x="1062" y="379"/>
                  <a:pt x="1061" y="377"/>
                </a:cubicBezTo>
                <a:cubicBezTo>
                  <a:pt x="1060" y="374"/>
                  <a:pt x="1058" y="372"/>
                  <a:pt x="1056" y="370"/>
                </a:cubicBezTo>
                <a:cubicBezTo>
                  <a:pt x="1054" y="369"/>
                  <a:pt x="1051" y="368"/>
                  <a:pt x="1048" y="369"/>
                </a:cubicBezTo>
                <a:cubicBezTo>
                  <a:pt x="1045" y="369"/>
                  <a:pt x="1029" y="373"/>
                  <a:pt x="1015" y="376"/>
                </a:cubicBezTo>
                <a:cubicBezTo>
                  <a:pt x="1012" y="369"/>
                  <a:pt x="1010" y="362"/>
                  <a:pt x="1007" y="355"/>
                </a:cubicBezTo>
                <a:cubicBezTo>
                  <a:pt x="1020" y="348"/>
                  <a:pt x="1033" y="340"/>
                  <a:pt x="1036" y="338"/>
                </a:cubicBezTo>
                <a:cubicBezTo>
                  <a:pt x="1039" y="337"/>
                  <a:pt x="1040" y="334"/>
                  <a:pt x="1041" y="332"/>
                </a:cubicBezTo>
                <a:cubicBezTo>
                  <a:pt x="1042" y="329"/>
                  <a:pt x="1042" y="326"/>
                  <a:pt x="1041" y="323"/>
                </a:cubicBezTo>
                <a:cubicBezTo>
                  <a:pt x="1039" y="321"/>
                  <a:pt x="1037" y="319"/>
                  <a:pt x="1035" y="317"/>
                </a:cubicBezTo>
                <a:cubicBezTo>
                  <a:pt x="1032" y="316"/>
                  <a:pt x="1029" y="316"/>
                  <a:pt x="1027" y="317"/>
                </a:cubicBezTo>
                <a:cubicBezTo>
                  <a:pt x="1024" y="318"/>
                  <a:pt x="1009" y="323"/>
                  <a:pt x="995" y="328"/>
                </a:cubicBezTo>
                <a:cubicBezTo>
                  <a:pt x="991" y="321"/>
                  <a:pt x="988" y="314"/>
                  <a:pt x="984" y="307"/>
                </a:cubicBezTo>
                <a:cubicBezTo>
                  <a:pt x="996" y="299"/>
                  <a:pt x="1009" y="290"/>
                  <a:pt x="1012" y="288"/>
                </a:cubicBezTo>
                <a:cubicBezTo>
                  <a:pt x="1014" y="286"/>
                  <a:pt x="1016" y="284"/>
                  <a:pt x="1016" y="281"/>
                </a:cubicBezTo>
                <a:cubicBezTo>
                  <a:pt x="1017" y="278"/>
                  <a:pt x="1016" y="275"/>
                  <a:pt x="1015" y="273"/>
                </a:cubicBezTo>
                <a:cubicBezTo>
                  <a:pt x="1013" y="270"/>
                  <a:pt x="1011" y="268"/>
                  <a:pt x="1008" y="267"/>
                </a:cubicBezTo>
                <a:cubicBezTo>
                  <a:pt x="1006" y="266"/>
                  <a:pt x="1003" y="266"/>
                  <a:pt x="1000" y="268"/>
                </a:cubicBezTo>
                <a:cubicBezTo>
                  <a:pt x="997" y="269"/>
                  <a:pt x="983" y="276"/>
                  <a:pt x="969" y="282"/>
                </a:cubicBezTo>
                <a:cubicBezTo>
                  <a:pt x="966" y="275"/>
                  <a:pt x="961" y="269"/>
                  <a:pt x="957" y="263"/>
                </a:cubicBezTo>
                <a:cubicBezTo>
                  <a:pt x="968" y="253"/>
                  <a:pt x="980" y="242"/>
                  <a:pt x="983" y="240"/>
                </a:cubicBezTo>
                <a:cubicBezTo>
                  <a:pt x="985" y="238"/>
                  <a:pt x="986" y="236"/>
                  <a:pt x="986" y="233"/>
                </a:cubicBezTo>
                <a:cubicBezTo>
                  <a:pt x="986" y="230"/>
                  <a:pt x="986" y="227"/>
                  <a:pt x="984" y="225"/>
                </a:cubicBezTo>
                <a:cubicBezTo>
                  <a:pt x="982" y="222"/>
                  <a:pt x="980" y="221"/>
                  <a:pt x="977" y="220"/>
                </a:cubicBezTo>
                <a:cubicBezTo>
                  <a:pt x="974" y="220"/>
                  <a:pt x="971" y="220"/>
                  <a:pt x="969" y="221"/>
                </a:cubicBezTo>
                <a:cubicBezTo>
                  <a:pt x="966" y="223"/>
                  <a:pt x="952" y="231"/>
                  <a:pt x="940" y="238"/>
                </a:cubicBezTo>
                <a:cubicBezTo>
                  <a:pt x="935" y="233"/>
                  <a:pt x="930" y="227"/>
                  <a:pt x="925" y="221"/>
                </a:cubicBezTo>
                <a:cubicBezTo>
                  <a:pt x="935" y="210"/>
                  <a:pt x="946" y="198"/>
                  <a:pt x="948" y="196"/>
                </a:cubicBezTo>
                <a:cubicBezTo>
                  <a:pt x="950" y="194"/>
                  <a:pt x="951" y="191"/>
                  <a:pt x="951" y="188"/>
                </a:cubicBezTo>
                <a:cubicBezTo>
                  <a:pt x="951" y="185"/>
                  <a:pt x="950" y="183"/>
                  <a:pt x="948" y="180"/>
                </a:cubicBezTo>
                <a:cubicBezTo>
                  <a:pt x="946" y="178"/>
                  <a:pt x="943" y="177"/>
                  <a:pt x="941" y="177"/>
                </a:cubicBezTo>
                <a:cubicBezTo>
                  <a:pt x="938" y="176"/>
                  <a:pt x="935" y="177"/>
                  <a:pt x="933" y="179"/>
                </a:cubicBezTo>
                <a:cubicBezTo>
                  <a:pt x="930" y="181"/>
                  <a:pt x="917" y="190"/>
                  <a:pt x="905" y="199"/>
                </a:cubicBezTo>
                <a:cubicBezTo>
                  <a:pt x="900" y="193"/>
                  <a:pt x="895" y="188"/>
                  <a:pt x="890" y="183"/>
                </a:cubicBezTo>
                <a:cubicBezTo>
                  <a:pt x="898" y="171"/>
                  <a:pt x="908" y="158"/>
                  <a:pt x="910" y="156"/>
                </a:cubicBezTo>
                <a:cubicBezTo>
                  <a:pt x="911" y="153"/>
                  <a:pt x="912" y="150"/>
                  <a:pt x="912" y="148"/>
                </a:cubicBezTo>
                <a:cubicBezTo>
                  <a:pt x="911" y="145"/>
                  <a:pt x="910" y="142"/>
                  <a:pt x="908" y="140"/>
                </a:cubicBezTo>
                <a:cubicBezTo>
                  <a:pt x="906" y="138"/>
                  <a:pt x="903" y="137"/>
                  <a:pt x="900" y="137"/>
                </a:cubicBezTo>
                <a:cubicBezTo>
                  <a:pt x="897" y="137"/>
                  <a:pt x="894" y="138"/>
                  <a:pt x="892" y="140"/>
                </a:cubicBezTo>
                <a:cubicBezTo>
                  <a:pt x="890" y="142"/>
                  <a:pt x="878" y="153"/>
                  <a:pt x="867" y="163"/>
                </a:cubicBezTo>
                <a:cubicBezTo>
                  <a:pt x="862" y="158"/>
                  <a:pt x="856" y="153"/>
                  <a:pt x="850" y="149"/>
                </a:cubicBezTo>
                <a:cubicBezTo>
                  <a:pt x="857" y="136"/>
                  <a:pt x="865" y="122"/>
                  <a:pt x="867" y="119"/>
                </a:cubicBezTo>
                <a:cubicBezTo>
                  <a:pt x="869" y="117"/>
                  <a:pt x="869" y="114"/>
                  <a:pt x="868" y="111"/>
                </a:cubicBezTo>
                <a:cubicBezTo>
                  <a:pt x="868" y="109"/>
                  <a:pt x="866" y="106"/>
                  <a:pt x="864" y="104"/>
                </a:cubicBezTo>
                <a:cubicBezTo>
                  <a:pt x="861" y="103"/>
                  <a:pt x="858" y="102"/>
                  <a:pt x="856" y="102"/>
                </a:cubicBezTo>
                <a:cubicBezTo>
                  <a:pt x="853" y="102"/>
                  <a:pt x="850" y="103"/>
                  <a:pt x="848" y="106"/>
                </a:cubicBezTo>
                <a:cubicBezTo>
                  <a:pt x="846" y="108"/>
                  <a:pt x="835" y="120"/>
                  <a:pt x="826" y="131"/>
                </a:cubicBezTo>
                <a:cubicBezTo>
                  <a:pt x="820" y="127"/>
                  <a:pt x="813" y="123"/>
                  <a:pt x="807" y="119"/>
                </a:cubicBezTo>
                <a:cubicBezTo>
                  <a:pt x="813" y="105"/>
                  <a:pt x="820" y="91"/>
                  <a:pt x="821" y="88"/>
                </a:cubicBezTo>
                <a:cubicBezTo>
                  <a:pt x="822" y="85"/>
                  <a:pt x="822" y="82"/>
                  <a:pt x="821" y="80"/>
                </a:cubicBezTo>
                <a:cubicBezTo>
                  <a:pt x="820" y="77"/>
                  <a:pt x="818" y="75"/>
                  <a:pt x="816" y="73"/>
                </a:cubicBezTo>
                <a:cubicBezTo>
                  <a:pt x="813" y="72"/>
                  <a:pt x="810" y="71"/>
                  <a:pt x="808" y="72"/>
                </a:cubicBezTo>
                <a:cubicBezTo>
                  <a:pt x="805" y="72"/>
                  <a:pt x="802" y="74"/>
                  <a:pt x="801" y="76"/>
                </a:cubicBezTo>
                <a:cubicBezTo>
                  <a:pt x="799" y="79"/>
                  <a:pt x="790" y="92"/>
                  <a:pt x="781" y="104"/>
                </a:cubicBezTo>
                <a:cubicBezTo>
                  <a:pt x="774" y="100"/>
                  <a:pt x="768" y="97"/>
                  <a:pt x="761" y="93"/>
                </a:cubicBezTo>
                <a:cubicBezTo>
                  <a:pt x="766" y="80"/>
                  <a:pt x="771" y="65"/>
                  <a:pt x="772" y="61"/>
                </a:cubicBezTo>
                <a:cubicBezTo>
                  <a:pt x="773" y="59"/>
                  <a:pt x="772" y="56"/>
                  <a:pt x="771" y="53"/>
                </a:cubicBezTo>
                <a:cubicBezTo>
                  <a:pt x="770" y="51"/>
                  <a:pt x="768" y="49"/>
                  <a:pt x="765" y="47"/>
                </a:cubicBezTo>
                <a:cubicBezTo>
                  <a:pt x="762" y="46"/>
                  <a:pt x="760" y="46"/>
                  <a:pt x="757" y="47"/>
                </a:cubicBezTo>
                <a:cubicBezTo>
                  <a:pt x="754" y="48"/>
                  <a:pt x="752" y="49"/>
                  <a:pt x="750" y="52"/>
                </a:cubicBezTo>
                <a:cubicBezTo>
                  <a:pt x="749" y="55"/>
                  <a:pt x="741" y="69"/>
                  <a:pt x="734" y="81"/>
                </a:cubicBezTo>
                <a:cubicBezTo>
                  <a:pt x="727" y="78"/>
                  <a:pt x="720" y="76"/>
                  <a:pt x="713" y="73"/>
                </a:cubicBezTo>
                <a:cubicBezTo>
                  <a:pt x="716" y="59"/>
                  <a:pt x="719" y="43"/>
                  <a:pt x="720" y="40"/>
                </a:cubicBezTo>
                <a:cubicBezTo>
                  <a:pt x="721" y="37"/>
                  <a:pt x="720" y="34"/>
                  <a:pt x="719" y="32"/>
                </a:cubicBezTo>
                <a:cubicBezTo>
                  <a:pt x="717" y="30"/>
                  <a:pt x="715" y="28"/>
                  <a:pt x="712" y="27"/>
                </a:cubicBezTo>
                <a:cubicBezTo>
                  <a:pt x="709" y="26"/>
                  <a:pt x="706" y="26"/>
                  <a:pt x="704" y="27"/>
                </a:cubicBezTo>
                <a:cubicBezTo>
                  <a:pt x="701" y="28"/>
                  <a:pt x="699" y="30"/>
                  <a:pt x="698" y="33"/>
                </a:cubicBezTo>
                <a:cubicBezTo>
                  <a:pt x="696" y="36"/>
                  <a:pt x="690" y="51"/>
                  <a:pt x="684" y="64"/>
                </a:cubicBezTo>
                <a:cubicBezTo>
                  <a:pt x="677" y="62"/>
                  <a:pt x="670" y="60"/>
                  <a:pt x="663" y="58"/>
                </a:cubicBezTo>
                <a:cubicBezTo>
                  <a:pt x="664" y="44"/>
                  <a:pt x="666" y="28"/>
                  <a:pt x="666" y="25"/>
                </a:cubicBezTo>
                <a:cubicBezTo>
                  <a:pt x="667" y="22"/>
                  <a:pt x="666" y="19"/>
                  <a:pt x="664" y="17"/>
                </a:cubicBezTo>
                <a:cubicBezTo>
                  <a:pt x="662" y="14"/>
                  <a:pt x="660" y="13"/>
                  <a:pt x="657" y="12"/>
                </a:cubicBezTo>
                <a:cubicBezTo>
                  <a:pt x="654" y="12"/>
                  <a:pt x="651" y="12"/>
                  <a:pt x="649" y="13"/>
                </a:cubicBezTo>
                <a:cubicBezTo>
                  <a:pt x="646" y="15"/>
                  <a:pt x="644" y="17"/>
                  <a:pt x="643" y="20"/>
                </a:cubicBezTo>
                <a:cubicBezTo>
                  <a:pt x="642" y="23"/>
                  <a:pt x="638" y="38"/>
                  <a:pt x="633" y="52"/>
                </a:cubicBezTo>
                <a:cubicBezTo>
                  <a:pt x="626" y="51"/>
                  <a:pt x="619" y="49"/>
                  <a:pt x="611" y="48"/>
                </a:cubicBezTo>
                <a:cubicBezTo>
                  <a:pt x="611" y="34"/>
                  <a:pt x="611" y="18"/>
                  <a:pt x="611" y="15"/>
                </a:cubicBezTo>
                <a:cubicBezTo>
                  <a:pt x="611" y="12"/>
                  <a:pt x="610" y="9"/>
                  <a:pt x="608" y="7"/>
                </a:cubicBezTo>
                <a:cubicBezTo>
                  <a:pt x="606" y="5"/>
                  <a:pt x="604" y="4"/>
                  <a:pt x="601" y="3"/>
                </a:cubicBezTo>
                <a:cubicBezTo>
                  <a:pt x="598" y="3"/>
                  <a:pt x="595" y="4"/>
                  <a:pt x="593" y="5"/>
                </a:cubicBezTo>
                <a:cubicBezTo>
                  <a:pt x="590" y="7"/>
                  <a:pt x="589" y="9"/>
                  <a:pt x="588" y="12"/>
                </a:cubicBezTo>
                <a:cubicBezTo>
                  <a:pt x="587" y="15"/>
                  <a:pt x="584" y="31"/>
                  <a:pt x="581" y="45"/>
                </a:cubicBezTo>
                <a:cubicBezTo>
                  <a:pt x="574" y="45"/>
                  <a:pt x="566" y="44"/>
                  <a:pt x="559" y="44"/>
                </a:cubicBezTo>
                <a:cubicBezTo>
                  <a:pt x="558" y="30"/>
                  <a:pt x="556" y="14"/>
                  <a:pt x="556" y="10"/>
                </a:cubicBezTo>
                <a:cubicBezTo>
                  <a:pt x="555" y="8"/>
                  <a:pt x="554" y="5"/>
                  <a:pt x="552" y="3"/>
                </a:cubicBezTo>
                <a:cubicBezTo>
                  <a:pt x="550" y="1"/>
                  <a:pt x="547" y="0"/>
                  <a:pt x="544" y="0"/>
                </a:cubicBezTo>
                <a:cubicBezTo>
                  <a:pt x="541" y="0"/>
                  <a:pt x="538" y="1"/>
                  <a:pt x="536" y="3"/>
                </a:cubicBezTo>
                <a:cubicBezTo>
                  <a:pt x="534" y="5"/>
                  <a:pt x="533" y="8"/>
                  <a:pt x="532" y="10"/>
                </a:cubicBezTo>
                <a:cubicBezTo>
                  <a:pt x="532" y="14"/>
                  <a:pt x="530" y="30"/>
                  <a:pt x="529" y="44"/>
                </a:cubicBezTo>
                <a:cubicBezTo>
                  <a:pt x="522" y="44"/>
                  <a:pt x="514" y="45"/>
                  <a:pt x="507" y="45"/>
                </a:cubicBezTo>
                <a:cubicBezTo>
                  <a:pt x="504" y="31"/>
                  <a:pt x="501" y="15"/>
                  <a:pt x="500" y="12"/>
                </a:cubicBezTo>
                <a:cubicBezTo>
                  <a:pt x="499" y="9"/>
                  <a:pt x="497" y="7"/>
                  <a:pt x="495" y="5"/>
                </a:cubicBezTo>
                <a:cubicBezTo>
                  <a:pt x="493" y="4"/>
                  <a:pt x="490" y="3"/>
                  <a:pt x="487" y="3"/>
                </a:cubicBezTo>
                <a:cubicBezTo>
                  <a:pt x="484" y="4"/>
                  <a:pt x="482" y="5"/>
                  <a:pt x="480" y="7"/>
                </a:cubicBezTo>
                <a:cubicBezTo>
                  <a:pt x="478" y="9"/>
                  <a:pt x="477" y="12"/>
                  <a:pt x="477" y="15"/>
                </a:cubicBezTo>
                <a:cubicBezTo>
                  <a:pt x="477" y="18"/>
                  <a:pt x="477" y="34"/>
                  <a:pt x="477" y="48"/>
                </a:cubicBezTo>
                <a:cubicBezTo>
                  <a:pt x="469" y="49"/>
                  <a:pt x="462" y="51"/>
                  <a:pt x="455" y="52"/>
                </a:cubicBezTo>
                <a:cubicBezTo>
                  <a:pt x="450" y="38"/>
                  <a:pt x="446" y="23"/>
                  <a:pt x="445" y="20"/>
                </a:cubicBezTo>
                <a:cubicBezTo>
                  <a:pt x="444" y="17"/>
                  <a:pt x="442" y="15"/>
                  <a:pt x="439" y="13"/>
                </a:cubicBezTo>
                <a:cubicBezTo>
                  <a:pt x="437" y="12"/>
                  <a:pt x="434" y="12"/>
                  <a:pt x="431" y="12"/>
                </a:cubicBezTo>
                <a:cubicBezTo>
                  <a:pt x="428" y="13"/>
                  <a:pt x="426" y="14"/>
                  <a:pt x="424" y="17"/>
                </a:cubicBezTo>
                <a:cubicBezTo>
                  <a:pt x="422" y="19"/>
                  <a:pt x="421" y="22"/>
                  <a:pt x="422" y="25"/>
                </a:cubicBezTo>
                <a:cubicBezTo>
                  <a:pt x="422" y="28"/>
                  <a:pt x="424" y="44"/>
                  <a:pt x="425" y="58"/>
                </a:cubicBezTo>
                <a:cubicBezTo>
                  <a:pt x="418" y="60"/>
                  <a:pt x="411" y="62"/>
                  <a:pt x="404" y="64"/>
                </a:cubicBezTo>
                <a:cubicBezTo>
                  <a:pt x="398" y="51"/>
                  <a:pt x="392" y="36"/>
                  <a:pt x="390" y="33"/>
                </a:cubicBezTo>
                <a:cubicBezTo>
                  <a:pt x="389" y="30"/>
                  <a:pt x="387" y="28"/>
                  <a:pt x="384" y="27"/>
                </a:cubicBezTo>
                <a:cubicBezTo>
                  <a:pt x="382" y="26"/>
                  <a:pt x="379" y="26"/>
                  <a:pt x="376" y="27"/>
                </a:cubicBezTo>
                <a:cubicBezTo>
                  <a:pt x="373" y="28"/>
                  <a:pt x="371" y="30"/>
                  <a:pt x="369" y="32"/>
                </a:cubicBezTo>
                <a:cubicBezTo>
                  <a:pt x="368" y="34"/>
                  <a:pt x="367" y="37"/>
                  <a:pt x="368" y="40"/>
                </a:cubicBezTo>
                <a:cubicBezTo>
                  <a:pt x="369" y="43"/>
                  <a:pt x="372" y="59"/>
                  <a:pt x="375" y="73"/>
                </a:cubicBezTo>
                <a:cubicBezTo>
                  <a:pt x="368" y="76"/>
                  <a:pt x="361" y="78"/>
                  <a:pt x="354" y="81"/>
                </a:cubicBezTo>
                <a:cubicBezTo>
                  <a:pt x="347" y="69"/>
                  <a:pt x="339" y="55"/>
                  <a:pt x="338" y="52"/>
                </a:cubicBezTo>
                <a:cubicBezTo>
                  <a:pt x="336" y="49"/>
                  <a:pt x="334" y="48"/>
                  <a:pt x="331" y="47"/>
                </a:cubicBezTo>
                <a:cubicBezTo>
                  <a:pt x="328" y="46"/>
                  <a:pt x="326" y="46"/>
                  <a:pt x="323" y="47"/>
                </a:cubicBezTo>
                <a:cubicBezTo>
                  <a:pt x="320" y="49"/>
                  <a:pt x="318" y="51"/>
                  <a:pt x="317" y="53"/>
                </a:cubicBezTo>
                <a:cubicBezTo>
                  <a:pt x="316" y="56"/>
                  <a:pt x="315" y="59"/>
                  <a:pt x="316" y="61"/>
                </a:cubicBezTo>
                <a:cubicBezTo>
                  <a:pt x="317" y="65"/>
                  <a:pt x="322" y="80"/>
                  <a:pt x="327" y="93"/>
                </a:cubicBezTo>
                <a:cubicBezTo>
                  <a:pt x="320" y="97"/>
                  <a:pt x="314" y="100"/>
                  <a:pt x="307" y="104"/>
                </a:cubicBezTo>
                <a:cubicBezTo>
                  <a:pt x="298" y="92"/>
                  <a:pt x="289" y="79"/>
                  <a:pt x="287" y="76"/>
                </a:cubicBezTo>
                <a:cubicBezTo>
                  <a:pt x="286" y="74"/>
                  <a:pt x="283" y="72"/>
                  <a:pt x="280" y="72"/>
                </a:cubicBezTo>
                <a:cubicBezTo>
                  <a:pt x="278" y="71"/>
                  <a:pt x="275" y="72"/>
                  <a:pt x="272" y="73"/>
                </a:cubicBezTo>
                <a:cubicBezTo>
                  <a:pt x="270" y="75"/>
                  <a:pt x="268" y="77"/>
                  <a:pt x="267" y="80"/>
                </a:cubicBezTo>
                <a:cubicBezTo>
                  <a:pt x="266" y="82"/>
                  <a:pt x="266" y="85"/>
                  <a:pt x="267" y="88"/>
                </a:cubicBezTo>
                <a:cubicBezTo>
                  <a:pt x="268" y="91"/>
                  <a:pt x="275" y="105"/>
                  <a:pt x="281" y="119"/>
                </a:cubicBezTo>
                <a:cubicBezTo>
                  <a:pt x="275" y="123"/>
                  <a:pt x="268" y="127"/>
                  <a:pt x="262" y="131"/>
                </a:cubicBezTo>
                <a:cubicBezTo>
                  <a:pt x="253" y="120"/>
                  <a:pt x="242" y="108"/>
                  <a:pt x="240" y="106"/>
                </a:cubicBezTo>
                <a:cubicBezTo>
                  <a:pt x="238" y="103"/>
                  <a:pt x="235" y="102"/>
                  <a:pt x="232" y="102"/>
                </a:cubicBezTo>
                <a:cubicBezTo>
                  <a:pt x="230" y="102"/>
                  <a:pt x="227" y="103"/>
                  <a:pt x="224" y="104"/>
                </a:cubicBezTo>
                <a:cubicBezTo>
                  <a:pt x="222" y="106"/>
                  <a:pt x="220" y="109"/>
                  <a:pt x="220" y="111"/>
                </a:cubicBezTo>
                <a:cubicBezTo>
                  <a:pt x="219" y="114"/>
                  <a:pt x="219" y="117"/>
                  <a:pt x="221" y="119"/>
                </a:cubicBezTo>
                <a:cubicBezTo>
                  <a:pt x="223" y="122"/>
                  <a:pt x="231" y="136"/>
                  <a:pt x="238" y="149"/>
                </a:cubicBezTo>
                <a:cubicBezTo>
                  <a:pt x="232" y="153"/>
                  <a:pt x="226" y="158"/>
                  <a:pt x="221" y="163"/>
                </a:cubicBezTo>
                <a:cubicBezTo>
                  <a:pt x="210" y="153"/>
                  <a:pt x="198" y="142"/>
                  <a:pt x="196" y="140"/>
                </a:cubicBezTo>
                <a:cubicBezTo>
                  <a:pt x="194" y="138"/>
                  <a:pt x="191" y="137"/>
                  <a:pt x="188" y="137"/>
                </a:cubicBezTo>
                <a:cubicBezTo>
                  <a:pt x="185" y="137"/>
                  <a:pt x="182" y="138"/>
                  <a:pt x="180" y="140"/>
                </a:cubicBezTo>
                <a:cubicBezTo>
                  <a:pt x="178" y="142"/>
                  <a:pt x="177" y="145"/>
                  <a:pt x="176" y="148"/>
                </a:cubicBezTo>
                <a:cubicBezTo>
                  <a:pt x="176" y="150"/>
                  <a:pt x="176" y="153"/>
                  <a:pt x="178" y="156"/>
                </a:cubicBezTo>
                <a:cubicBezTo>
                  <a:pt x="180" y="158"/>
                  <a:pt x="190" y="171"/>
                  <a:pt x="198" y="183"/>
                </a:cubicBezTo>
                <a:cubicBezTo>
                  <a:pt x="193" y="188"/>
                  <a:pt x="188" y="193"/>
                  <a:pt x="182" y="199"/>
                </a:cubicBezTo>
                <a:cubicBezTo>
                  <a:pt x="171" y="190"/>
                  <a:pt x="158" y="181"/>
                  <a:pt x="155" y="179"/>
                </a:cubicBezTo>
                <a:cubicBezTo>
                  <a:pt x="153" y="177"/>
                  <a:pt x="150" y="176"/>
                  <a:pt x="147" y="177"/>
                </a:cubicBezTo>
                <a:cubicBezTo>
                  <a:pt x="145" y="177"/>
                  <a:pt x="142" y="178"/>
                  <a:pt x="140" y="180"/>
                </a:cubicBezTo>
                <a:cubicBezTo>
                  <a:pt x="138" y="183"/>
                  <a:pt x="137" y="185"/>
                  <a:pt x="137" y="188"/>
                </a:cubicBezTo>
                <a:cubicBezTo>
                  <a:pt x="137" y="191"/>
                  <a:pt x="138" y="194"/>
                  <a:pt x="140" y="196"/>
                </a:cubicBezTo>
                <a:cubicBezTo>
                  <a:pt x="142" y="198"/>
                  <a:pt x="153" y="210"/>
                  <a:pt x="163" y="221"/>
                </a:cubicBezTo>
                <a:cubicBezTo>
                  <a:pt x="158" y="227"/>
                  <a:pt x="153" y="233"/>
                  <a:pt x="148" y="238"/>
                </a:cubicBezTo>
                <a:cubicBezTo>
                  <a:pt x="136" y="231"/>
                  <a:pt x="122" y="223"/>
                  <a:pt x="119" y="221"/>
                </a:cubicBezTo>
                <a:cubicBezTo>
                  <a:pt x="117" y="220"/>
                  <a:pt x="114" y="220"/>
                  <a:pt x="111" y="220"/>
                </a:cubicBezTo>
                <a:cubicBezTo>
                  <a:pt x="108" y="221"/>
                  <a:pt x="106" y="222"/>
                  <a:pt x="104" y="225"/>
                </a:cubicBezTo>
                <a:cubicBezTo>
                  <a:pt x="102" y="227"/>
                  <a:pt x="102" y="230"/>
                  <a:pt x="102" y="233"/>
                </a:cubicBezTo>
                <a:cubicBezTo>
                  <a:pt x="102" y="236"/>
                  <a:pt x="103" y="238"/>
                  <a:pt x="105" y="240"/>
                </a:cubicBezTo>
                <a:cubicBezTo>
                  <a:pt x="108" y="242"/>
                  <a:pt x="120" y="253"/>
                  <a:pt x="131" y="263"/>
                </a:cubicBezTo>
                <a:cubicBezTo>
                  <a:pt x="127" y="269"/>
                  <a:pt x="122" y="275"/>
                  <a:pt x="118" y="282"/>
                </a:cubicBezTo>
                <a:cubicBezTo>
                  <a:pt x="105" y="276"/>
                  <a:pt x="91" y="269"/>
                  <a:pt x="88" y="268"/>
                </a:cubicBezTo>
                <a:cubicBezTo>
                  <a:pt x="85" y="266"/>
                  <a:pt x="82" y="266"/>
                  <a:pt x="80" y="267"/>
                </a:cubicBezTo>
                <a:cubicBezTo>
                  <a:pt x="77" y="268"/>
                  <a:pt x="75" y="270"/>
                  <a:pt x="73" y="273"/>
                </a:cubicBezTo>
                <a:cubicBezTo>
                  <a:pt x="72" y="275"/>
                  <a:pt x="71" y="278"/>
                  <a:pt x="72" y="281"/>
                </a:cubicBezTo>
                <a:cubicBezTo>
                  <a:pt x="72" y="284"/>
                  <a:pt x="74" y="286"/>
                  <a:pt x="76" y="288"/>
                </a:cubicBezTo>
                <a:cubicBezTo>
                  <a:pt x="79" y="290"/>
                  <a:pt x="92" y="299"/>
                  <a:pt x="104" y="307"/>
                </a:cubicBezTo>
                <a:cubicBezTo>
                  <a:pt x="100" y="314"/>
                  <a:pt x="97" y="321"/>
                  <a:pt x="93" y="328"/>
                </a:cubicBezTo>
                <a:cubicBezTo>
                  <a:pt x="79" y="323"/>
                  <a:pt x="64" y="318"/>
                  <a:pt x="61" y="317"/>
                </a:cubicBezTo>
                <a:cubicBezTo>
                  <a:pt x="59" y="316"/>
                  <a:pt x="56" y="316"/>
                  <a:pt x="53" y="317"/>
                </a:cubicBezTo>
                <a:cubicBezTo>
                  <a:pt x="51" y="319"/>
                  <a:pt x="48" y="321"/>
                  <a:pt x="47" y="323"/>
                </a:cubicBezTo>
                <a:cubicBezTo>
                  <a:pt x="46" y="326"/>
                  <a:pt x="46" y="329"/>
                  <a:pt x="47" y="332"/>
                </a:cubicBezTo>
                <a:cubicBezTo>
                  <a:pt x="48" y="334"/>
                  <a:pt x="49" y="337"/>
                  <a:pt x="52" y="338"/>
                </a:cubicBezTo>
                <a:cubicBezTo>
                  <a:pt x="55" y="340"/>
                  <a:pt x="68" y="348"/>
                  <a:pt x="81" y="355"/>
                </a:cubicBezTo>
                <a:cubicBezTo>
                  <a:pt x="78" y="362"/>
                  <a:pt x="76" y="369"/>
                  <a:pt x="73" y="376"/>
                </a:cubicBezTo>
                <a:cubicBezTo>
                  <a:pt x="59" y="373"/>
                  <a:pt x="43" y="369"/>
                  <a:pt x="40" y="369"/>
                </a:cubicBezTo>
                <a:cubicBezTo>
                  <a:pt x="37" y="368"/>
                  <a:pt x="34" y="369"/>
                  <a:pt x="32" y="370"/>
                </a:cubicBezTo>
                <a:cubicBezTo>
                  <a:pt x="30" y="372"/>
                  <a:pt x="28" y="374"/>
                  <a:pt x="27" y="377"/>
                </a:cubicBezTo>
                <a:cubicBezTo>
                  <a:pt x="26" y="379"/>
                  <a:pt x="26" y="382"/>
                  <a:pt x="27" y="385"/>
                </a:cubicBezTo>
                <a:cubicBezTo>
                  <a:pt x="28" y="388"/>
                  <a:pt x="30" y="390"/>
                  <a:pt x="33" y="391"/>
                </a:cubicBezTo>
                <a:cubicBezTo>
                  <a:pt x="36" y="392"/>
                  <a:pt x="50" y="399"/>
                  <a:pt x="64" y="404"/>
                </a:cubicBezTo>
                <a:cubicBezTo>
                  <a:pt x="62" y="412"/>
                  <a:pt x="60" y="419"/>
                  <a:pt x="58" y="426"/>
                </a:cubicBezTo>
                <a:cubicBezTo>
                  <a:pt x="44" y="425"/>
                  <a:pt x="28" y="423"/>
                  <a:pt x="25" y="422"/>
                </a:cubicBezTo>
                <a:cubicBezTo>
                  <a:pt x="22" y="422"/>
                  <a:pt x="19" y="423"/>
                  <a:pt x="17" y="425"/>
                </a:cubicBezTo>
                <a:cubicBezTo>
                  <a:pt x="14" y="426"/>
                  <a:pt x="13" y="429"/>
                  <a:pt x="12" y="432"/>
                </a:cubicBezTo>
                <a:cubicBezTo>
                  <a:pt x="12" y="435"/>
                  <a:pt x="12" y="437"/>
                  <a:pt x="13" y="440"/>
                </a:cubicBezTo>
                <a:cubicBezTo>
                  <a:pt x="15" y="442"/>
                  <a:pt x="17" y="444"/>
                  <a:pt x="20" y="445"/>
                </a:cubicBezTo>
                <a:cubicBezTo>
                  <a:pt x="23" y="446"/>
                  <a:pt x="38" y="451"/>
                  <a:pt x="52" y="455"/>
                </a:cubicBezTo>
                <a:cubicBezTo>
                  <a:pt x="50" y="463"/>
                  <a:pt x="49" y="470"/>
                  <a:pt x="48" y="478"/>
                </a:cubicBezTo>
                <a:cubicBezTo>
                  <a:pt x="34" y="478"/>
                  <a:pt x="18" y="477"/>
                  <a:pt x="15" y="477"/>
                </a:cubicBezTo>
                <a:cubicBezTo>
                  <a:pt x="12" y="477"/>
                  <a:pt x="9" y="479"/>
                  <a:pt x="7" y="481"/>
                </a:cubicBezTo>
                <a:cubicBezTo>
                  <a:pt x="5" y="482"/>
                  <a:pt x="4" y="485"/>
                  <a:pt x="3" y="488"/>
                </a:cubicBezTo>
                <a:cubicBezTo>
                  <a:pt x="3" y="491"/>
                  <a:pt x="4" y="494"/>
                  <a:pt x="5" y="496"/>
                </a:cubicBezTo>
                <a:cubicBezTo>
                  <a:pt x="7" y="498"/>
                  <a:pt x="9" y="500"/>
                  <a:pt x="12" y="501"/>
                </a:cubicBezTo>
                <a:cubicBezTo>
                  <a:pt x="15" y="501"/>
                  <a:pt x="31" y="505"/>
                  <a:pt x="45" y="507"/>
                </a:cubicBezTo>
                <a:cubicBezTo>
                  <a:pt x="45" y="515"/>
                  <a:pt x="44" y="522"/>
                  <a:pt x="44" y="530"/>
                </a:cubicBezTo>
                <a:cubicBezTo>
                  <a:pt x="30" y="531"/>
                  <a:pt x="14" y="533"/>
                  <a:pt x="10" y="533"/>
                </a:cubicBezTo>
                <a:cubicBezTo>
                  <a:pt x="7" y="533"/>
                  <a:pt x="5" y="535"/>
                  <a:pt x="3" y="537"/>
                </a:cubicBezTo>
                <a:cubicBezTo>
                  <a:pt x="1" y="539"/>
                  <a:pt x="0" y="542"/>
                  <a:pt x="0" y="545"/>
                </a:cubicBezTo>
                <a:cubicBezTo>
                  <a:pt x="0" y="548"/>
                  <a:pt x="1" y="551"/>
                  <a:pt x="3" y="553"/>
                </a:cubicBezTo>
                <a:cubicBezTo>
                  <a:pt x="5" y="555"/>
                  <a:pt x="7" y="556"/>
                  <a:pt x="10" y="557"/>
                </a:cubicBezTo>
                <a:cubicBezTo>
                  <a:pt x="14" y="557"/>
                  <a:pt x="30" y="558"/>
                  <a:pt x="44" y="560"/>
                </a:cubicBezTo>
                <a:cubicBezTo>
                  <a:pt x="44" y="567"/>
                  <a:pt x="45" y="575"/>
                  <a:pt x="45" y="582"/>
                </a:cubicBezTo>
                <a:cubicBezTo>
                  <a:pt x="31" y="585"/>
                  <a:pt x="15" y="588"/>
                  <a:pt x="12" y="589"/>
                </a:cubicBezTo>
                <a:cubicBezTo>
                  <a:pt x="9" y="590"/>
                  <a:pt x="7" y="591"/>
                  <a:pt x="5" y="594"/>
                </a:cubicBezTo>
                <a:cubicBezTo>
                  <a:pt x="4" y="596"/>
                  <a:pt x="3" y="599"/>
                  <a:pt x="3" y="602"/>
                </a:cubicBezTo>
                <a:cubicBezTo>
                  <a:pt x="4" y="605"/>
                  <a:pt x="5" y="607"/>
                  <a:pt x="7" y="609"/>
                </a:cubicBezTo>
                <a:cubicBezTo>
                  <a:pt x="9" y="611"/>
                  <a:pt x="12" y="613"/>
                  <a:pt x="15" y="612"/>
                </a:cubicBezTo>
                <a:cubicBezTo>
                  <a:pt x="18" y="612"/>
                  <a:pt x="34" y="612"/>
                  <a:pt x="48" y="612"/>
                </a:cubicBezTo>
                <a:cubicBezTo>
                  <a:pt x="49" y="620"/>
                  <a:pt x="50" y="627"/>
                  <a:pt x="52" y="634"/>
                </a:cubicBezTo>
                <a:cubicBezTo>
                  <a:pt x="38" y="639"/>
                  <a:pt x="23" y="644"/>
                  <a:pt x="20" y="645"/>
                </a:cubicBezTo>
                <a:cubicBezTo>
                  <a:pt x="17" y="645"/>
                  <a:pt x="15" y="647"/>
                  <a:pt x="13" y="650"/>
                </a:cubicBezTo>
                <a:cubicBezTo>
                  <a:pt x="12" y="652"/>
                  <a:pt x="12" y="655"/>
                  <a:pt x="12" y="658"/>
                </a:cubicBezTo>
                <a:cubicBezTo>
                  <a:pt x="13" y="661"/>
                  <a:pt x="14" y="664"/>
                  <a:pt x="17" y="665"/>
                </a:cubicBezTo>
                <a:cubicBezTo>
                  <a:pt x="19" y="667"/>
                  <a:pt x="22" y="668"/>
                  <a:pt x="25" y="668"/>
                </a:cubicBezTo>
                <a:cubicBezTo>
                  <a:pt x="28" y="667"/>
                  <a:pt x="44" y="665"/>
                  <a:pt x="58" y="664"/>
                </a:cubicBezTo>
                <a:cubicBezTo>
                  <a:pt x="60" y="671"/>
                  <a:pt x="62" y="678"/>
                  <a:pt x="64" y="686"/>
                </a:cubicBezTo>
                <a:cubicBezTo>
                  <a:pt x="50" y="691"/>
                  <a:pt x="36" y="698"/>
                  <a:pt x="33" y="699"/>
                </a:cubicBezTo>
                <a:cubicBezTo>
                  <a:pt x="30" y="700"/>
                  <a:pt x="28" y="702"/>
                  <a:pt x="27" y="705"/>
                </a:cubicBezTo>
                <a:cubicBezTo>
                  <a:pt x="26" y="708"/>
                  <a:pt x="26" y="710"/>
                  <a:pt x="27" y="713"/>
                </a:cubicBezTo>
                <a:cubicBezTo>
                  <a:pt x="28" y="716"/>
                  <a:pt x="30" y="718"/>
                  <a:pt x="32" y="720"/>
                </a:cubicBezTo>
                <a:cubicBezTo>
                  <a:pt x="34" y="721"/>
                  <a:pt x="37" y="722"/>
                  <a:pt x="40" y="721"/>
                </a:cubicBezTo>
                <a:cubicBezTo>
                  <a:pt x="43" y="721"/>
                  <a:pt x="59" y="717"/>
                  <a:pt x="73" y="714"/>
                </a:cubicBezTo>
                <a:cubicBezTo>
                  <a:pt x="76" y="721"/>
                  <a:pt x="78" y="728"/>
                  <a:pt x="81" y="735"/>
                </a:cubicBezTo>
                <a:cubicBezTo>
                  <a:pt x="68" y="742"/>
                  <a:pt x="55" y="750"/>
                  <a:pt x="52" y="752"/>
                </a:cubicBezTo>
                <a:cubicBezTo>
                  <a:pt x="49" y="753"/>
                  <a:pt x="48" y="755"/>
                  <a:pt x="47" y="758"/>
                </a:cubicBezTo>
                <a:cubicBezTo>
                  <a:pt x="46" y="761"/>
                  <a:pt x="46" y="764"/>
                  <a:pt x="47" y="766"/>
                </a:cubicBezTo>
                <a:cubicBezTo>
                  <a:pt x="48" y="769"/>
                  <a:pt x="51" y="771"/>
                  <a:pt x="53" y="772"/>
                </a:cubicBezTo>
                <a:cubicBezTo>
                  <a:pt x="56" y="774"/>
                  <a:pt x="59" y="774"/>
                  <a:pt x="61" y="773"/>
                </a:cubicBezTo>
                <a:cubicBezTo>
                  <a:pt x="64" y="772"/>
                  <a:pt x="79" y="767"/>
                  <a:pt x="93" y="762"/>
                </a:cubicBezTo>
                <a:cubicBezTo>
                  <a:pt x="97" y="769"/>
                  <a:pt x="100" y="776"/>
                  <a:pt x="104" y="782"/>
                </a:cubicBezTo>
                <a:cubicBezTo>
                  <a:pt x="92" y="791"/>
                  <a:pt x="79" y="800"/>
                  <a:pt x="76" y="802"/>
                </a:cubicBezTo>
                <a:cubicBezTo>
                  <a:pt x="74" y="804"/>
                  <a:pt x="72" y="806"/>
                  <a:pt x="72" y="809"/>
                </a:cubicBezTo>
                <a:cubicBezTo>
                  <a:pt x="71" y="812"/>
                  <a:pt x="72" y="815"/>
                  <a:pt x="73" y="817"/>
                </a:cubicBezTo>
                <a:cubicBezTo>
                  <a:pt x="75" y="820"/>
                  <a:pt x="77" y="822"/>
                  <a:pt x="80" y="823"/>
                </a:cubicBezTo>
                <a:cubicBezTo>
                  <a:pt x="82" y="824"/>
                  <a:pt x="85" y="824"/>
                  <a:pt x="88" y="822"/>
                </a:cubicBezTo>
                <a:cubicBezTo>
                  <a:pt x="91" y="821"/>
                  <a:pt x="105" y="814"/>
                  <a:pt x="118" y="808"/>
                </a:cubicBezTo>
                <a:cubicBezTo>
                  <a:pt x="122" y="815"/>
                  <a:pt x="127" y="821"/>
                  <a:pt x="131" y="827"/>
                </a:cubicBezTo>
                <a:cubicBezTo>
                  <a:pt x="120" y="837"/>
                  <a:pt x="108" y="847"/>
                  <a:pt x="105" y="850"/>
                </a:cubicBezTo>
                <a:cubicBezTo>
                  <a:pt x="103" y="852"/>
                  <a:pt x="102" y="854"/>
                  <a:pt x="102" y="857"/>
                </a:cubicBezTo>
                <a:cubicBezTo>
                  <a:pt x="102" y="860"/>
                  <a:pt x="102" y="863"/>
                  <a:pt x="104" y="865"/>
                </a:cubicBezTo>
                <a:cubicBezTo>
                  <a:pt x="106" y="867"/>
                  <a:pt x="108" y="869"/>
                  <a:pt x="111" y="870"/>
                </a:cubicBezTo>
                <a:cubicBezTo>
                  <a:pt x="114" y="870"/>
                  <a:pt x="117" y="870"/>
                  <a:pt x="119" y="869"/>
                </a:cubicBezTo>
                <a:cubicBezTo>
                  <a:pt x="122" y="867"/>
                  <a:pt x="136" y="859"/>
                  <a:pt x="148" y="851"/>
                </a:cubicBezTo>
                <a:cubicBezTo>
                  <a:pt x="153" y="857"/>
                  <a:pt x="158" y="863"/>
                  <a:pt x="163" y="869"/>
                </a:cubicBezTo>
                <a:cubicBezTo>
                  <a:pt x="153" y="880"/>
                  <a:pt x="142" y="891"/>
                  <a:pt x="140" y="894"/>
                </a:cubicBezTo>
                <a:cubicBezTo>
                  <a:pt x="138" y="896"/>
                  <a:pt x="137" y="899"/>
                  <a:pt x="137" y="902"/>
                </a:cubicBezTo>
                <a:cubicBezTo>
                  <a:pt x="137" y="904"/>
                  <a:pt x="138" y="907"/>
                  <a:pt x="140" y="909"/>
                </a:cubicBezTo>
                <a:cubicBezTo>
                  <a:pt x="142" y="912"/>
                  <a:pt x="145" y="913"/>
                  <a:pt x="147" y="913"/>
                </a:cubicBezTo>
                <a:cubicBezTo>
                  <a:pt x="150" y="914"/>
                  <a:pt x="153" y="913"/>
                  <a:pt x="155" y="911"/>
                </a:cubicBezTo>
                <a:cubicBezTo>
                  <a:pt x="158" y="909"/>
                  <a:pt x="171" y="900"/>
                  <a:pt x="182" y="891"/>
                </a:cubicBezTo>
                <a:cubicBezTo>
                  <a:pt x="188" y="897"/>
                  <a:pt x="193" y="902"/>
                  <a:pt x="198" y="907"/>
                </a:cubicBezTo>
                <a:cubicBezTo>
                  <a:pt x="190" y="919"/>
                  <a:pt x="180" y="932"/>
                  <a:pt x="178" y="934"/>
                </a:cubicBezTo>
                <a:cubicBezTo>
                  <a:pt x="176" y="937"/>
                  <a:pt x="176" y="940"/>
                  <a:pt x="176" y="942"/>
                </a:cubicBezTo>
                <a:cubicBezTo>
                  <a:pt x="177" y="945"/>
                  <a:pt x="178" y="948"/>
                  <a:pt x="180" y="950"/>
                </a:cubicBezTo>
                <a:cubicBezTo>
                  <a:pt x="182" y="952"/>
                  <a:pt x="185" y="953"/>
                  <a:pt x="188" y="953"/>
                </a:cubicBezTo>
                <a:cubicBezTo>
                  <a:pt x="191" y="953"/>
                  <a:pt x="194" y="952"/>
                  <a:pt x="196" y="950"/>
                </a:cubicBezTo>
                <a:cubicBezTo>
                  <a:pt x="198" y="948"/>
                  <a:pt x="210" y="937"/>
                  <a:pt x="221" y="927"/>
                </a:cubicBezTo>
                <a:cubicBezTo>
                  <a:pt x="226" y="932"/>
                  <a:pt x="232" y="937"/>
                  <a:pt x="238" y="941"/>
                </a:cubicBezTo>
                <a:cubicBezTo>
                  <a:pt x="231" y="954"/>
                  <a:pt x="223" y="968"/>
                  <a:pt x="221" y="970"/>
                </a:cubicBezTo>
                <a:cubicBezTo>
                  <a:pt x="219" y="973"/>
                  <a:pt x="219" y="976"/>
                  <a:pt x="220" y="979"/>
                </a:cubicBezTo>
                <a:cubicBezTo>
                  <a:pt x="220" y="981"/>
                  <a:pt x="222" y="984"/>
                  <a:pt x="224" y="986"/>
                </a:cubicBezTo>
                <a:cubicBezTo>
                  <a:pt x="227" y="987"/>
                  <a:pt x="230" y="988"/>
                  <a:pt x="232" y="988"/>
                </a:cubicBezTo>
                <a:cubicBezTo>
                  <a:pt x="235" y="988"/>
                  <a:pt x="238" y="986"/>
                  <a:pt x="240" y="984"/>
                </a:cubicBezTo>
                <a:cubicBezTo>
                  <a:pt x="242" y="982"/>
                  <a:pt x="253" y="970"/>
                  <a:pt x="262" y="959"/>
                </a:cubicBezTo>
                <a:cubicBezTo>
                  <a:pt x="268" y="963"/>
                  <a:pt x="275" y="967"/>
                  <a:pt x="281" y="971"/>
                </a:cubicBezTo>
                <a:cubicBezTo>
                  <a:pt x="275" y="984"/>
                  <a:pt x="268" y="999"/>
                  <a:pt x="267" y="1002"/>
                </a:cubicBezTo>
                <a:cubicBezTo>
                  <a:pt x="266" y="1005"/>
                  <a:pt x="266" y="1008"/>
                  <a:pt x="267" y="1010"/>
                </a:cubicBezTo>
                <a:cubicBezTo>
                  <a:pt x="268" y="1013"/>
                  <a:pt x="270" y="1015"/>
                  <a:pt x="272" y="1017"/>
                </a:cubicBezTo>
                <a:cubicBezTo>
                  <a:pt x="275" y="1018"/>
                  <a:pt x="278" y="1019"/>
                  <a:pt x="280" y="1018"/>
                </a:cubicBezTo>
                <a:cubicBezTo>
                  <a:pt x="283" y="1018"/>
                  <a:pt x="286" y="1016"/>
                  <a:pt x="287" y="1014"/>
                </a:cubicBezTo>
                <a:cubicBezTo>
                  <a:pt x="289" y="1011"/>
                  <a:pt x="298" y="998"/>
                  <a:pt x="307" y="986"/>
                </a:cubicBezTo>
                <a:cubicBezTo>
                  <a:pt x="314" y="990"/>
                  <a:pt x="320" y="993"/>
                  <a:pt x="327" y="996"/>
                </a:cubicBezTo>
                <a:cubicBezTo>
                  <a:pt x="322" y="1010"/>
                  <a:pt x="317" y="1025"/>
                  <a:pt x="316" y="1028"/>
                </a:cubicBezTo>
                <a:cubicBezTo>
                  <a:pt x="315" y="1031"/>
                  <a:pt x="316" y="1034"/>
                  <a:pt x="317" y="1037"/>
                </a:cubicBezTo>
                <a:cubicBezTo>
                  <a:pt x="318" y="1039"/>
                  <a:pt x="320" y="1041"/>
                  <a:pt x="323" y="1042"/>
                </a:cubicBezTo>
                <a:cubicBezTo>
                  <a:pt x="326" y="1044"/>
                  <a:pt x="328" y="1044"/>
                  <a:pt x="331" y="1043"/>
                </a:cubicBezTo>
                <a:cubicBezTo>
                  <a:pt x="334" y="1042"/>
                  <a:pt x="336" y="1041"/>
                  <a:pt x="338" y="1038"/>
                </a:cubicBezTo>
                <a:cubicBezTo>
                  <a:pt x="339" y="1035"/>
                  <a:pt x="347" y="1021"/>
                  <a:pt x="354" y="1009"/>
                </a:cubicBezTo>
                <a:cubicBezTo>
                  <a:pt x="361" y="1011"/>
                  <a:pt x="368" y="1014"/>
                  <a:pt x="375" y="1017"/>
                </a:cubicBezTo>
                <a:cubicBezTo>
                  <a:pt x="372" y="1031"/>
                  <a:pt x="369" y="1046"/>
                  <a:pt x="368" y="1050"/>
                </a:cubicBezTo>
                <a:cubicBezTo>
                  <a:pt x="367" y="1052"/>
                  <a:pt x="368" y="1055"/>
                  <a:pt x="369" y="1058"/>
                </a:cubicBezTo>
                <a:cubicBezTo>
                  <a:pt x="371" y="1060"/>
                  <a:pt x="373" y="1062"/>
                  <a:pt x="376" y="1063"/>
                </a:cubicBezTo>
                <a:cubicBezTo>
                  <a:pt x="379" y="1064"/>
                  <a:pt x="382" y="1064"/>
                  <a:pt x="384" y="1063"/>
                </a:cubicBezTo>
                <a:cubicBezTo>
                  <a:pt x="387" y="1062"/>
                  <a:pt x="389" y="1060"/>
                  <a:pt x="390" y="1057"/>
                </a:cubicBezTo>
                <a:cubicBezTo>
                  <a:pt x="392" y="1054"/>
                  <a:pt x="398" y="1039"/>
                  <a:pt x="404" y="1026"/>
                </a:cubicBezTo>
                <a:cubicBezTo>
                  <a:pt x="411" y="1028"/>
                  <a:pt x="418" y="1030"/>
                  <a:pt x="425" y="1032"/>
                </a:cubicBezTo>
                <a:cubicBezTo>
                  <a:pt x="424" y="1046"/>
                  <a:pt x="422" y="1062"/>
                  <a:pt x="422" y="1065"/>
                </a:cubicBezTo>
                <a:cubicBezTo>
                  <a:pt x="421" y="1068"/>
                  <a:pt x="422" y="1071"/>
                  <a:pt x="424" y="1073"/>
                </a:cubicBezTo>
                <a:cubicBezTo>
                  <a:pt x="426" y="1075"/>
                  <a:pt x="428" y="1077"/>
                  <a:pt x="431" y="1078"/>
                </a:cubicBezTo>
                <a:cubicBezTo>
                  <a:pt x="434" y="1078"/>
                  <a:pt x="437" y="1078"/>
                  <a:pt x="439" y="1076"/>
                </a:cubicBezTo>
                <a:cubicBezTo>
                  <a:pt x="442" y="1075"/>
                  <a:pt x="444" y="1073"/>
                  <a:pt x="445" y="1070"/>
                </a:cubicBezTo>
                <a:cubicBezTo>
                  <a:pt x="446" y="1067"/>
                  <a:pt x="450" y="1052"/>
                  <a:pt x="455" y="1038"/>
                </a:cubicBezTo>
                <a:cubicBezTo>
                  <a:pt x="462" y="1039"/>
                  <a:pt x="469" y="1040"/>
                  <a:pt x="477" y="1041"/>
                </a:cubicBezTo>
                <a:cubicBezTo>
                  <a:pt x="477" y="1056"/>
                  <a:pt x="477" y="1072"/>
                  <a:pt x="477" y="1075"/>
                </a:cubicBezTo>
                <a:cubicBezTo>
                  <a:pt x="477" y="1078"/>
                  <a:pt x="478" y="1081"/>
                  <a:pt x="480" y="1083"/>
                </a:cubicBezTo>
                <a:cubicBezTo>
                  <a:pt x="482" y="1085"/>
                  <a:pt x="484" y="1086"/>
                  <a:pt x="487" y="1087"/>
                </a:cubicBezTo>
                <a:cubicBezTo>
                  <a:pt x="490" y="1087"/>
                  <a:pt x="493" y="1086"/>
                  <a:pt x="495" y="1085"/>
                </a:cubicBezTo>
                <a:cubicBezTo>
                  <a:pt x="497" y="1083"/>
                  <a:pt x="499" y="1081"/>
                  <a:pt x="500" y="1078"/>
                </a:cubicBezTo>
                <a:cubicBezTo>
                  <a:pt x="501" y="1074"/>
                  <a:pt x="504" y="1059"/>
                  <a:pt x="507" y="1045"/>
                </a:cubicBezTo>
                <a:cubicBezTo>
                  <a:pt x="514" y="1045"/>
                  <a:pt x="522" y="1045"/>
                  <a:pt x="529" y="1046"/>
                </a:cubicBezTo>
                <a:cubicBezTo>
                  <a:pt x="530" y="1060"/>
                  <a:pt x="532" y="1076"/>
                  <a:pt x="532" y="1079"/>
                </a:cubicBezTo>
                <a:cubicBezTo>
                  <a:pt x="533" y="1082"/>
                  <a:pt x="534" y="1085"/>
                  <a:pt x="536" y="1087"/>
                </a:cubicBezTo>
                <a:cubicBezTo>
                  <a:pt x="538" y="1089"/>
                  <a:pt x="541" y="1090"/>
                  <a:pt x="544" y="1090"/>
                </a:cubicBezTo>
                <a:cubicBezTo>
                  <a:pt x="547" y="1090"/>
                  <a:pt x="550" y="1088"/>
                  <a:pt x="552" y="1087"/>
                </a:cubicBezTo>
                <a:cubicBezTo>
                  <a:pt x="554" y="1085"/>
                  <a:pt x="555" y="1082"/>
                  <a:pt x="556" y="1079"/>
                </a:cubicBezTo>
                <a:cubicBezTo>
                  <a:pt x="556" y="1076"/>
                  <a:pt x="558" y="1060"/>
                  <a:pt x="559" y="1046"/>
                </a:cubicBezTo>
                <a:cubicBezTo>
                  <a:pt x="566" y="1045"/>
                  <a:pt x="574" y="1045"/>
                  <a:pt x="581" y="1045"/>
                </a:cubicBezTo>
                <a:cubicBezTo>
                  <a:pt x="584" y="1059"/>
                  <a:pt x="587" y="1074"/>
                  <a:pt x="588" y="1078"/>
                </a:cubicBezTo>
                <a:cubicBezTo>
                  <a:pt x="589" y="1081"/>
                  <a:pt x="590" y="1083"/>
                  <a:pt x="593" y="1085"/>
                </a:cubicBezTo>
                <a:cubicBezTo>
                  <a:pt x="595" y="1086"/>
                  <a:pt x="598" y="1087"/>
                  <a:pt x="601" y="1087"/>
                </a:cubicBezTo>
                <a:cubicBezTo>
                  <a:pt x="604" y="1086"/>
                  <a:pt x="606" y="1085"/>
                  <a:pt x="608" y="1083"/>
                </a:cubicBezTo>
                <a:cubicBezTo>
                  <a:pt x="610" y="1081"/>
                  <a:pt x="611" y="1078"/>
                  <a:pt x="611" y="1075"/>
                </a:cubicBezTo>
                <a:cubicBezTo>
                  <a:pt x="611" y="1072"/>
                  <a:pt x="611" y="1056"/>
                  <a:pt x="611" y="1041"/>
                </a:cubicBezTo>
                <a:cubicBezTo>
                  <a:pt x="619" y="1040"/>
                  <a:pt x="626" y="1039"/>
                  <a:pt x="633" y="1038"/>
                </a:cubicBezTo>
                <a:cubicBezTo>
                  <a:pt x="638" y="1052"/>
                  <a:pt x="642" y="1067"/>
                  <a:pt x="643" y="1070"/>
                </a:cubicBezTo>
                <a:cubicBezTo>
                  <a:pt x="644" y="1073"/>
                  <a:pt x="646" y="1075"/>
                  <a:pt x="649" y="1076"/>
                </a:cubicBezTo>
                <a:cubicBezTo>
                  <a:pt x="651" y="1078"/>
                  <a:pt x="654" y="1078"/>
                  <a:pt x="657" y="1078"/>
                </a:cubicBezTo>
                <a:cubicBezTo>
                  <a:pt x="660" y="1077"/>
                  <a:pt x="662" y="1075"/>
                  <a:pt x="664" y="1073"/>
                </a:cubicBezTo>
                <a:cubicBezTo>
                  <a:pt x="666" y="1071"/>
                  <a:pt x="667" y="1068"/>
                  <a:pt x="666" y="1065"/>
                </a:cubicBezTo>
                <a:cubicBezTo>
                  <a:pt x="666" y="1062"/>
                  <a:pt x="664" y="1046"/>
                  <a:pt x="663" y="1032"/>
                </a:cubicBezTo>
                <a:cubicBezTo>
                  <a:pt x="670" y="1030"/>
                  <a:pt x="677" y="1028"/>
                  <a:pt x="684" y="1026"/>
                </a:cubicBezTo>
                <a:cubicBezTo>
                  <a:pt x="690" y="1039"/>
                  <a:pt x="696" y="1054"/>
                  <a:pt x="698" y="1057"/>
                </a:cubicBezTo>
                <a:cubicBezTo>
                  <a:pt x="699" y="1060"/>
                  <a:pt x="701" y="1062"/>
                  <a:pt x="704" y="1063"/>
                </a:cubicBezTo>
                <a:cubicBezTo>
                  <a:pt x="706" y="1064"/>
                  <a:pt x="709" y="1064"/>
                  <a:pt x="712" y="1063"/>
                </a:cubicBezTo>
                <a:cubicBezTo>
                  <a:pt x="715" y="1062"/>
                  <a:pt x="717" y="1060"/>
                  <a:pt x="719" y="1058"/>
                </a:cubicBezTo>
                <a:cubicBezTo>
                  <a:pt x="720" y="1055"/>
                  <a:pt x="721" y="1052"/>
                  <a:pt x="720" y="1050"/>
                </a:cubicBezTo>
                <a:cubicBezTo>
                  <a:pt x="719" y="1046"/>
                  <a:pt x="716" y="1031"/>
                  <a:pt x="713" y="1017"/>
                </a:cubicBezTo>
                <a:cubicBezTo>
                  <a:pt x="720" y="1014"/>
                  <a:pt x="727" y="1011"/>
                  <a:pt x="734" y="1009"/>
                </a:cubicBezTo>
                <a:cubicBezTo>
                  <a:pt x="741" y="1021"/>
                  <a:pt x="749" y="1035"/>
                  <a:pt x="750" y="1038"/>
                </a:cubicBezTo>
                <a:cubicBezTo>
                  <a:pt x="752" y="1041"/>
                  <a:pt x="754" y="1042"/>
                  <a:pt x="757" y="1043"/>
                </a:cubicBezTo>
                <a:cubicBezTo>
                  <a:pt x="760" y="1044"/>
                  <a:pt x="762" y="1044"/>
                  <a:pt x="765" y="1042"/>
                </a:cubicBezTo>
                <a:cubicBezTo>
                  <a:pt x="768" y="1041"/>
                  <a:pt x="770" y="1039"/>
                  <a:pt x="771" y="1037"/>
                </a:cubicBezTo>
                <a:cubicBezTo>
                  <a:pt x="772" y="1034"/>
                  <a:pt x="773" y="1031"/>
                  <a:pt x="772" y="1028"/>
                </a:cubicBezTo>
                <a:cubicBezTo>
                  <a:pt x="771" y="1025"/>
                  <a:pt x="766" y="1010"/>
                  <a:pt x="761" y="996"/>
                </a:cubicBezTo>
                <a:cubicBezTo>
                  <a:pt x="768" y="993"/>
                  <a:pt x="774" y="990"/>
                  <a:pt x="781" y="986"/>
                </a:cubicBezTo>
                <a:cubicBezTo>
                  <a:pt x="790" y="998"/>
                  <a:pt x="799" y="1011"/>
                  <a:pt x="801" y="1014"/>
                </a:cubicBezTo>
                <a:cubicBezTo>
                  <a:pt x="802" y="1016"/>
                  <a:pt x="805" y="1018"/>
                  <a:pt x="808" y="1018"/>
                </a:cubicBezTo>
                <a:cubicBezTo>
                  <a:pt x="810" y="1019"/>
                  <a:pt x="813" y="1018"/>
                  <a:pt x="816" y="1017"/>
                </a:cubicBezTo>
                <a:cubicBezTo>
                  <a:pt x="818" y="1015"/>
                  <a:pt x="820" y="1013"/>
                  <a:pt x="821" y="1010"/>
                </a:cubicBezTo>
                <a:cubicBezTo>
                  <a:pt x="822" y="1008"/>
                  <a:pt x="822" y="1005"/>
                  <a:pt x="821" y="1002"/>
                </a:cubicBezTo>
                <a:cubicBezTo>
                  <a:pt x="820" y="999"/>
                  <a:pt x="813" y="984"/>
                  <a:pt x="807" y="971"/>
                </a:cubicBezTo>
                <a:cubicBezTo>
                  <a:pt x="813" y="967"/>
                  <a:pt x="820" y="963"/>
                  <a:pt x="826" y="959"/>
                </a:cubicBezTo>
                <a:cubicBezTo>
                  <a:pt x="835" y="970"/>
                  <a:pt x="846" y="982"/>
                  <a:pt x="848" y="984"/>
                </a:cubicBezTo>
                <a:cubicBezTo>
                  <a:pt x="850" y="986"/>
                  <a:pt x="853" y="988"/>
                  <a:pt x="856" y="988"/>
                </a:cubicBezTo>
                <a:cubicBezTo>
                  <a:pt x="858" y="988"/>
                  <a:pt x="861" y="987"/>
                  <a:pt x="864" y="986"/>
                </a:cubicBezTo>
                <a:cubicBezTo>
                  <a:pt x="866" y="984"/>
                  <a:pt x="868" y="981"/>
                  <a:pt x="868" y="979"/>
                </a:cubicBezTo>
                <a:cubicBezTo>
                  <a:pt x="869" y="976"/>
                  <a:pt x="869" y="973"/>
                  <a:pt x="867" y="970"/>
                </a:cubicBezTo>
                <a:cubicBezTo>
                  <a:pt x="865" y="968"/>
                  <a:pt x="857" y="954"/>
                  <a:pt x="850" y="941"/>
                </a:cubicBezTo>
                <a:cubicBezTo>
                  <a:pt x="856" y="937"/>
                  <a:pt x="862" y="932"/>
                  <a:pt x="867" y="927"/>
                </a:cubicBezTo>
                <a:cubicBezTo>
                  <a:pt x="878" y="937"/>
                  <a:pt x="890" y="948"/>
                  <a:pt x="892" y="950"/>
                </a:cubicBezTo>
                <a:cubicBezTo>
                  <a:pt x="894" y="952"/>
                  <a:pt x="897" y="953"/>
                  <a:pt x="900" y="953"/>
                </a:cubicBezTo>
                <a:cubicBezTo>
                  <a:pt x="903" y="953"/>
                  <a:pt x="906" y="952"/>
                  <a:pt x="908" y="950"/>
                </a:cubicBezTo>
                <a:cubicBezTo>
                  <a:pt x="910" y="948"/>
                  <a:pt x="911" y="945"/>
                  <a:pt x="912" y="942"/>
                </a:cubicBezTo>
                <a:cubicBezTo>
                  <a:pt x="912" y="940"/>
                  <a:pt x="911" y="937"/>
                  <a:pt x="910" y="934"/>
                </a:cubicBezTo>
                <a:cubicBezTo>
                  <a:pt x="908" y="932"/>
                  <a:pt x="898" y="919"/>
                  <a:pt x="890" y="907"/>
                </a:cubicBezTo>
                <a:cubicBezTo>
                  <a:pt x="895" y="902"/>
                  <a:pt x="900" y="897"/>
                  <a:pt x="905" y="891"/>
                </a:cubicBezTo>
                <a:cubicBezTo>
                  <a:pt x="917" y="900"/>
                  <a:pt x="930" y="909"/>
                  <a:pt x="933" y="911"/>
                </a:cubicBezTo>
                <a:cubicBezTo>
                  <a:pt x="935" y="913"/>
                  <a:pt x="938" y="914"/>
                  <a:pt x="941" y="913"/>
                </a:cubicBezTo>
                <a:cubicBezTo>
                  <a:pt x="943" y="913"/>
                  <a:pt x="946" y="912"/>
                  <a:pt x="948" y="909"/>
                </a:cubicBezTo>
                <a:cubicBezTo>
                  <a:pt x="950" y="907"/>
                  <a:pt x="951" y="904"/>
                  <a:pt x="951" y="902"/>
                </a:cubicBezTo>
                <a:cubicBezTo>
                  <a:pt x="951" y="899"/>
                  <a:pt x="950" y="896"/>
                  <a:pt x="948" y="894"/>
                </a:cubicBezTo>
                <a:cubicBezTo>
                  <a:pt x="946" y="891"/>
                  <a:pt x="935" y="880"/>
                  <a:pt x="925" y="869"/>
                </a:cubicBezTo>
                <a:cubicBezTo>
                  <a:pt x="930" y="863"/>
                  <a:pt x="935" y="857"/>
                  <a:pt x="940" y="851"/>
                </a:cubicBezTo>
                <a:cubicBezTo>
                  <a:pt x="952" y="859"/>
                  <a:pt x="966" y="867"/>
                  <a:pt x="969" y="869"/>
                </a:cubicBezTo>
                <a:cubicBezTo>
                  <a:pt x="971" y="870"/>
                  <a:pt x="974" y="870"/>
                  <a:pt x="977" y="870"/>
                </a:cubicBezTo>
                <a:cubicBezTo>
                  <a:pt x="980" y="869"/>
                  <a:pt x="982" y="867"/>
                  <a:pt x="984" y="865"/>
                </a:cubicBezTo>
                <a:cubicBezTo>
                  <a:pt x="986" y="863"/>
                  <a:pt x="986" y="860"/>
                  <a:pt x="986" y="857"/>
                </a:cubicBezTo>
                <a:cubicBezTo>
                  <a:pt x="986" y="854"/>
                  <a:pt x="985" y="852"/>
                  <a:pt x="983" y="850"/>
                </a:cubicBezTo>
                <a:cubicBezTo>
                  <a:pt x="980" y="847"/>
                  <a:pt x="968" y="837"/>
                  <a:pt x="957" y="827"/>
                </a:cubicBezTo>
                <a:cubicBezTo>
                  <a:pt x="961" y="821"/>
                  <a:pt x="966" y="815"/>
                  <a:pt x="969" y="808"/>
                </a:cubicBezTo>
                <a:cubicBezTo>
                  <a:pt x="983" y="814"/>
                  <a:pt x="997" y="821"/>
                  <a:pt x="1000" y="822"/>
                </a:cubicBezTo>
                <a:cubicBezTo>
                  <a:pt x="1003" y="824"/>
                  <a:pt x="1006" y="824"/>
                  <a:pt x="1008" y="823"/>
                </a:cubicBezTo>
                <a:cubicBezTo>
                  <a:pt x="1011" y="822"/>
                  <a:pt x="1013" y="820"/>
                  <a:pt x="1015" y="817"/>
                </a:cubicBezTo>
                <a:cubicBezTo>
                  <a:pt x="1016" y="815"/>
                  <a:pt x="1017" y="812"/>
                  <a:pt x="1016" y="809"/>
                </a:cubicBezTo>
                <a:cubicBezTo>
                  <a:pt x="1016" y="806"/>
                  <a:pt x="1014" y="804"/>
                  <a:pt x="1012" y="802"/>
                </a:cubicBezTo>
                <a:cubicBezTo>
                  <a:pt x="1009" y="800"/>
                  <a:pt x="996" y="791"/>
                  <a:pt x="984" y="782"/>
                </a:cubicBezTo>
                <a:cubicBezTo>
                  <a:pt x="988" y="776"/>
                  <a:pt x="991" y="769"/>
                  <a:pt x="995" y="762"/>
                </a:cubicBezTo>
                <a:cubicBezTo>
                  <a:pt x="1009" y="767"/>
                  <a:pt x="1024" y="772"/>
                  <a:pt x="1027" y="773"/>
                </a:cubicBezTo>
                <a:cubicBezTo>
                  <a:pt x="1029" y="774"/>
                  <a:pt x="1032" y="774"/>
                  <a:pt x="1035" y="772"/>
                </a:cubicBezTo>
                <a:cubicBezTo>
                  <a:pt x="1037" y="771"/>
                  <a:pt x="1039" y="769"/>
                  <a:pt x="1041" y="766"/>
                </a:cubicBezTo>
                <a:cubicBezTo>
                  <a:pt x="1042" y="764"/>
                  <a:pt x="1042" y="761"/>
                  <a:pt x="1041" y="758"/>
                </a:cubicBezTo>
                <a:cubicBezTo>
                  <a:pt x="1040" y="755"/>
                  <a:pt x="1039" y="753"/>
                  <a:pt x="1036" y="752"/>
                </a:cubicBezTo>
                <a:cubicBezTo>
                  <a:pt x="1033" y="750"/>
                  <a:pt x="1020" y="742"/>
                  <a:pt x="1007" y="735"/>
                </a:cubicBezTo>
                <a:cubicBezTo>
                  <a:pt x="1010" y="728"/>
                  <a:pt x="1012" y="721"/>
                  <a:pt x="1015" y="714"/>
                </a:cubicBezTo>
                <a:cubicBezTo>
                  <a:pt x="1029" y="717"/>
                  <a:pt x="1045" y="721"/>
                  <a:pt x="1048" y="721"/>
                </a:cubicBezTo>
                <a:cubicBezTo>
                  <a:pt x="1051" y="722"/>
                  <a:pt x="1054" y="721"/>
                  <a:pt x="1056" y="720"/>
                </a:cubicBezTo>
                <a:cubicBezTo>
                  <a:pt x="1058" y="718"/>
                  <a:pt x="1060" y="716"/>
                  <a:pt x="1061" y="713"/>
                </a:cubicBezTo>
                <a:cubicBezTo>
                  <a:pt x="1062" y="710"/>
                  <a:pt x="1062" y="707"/>
                  <a:pt x="1061" y="705"/>
                </a:cubicBezTo>
                <a:cubicBezTo>
                  <a:pt x="1060" y="702"/>
                  <a:pt x="1058" y="700"/>
                  <a:pt x="1055" y="699"/>
                </a:cubicBezTo>
                <a:cubicBezTo>
                  <a:pt x="1052" y="698"/>
                  <a:pt x="1037" y="691"/>
                  <a:pt x="1024" y="686"/>
                </a:cubicBezTo>
                <a:cubicBezTo>
                  <a:pt x="1026" y="678"/>
                  <a:pt x="1028" y="671"/>
                  <a:pt x="1030" y="664"/>
                </a:cubicBezTo>
                <a:cubicBezTo>
                  <a:pt x="1044" y="665"/>
                  <a:pt x="1060" y="667"/>
                  <a:pt x="1063" y="668"/>
                </a:cubicBezTo>
                <a:cubicBezTo>
                  <a:pt x="1066" y="668"/>
                  <a:pt x="1069" y="667"/>
                  <a:pt x="1071" y="665"/>
                </a:cubicBezTo>
                <a:cubicBezTo>
                  <a:pt x="1074" y="664"/>
                  <a:pt x="1075" y="661"/>
                  <a:pt x="1076" y="658"/>
                </a:cubicBezTo>
                <a:cubicBezTo>
                  <a:pt x="1076" y="655"/>
                  <a:pt x="1076" y="652"/>
                  <a:pt x="1075" y="650"/>
                </a:cubicBezTo>
                <a:cubicBezTo>
                  <a:pt x="1073" y="647"/>
                  <a:pt x="1071" y="645"/>
                  <a:pt x="1068" y="645"/>
                </a:cubicBezTo>
                <a:cubicBezTo>
                  <a:pt x="1065" y="644"/>
                  <a:pt x="1050" y="639"/>
                  <a:pt x="1036" y="634"/>
                </a:cubicBezTo>
                <a:cubicBezTo>
                  <a:pt x="1037" y="627"/>
                  <a:pt x="1039" y="620"/>
                  <a:pt x="1040" y="612"/>
                </a:cubicBezTo>
                <a:cubicBezTo>
                  <a:pt x="1054" y="612"/>
                  <a:pt x="1070" y="612"/>
                  <a:pt x="1073" y="612"/>
                </a:cubicBezTo>
                <a:cubicBezTo>
                  <a:pt x="1076" y="613"/>
                  <a:pt x="1079" y="611"/>
                  <a:pt x="1081" y="609"/>
                </a:cubicBezTo>
                <a:cubicBezTo>
                  <a:pt x="1083" y="607"/>
                  <a:pt x="1084" y="605"/>
                  <a:pt x="1085" y="602"/>
                </a:cubicBezTo>
                <a:cubicBezTo>
                  <a:pt x="1085" y="599"/>
                  <a:pt x="1084" y="596"/>
                  <a:pt x="1083" y="594"/>
                </a:cubicBezTo>
                <a:cubicBezTo>
                  <a:pt x="1081" y="591"/>
                  <a:pt x="1079" y="590"/>
                  <a:pt x="1076" y="589"/>
                </a:cubicBezTo>
                <a:cubicBezTo>
                  <a:pt x="1073" y="588"/>
                  <a:pt x="1057" y="585"/>
                  <a:pt x="1043" y="582"/>
                </a:cubicBezTo>
                <a:cubicBezTo>
                  <a:pt x="1043" y="575"/>
                  <a:pt x="1044" y="567"/>
                  <a:pt x="1044" y="560"/>
                </a:cubicBezTo>
                <a:cubicBezTo>
                  <a:pt x="1058" y="558"/>
                  <a:pt x="1074" y="557"/>
                  <a:pt x="1078" y="557"/>
                </a:cubicBezTo>
                <a:close/>
                <a:moveTo>
                  <a:pt x="544" y="979"/>
                </a:moveTo>
                <a:cubicBezTo>
                  <a:pt x="305" y="979"/>
                  <a:pt x="111" y="785"/>
                  <a:pt x="111" y="545"/>
                </a:cubicBezTo>
                <a:cubicBezTo>
                  <a:pt x="111" y="305"/>
                  <a:pt x="305" y="111"/>
                  <a:pt x="544" y="111"/>
                </a:cubicBezTo>
                <a:cubicBezTo>
                  <a:pt x="783" y="111"/>
                  <a:pt x="977" y="305"/>
                  <a:pt x="977" y="545"/>
                </a:cubicBezTo>
                <a:cubicBezTo>
                  <a:pt x="977" y="785"/>
                  <a:pt x="783" y="979"/>
                  <a:pt x="544" y="979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bg1"/>
              </a:solidFill>
              <a:latin typeface="Microsoft JhengHei UI Light" panose="020B0304030504040204" pitchFamily="34" charset="-122"/>
              <a:ea typeface="Microsoft JhengHei UI Light" panose="020B0304030504040204" pitchFamily="34" charset="-122"/>
              <a:cs typeface="Microsoft JhengHei UI Light" panose="020B0304030504040204" pitchFamily="34" charset="-122"/>
            </a:endParaRPr>
          </a:p>
        </p:txBody>
      </p:sp>
      <p:sp>
        <p:nvSpPr>
          <p:cNvPr id="7" name="Freeform 10"/>
          <p:cNvSpPr>
            <a:spLocks noEditPoints="1"/>
          </p:cNvSpPr>
          <p:nvPr/>
        </p:nvSpPr>
        <p:spPr bwMode="auto">
          <a:xfrm>
            <a:off x="5599418" y="2337583"/>
            <a:ext cx="1434168" cy="1437212"/>
          </a:xfrm>
          <a:custGeom>
            <a:avLst/>
            <a:gdLst>
              <a:gd name="T0" fmla="*/ 1043 w 1088"/>
              <a:gd name="T1" fmla="*/ 507 h 1090"/>
              <a:gd name="T2" fmla="*/ 1036 w 1088"/>
              <a:gd name="T3" fmla="*/ 455 h 1090"/>
              <a:gd name="T4" fmla="*/ 1024 w 1088"/>
              <a:gd name="T5" fmla="*/ 404 h 1090"/>
              <a:gd name="T6" fmla="*/ 1007 w 1088"/>
              <a:gd name="T7" fmla="*/ 355 h 1090"/>
              <a:gd name="T8" fmla="*/ 984 w 1088"/>
              <a:gd name="T9" fmla="*/ 307 h 1090"/>
              <a:gd name="T10" fmla="*/ 957 w 1088"/>
              <a:gd name="T11" fmla="*/ 263 h 1090"/>
              <a:gd name="T12" fmla="*/ 925 w 1088"/>
              <a:gd name="T13" fmla="*/ 221 h 1090"/>
              <a:gd name="T14" fmla="*/ 890 w 1088"/>
              <a:gd name="T15" fmla="*/ 183 h 1090"/>
              <a:gd name="T16" fmla="*/ 850 w 1088"/>
              <a:gd name="T17" fmla="*/ 149 h 1090"/>
              <a:gd name="T18" fmla="*/ 807 w 1088"/>
              <a:gd name="T19" fmla="*/ 119 h 1090"/>
              <a:gd name="T20" fmla="*/ 761 w 1088"/>
              <a:gd name="T21" fmla="*/ 93 h 1090"/>
              <a:gd name="T22" fmla="*/ 713 w 1088"/>
              <a:gd name="T23" fmla="*/ 73 h 1090"/>
              <a:gd name="T24" fmla="*/ 663 w 1088"/>
              <a:gd name="T25" fmla="*/ 58 h 1090"/>
              <a:gd name="T26" fmla="*/ 611 w 1088"/>
              <a:gd name="T27" fmla="*/ 48 h 1090"/>
              <a:gd name="T28" fmla="*/ 559 w 1088"/>
              <a:gd name="T29" fmla="*/ 44 h 1090"/>
              <a:gd name="T30" fmla="*/ 507 w 1088"/>
              <a:gd name="T31" fmla="*/ 45 h 1090"/>
              <a:gd name="T32" fmla="*/ 455 w 1088"/>
              <a:gd name="T33" fmla="*/ 52 h 1090"/>
              <a:gd name="T34" fmla="*/ 404 w 1088"/>
              <a:gd name="T35" fmla="*/ 64 h 1090"/>
              <a:gd name="T36" fmla="*/ 354 w 1088"/>
              <a:gd name="T37" fmla="*/ 81 h 1090"/>
              <a:gd name="T38" fmla="*/ 307 w 1088"/>
              <a:gd name="T39" fmla="*/ 104 h 1090"/>
              <a:gd name="T40" fmla="*/ 262 w 1088"/>
              <a:gd name="T41" fmla="*/ 131 h 1090"/>
              <a:gd name="T42" fmla="*/ 221 w 1088"/>
              <a:gd name="T43" fmla="*/ 163 h 1090"/>
              <a:gd name="T44" fmla="*/ 182 w 1088"/>
              <a:gd name="T45" fmla="*/ 199 h 1090"/>
              <a:gd name="T46" fmla="*/ 148 w 1088"/>
              <a:gd name="T47" fmla="*/ 238 h 1090"/>
              <a:gd name="T48" fmla="*/ 118 w 1088"/>
              <a:gd name="T49" fmla="*/ 282 h 1090"/>
              <a:gd name="T50" fmla="*/ 93 w 1088"/>
              <a:gd name="T51" fmla="*/ 328 h 1090"/>
              <a:gd name="T52" fmla="*/ 73 w 1088"/>
              <a:gd name="T53" fmla="*/ 376 h 1090"/>
              <a:gd name="T54" fmla="*/ 58 w 1088"/>
              <a:gd name="T55" fmla="*/ 426 h 1090"/>
              <a:gd name="T56" fmla="*/ 48 w 1088"/>
              <a:gd name="T57" fmla="*/ 478 h 1090"/>
              <a:gd name="T58" fmla="*/ 44 w 1088"/>
              <a:gd name="T59" fmla="*/ 530 h 1090"/>
              <a:gd name="T60" fmla="*/ 45 w 1088"/>
              <a:gd name="T61" fmla="*/ 582 h 1090"/>
              <a:gd name="T62" fmla="*/ 52 w 1088"/>
              <a:gd name="T63" fmla="*/ 634 h 1090"/>
              <a:gd name="T64" fmla="*/ 64 w 1088"/>
              <a:gd name="T65" fmla="*/ 686 h 1090"/>
              <a:gd name="T66" fmla="*/ 81 w 1088"/>
              <a:gd name="T67" fmla="*/ 735 h 1090"/>
              <a:gd name="T68" fmla="*/ 104 w 1088"/>
              <a:gd name="T69" fmla="*/ 782 h 1090"/>
              <a:gd name="T70" fmla="*/ 131 w 1088"/>
              <a:gd name="T71" fmla="*/ 827 h 1090"/>
              <a:gd name="T72" fmla="*/ 163 w 1088"/>
              <a:gd name="T73" fmla="*/ 869 h 1090"/>
              <a:gd name="T74" fmla="*/ 198 w 1088"/>
              <a:gd name="T75" fmla="*/ 907 h 1090"/>
              <a:gd name="T76" fmla="*/ 238 w 1088"/>
              <a:gd name="T77" fmla="*/ 941 h 1090"/>
              <a:gd name="T78" fmla="*/ 281 w 1088"/>
              <a:gd name="T79" fmla="*/ 971 h 1090"/>
              <a:gd name="T80" fmla="*/ 327 w 1088"/>
              <a:gd name="T81" fmla="*/ 996 h 1090"/>
              <a:gd name="T82" fmla="*/ 375 w 1088"/>
              <a:gd name="T83" fmla="*/ 1017 h 1090"/>
              <a:gd name="T84" fmla="*/ 425 w 1088"/>
              <a:gd name="T85" fmla="*/ 1032 h 1090"/>
              <a:gd name="T86" fmla="*/ 477 w 1088"/>
              <a:gd name="T87" fmla="*/ 1041 h 1090"/>
              <a:gd name="T88" fmla="*/ 529 w 1088"/>
              <a:gd name="T89" fmla="*/ 1046 h 1090"/>
              <a:gd name="T90" fmla="*/ 581 w 1088"/>
              <a:gd name="T91" fmla="*/ 1045 h 1090"/>
              <a:gd name="T92" fmla="*/ 633 w 1088"/>
              <a:gd name="T93" fmla="*/ 1038 h 1090"/>
              <a:gd name="T94" fmla="*/ 684 w 1088"/>
              <a:gd name="T95" fmla="*/ 1026 h 1090"/>
              <a:gd name="T96" fmla="*/ 734 w 1088"/>
              <a:gd name="T97" fmla="*/ 1009 h 1090"/>
              <a:gd name="T98" fmla="*/ 781 w 1088"/>
              <a:gd name="T99" fmla="*/ 986 h 1090"/>
              <a:gd name="T100" fmla="*/ 826 w 1088"/>
              <a:gd name="T101" fmla="*/ 959 h 1090"/>
              <a:gd name="T102" fmla="*/ 867 w 1088"/>
              <a:gd name="T103" fmla="*/ 927 h 1090"/>
              <a:gd name="T104" fmla="*/ 905 w 1088"/>
              <a:gd name="T105" fmla="*/ 891 h 1090"/>
              <a:gd name="T106" fmla="*/ 940 w 1088"/>
              <a:gd name="T107" fmla="*/ 851 h 1090"/>
              <a:gd name="T108" fmla="*/ 969 w 1088"/>
              <a:gd name="T109" fmla="*/ 808 h 1090"/>
              <a:gd name="T110" fmla="*/ 995 w 1088"/>
              <a:gd name="T111" fmla="*/ 762 h 1090"/>
              <a:gd name="T112" fmla="*/ 1015 w 1088"/>
              <a:gd name="T113" fmla="*/ 714 h 1090"/>
              <a:gd name="T114" fmla="*/ 1030 w 1088"/>
              <a:gd name="T115" fmla="*/ 664 h 1090"/>
              <a:gd name="T116" fmla="*/ 1040 w 1088"/>
              <a:gd name="T117" fmla="*/ 612 h 1090"/>
              <a:gd name="T118" fmla="*/ 1044 w 1088"/>
              <a:gd name="T119" fmla="*/ 56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88" h="1090">
                <a:moveTo>
                  <a:pt x="1078" y="557"/>
                </a:moveTo>
                <a:cubicBezTo>
                  <a:pt x="1080" y="556"/>
                  <a:pt x="1083" y="555"/>
                  <a:pt x="1085" y="553"/>
                </a:cubicBezTo>
                <a:cubicBezTo>
                  <a:pt x="1087" y="551"/>
                  <a:pt x="1088" y="548"/>
                  <a:pt x="1088" y="545"/>
                </a:cubicBezTo>
                <a:cubicBezTo>
                  <a:pt x="1088" y="542"/>
                  <a:pt x="1087" y="539"/>
                  <a:pt x="1085" y="537"/>
                </a:cubicBezTo>
                <a:cubicBezTo>
                  <a:pt x="1083" y="535"/>
                  <a:pt x="1080" y="533"/>
                  <a:pt x="1078" y="533"/>
                </a:cubicBezTo>
                <a:cubicBezTo>
                  <a:pt x="1074" y="533"/>
                  <a:pt x="1058" y="531"/>
                  <a:pt x="1044" y="530"/>
                </a:cubicBezTo>
                <a:cubicBezTo>
                  <a:pt x="1044" y="522"/>
                  <a:pt x="1043" y="515"/>
                  <a:pt x="1043" y="507"/>
                </a:cubicBezTo>
                <a:cubicBezTo>
                  <a:pt x="1057" y="505"/>
                  <a:pt x="1073" y="501"/>
                  <a:pt x="1076" y="501"/>
                </a:cubicBezTo>
                <a:cubicBezTo>
                  <a:pt x="1079" y="500"/>
                  <a:pt x="1081" y="498"/>
                  <a:pt x="1083" y="496"/>
                </a:cubicBezTo>
                <a:cubicBezTo>
                  <a:pt x="1084" y="494"/>
                  <a:pt x="1085" y="491"/>
                  <a:pt x="1085" y="488"/>
                </a:cubicBezTo>
                <a:cubicBezTo>
                  <a:pt x="1084" y="485"/>
                  <a:pt x="1083" y="482"/>
                  <a:pt x="1081" y="481"/>
                </a:cubicBezTo>
                <a:cubicBezTo>
                  <a:pt x="1079" y="479"/>
                  <a:pt x="1076" y="477"/>
                  <a:pt x="1073" y="477"/>
                </a:cubicBezTo>
                <a:cubicBezTo>
                  <a:pt x="1070" y="477"/>
                  <a:pt x="1054" y="478"/>
                  <a:pt x="1040" y="478"/>
                </a:cubicBezTo>
                <a:cubicBezTo>
                  <a:pt x="1039" y="470"/>
                  <a:pt x="1037" y="463"/>
                  <a:pt x="1036" y="455"/>
                </a:cubicBezTo>
                <a:cubicBezTo>
                  <a:pt x="1050" y="451"/>
                  <a:pt x="1065" y="446"/>
                  <a:pt x="1068" y="445"/>
                </a:cubicBezTo>
                <a:cubicBezTo>
                  <a:pt x="1071" y="444"/>
                  <a:pt x="1073" y="442"/>
                  <a:pt x="1075" y="440"/>
                </a:cubicBezTo>
                <a:cubicBezTo>
                  <a:pt x="1076" y="437"/>
                  <a:pt x="1076" y="435"/>
                  <a:pt x="1076" y="432"/>
                </a:cubicBezTo>
                <a:cubicBezTo>
                  <a:pt x="1075" y="429"/>
                  <a:pt x="1074" y="426"/>
                  <a:pt x="1071" y="425"/>
                </a:cubicBezTo>
                <a:cubicBezTo>
                  <a:pt x="1069" y="423"/>
                  <a:pt x="1066" y="422"/>
                  <a:pt x="1063" y="422"/>
                </a:cubicBezTo>
                <a:cubicBezTo>
                  <a:pt x="1060" y="423"/>
                  <a:pt x="1044" y="425"/>
                  <a:pt x="1030" y="426"/>
                </a:cubicBezTo>
                <a:cubicBezTo>
                  <a:pt x="1028" y="419"/>
                  <a:pt x="1026" y="412"/>
                  <a:pt x="1024" y="404"/>
                </a:cubicBezTo>
                <a:cubicBezTo>
                  <a:pt x="1037" y="399"/>
                  <a:pt x="1052" y="392"/>
                  <a:pt x="1055" y="391"/>
                </a:cubicBezTo>
                <a:cubicBezTo>
                  <a:pt x="1058" y="390"/>
                  <a:pt x="1060" y="388"/>
                  <a:pt x="1061" y="385"/>
                </a:cubicBezTo>
                <a:cubicBezTo>
                  <a:pt x="1062" y="382"/>
                  <a:pt x="1062" y="379"/>
                  <a:pt x="1061" y="377"/>
                </a:cubicBezTo>
                <a:cubicBezTo>
                  <a:pt x="1060" y="374"/>
                  <a:pt x="1058" y="372"/>
                  <a:pt x="1056" y="370"/>
                </a:cubicBezTo>
                <a:cubicBezTo>
                  <a:pt x="1054" y="369"/>
                  <a:pt x="1051" y="368"/>
                  <a:pt x="1048" y="369"/>
                </a:cubicBezTo>
                <a:cubicBezTo>
                  <a:pt x="1045" y="369"/>
                  <a:pt x="1029" y="373"/>
                  <a:pt x="1015" y="376"/>
                </a:cubicBezTo>
                <a:cubicBezTo>
                  <a:pt x="1012" y="369"/>
                  <a:pt x="1010" y="362"/>
                  <a:pt x="1007" y="355"/>
                </a:cubicBezTo>
                <a:cubicBezTo>
                  <a:pt x="1020" y="348"/>
                  <a:pt x="1033" y="340"/>
                  <a:pt x="1036" y="338"/>
                </a:cubicBezTo>
                <a:cubicBezTo>
                  <a:pt x="1039" y="337"/>
                  <a:pt x="1040" y="334"/>
                  <a:pt x="1041" y="332"/>
                </a:cubicBezTo>
                <a:cubicBezTo>
                  <a:pt x="1042" y="329"/>
                  <a:pt x="1042" y="326"/>
                  <a:pt x="1041" y="323"/>
                </a:cubicBezTo>
                <a:cubicBezTo>
                  <a:pt x="1039" y="321"/>
                  <a:pt x="1037" y="319"/>
                  <a:pt x="1035" y="317"/>
                </a:cubicBezTo>
                <a:cubicBezTo>
                  <a:pt x="1032" y="316"/>
                  <a:pt x="1029" y="316"/>
                  <a:pt x="1027" y="317"/>
                </a:cubicBezTo>
                <a:cubicBezTo>
                  <a:pt x="1024" y="318"/>
                  <a:pt x="1009" y="323"/>
                  <a:pt x="995" y="328"/>
                </a:cubicBezTo>
                <a:cubicBezTo>
                  <a:pt x="991" y="321"/>
                  <a:pt x="988" y="314"/>
                  <a:pt x="984" y="307"/>
                </a:cubicBezTo>
                <a:cubicBezTo>
                  <a:pt x="996" y="299"/>
                  <a:pt x="1009" y="290"/>
                  <a:pt x="1012" y="288"/>
                </a:cubicBezTo>
                <a:cubicBezTo>
                  <a:pt x="1014" y="286"/>
                  <a:pt x="1016" y="284"/>
                  <a:pt x="1016" y="281"/>
                </a:cubicBezTo>
                <a:cubicBezTo>
                  <a:pt x="1017" y="278"/>
                  <a:pt x="1016" y="275"/>
                  <a:pt x="1015" y="273"/>
                </a:cubicBezTo>
                <a:cubicBezTo>
                  <a:pt x="1013" y="270"/>
                  <a:pt x="1011" y="268"/>
                  <a:pt x="1008" y="267"/>
                </a:cubicBezTo>
                <a:cubicBezTo>
                  <a:pt x="1006" y="266"/>
                  <a:pt x="1003" y="266"/>
                  <a:pt x="1000" y="268"/>
                </a:cubicBezTo>
                <a:cubicBezTo>
                  <a:pt x="997" y="269"/>
                  <a:pt x="983" y="276"/>
                  <a:pt x="969" y="282"/>
                </a:cubicBezTo>
                <a:cubicBezTo>
                  <a:pt x="966" y="275"/>
                  <a:pt x="961" y="269"/>
                  <a:pt x="957" y="263"/>
                </a:cubicBezTo>
                <a:cubicBezTo>
                  <a:pt x="968" y="253"/>
                  <a:pt x="980" y="242"/>
                  <a:pt x="983" y="240"/>
                </a:cubicBezTo>
                <a:cubicBezTo>
                  <a:pt x="985" y="238"/>
                  <a:pt x="986" y="236"/>
                  <a:pt x="986" y="233"/>
                </a:cubicBezTo>
                <a:cubicBezTo>
                  <a:pt x="986" y="230"/>
                  <a:pt x="986" y="227"/>
                  <a:pt x="984" y="225"/>
                </a:cubicBezTo>
                <a:cubicBezTo>
                  <a:pt x="982" y="222"/>
                  <a:pt x="980" y="221"/>
                  <a:pt x="977" y="220"/>
                </a:cubicBezTo>
                <a:cubicBezTo>
                  <a:pt x="974" y="220"/>
                  <a:pt x="971" y="220"/>
                  <a:pt x="969" y="221"/>
                </a:cubicBezTo>
                <a:cubicBezTo>
                  <a:pt x="966" y="223"/>
                  <a:pt x="952" y="231"/>
                  <a:pt x="940" y="238"/>
                </a:cubicBezTo>
                <a:cubicBezTo>
                  <a:pt x="935" y="233"/>
                  <a:pt x="930" y="227"/>
                  <a:pt x="925" y="221"/>
                </a:cubicBezTo>
                <a:cubicBezTo>
                  <a:pt x="935" y="210"/>
                  <a:pt x="946" y="198"/>
                  <a:pt x="948" y="196"/>
                </a:cubicBezTo>
                <a:cubicBezTo>
                  <a:pt x="950" y="194"/>
                  <a:pt x="951" y="191"/>
                  <a:pt x="951" y="188"/>
                </a:cubicBezTo>
                <a:cubicBezTo>
                  <a:pt x="951" y="185"/>
                  <a:pt x="950" y="183"/>
                  <a:pt x="948" y="180"/>
                </a:cubicBezTo>
                <a:cubicBezTo>
                  <a:pt x="946" y="178"/>
                  <a:pt x="943" y="177"/>
                  <a:pt x="941" y="177"/>
                </a:cubicBezTo>
                <a:cubicBezTo>
                  <a:pt x="938" y="176"/>
                  <a:pt x="935" y="177"/>
                  <a:pt x="933" y="179"/>
                </a:cubicBezTo>
                <a:cubicBezTo>
                  <a:pt x="930" y="181"/>
                  <a:pt x="917" y="190"/>
                  <a:pt x="905" y="199"/>
                </a:cubicBezTo>
                <a:cubicBezTo>
                  <a:pt x="900" y="193"/>
                  <a:pt x="895" y="188"/>
                  <a:pt x="890" y="183"/>
                </a:cubicBezTo>
                <a:cubicBezTo>
                  <a:pt x="898" y="171"/>
                  <a:pt x="908" y="158"/>
                  <a:pt x="910" y="156"/>
                </a:cubicBezTo>
                <a:cubicBezTo>
                  <a:pt x="911" y="153"/>
                  <a:pt x="912" y="150"/>
                  <a:pt x="912" y="148"/>
                </a:cubicBezTo>
                <a:cubicBezTo>
                  <a:pt x="911" y="145"/>
                  <a:pt x="910" y="142"/>
                  <a:pt x="908" y="140"/>
                </a:cubicBezTo>
                <a:cubicBezTo>
                  <a:pt x="906" y="138"/>
                  <a:pt x="903" y="137"/>
                  <a:pt x="900" y="137"/>
                </a:cubicBezTo>
                <a:cubicBezTo>
                  <a:pt x="897" y="137"/>
                  <a:pt x="894" y="138"/>
                  <a:pt x="892" y="140"/>
                </a:cubicBezTo>
                <a:cubicBezTo>
                  <a:pt x="890" y="142"/>
                  <a:pt x="878" y="153"/>
                  <a:pt x="867" y="163"/>
                </a:cubicBezTo>
                <a:cubicBezTo>
                  <a:pt x="862" y="158"/>
                  <a:pt x="856" y="153"/>
                  <a:pt x="850" y="149"/>
                </a:cubicBezTo>
                <a:cubicBezTo>
                  <a:pt x="857" y="136"/>
                  <a:pt x="865" y="122"/>
                  <a:pt x="867" y="119"/>
                </a:cubicBezTo>
                <a:cubicBezTo>
                  <a:pt x="869" y="117"/>
                  <a:pt x="869" y="114"/>
                  <a:pt x="868" y="111"/>
                </a:cubicBezTo>
                <a:cubicBezTo>
                  <a:pt x="868" y="109"/>
                  <a:pt x="866" y="106"/>
                  <a:pt x="864" y="104"/>
                </a:cubicBezTo>
                <a:cubicBezTo>
                  <a:pt x="861" y="103"/>
                  <a:pt x="858" y="102"/>
                  <a:pt x="856" y="102"/>
                </a:cubicBezTo>
                <a:cubicBezTo>
                  <a:pt x="853" y="102"/>
                  <a:pt x="850" y="103"/>
                  <a:pt x="848" y="106"/>
                </a:cubicBezTo>
                <a:cubicBezTo>
                  <a:pt x="846" y="108"/>
                  <a:pt x="835" y="120"/>
                  <a:pt x="826" y="131"/>
                </a:cubicBezTo>
                <a:cubicBezTo>
                  <a:pt x="820" y="127"/>
                  <a:pt x="813" y="123"/>
                  <a:pt x="807" y="119"/>
                </a:cubicBezTo>
                <a:cubicBezTo>
                  <a:pt x="813" y="105"/>
                  <a:pt x="820" y="91"/>
                  <a:pt x="821" y="88"/>
                </a:cubicBezTo>
                <a:cubicBezTo>
                  <a:pt x="822" y="85"/>
                  <a:pt x="822" y="82"/>
                  <a:pt x="821" y="80"/>
                </a:cubicBezTo>
                <a:cubicBezTo>
                  <a:pt x="820" y="77"/>
                  <a:pt x="818" y="75"/>
                  <a:pt x="816" y="73"/>
                </a:cubicBezTo>
                <a:cubicBezTo>
                  <a:pt x="813" y="72"/>
                  <a:pt x="810" y="71"/>
                  <a:pt x="808" y="72"/>
                </a:cubicBezTo>
                <a:cubicBezTo>
                  <a:pt x="805" y="72"/>
                  <a:pt x="802" y="74"/>
                  <a:pt x="801" y="76"/>
                </a:cubicBezTo>
                <a:cubicBezTo>
                  <a:pt x="799" y="79"/>
                  <a:pt x="790" y="92"/>
                  <a:pt x="781" y="104"/>
                </a:cubicBezTo>
                <a:cubicBezTo>
                  <a:pt x="774" y="100"/>
                  <a:pt x="768" y="97"/>
                  <a:pt x="761" y="93"/>
                </a:cubicBezTo>
                <a:cubicBezTo>
                  <a:pt x="766" y="80"/>
                  <a:pt x="771" y="65"/>
                  <a:pt x="772" y="61"/>
                </a:cubicBezTo>
                <a:cubicBezTo>
                  <a:pt x="773" y="59"/>
                  <a:pt x="772" y="56"/>
                  <a:pt x="771" y="53"/>
                </a:cubicBezTo>
                <a:cubicBezTo>
                  <a:pt x="770" y="51"/>
                  <a:pt x="768" y="49"/>
                  <a:pt x="765" y="47"/>
                </a:cubicBezTo>
                <a:cubicBezTo>
                  <a:pt x="762" y="46"/>
                  <a:pt x="760" y="46"/>
                  <a:pt x="757" y="47"/>
                </a:cubicBezTo>
                <a:cubicBezTo>
                  <a:pt x="754" y="48"/>
                  <a:pt x="752" y="49"/>
                  <a:pt x="750" y="52"/>
                </a:cubicBezTo>
                <a:cubicBezTo>
                  <a:pt x="749" y="55"/>
                  <a:pt x="741" y="69"/>
                  <a:pt x="734" y="81"/>
                </a:cubicBezTo>
                <a:cubicBezTo>
                  <a:pt x="727" y="78"/>
                  <a:pt x="720" y="76"/>
                  <a:pt x="713" y="73"/>
                </a:cubicBezTo>
                <a:cubicBezTo>
                  <a:pt x="716" y="59"/>
                  <a:pt x="719" y="43"/>
                  <a:pt x="720" y="40"/>
                </a:cubicBezTo>
                <a:cubicBezTo>
                  <a:pt x="721" y="37"/>
                  <a:pt x="720" y="34"/>
                  <a:pt x="719" y="32"/>
                </a:cubicBezTo>
                <a:cubicBezTo>
                  <a:pt x="717" y="30"/>
                  <a:pt x="715" y="28"/>
                  <a:pt x="712" y="27"/>
                </a:cubicBezTo>
                <a:cubicBezTo>
                  <a:pt x="709" y="26"/>
                  <a:pt x="706" y="26"/>
                  <a:pt x="704" y="27"/>
                </a:cubicBezTo>
                <a:cubicBezTo>
                  <a:pt x="701" y="28"/>
                  <a:pt x="699" y="30"/>
                  <a:pt x="698" y="33"/>
                </a:cubicBezTo>
                <a:cubicBezTo>
                  <a:pt x="696" y="36"/>
                  <a:pt x="690" y="51"/>
                  <a:pt x="684" y="64"/>
                </a:cubicBezTo>
                <a:cubicBezTo>
                  <a:pt x="677" y="62"/>
                  <a:pt x="670" y="60"/>
                  <a:pt x="663" y="58"/>
                </a:cubicBezTo>
                <a:cubicBezTo>
                  <a:pt x="664" y="44"/>
                  <a:pt x="666" y="28"/>
                  <a:pt x="666" y="25"/>
                </a:cubicBezTo>
                <a:cubicBezTo>
                  <a:pt x="667" y="22"/>
                  <a:pt x="666" y="19"/>
                  <a:pt x="664" y="17"/>
                </a:cubicBezTo>
                <a:cubicBezTo>
                  <a:pt x="662" y="14"/>
                  <a:pt x="660" y="13"/>
                  <a:pt x="657" y="12"/>
                </a:cubicBezTo>
                <a:cubicBezTo>
                  <a:pt x="654" y="12"/>
                  <a:pt x="651" y="12"/>
                  <a:pt x="649" y="13"/>
                </a:cubicBezTo>
                <a:cubicBezTo>
                  <a:pt x="646" y="15"/>
                  <a:pt x="644" y="17"/>
                  <a:pt x="643" y="20"/>
                </a:cubicBezTo>
                <a:cubicBezTo>
                  <a:pt x="642" y="23"/>
                  <a:pt x="638" y="38"/>
                  <a:pt x="633" y="52"/>
                </a:cubicBezTo>
                <a:cubicBezTo>
                  <a:pt x="626" y="51"/>
                  <a:pt x="619" y="49"/>
                  <a:pt x="611" y="48"/>
                </a:cubicBezTo>
                <a:cubicBezTo>
                  <a:pt x="611" y="34"/>
                  <a:pt x="611" y="18"/>
                  <a:pt x="611" y="15"/>
                </a:cubicBezTo>
                <a:cubicBezTo>
                  <a:pt x="611" y="12"/>
                  <a:pt x="610" y="9"/>
                  <a:pt x="608" y="7"/>
                </a:cubicBezTo>
                <a:cubicBezTo>
                  <a:pt x="606" y="5"/>
                  <a:pt x="604" y="4"/>
                  <a:pt x="601" y="3"/>
                </a:cubicBezTo>
                <a:cubicBezTo>
                  <a:pt x="598" y="3"/>
                  <a:pt x="595" y="4"/>
                  <a:pt x="593" y="5"/>
                </a:cubicBezTo>
                <a:cubicBezTo>
                  <a:pt x="590" y="7"/>
                  <a:pt x="589" y="9"/>
                  <a:pt x="588" y="12"/>
                </a:cubicBezTo>
                <a:cubicBezTo>
                  <a:pt x="587" y="15"/>
                  <a:pt x="584" y="31"/>
                  <a:pt x="581" y="45"/>
                </a:cubicBezTo>
                <a:cubicBezTo>
                  <a:pt x="574" y="45"/>
                  <a:pt x="566" y="44"/>
                  <a:pt x="559" y="44"/>
                </a:cubicBezTo>
                <a:cubicBezTo>
                  <a:pt x="558" y="30"/>
                  <a:pt x="556" y="14"/>
                  <a:pt x="556" y="10"/>
                </a:cubicBezTo>
                <a:cubicBezTo>
                  <a:pt x="555" y="8"/>
                  <a:pt x="554" y="5"/>
                  <a:pt x="552" y="3"/>
                </a:cubicBezTo>
                <a:cubicBezTo>
                  <a:pt x="550" y="1"/>
                  <a:pt x="547" y="0"/>
                  <a:pt x="544" y="0"/>
                </a:cubicBezTo>
                <a:cubicBezTo>
                  <a:pt x="541" y="0"/>
                  <a:pt x="538" y="1"/>
                  <a:pt x="536" y="3"/>
                </a:cubicBezTo>
                <a:cubicBezTo>
                  <a:pt x="534" y="5"/>
                  <a:pt x="533" y="8"/>
                  <a:pt x="532" y="10"/>
                </a:cubicBezTo>
                <a:cubicBezTo>
                  <a:pt x="532" y="14"/>
                  <a:pt x="530" y="30"/>
                  <a:pt x="529" y="44"/>
                </a:cubicBezTo>
                <a:cubicBezTo>
                  <a:pt x="522" y="44"/>
                  <a:pt x="514" y="45"/>
                  <a:pt x="507" y="45"/>
                </a:cubicBezTo>
                <a:cubicBezTo>
                  <a:pt x="504" y="31"/>
                  <a:pt x="501" y="15"/>
                  <a:pt x="500" y="12"/>
                </a:cubicBezTo>
                <a:cubicBezTo>
                  <a:pt x="499" y="9"/>
                  <a:pt x="497" y="7"/>
                  <a:pt x="495" y="5"/>
                </a:cubicBezTo>
                <a:cubicBezTo>
                  <a:pt x="493" y="4"/>
                  <a:pt x="490" y="3"/>
                  <a:pt x="487" y="3"/>
                </a:cubicBezTo>
                <a:cubicBezTo>
                  <a:pt x="484" y="4"/>
                  <a:pt x="482" y="5"/>
                  <a:pt x="480" y="7"/>
                </a:cubicBezTo>
                <a:cubicBezTo>
                  <a:pt x="478" y="9"/>
                  <a:pt x="477" y="12"/>
                  <a:pt x="477" y="15"/>
                </a:cubicBezTo>
                <a:cubicBezTo>
                  <a:pt x="477" y="18"/>
                  <a:pt x="477" y="34"/>
                  <a:pt x="477" y="48"/>
                </a:cubicBezTo>
                <a:cubicBezTo>
                  <a:pt x="469" y="49"/>
                  <a:pt x="462" y="51"/>
                  <a:pt x="455" y="52"/>
                </a:cubicBezTo>
                <a:cubicBezTo>
                  <a:pt x="450" y="38"/>
                  <a:pt x="446" y="23"/>
                  <a:pt x="445" y="20"/>
                </a:cubicBezTo>
                <a:cubicBezTo>
                  <a:pt x="444" y="17"/>
                  <a:pt x="442" y="15"/>
                  <a:pt x="439" y="13"/>
                </a:cubicBezTo>
                <a:cubicBezTo>
                  <a:pt x="437" y="12"/>
                  <a:pt x="434" y="12"/>
                  <a:pt x="431" y="12"/>
                </a:cubicBezTo>
                <a:cubicBezTo>
                  <a:pt x="428" y="13"/>
                  <a:pt x="426" y="14"/>
                  <a:pt x="424" y="17"/>
                </a:cubicBezTo>
                <a:cubicBezTo>
                  <a:pt x="422" y="19"/>
                  <a:pt x="421" y="22"/>
                  <a:pt x="422" y="25"/>
                </a:cubicBezTo>
                <a:cubicBezTo>
                  <a:pt x="422" y="28"/>
                  <a:pt x="424" y="44"/>
                  <a:pt x="425" y="58"/>
                </a:cubicBezTo>
                <a:cubicBezTo>
                  <a:pt x="418" y="60"/>
                  <a:pt x="411" y="62"/>
                  <a:pt x="404" y="64"/>
                </a:cubicBezTo>
                <a:cubicBezTo>
                  <a:pt x="398" y="51"/>
                  <a:pt x="392" y="36"/>
                  <a:pt x="390" y="33"/>
                </a:cubicBezTo>
                <a:cubicBezTo>
                  <a:pt x="389" y="30"/>
                  <a:pt x="387" y="28"/>
                  <a:pt x="384" y="27"/>
                </a:cubicBezTo>
                <a:cubicBezTo>
                  <a:pt x="382" y="26"/>
                  <a:pt x="379" y="26"/>
                  <a:pt x="376" y="27"/>
                </a:cubicBezTo>
                <a:cubicBezTo>
                  <a:pt x="373" y="28"/>
                  <a:pt x="371" y="30"/>
                  <a:pt x="369" y="32"/>
                </a:cubicBezTo>
                <a:cubicBezTo>
                  <a:pt x="368" y="34"/>
                  <a:pt x="367" y="37"/>
                  <a:pt x="368" y="40"/>
                </a:cubicBezTo>
                <a:cubicBezTo>
                  <a:pt x="369" y="43"/>
                  <a:pt x="372" y="59"/>
                  <a:pt x="375" y="73"/>
                </a:cubicBezTo>
                <a:cubicBezTo>
                  <a:pt x="368" y="76"/>
                  <a:pt x="361" y="78"/>
                  <a:pt x="354" y="81"/>
                </a:cubicBezTo>
                <a:cubicBezTo>
                  <a:pt x="347" y="69"/>
                  <a:pt x="339" y="55"/>
                  <a:pt x="338" y="52"/>
                </a:cubicBezTo>
                <a:cubicBezTo>
                  <a:pt x="336" y="49"/>
                  <a:pt x="334" y="48"/>
                  <a:pt x="331" y="47"/>
                </a:cubicBezTo>
                <a:cubicBezTo>
                  <a:pt x="328" y="46"/>
                  <a:pt x="326" y="46"/>
                  <a:pt x="323" y="47"/>
                </a:cubicBezTo>
                <a:cubicBezTo>
                  <a:pt x="320" y="49"/>
                  <a:pt x="318" y="51"/>
                  <a:pt x="317" y="53"/>
                </a:cubicBezTo>
                <a:cubicBezTo>
                  <a:pt x="316" y="56"/>
                  <a:pt x="315" y="59"/>
                  <a:pt x="316" y="61"/>
                </a:cubicBezTo>
                <a:cubicBezTo>
                  <a:pt x="317" y="65"/>
                  <a:pt x="322" y="80"/>
                  <a:pt x="327" y="93"/>
                </a:cubicBezTo>
                <a:cubicBezTo>
                  <a:pt x="320" y="97"/>
                  <a:pt x="314" y="100"/>
                  <a:pt x="307" y="104"/>
                </a:cubicBezTo>
                <a:cubicBezTo>
                  <a:pt x="298" y="92"/>
                  <a:pt x="289" y="79"/>
                  <a:pt x="287" y="76"/>
                </a:cubicBezTo>
                <a:cubicBezTo>
                  <a:pt x="286" y="74"/>
                  <a:pt x="283" y="72"/>
                  <a:pt x="280" y="72"/>
                </a:cubicBezTo>
                <a:cubicBezTo>
                  <a:pt x="278" y="71"/>
                  <a:pt x="275" y="72"/>
                  <a:pt x="272" y="73"/>
                </a:cubicBezTo>
                <a:cubicBezTo>
                  <a:pt x="270" y="75"/>
                  <a:pt x="268" y="77"/>
                  <a:pt x="267" y="80"/>
                </a:cubicBezTo>
                <a:cubicBezTo>
                  <a:pt x="266" y="82"/>
                  <a:pt x="266" y="85"/>
                  <a:pt x="267" y="88"/>
                </a:cubicBezTo>
                <a:cubicBezTo>
                  <a:pt x="268" y="91"/>
                  <a:pt x="275" y="105"/>
                  <a:pt x="281" y="119"/>
                </a:cubicBezTo>
                <a:cubicBezTo>
                  <a:pt x="275" y="123"/>
                  <a:pt x="268" y="127"/>
                  <a:pt x="262" y="131"/>
                </a:cubicBezTo>
                <a:cubicBezTo>
                  <a:pt x="253" y="120"/>
                  <a:pt x="242" y="108"/>
                  <a:pt x="240" y="106"/>
                </a:cubicBezTo>
                <a:cubicBezTo>
                  <a:pt x="238" y="103"/>
                  <a:pt x="235" y="102"/>
                  <a:pt x="232" y="102"/>
                </a:cubicBezTo>
                <a:cubicBezTo>
                  <a:pt x="230" y="102"/>
                  <a:pt x="227" y="103"/>
                  <a:pt x="224" y="104"/>
                </a:cubicBezTo>
                <a:cubicBezTo>
                  <a:pt x="222" y="106"/>
                  <a:pt x="220" y="109"/>
                  <a:pt x="220" y="111"/>
                </a:cubicBezTo>
                <a:cubicBezTo>
                  <a:pt x="219" y="114"/>
                  <a:pt x="219" y="117"/>
                  <a:pt x="221" y="119"/>
                </a:cubicBezTo>
                <a:cubicBezTo>
                  <a:pt x="223" y="122"/>
                  <a:pt x="231" y="136"/>
                  <a:pt x="238" y="149"/>
                </a:cubicBezTo>
                <a:cubicBezTo>
                  <a:pt x="232" y="153"/>
                  <a:pt x="226" y="158"/>
                  <a:pt x="221" y="163"/>
                </a:cubicBezTo>
                <a:cubicBezTo>
                  <a:pt x="210" y="153"/>
                  <a:pt x="198" y="142"/>
                  <a:pt x="196" y="140"/>
                </a:cubicBezTo>
                <a:cubicBezTo>
                  <a:pt x="194" y="138"/>
                  <a:pt x="191" y="137"/>
                  <a:pt x="188" y="137"/>
                </a:cubicBezTo>
                <a:cubicBezTo>
                  <a:pt x="185" y="137"/>
                  <a:pt x="182" y="138"/>
                  <a:pt x="180" y="140"/>
                </a:cubicBezTo>
                <a:cubicBezTo>
                  <a:pt x="178" y="142"/>
                  <a:pt x="177" y="145"/>
                  <a:pt x="176" y="148"/>
                </a:cubicBezTo>
                <a:cubicBezTo>
                  <a:pt x="176" y="150"/>
                  <a:pt x="176" y="153"/>
                  <a:pt x="178" y="156"/>
                </a:cubicBezTo>
                <a:cubicBezTo>
                  <a:pt x="180" y="158"/>
                  <a:pt x="190" y="171"/>
                  <a:pt x="198" y="183"/>
                </a:cubicBezTo>
                <a:cubicBezTo>
                  <a:pt x="193" y="188"/>
                  <a:pt x="188" y="193"/>
                  <a:pt x="182" y="199"/>
                </a:cubicBezTo>
                <a:cubicBezTo>
                  <a:pt x="171" y="190"/>
                  <a:pt x="158" y="181"/>
                  <a:pt x="155" y="179"/>
                </a:cubicBezTo>
                <a:cubicBezTo>
                  <a:pt x="153" y="177"/>
                  <a:pt x="150" y="176"/>
                  <a:pt x="147" y="177"/>
                </a:cubicBezTo>
                <a:cubicBezTo>
                  <a:pt x="145" y="177"/>
                  <a:pt x="142" y="178"/>
                  <a:pt x="140" y="180"/>
                </a:cubicBezTo>
                <a:cubicBezTo>
                  <a:pt x="138" y="183"/>
                  <a:pt x="137" y="185"/>
                  <a:pt x="137" y="188"/>
                </a:cubicBezTo>
                <a:cubicBezTo>
                  <a:pt x="137" y="191"/>
                  <a:pt x="138" y="194"/>
                  <a:pt x="140" y="196"/>
                </a:cubicBezTo>
                <a:cubicBezTo>
                  <a:pt x="142" y="198"/>
                  <a:pt x="153" y="210"/>
                  <a:pt x="163" y="221"/>
                </a:cubicBezTo>
                <a:cubicBezTo>
                  <a:pt x="158" y="227"/>
                  <a:pt x="153" y="233"/>
                  <a:pt x="148" y="238"/>
                </a:cubicBezTo>
                <a:cubicBezTo>
                  <a:pt x="136" y="231"/>
                  <a:pt x="122" y="223"/>
                  <a:pt x="119" y="221"/>
                </a:cubicBezTo>
                <a:cubicBezTo>
                  <a:pt x="117" y="220"/>
                  <a:pt x="114" y="220"/>
                  <a:pt x="111" y="220"/>
                </a:cubicBezTo>
                <a:cubicBezTo>
                  <a:pt x="108" y="221"/>
                  <a:pt x="106" y="222"/>
                  <a:pt x="104" y="225"/>
                </a:cubicBezTo>
                <a:cubicBezTo>
                  <a:pt x="102" y="227"/>
                  <a:pt x="102" y="230"/>
                  <a:pt x="102" y="233"/>
                </a:cubicBezTo>
                <a:cubicBezTo>
                  <a:pt x="102" y="236"/>
                  <a:pt x="103" y="238"/>
                  <a:pt x="105" y="240"/>
                </a:cubicBezTo>
                <a:cubicBezTo>
                  <a:pt x="108" y="242"/>
                  <a:pt x="120" y="253"/>
                  <a:pt x="131" y="263"/>
                </a:cubicBezTo>
                <a:cubicBezTo>
                  <a:pt x="127" y="269"/>
                  <a:pt x="122" y="275"/>
                  <a:pt x="118" y="282"/>
                </a:cubicBezTo>
                <a:cubicBezTo>
                  <a:pt x="105" y="276"/>
                  <a:pt x="91" y="269"/>
                  <a:pt x="88" y="268"/>
                </a:cubicBezTo>
                <a:cubicBezTo>
                  <a:pt x="85" y="266"/>
                  <a:pt x="82" y="266"/>
                  <a:pt x="80" y="267"/>
                </a:cubicBezTo>
                <a:cubicBezTo>
                  <a:pt x="77" y="268"/>
                  <a:pt x="75" y="270"/>
                  <a:pt x="73" y="273"/>
                </a:cubicBezTo>
                <a:cubicBezTo>
                  <a:pt x="72" y="275"/>
                  <a:pt x="71" y="278"/>
                  <a:pt x="72" y="281"/>
                </a:cubicBezTo>
                <a:cubicBezTo>
                  <a:pt x="72" y="284"/>
                  <a:pt x="74" y="286"/>
                  <a:pt x="76" y="288"/>
                </a:cubicBezTo>
                <a:cubicBezTo>
                  <a:pt x="79" y="290"/>
                  <a:pt x="92" y="299"/>
                  <a:pt x="104" y="307"/>
                </a:cubicBezTo>
                <a:cubicBezTo>
                  <a:pt x="100" y="314"/>
                  <a:pt x="97" y="321"/>
                  <a:pt x="93" y="328"/>
                </a:cubicBezTo>
                <a:cubicBezTo>
                  <a:pt x="79" y="323"/>
                  <a:pt x="64" y="318"/>
                  <a:pt x="61" y="317"/>
                </a:cubicBezTo>
                <a:cubicBezTo>
                  <a:pt x="59" y="316"/>
                  <a:pt x="56" y="316"/>
                  <a:pt x="53" y="317"/>
                </a:cubicBezTo>
                <a:cubicBezTo>
                  <a:pt x="51" y="319"/>
                  <a:pt x="48" y="321"/>
                  <a:pt x="47" y="323"/>
                </a:cubicBezTo>
                <a:cubicBezTo>
                  <a:pt x="46" y="326"/>
                  <a:pt x="46" y="329"/>
                  <a:pt x="47" y="332"/>
                </a:cubicBezTo>
                <a:cubicBezTo>
                  <a:pt x="48" y="334"/>
                  <a:pt x="49" y="337"/>
                  <a:pt x="52" y="338"/>
                </a:cubicBezTo>
                <a:cubicBezTo>
                  <a:pt x="55" y="340"/>
                  <a:pt x="68" y="348"/>
                  <a:pt x="81" y="355"/>
                </a:cubicBezTo>
                <a:cubicBezTo>
                  <a:pt x="78" y="362"/>
                  <a:pt x="76" y="369"/>
                  <a:pt x="73" y="376"/>
                </a:cubicBezTo>
                <a:cubicBezTo>
                  <a:pt x="59" y="373"/>
                  <a:pt x="43" y="369"/>
                  <a:pt x="40" y="369"/>
                </a:cubicBezTo>
                <a:cubicBezTo>
                  <a:pt x="37" y="368"/>
                  <a:pt x="34" y="369"/>
                  <a:pt x="32" y="370"/>
                </a:cubicBezTo>
                <a:cubicBezTo>
                  <a:pt x="30" y="372"/>
                  <a:pt x="28" y="374"/>
                  <a:pt x="27" y="377"/>
                </a:cubicBezTo>
                <a:cubicBezTo>
                  <a:pt x="26" y="379"/>
                  <a:pt x="26" y="382"/>
                  <a:pt x="27" y="385"/>
                </a:cubicBezTo>
                <a:cubicBezTo>
                  <a:pt x="28" y="388"/>
                  <a:pt x="30" y="390"/>
                  <a:pt x="33" y="391"/>
                </a:cubicBezTo>
                <a:cubicBezTo>
                  <a:pt x="36" y="392"/>
                  <a:pt x="50" y="399"/>
                  <a:pt x="64" y="404"/>
                </a:cubicBezTo>
                <a:cubicBezTo>
                  <a:pt x="62" y="412"/>
                  <a:pt x="60" y="419"/>
                  <a:pt x="58" y="426"/>
                </a:cubicBezTo>
                <a:cubicBezTo>
                  <a:pt x="44" y="425"/>
                  <a:pt x="28" y="423"/>
                  <a:pt x="25" y="422"/>
                </a:cubicBezTo>
                <a:cubicBezTo>
                  <a:pt x="22" y="422"/>
                  <a:pt x="19" y="423"/>
                  <a:pt x="17" y="425"/>
                </a:cubicBezTo>
                <a:cubicBezTo>
                  <a:pt x="14" y="426"/>
                  <a:pt x="13" y="429"/>
                  <a:pt x="12" y="432"/>
                </a:cubicBezTo>
                <a:cubicBezTo>
                  <a:pt x="12" y="435"/>
                  <a:pt x="12" y="437"/>
                  <a:pt x="13" y="440"/>
                </a:cubicBezTo>
                <a:cubicBezTo>
                  <a:pt x="15" y="442"/>
                  <a:pt x="17" y="444"/>
                  <a:pt x="20" y="445"/>
                </a:cubicBezTo>
                <a:cubicBezTo>
                  <a:pt x="23" y="446"/>
                  <a:pt x="38" y="451"/>
                  <a:pt x="52" y="455"/>
                </a:cubicBezTo>
                <a:cubicBezTo>
                  <a:pt x="50" y="463"/>
                  <a:pt x="49" y="470"/>
                  <a:pt x="48" y="478"/>
                </a:cubicBezTo>
                <a:cubicBezTo>
                  <a:pt x="34" y="478"/>
                  <a:pt x="18" y="477"/>
                  <a:pt x="15" y="477"/>
                </a:cubicBezTo>
                <a:cubicBezTo>
                  <a:pt x="12" y="477"/>
                  <a:pt x="9" y="479"/>
                  <a:pt x="7" y="481"/>
                </a:cubicBezTo>
                <a:cubicBezTo>
                  <a:pt x="5" y="482"/>
                  <a:pt x="4" y="485"/>
                  <a:pt x="3" y="488"/>
                </a:cubicBezTo>
                <a:cubicBezTo>
                  <a:pt x="3" y="491"/>
                  <a:pt x="4" y="494"/>
                  <a:pt x="5" y="496"/>
                </a:cubicBezTo>
                <a:cubicBezTo>
                  <a:pt x="7" y="498"/>
                  <a:pt x="9" y="500"/>
                  <a:pt x="12" y="501"/>
                </a:cubicBezTo>
                <a:cubicBezTo>
                  <a:pt x="15" y="501"/>
                  <a:pt x="31" y="505"/>
                  <a:pt x="45" y="507"/>
                </a:cubicBezTo>
                <a:cubicBezTo>
                  <a:pt x="45" y="515"/>
                  <a:pt x="44" y="522"/>
                  <a:pt x="44" y="530"/>
                </a:cubicBezTo>
                <a:cubicBezTo>
                  <a:pt x="30" y="531"/>
                  <a:pt x="14" y="533"/>
                  <a:pt x="10" y="533"/>
                </a:cubicBezTo>
                <a:cubicBezTo>
                  <a:pt x="7" y="533"/>
                  <a:pt x="5" y="535"/>
                  <a:pt x="3" y="537"/>
                </a:cubicBezTo>
                <a:cubicBezTo>
                  <a:pt x="1" y="539"/>
                  <a:pt x="0" y="542"/>
                  <a:pt x="0" y="545"/>
                </a:cubicBezTo>
                <a:cubicBezTo>
                  <a:pt x="0" y="548"/>
                  <a:pt x="1" y="551"/>
                  <a:pt x="3" y="553"/>
                </a:cubicBezTo>
                <a:cubicBezTo>
                  <a:pt x="5" y="555"/>
                  <a:pt x="7" y="556"/>
                  <a:pt x="10" y="557"/>
                </a:cubicBezTo>
                <a:cubicBezTo>
                  <a:pt x="14" y="557"/>
                  <a:pt x="30" y="558"/>
                  <a:pt x="44" y="560"/>
                </a:cubicBezTo>
                <a:cubicBezTo>
                  <a:pt x="44" y="567"/>
                  <a:pt x="45" y="575"/>
                  <a:pt x="45" y="582"/>
                </a:cubicBezTo>
                <a:cubicBezTo>
                  <a:pt x="31" y="585"/>
                  <a:pt x="15" y="588"/>
                  <a:pt x="12" y="589"/>
                </a:cubicBezTo>
                <a:cubicBezTo>
                  <a:pt x="9" y="590"/>
                  <a:pt x="7" y="591"/>
                  <a:pt x="5" y="594"/>
                </a:cubicBezTo>
                <a:cubicBezTo>
                  <a:pt x="4" y="596"/>
                  <a:pt x="3" y="599"/>
                  <a:pt x="3" y="602"/>
                </a:cubicBezTo>
                <a:cubicBezTo>
                  <a:pt x="4" y="605"/>
                  <a:pt x="5" y="607"/>
                  <a:pt x="7" y="609"/>
                </a:cubicBezTo>
                <a:cubicBezTo>
                  <a:pt x="9" y="611"/>
                  <a:pt x="12" y="613"/>
                  <a:pt x="15" y="612"/>
                </a:cubicBezTo>
                <a:cubicBezTo>
                  <a:pt x="18" y="612"/>
                  <a:pt x="34" y="612"/>
                  <a:pt x="48" y="612"/>
                </a:cubicBezTo>
                <a:cubicBezTo>
                  <a:pt x="49" y="620"/>
                  <a:pt x="50" y="627"/>
                  <a:pt x="52" y="634"/>
                </a:cubicBezTo>
                <a:cubicBezTo>
                  <a:pt x="38" y="639"/>
                  <a:pt x="23" y="644"/>
                  <a:pt x="20" y="645"/>
                </a:cubicBezTo>
                <a:cubicBezTo>
                  <a:pt x="17" y="645"/>
                  <a:pt x="15" y="647"/>
                  <a:pt x="13" y="650"/>
                </a:cubicBezTo>
                <a:cubicBezTo>
                  <a:pt x="12" y="652"/>
                  <a:pt x="12" y="655"/>
                  <a:pt x="12" y="658"/>
                </a:cubicBezTo>
                <a:cubicBezTo>
                  <a:pt x="13" y="661"/>
                  <a:pt x="14" y="664"/>
                  <a:pt x="17" y="665"/>
                </a:cubicBezTo>
                <a:cubicBezTo>
                  <a:pt x="19" y="667"/>
                  <a:pt x="22" y="668"/>
                  <a:pt x="25" y="668"/>
                </a:cubicBezTo>
                <a:cubicBezTo>
                  <a:pt x="28" y="667"/>
                  <a:pt x="44" y="665"/>
                  <a:pt x="58" y="664"/>
                </a:cubicBezTo>
                <a:cubicBezTo>
                  <a:pt x="60" y="671"/>
                  <a:pt x="62" y="678"/>
                  <a:pt x="64" y="686"/>
                </a:cubicBezTo>
                <a:cubicBezTo>
                  <a:pt x="50" y="691"/>
                  <a:pt x="36" y="698"/>
                  <a:pt x="33" y="699"/>
                </a:cubicBezTo>
                <a:cubicBezTo>
                  <a:pt x="30" y="700"/>
                  <a:pt x="28" y="702"/>
                  <a:pt x="27" y="705"/>
                </a:cubicBezTo>
                <a:cubicBezTo>
                  <a:pt x="26" y="708"/>
                  <a:pt x="26" y="710"/>
                  <a:pt x="27" y="713"/>
                </a:cubicBezTo>
                <a:cubicBezTo>
                  <a:pt x="28" y="716"/>
                  <a:pt x="30" y="718"/>
                  <a:pt x="32" y="720"/>
                </a:cubicBezTo>
                <a:cubicBezTo>
                  <a:pt x="34" y="721"/>
                  <a:pt x="37" y="722"/>
                  <a:pt x="40" y="721"/>
                </a:cubicBezTo>
                <a:cubicBezTo>
                  <a:pt x="43" y="721"/>
                  <a:pt x="59" y="717"/>
                  <a:pt x="73" y="714"/>
                </a:cubicBezTo>
                <a:cubicBezTo>
                  <a:pt x="76" y="721"/>
                  <a:pt x="78" y="728"/>
                  <a:pt x="81" y="735"/>
                </a:cubicBezTo>
                <a:cubicBezTo>
                  <a:pt x="68" y="742"/>
                  <a:pt x="55" y="750"/>
                  <a:pt x="52" y="752"/>
                </a:cubicBezTo>
                <a:cubicBezTo>
                  <a:pt x="49" y="753"/>
                  <a:pt x="48" y="755"/>
                  <a:pt x="47" y="758"/>
                </a:cubicBezTo>
                <a:cubicBezTo>
                  <a:pt x="46" y="761"/>
                  <a:pt x="46" y="764"/>
                  <a:pt x="47" y="766"/>
                </a:cubicBezTo>
                <a:cubicBezTo>
                  <a:pt x="48" y="769"/>
                  <a:pt x="51" y="771"/>
                  <a:pt x="53" y="772"/>
                </a:cubicBezTo>
                <a:cubicBezTo>
                  <a:pt x="56" y="774"/>
                  <a:pt x="59" y="774"/>
                  <a:pt x="61" y="773"/>
                </a:cubicBezTo>
                <a:cubicBezTo>
                  <a:pt x="64" y="772"/>
                  <a:pt x="79" y="767"/>
                  <a:pt x="93" y="762"/>
                </a:cubicBezTo>
                <a:cubicBezTo>
                  <a:pt x="97" y="769"/>
                  <a:pt x="100" y="776"/>
                  <a:pt x="104" y="782"/>
                </a:cubicBezTo>
                <a:cubicBezTo>
                  <a:pt x="92" y="791"/>
                  <a:pt x="79" y="800"/>
                  <a:pt x="76" y="802"/>
                </a:cubicBezTo>
                <a:cubicBezTo>
                  <a:pt x="74" y="804"/>
                  <a:pt x="72" y="806"/>
                  <a:pt x="72" y="809"/>
                </a:cubicBezTo>
                <a:cubicBezTo>
                  <a:pt x="71" y="812"/>
                  <a:pt x="72" y="815"/>
                  <a:pt x="73" y="817"/>
                </a:cubicBezTo>
                <a:cubicBezTo>
                  <a:pt x="75" y="820"/>
                  <a:pt x="77" y="822"/>
                  <a:pt x="80" y="823"/>
                </a:cubicBezTo>
                <a:cubicBezTo>
                  <a:pt x="82" y="824"/>
                  <a:pt x="85" y="824"/>
                  <a:pt x="88" y="822"/>
                </a:cubicBezTo>
                <a:cubicBezTo>
                  <a:pt x="91" y="821"/>
                  <a:pt x="105" y="814"/>
                  <a:pt x="118" y="808"/>
                </a:cubicBezTo>
                <a:cubicBezTo>
                  <a:pt x="122" y="815"/>
                  <a:pt x="127" y="821"/>
                  <a:pt x="131" y="827"/>
                </a:cubicBezTo>
                <a:cubicBezTo>
                  <a:pt x="120" y="837"/>
                  <a:pt x="108" y="847"/>
                  <a:pt x="105" y="850"/>
                </a:cubicBezTo>
                <a:cubicBezTo>
                  <a:pt x="103" y="852"/>
                  <a:pt x="102" y="854"/>
                  <a:pt x="102" y="857"/>
                </a:cubicBezTo>
                <a:cubicBezTo>
                  <a:pt x="102" y="860"/>
                  <a:pt x="102" y="863"/>
                  <a:pt x="104" y="865"/>
                </a:cubicBezTo>
                <a:cubicBezTo>
                  <a:pt x="106" y="867"/>
                  <a:pt x="108" y="869"/>
                  <a:pt x="111" y="870"/>
                </a:cubicBezTo>
                <a:cubicBezTo>
                  <a:pt x="114" y="870"/>
                  <a:pt x="117" y="870"/>
                  <a:pt x="119" y="869"/>
                </a:cubicBezTo>
                <a:cubicBezTo>
                  <a:pt x="122" y="867"/>
                  <a:pt x="136" y="859"/>
                  <a:pt x="148" y="851"/>
                </a:cubicBezTo>
                <a:cubicBezTo>
                  <a:pt x="153" y="857"/>
                  <a:pt x="158" y="863"/>
                  <a:pt x="163" y="869"/>
                </a:cubicBezTo>
                <a:cubicBezTo>
                  <a:pt x="153" y="880"/>
                  <a:pt x="142" y="891"/>
                  <a:pt x="140" y="894"/>
                </a:cubicBezTo>
                <a:cubicBezTo>
                  <a:pt x="138" y="896"/>
                  <a:pt x="137" y="899"/>
                  <a:pt x="137" y="902"/>
                </a:cubicBezTo>
                <a:cubicBezTo>
                  <a:pt x="137" y="904"/>
                  <a:pt x="138" y="907"/>
                  <a:pt x="140" y="909"/>
                </a:cubicBezTo>
                <a:cubicBezTo>
                  <a:pt x="142" y="912"/>
                  <a:pt x="145" y="913"/>
                  <a:pt x="147" y="913"/>
                </a:cubicBezTo>
                <a:cubicBezTo>
                  <a:pt x="150" y="914"/>
                  <a:pt x="153" y="913"/>
                  <a:pt x="155" y="911"/>
                </a:cubicBezTo>
                <a:cubicBezTo>
                  <a:pt x="158" y="909"/>
                  <a:pt x="171" y="900"/>
                  <a:pt x="182" y="891"/>
                </a:cubicBezTo>
                <a:cubicBezTo>
                  <a:pt x="188" y="897"/>
                  <a:pt x="193" y="902"/>
                  <a:pt x="198" y="907"/>
                </a:cubicBezTo>
                <a:cubicBezTo>
                  <a:pt x="190" y="919"/>
                  <a:pt x="180" y="932"/>
                  <a:pt x="178" y="934"/>
                </a:cubicBezTo>
                <a:cubicBezTo>
                  <a:pt x="176" y="937"/>
                  <a:pt x="176" y="940"/>
                  <a:pt x="176" y="942"/>
                </a:cubicBezTo>
                <a:cubicBezTo>
                  <a:pt x="177" y="945"/>
                  <a:pt x="178" y="948"/>
                  <a:pt x="180" y="950"/>
                </a:cubicBezTo>
                <a:cubicBezTo>
                  <a:pt x="182" y="952"/>
                  <a:pt x="185" y="953"/>
                  <a:pt x="188" y="953"/>
                </a:cubicBezTo>
                <a:cubicBezTo>
                  <a:pt x="191" y="953"/>
                  <a:pt x="194" y="952"/>
                  <a:pt x="196" y="950"/>
                </a:cubicBezTo>
                <a:cubicBezTo>
                  <a:pt x="198" y="948"/>
                  <a:pt x="210" y="937"/>
                  <a:pt x="221" y="927"/>
                </a:cubicBezTo>
                <a:cubicBezTo>
                  <a:pt x="226" y="932"/>
                  <a:pt x="232" y="937"/>
                  <a:pt x="238" y="941"/>
                </a:cubicBezTo>
                <a:cubicBezTo>
                  <a:pt x="231" y="954"/>
                  <a:pt x="223" y="968"/>
                  <a:pt x="221" y="970"/>
                </a:cubicBezTo>
                <a:cubicBezTo>
                  <a:pt x="219" y="973"/>
                  <a:pt x="219" y="976"/>
                  <a:pt x="220" y="979"/>
                </a:cubicBezTo>
                <a:cubicBezTo>
                  <a:pt x="220" y="981"/>
                  <a:pt x="222" y="984"/>
                  <a:pt x="224" y="986"/>
                </a:cubicBezTo>
                <a:cubicBezTo>
                  <a:pt x="227" y="987"/>
                  <a:pt x="230" y="988"/>
                  <a:pt x="232" y="988"/>
                </a:cubicBezTo>
                <a:cubicBezTo>
                  <a:pt x="235" y="988"/>
                  <a:pt x="238" y="986"/>
                  <a:pt x="240" y="984"/>
                </a:cubicBezTo>
                <a:cubicBezTo>
                  <a:pt x="242" y="982"/>
                  <a:pt x="253" y="970"/>
                  <a:pt x="262" y="959"/>
                </a:cubicBezTo>
                <a:cubicBezTo>
                  <a:pt x="268" y="963"/>
                  <a:pt x="275" y="967"/>
                  <a:pt x="281" y="971"/>
                </a:cubicBezTo>
                <a:cubicBezTo>
                  <a:pt x="275" y="984"/>
                  <a:pt x="268" y="999"/>
                  <a:pt x="267" y="1002"/>
                </a:cubicBezTo>
                <a:cubicBezTo>
                  <a:pt x="266" y="1005"/>
                  <a:pt x="266" y="1008"/>
                  <a:pt x="267" y="1010"/>
                </a:cubicBezTo>
                <a:cubicBezTo>
                  <a:pt x="268" y="1013"/>
                  <a:pt x="270" y="1015"/>
                  <a:pt x="272" y="1017"/>
                </a:cubicBezTo>
                <a:cubicBezTo>
                  <a:pt x="275" y="1018"/>
                  <a:pt x="278" y="1019"/>
                  <a:pt x="280" y="1018"/>
                </a:cubicBezTo>
                <a:cubicBezTo>
                  <a:pt x="283" y="1018"/>
                  <a:pt x="286" y="1016"/>
                  <a:pt x="287" y="1014"/>
                </a:cubicBezTo>
                <a:cubicBezTo>
                  <a:pt x="289" y="1011"/>
                  <a:pt x="298" y="998"/>
                  <a:pt x="307" y="986"/>
                </a:cubicBezTo>
                <a:cubicBezTo>
                  <a:pt x="314" y="990"/>
                  <a:pt x="320" y="993"/>
                  <a:pt x="327" y="996"/>
                </a:cubicBezTo>
                <a:cubicBezTo>
                  <a:pt x="322" y="1010"/>
                  <a:pt x="317" y="1025"/>
                  <a:pt x="316" y="1028"/>
                </a:cubicBezTo>
                <a:cubicBezTo>
                  <a:pt x="315" y="1031"/>
                  <a:pt x="316" y="1034"/>
                  <a:pt x="317" y="1037"/>
                </a:cubicBezTo>
                <a:cubicBezTo>
                  <a:pt x="318" y="1039"/>
                  <a:pt x="320" y="1041"/>
                  <a:pt x="323" y="1042"/>
                </a:cubicBezTo>
                <a:cubicBezTo>
                  <a:pt x="326" y="1044"/>
                  <a:pt x="328" y="1044"/>
                  <a:pt x="331" y="1043"/>
                </a:cubicBezTo>
                <a:cubicBezTo>
                  <a:pt x="334" y="1042"/>
                  <a:pt x="336" y="1041"/>
                  <a:pt x="338" y="1038"/>
                </a:cubicBezTo>
                <a:cubicBezTo>
                  <a:pt x="339" y="1035"/>
                  <a:pt x="347" y="1021"/>
                  <a:pt x="354" y="1009"/>
                </a:cubicBezTo>
                <a:cubicBezTo>
                  <a:pt x="361" y="1011"/>
                  <a:pt x="368" y="1014"/>
                  <a:pt x="375" y="1017"/>
                </a:cubicBezTo>
                <a:cubicBezTo>
                  <a:pt x="372" y="1031"/>
                  <a:pt x="369" y="1046"/>
                  <a:pt x="368" y="1050"/>
                </a:cubicBezTo>
                <a:cubicBezTo>
                  <a:pt x="367" y="1052"/>
                  <a:pt x="368" y="1055"/>
                  <a:pt x="369" y="1058"/>
                </a:cubicBezTo>
                <a:cubicBezTo>
                  <a:pt x="371" y="1060"/>
                  <a:pt x="373" y="1062"/>
                  <a:pt x="376" y="1063"/>
                </a:cubicBezTo>
                <a:cubicBezTo>
                  <a:pt x="379" y="1064"/>
                  <a:pt x="382" y="1064"/>
                  <a:pt x="384" y="1063"/>
                </a:cubicBezTo>
                <a:cubicBezTo>
                  <a:pt x="387" y="1062"/>
                  <a:pt x="389" y="1060"/>
                  <a:pt x="390" y="1057"/>
                </a:cubicBezTo>
                <a:cubicBezTo>
                  <a:pt x="392" y="1054"/>
                  <a:pt x="398" y="1039"/>
                  <a:pt x="404" y="1026"/>
                </a:cubicBezTo>
                <a:cubicBezTo>
                  <a:pt x="411" y="1028"/>
                  <a:pt x="418" y="1030"/>
                  <a:pt x="425" y="1032"/>
                </a:cubicBezTo>
                <a:cubicBezTo>
                  <a:pt x="424" y="1046"/>
                  <a:pt x="422" y="1062"/>
                  <a:pt x="422" y="1065"/>
                </a:cubicBezTo>
                <a:cubicBezTo>
                  <a:pt x="421" y="1068"/>
                  <a:pt x="422" y="1071"/>
                  <a:pt x="424" y="1073"/>
                </a:cubicBezTo>
                <a:cubicBezTo>
                  <a:pt x="426" y="1075"/>
                  <a:pt x="428" y="1077"/>
                  <a:pt x="431" y="1078"/>
                </a:cubicBezTo>
                <a:cubicBezTo>
                  <a:pt x="434" y="1078"/>
                  <a:pt x="437" y="1078"/>
                  <a:pt x="439" y="1076"/>
                </a:cubicBezTo>
                <a:cubicBezTo>
                  <a:pt x="442" y="1075"/>
                  <a:pt x="444" y="1073"/>
                  <a:pt x="445" y="1070"/>
                </a:cubicBezTo>
                <a:cubicBezTo>
                  <a:pt x="446" y="1067"/>
                  <a:pt x="450" y="1052"/>
                  <a:pt x="455" y="1038"/>
                </a:cubicBezTo>
                <a:cubicBezTo>
                  <a:pt x="462" y="1039"/>
                  <a:pt x="469" y="1040"/>
                  <a:pt x="477" y="1041"/>
                </a:cubicBezTo>
                <a:cubicBezTo>
                  <a:pt x="477" y="1056"/>
                  <a:pt x="477" y="1072"/>
                  <a:pt x="477" y="1075"/>
                </a:cubicBezTo>
                <a:cubicBezTo>
                  <a:pt x="477" y="1078"/>
                  <a:pt x="478" y="1081"/>
                  <a:pt x="480" y="1083"/>
                </a:cubicBezTo>
                <a:cubicBezTo>
                  <a:pt x="482" y="1085"/>
                  <a:pt x="484" y="1086"/>
                  <a:pt x="487" y="1087"/>
                </a:cubicBezTo>
                <a:cubicBezTo>
                  <a:pt x="490" y="1087"/>
                  <a:pt x="493" y="1086"/>
                  <a:pt x="495" y="1085"/>
                </a:cubicBezTo>
                <a:cubicBezTo>
                  <a:pt x="497" y="1083"/>
                  <a:pt x="499" y="1081"/>
                  <a:pt x="500" y="1078"/>
                </a:cubicBezTo>
                <a:cubicBezTo>
                  <a:pt x="501" y="1074"/>
                  <a:pt x="504" y="1059"/>
                  <a:pt x="507" y="1045"/>
                </a:cubicBezTo>
                <a:cubicBezTo>
                  <a:pt x="514" y="1045"/>
                  <a:pt x="522" y="1045"/>
                  <a:pt x="529" y="1046"/>
                </a:cubicBezTo>
                <a:cubicBezTo>
                  <a:pt x="530" y="1060"/>
                  <a:pt x="532" y="1076"/>
                  <a:pt x="532" y="1079"/>
                </a:cubicBezTo>
                <a:cubicBezTo>
                  <a:pt x="533" y="1082"/>
                  <a:pt x="534" y="1085"/>
                  <a:pt x="536" y="1087"/>
                </a:cubicBezTo>
                <a:cubicBezTo>
                  <a:pt x="538" y="1089"/>
                  <a:pt x="541" y="1090"/>
                  <a:pt x="544" y="1090"/>
                </a:cubicBezTo>
                <a:cubicBezTo>
                  <a:pt x="547" y="1090"/>
                  <a:pt x="550" y="1088"/>
                  <a:pt x="552" y="1087"/>
                </a:cubicBezTo>
                <a:cubicBezTo>
                  <a:pt x="554" y="1085"/>
                  <a:pt x="555" y="1082"/>
                  <a:pt x="556" y="1079"/>
                </a:cubicBezTo>
                <a:cubicBezTo>
                  <a:pt x="556" y="1076"/>
                  <a:pt x="558" y="1060"/>
                  <a:pt x="559" y="1046"/>
                </a:cubicBezTo>
                <a:cubicBezTo>
                  <a:pt x="566" y="1045"/>
                  <a:pt x="574" y="1045"/>
                  <a:pt x="581" y="1045"/>
                </a:cubicBezTo>
                <a:cubicBezTo>
                  <a:pt x="584" y="1059"/>
                  <a:pt x="587" y="1074"/>
                  <a:pt x="588" y="1078"/>
                </a:cubicBezTo>
                <a:cubicBezTo>
                  <a:pt x="589" y="1081"/>
                  <a:pt x="590" y="1083"/>
                  <a:pt x="593" y="1085"/>
                </a:cubicBezTo>
                <a:cubicBezTo>
                  <a:pt x="595" y="1086"/>
                  <a:pt x="598" y="1087"/>
                  <a:pt x="601" y="1087"/>
                </a:cubicBezTo>
                <a:cubicBezTo>
                  <a:pt x="604" y="1086"/>
                  <a:pt x="606" y="1085"/>
                  <a:pt x="608" y="1083"/>
                </a:cubicBezTo>
                <a:cubicBezTo>
                  <a:pt x="610" y="1081"/>
                  <a:pt x="611" y="1078"/>
                  <a:pt x="611" y="1075"/>
                </a:cubicBezTo>
                <a:cubicBezTo>
                  <a:pt x="611" y="1072"/>
                  <a:pt x="611" y="1056"/>
                  <a:pt x="611" y="1041"/>
                </a:cubicBezTo>
                <a:cubicBezTo>
                  <a:pt x="619" y="1040"/>
                  <a:pt x="626" y="1039"/>
                  <a:pt x="633" y="1038"/>
                </a:cubicBezTo>
                <a:cubicBezTo>
                  <a:pt x="638" y="1052"/>
                  <a:pt x="642" y="1067"/>
                  <a:pt x="643" y="1070"/>
                </a:cubicBezTo>
                <a:cubicBezTo>
                  <a:pt x="644" y="1073"/>
                  <a:pt x="646" y="1075"/>
                  <a:pt x="649" y="1076"/>
                </a:cubicBezTo>
                <a:cubicBezTo>
                  <a:pt x="651" y="1078"/>
                  <a:pt x="654" y="1078"/>
                  <a:pt x="657" y="1078"/>
                </a:cubicBezTo>
                <a:cubicBezTo>
                  <a:pt x="660" y="1077"/>
                  <a:pt x="662" y="1075"/>
                  <a:pt x="664" y="1073"/>
                </a:cubicBezTo>
                <a:cubicBezTo>
                  <a:pt x="666" y="1071"/>
                  <a:pt x="667" y="1068"/>
                  <a:pt x="666" y="1065"/>
                </a:cubicBezTo>
                <a:cubicBezTo>
                  <a:pt x="666" y="1062"/>
                  <a:pt x="664" y="1046"/>
                  <a:pt x="663" y="1032"/>
                </a:cubicBezTo>
                <a:cubicBezTo>
                  <a:pt x="670" y="1030"/>
                  <a:pt x="677" y="1028"/>
                  <a:pt x="684" y="1026"/>
                </a:cubicBezTo>
                <a:cubicBezTo>
                  <a:pt x="690" y="1039"/>
                  <a:pt x="696" y="1054"/>
                  <a:pt x="698" y="1057"/>
                </a:cubicBezTo>
                <a:cubicBezTo>
                  <a:pt x="699" y="1060"/>
                  <a:pt x="701" y="1062"/>
                  <a:pt x="704" y="1063"/>
                </a:cubicBezTo>
                <a:cubicBezTo>
                  <a:pt x="706" y="1064"/>
                  <a:pt x="709" y="1064"/>
                  <a:pt x="712" y="1063"/>
                </a:cubicBezTo>
                <a:cubicBezTo>
                  <a:pt x="715" y="1062"/>
                  <a:pt x="717" y="1060"/>
                  <a:pt x="719" y="1058"/>
                </a:cubicBezTo>
                <a:cubicBezTo>
                  <a:pt x="720" y="1055"/>
                  <a:pt x="721" y="1052"/>
                  <a:pt x="720" y="1050"/>
                </a:cubicBezTo>
                <a:cubicBezTo>
                  <a:pt x="719" y="1046"/>
                  <a:pt x="716" y="1031"/>
                  <a:pt x="713" y="1017"/>
                </a:cubicBezTo>
                <a:cubicBezTo>
                  <a:pt x="720" y="1014"/>
                  <a:pt x="727" y="1011"/>
                  <a:pt x="734" y="1009"/>
                </a:cubicBezTo>
                <a:cubicBezTo>
                  <a:pt x="741" y="1021"/>
                  <a:pt x="749" y="1035"/>
                  <a:pt x="750" y="1038"/>
                </a:cubicBezTo>
                <a:cubicBezTo>
                  <a:pt x="752" y="1041"/>
                  <a:pt x="754" y="1042"/>
                  <a:pt x="757" y="1043"/>
                </a:cubicBezTo>
                <a:cubicBezTo>
                  <a:pt x="760" y="1044"/>
                  <a:pt x="762" y="1044"/>
                  <a:pt x="765" y="1042"/>
                </a:cubicBezTo>
                <a:cubicBezTo>
                  <a:pt x="768" y="1041"/>
                  <a:pt x="770" y="1039"/>
                  <a:pt x="771" y="1037"/>
                </a:cubicBezTo>
                <a:cubicBezTo>
                  <a:pt x="772" y="1034"/>
                  <a:pt x="773" y="1031"/>
                  <a:pt x="772" y="1028"/>
                </a:cubicBezTo>
                <a:cubicBezTo>
                  <a:pt x="771" y="1025"/>
                  <a:pt x="766" y="1010"/>
                  <a:pt x="761" y="996"/>
                </a:cubicBezTo>
                <a:cubicBezTo>
                  <a:pt x="768" y="993"/>
                  <a:pt x="774" y="990"/>
                  <a:pt x="781" y="986"/>
                </a:cubicBezTo>
                <a:cubicBezTo>
                  <a:pt x="790" y="998"/>
                  <a:pt x="799" y="1011"/>
                  <a:pt x="801" y="1014"/>
                </a:cubicBezTo>
                <a:cubicBezTo>
                  <a:pt x="802" y="1016"/>
                  <a:pt x="805" y="1018"/>
                  <a:pt x="808" y="1018"/>
                </a:cubicBezTo>
                <a:cubicBezTo>
                  <a:pt x="810" y="1019"/>
                  <a:pt x="813" y="1018"/>
                  <a:pt x="816" y="1017"/>
                </a:cubicBezTo>
                <a:cubicBezTo>
                  <a:pt x="818" y="1015"/>
                  <a:pt x="820" y="1013"/>
                  <a:pt x="821" y="1010"/>
                </a:cubicBezTo>
                <a:cubicBezTo>
                  <a:pt x="822" y="1008"/>
                  <a:pt x="822" y="1005"/>
                  <a:pt x="821" y="1002"/>
                </a:cubicBezTo>
                <a:cubicBezTo>
                  <a:pt x="820" y="999"/>
                  <a:pt x="813" y="984"/>
                  <a:pt x="807" y="971"/>
                </a:cubicBezTo>
                <a:cubicBezTo>
                  <a:pt x="813" y="967"/>
                  <a:pt x="820" y="963"/>
                  <a:pt x="826" y="959"/>
                </a:cubicBezTo>
                <a:cubicBezTo>
                  <a:pt x="835" y="970"/>
                  <a:pt x="846" y="982"/>
                  <a:pt x="848" y="984"/>
                </a:cubicBezTo>
                <a:cubicBezTo>
                  <a:pt x="850" y="986"/>
                  <a:pt x="853" y="988"/>
                  <a:pt x="856" y="988"/>
                </a:cubicBezTo>
                <a:cubicBezTo>
                  <a:pt x="858" y="988"/>
                  <a:pt x="861" y="987"/>
                  <a:pt x="864" y="986"/>
                </a:cubicBezTo>
                <a:cubicBezTo>
                  <a:pt x="866" y="984"/>
                  <a:pt x="868" y="981"/>
                  <a:pt x="868" y="979"/>
                </a:cubicBezTo>
                <a:cubicBezTo>
                  <a:pt x="869" y="976"/>
                  <a:pt x="869" y="973"/>
                  <a:pt x="867" y="970"/>
                </a:cubicBezTo>
                <a:cubicBezTo>
                  <a:pt x="865" y="968"/>
                  <a:pt x="857" y="954"/>
                  <a:pt x="850" y="941"/>
                </a:cubicBezTo>
                <a:cubicBezTo>
                  <a:pt x="856" y="937"/>
                  <a:pt x="862" y="932"/>
                  <a:pt x="867" y="927"/>
                </a:cubicBezTo>
                <a:cubicBezTo>
                  <a:pt x="878" y="937"/>
                  <a:pt x="890" y="948"/>
                  <a:pt x="892" y="950"/>
                </a:cubicBezTo>
                <a:cubicBezTo>
                  <a:pt x="894" y="952"/>
                  <a:pt x="897" y="953"/>
                  <a:pt x="900" y="953"/>
                </a:cubicBezTo>
                <a:cubicBezTo>
                  <a:pt x="903" y="953"/>
                  <a:pt x="906" y="952"/>
                  <a:pt x="908" y="950"/>
                </a:cubicBezTo>
                <a:cubicBezTo>
                  <a:pt x="910" y="948"/>
                  <a:pt x="911" y="945"/>
                  <a:pt x="912" y="942"/>
                </a:cubicBezTo>
                <a:cubicBezTo>
                  <a:pt x="912" y="940"/>
                  <a:pt x="911" y="937"/>
                  <a:pt x="910" y="934"/>
                </a:cubicBezTo>
                <a:cubicBezTo>
                  <a:pt x="908" y="932"/>
                  <a:pt x="898" y="919"/>
                  <a:pt x="890" y="907"/>
                </a:cubicBezTo>
                <a:cubicBezTo>
                  <a:pt x="895" y="902"/>
                  <a:pt x="900" y="897"/>
                  <a:pt x="905" y="891"/>
                </a:cubicBezTo>
                <a:cubicBezTo>
                  <a:pt x="917" y="900"/>
                  <a:pt x="930" y="909"/>
                  <a:pt x="933" y="911"/>
                </a:cubicBezTo>
                <a:cubicBezTo>
                  <a:pt x="935" y="913"/>
                  <a:pt x="938" y="914"/>
                  <a:pt x="941" y="913"/>
                </a:cubicBezTo>
                <a:cubicBezTo>
                  <a:pt x="943" y="913"/>
                  <a:pt x="946" y="912"/>
                  <a:pt x="948" y="909"/>
                </a:cubicBezTo>
                <a:cubicBezTo>
                  <a:pt x="950" y="907"/>
                  <a:pt x="951" y="904"/>
                  <a:pt x="951" y="902"/>
                </a:cubicBezTo>
                <a:cubicBezTo>
                  <a:pt x="951" y="899"/>
                  <a:pt x="950" y="896"/>
                  <a:pt x="948" y="894"/>
                </a:cubicBezTo>
                <a:cubicBezTo>
                  <a:pt x="946" y="891"/>
                  <a:pt x="935" y="880"/>
                  <a:pt x="925" y="869"/>
                </a:cubicBezTo>
                <a:cubicBezTo>
                  <a:pt x="930" y="863"/>
                  <a:pt x="935" y="857"/>
                  <a:pt x="940" y="851"/>
                </a:cubicBezTo>
                <a:cubicBezTo>
                  <a:pt x="952" y="859"/>
                  <a:pt x="966" y="867"/>
                  <a:pt x="969" y="869"/>
                </a:cubicBezTo>
                <a:cubicBezTo>
                  <a:pt x="971" y="870"/>
                  <a:pt x="974" y="870"/>
                  <a:pt x="977" y="870"/>
                </a:cubicBezTo>
                <a:cubicBezTo>
                  <a:pt x="980" y="869"/>
                  <a:pt x="982" y="867"/>
                  <a:pt x="984" y="865"/>
                </a:cubicBezTo>
                <a:cubicBezTo>
                  <a:pt x="986" y="863"/>
                  <a:pt x="986" y="860"/>
                  <a:pt x="986" y="857"/>
                </a:cubicBezTo>
                <a:cubicBezTo>
                  <a:pt x="986" y="854"/>
                  <a:pt x="985" y="852"/>
                  <a:pt x="983" y="850"/>
                </a:cubicBezTo>
                <a:cubicBezTo>
                  <a:pt x="980" y="847"/>
                  <a:pt x="968" y="837"/>
                  <a:pt x="957" y="827"/>
                </a:cubicBezTo>
                <a:cubicBezTo>
                  <a:pt x="961" y="821"/>
                  <a:pt x="966" y="815"/>
                  <a:pt x="969" y="808"/>
                </a:cubicBezTo>
                <a:cubicBezTo>
                  <a:pt x="983" y="814"/>
                  <a:pt x="997" y="821"/>
                  <a:pt x="1000" y="822"/>
                </a:cubicBezTo>
                <a:cubicBezTo>
                  <a:pt x="1003" y="824"/>
                  <a:pt x="1006" y="824"/>
                  <a:pt x="1008" y="823"/>
                </a:cubicBezTo>
                <a:cubicBezTo>
                  <a:pt x="1011" y="822"/>
                  <a:pt x="1013" y="820"/>
                  <a:pt x="1015" y="817"/>
                </a:cubicBezTo>
                <a:cubicBezTo>
                  <a:pt x="1016" y="815"/>
                  <a:pt x="1017" y="812"/>
                  <a:pt x="1016" y="809"/>
                </a:cubicBezTo>
                <a:cubicBezTo>
                  <a:pt x="1016" y="806"/>
                  <a:pt x="1014" y="804"/>
                  <a:pt x="1012" y="802"/>
                </a:cubicBezTo>
                <a:cubicBezTo>
                  <a:pt x="1009" y="800"/>
                  <a:pt x="996" y="791"/>
                  <a:pt x="984" y="782"/>
                </a:cubicBezTo>
                <a:cubicBezTo>
                  <a:pt x="988" y="776"/>
                  <a:pt x="991" y="769"/>
                  <a:pt x="995" y="762"/>
                </a:cubicBezTo>
                <a:cubicBezTo>
                  <a:pt x="1009" y="767"/>
                  <a:pt x="1024" y="772"/>
                  <a:pt x="1027" y="773"/>
                </a:cubicBezTo>
                <a:cubicBezTo>
                  <a:pt x="1029" y="774"/>
                  <a:pt x="1032" y="774"/>
                  <a:pt x="1035" y="772"/>
                </a:cubicBezTo>
                <a:cubicBezTo>
                  <a:pt x="1037" y="771"/>
                  <a:pt x="1039" y="769"/>
                  <a:pt x="1041" y="766"/>
                </a:cubicBezTo>
                <a:cubicBezTo>
                  <a:pt x="1042" y="764"/>
                  <a:pt x="1042" y="761"/>
                  <a:pt x="1041" y="758"/>
                </a:cubicBezTo>
                <a:cubicBezTo>
                  <a:pt x="1040" y="755"/>
                  <a:pt x="1039" y="753"/>
                  <a:pt x="1036" y="752"/>
                </a:cubicBezTo>
                <a:cubicBezTo>
                  <a:pt x="1033" y="750"/>
                  <a:pt x="1020" y="742"/>
                  <a:pt x="1007" y="735"/>
                </a:cubicBezTo>
                <a:cubicBezTo>
                  <a:pt x="1010" y="728"/>
                  <a:pt x="1012" y="721"/>
                  <a:pt x="1015" y="714"/>
                </a:cubicBezTo>
                <a:cubicBezTo>
                  <a:pt x="1029" y="717"/>
                  <a:pt x="1045" y="721"/>
                  <a:pt x="1048" y="721"/>
                </a:cubicBezTo>
                <a:cubicBezTo>
                  <a:pt x="1051" y="722"/>
                  <a:pt x="1054" y="721"/>
                  <a:pt x="1056" y="720"/>
                </a:cubicBezTo>
                <a:cubicBezTo>
                  <a:pt x="1058" y="718"/>
                  <a:pt x="1060" y="716"/>
                  <a:pt x="1061" y="713"/>
                </a:cubicBezTo>
                <a:cubicBezTo>
                  <a:pt x="1062" y="710"/>
                  <a:pt x="1062" y="707"/>
                  <a:pt x="1061" y="705"/>
                </a:cubicBezTo>
                <a:cubicBezTo>
                  <a:pt x="1060" y="702"/>
                  <a:pt x="1058" y="700"/>
                  <a:pt x="1055" y="699"/>
                </a:cubicBezTo>
                <a:cubicBezTo>
                  <a:pt x="1052" y="698"/>
                  <a:pt x="1037" y="691"/>
                  <a:pt x="1024" y="686"/>
                </a:cubicBezTo>
                <a:cubicBezTo>
                  <a:pt x="1026" y="678"/>
                  <a:pt x="1028" y="671"/>
                  <a:pt x="1030" y="664"/>
                </a:cubicBezTo>
                <a:cubicBezTo>
                  <a:pt x="1044" y="665"/>
                  <a:pt x="1060" y="667"/>
                  <a:pt x="1063" y="668"/>
                </a:cubicBezTo>
                <a:cubicBezTo>
                  <a:pt x="1066" y="668"/>
                  <a:pt x="1069" y="667"/>
                  <a:pt x="1071" y="665"/>
                </a:cubicBezTo>
                <a:cubicBezTo>
                  <a:pt x="1074" y="664"/>
                  <a:pt x="1075" y="661"/>
                  <a:pt x="1076" y="658"/>
                </a:cubicBezTo>
                <a:cubicBezTo>
                  <a:pt x="1076" y="655"/>
                  <a:pt x="1076" y="652"/>
                  <a:pt x="1075" y="650"/>
                </a:cubicBezTo>
                <a:cubicBezTo>
                  <a:pt x="1073" y="647"/>
                  <a:pt x="1071" y="645"/>
                  <a:pt x="1068" y="645"/>
                </a:cubicBezTo>
                <a:cubicBezTo>
                  <a:pt x="1065" y="644"/>
                  <a:pt x="1050" y="639"/>
                  <a:pt x="1036" y="634"/>
                </a:cubicBezTo>
                <a:cubicBezTo>
                  <a:pt x="1037" y="627"/>
                  <a:pt x="1039" y="620"/>
                  <a:pt x="1040" y="612"/>
                </a:cubicBezTo>
                <a:cubicBezTo>
                  <a:pt x="1054" y="612"/>
                  <a:pt x="1070" y="612"/>
                  <a:pt x="1073" y="612"/>
                </a:cubicBezTo>
                <a:cubicBezTo>
                  <a:pt x="1076" y="613"/>
                  <a:pt x="1079" y="611"/>
                  <a:pt x="1081" y="609"/>
                </a:cubicBezTo>
                <a:cubicBezTo>
                  <a:pt x="1083" y="607"/>
                  <a:pt x="1084" y="605"/>
                  <a:pt x="1085" y="602"/>
                </a:cubicBezTo>
                <a:cubicBezTo>
                  <a:pt x="1085" y="599"/>
                  <a:pt x="1084" y="596"/>
                  <a:pt x="1083" y="594"/>
                </a:cubicBezTo>
                <a:cubicBezTo>
                  <a:pt x="1081" y="591"/>
                  <a:pt x="1079" y="590"/>
                  <a:pt x="1076" y="589"/>
                </a:cubicBezTo>
                <a:cubicBezTo>
                  <a:pt x="1073" y="588"/>
                  <a:pt x="1057" y="585"/>
                  <a:pt x="1043" y="582"/>
                </a:cubicBezTo>
                <a:cubicBezTo>
                  <a:pt x="1043" y="575"/>
                  <a:pt x="1044" y="567"/>
                  <a:pt x="1044" y="560"/>
                </a:cubicBezTo>
                <a:cubicBezTo>
                  <a:pt x="1058" y="558"/>
                  <a:pt x="1074" y="557"/>
                  <a:pt x="1078" y="557"/>
                </a:cubicBezTo>
                <a:close/>
                <a:moveTo>
                  <a:pt x="544" y="979"/>
                </a:moveTo>
                <a:cubicBezTo>
                  <a:pt x="305" y="979"/>
                  <a:pt x="111" y="785"/>
                  <a:pt x="111" y="545"/>
                </a:cubicBezTo>
                <a:cubicBezTo>
                  <a:pt x="111" y="305"/>
                  <a:pt x="305" y="111"/>
                  <a:pt x="544" y="111"/>
                </a:cubicBezTo>
                <a:cubicBezTo>
                  <a:pt x="783" y="111"/>
                  <a:pt x="977" y="305"/>
                  <a:pt x="977" y="545"/>
                </a:cubicBezTo>
                <a:cubicBezTo>
                  <a:pt x="977" y="785"/>
                  <a:pt x="783" y="979"/>
                  <a:pt x="544" y="979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bg1"/>
              </a:solidFill>
              <a:latin typeface="Microsoft JhengHei UI Light" panose="020B0304030504040204" pitchFamily="34" charset="-122"/>
              <a:ea typeface="Microsoft JhengHei UI Light" panose="020B0304030504040204" pitchFamily="34" charset="-122"/>
              <a:cs typeface="Microsoft JhengHei UI Light" panose="020B0304030504040204" pitchFamily="34" charset="-122"/>
            </a:endParaRPr>
          </a:p>
        </p:txBody>
      </p: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7135976" y="2586275"/>
            <a:ext cx="1003208" cy="1005338"/>
          </a:xfrm>
          <a:custGeom>
            <a:avLst/>
            <a:gdLst>
              <a:gd name="T0" fmla="*/ 1043 w 1088"/>
              <a:gd name="T1" fmla="*/ 507 h 1090"/>
              <a:gd name="T2" fmla="*/ 1036 w 1088"/>
              <a:gd name="T3" fmla="*/ 455 h 1090"/>
              <a:gd name="T4" fmla="*/ 1024 w 1088"/>
              <a:gd name="T5" fmla="*/ 404 h 1090"/>
              <a:gd name="T6" fmla="*/ 1007 w 1088"/>
              <a:gd name="T7" fmla="*/ 355 h 1090"/>
              <a:gd name="T8" fmla="*/ 984 w 1088"/>
              <a:gd name="T9" fmla="*/ 307 h 1090"/>
              <a:gd name="T10" fmla="*/ 957 w 1088"/>
              <a:gd name="T11" fmla="*/ 263 h 1090"/>
              <a:gd name="T12" fmla="*/ 925 w 1088"/>
              <a:gd name="T13" fmla="*/ 221 h 1090"/>
              <a:gd name="T14" fmla="*/ 890 w 1088"/>
              <a:gd name="T15" fmla="*/ 183 h 1090"/>
              <a:gd name="T16" fmla="*/ 850 w 1088"/>
              <a:gd name="T17" fmla="*/ 149 h 1090"/>
              <a:gd name="T18" fmla="*/ 807 w 1088"/>
              <a:gd name="T19" fmla="*/ 119 h 1090"/>
              <a:gd name="T20" fmla="*/ 761 w 1088"/>
              <a:gd name="T21" fmla="*/ 93 h 1090"/>
              <a:gd name="T22" fmla="*/ 713 w 1088"/>
              <a:gd name="T23" fmla="*/ 73 h 1090"/>
              <a:gd name="T24" fmla="*/ 663 w 1088"/>
              <a:gd name="T25" fmla="*/ 58 h 1090"/>
              <a:gd name="T26" fmla="*/ 611 w 1088"/>
              <a:gd name="T27" fmla="*/ 48 h 1090"/>
              <a:gd name="T28" fmla="*/ 559 w 1088"/>
              <a:gd name="T29" fmla="*/ 44 h 1090"/>
              <a:gd name="T30" fmla="*/ 507 w 1088"/>
              <a:gd name="T31" fmla="*/ 45 h 1090"/>
              <a:gd name="T32" fmla="*/ 455 w 1088"/>
              <a:gd name="T33" fmla="*/ 52 h 1090"/>
              <a:gd name="T34" fmla="*/ 404 w 1088"/>
              <a:gd name="T35" fmla="*/ 64 h 1090"/>
              <a:gd name="T36" fmla="*/ 354 w 1088"/>
              <a:gd name="T37" fmla="*/ 81 h 1090"/>
              <a:gd name="T38" fmla="*/ 307 w 1088"/>
              <a:gd name="T39" fmla="*/ 104 h 1090"/>
              <a:gd name="T40" fmla="*/ 262 w 1088"/>
              <a:gd name="T41" fmla="*/ 131 h 1090"/>
              <a:gd name="T42" fmla="*/ 221 w 1088"/>
              <a:gd name="T43" fmla="*/ 163 h 1090"/>
              <a:gd name="T44" fmla="*/ 182 w 1088"/>
              <a:gd name="T45" fmla="*/ 199 h 1090"/>
              <a:gd name="T46" fmla="*/ 148 w 1088"/>
              <a:gd name="T47" fmla="*/ 238 h 1090"/>
              <a:gd name="T48" fmla="*/ 118 w 1088"/>
              <a:gd name="T49" fmla="*/ 282 h 1090"/>
              <a:gd name="T50" fmla="*/ 93 w 1088"/>
              <a:gd name="T51" fmla="*/ 328 h 1090"/>
              <a:gd name="T52" fmla="*/ 73 w 1088"/>
              <a:gd name="T53" fmla="*/ 376 h 1090"/>
              <a:gd name="T54" fmla="*/ 58 w 1088"/>
              <a:gd name="T55" fmla="*/ 426 h 1090"/>
              <a:gd name="T56" fmla="*/ 48 w 1088"/>
              <a:gd name="T57" fmla="*/ 478 h 1090"/>
              <a:gd name="T58" fmla="*/ 44 w 1088"/>
              <a:gd name="T59" fmla="*/ 530 h 1090"/>
              <a:gd name="T60" fmla="*/ 45 w 1088"/>
              <a:gd name="T61" fmla="*/ 582 h 1090"/>
              <a:gd name="T62" fmla="*/ 52 w 1088"/>
              <a:gd name="T63" fmla="*/ 634 h 1090"/>
              <a:gd name="T64" fmla="*/ 64 w 1088"/>
              <a:gd name="T65" fmla="*/ 686 h 1090"/>
              <a:gd name="T66" fmla="*/ 81 w 1088"/>
              <a:gd name="T67" fmla="*/ 735 h 1090"/>
              <a:gd name="T68" fmla="*/ 104 w 1088"/>
              <a:gd name="T69" fmla="*/ 782 h 1090"/>
              <a:gd name="T70" fmla="*/ 131 w 1088"/>
              <a:gd name="T71" fmla="*/ 827 h 1090"/>
              <a:gd name="T72" fmla="*/ 163 w 1088"/>
              <a:gd name="T73" fmla="*/ 869 h 1090"/>
              <a:gd name="T74" fmla="*/ 198 w 1088"/>
              <a:gd name="T75" fmla="*/ 907 h 1090"/>
              <a:gd name="T76" fmla="*/ 238 w 1088"/>
              <a:gd name="T77" fmla="*/ 941 h 1090"/>
              <a:gd name="T78" fmla="*/ 281 w 1088"/>
              <a:gd name="T79" fmla="*/ 971 h 1090"/>
              <a:gd name="T80" fmla="*/ 327 w 1088"/>
              <a:gd name="T81" fmla="*/ 996 h 1090"/>
              <a:gd name="T82" fmla="*/ 375 w 1088"/>
              <a:gd name="T83" fmla="*/ 1017 h 1090"/>
              <a:gd name="T84" fmla="*/ 425 w 1088"/>
              <a:gd name="T85" fmla="*/ 1032 h 1090"/>
              <a:gd name="T86" fmla="*/ 477 w 1088"/>
              <a:gd name="T87" fmla="*/ 1041 h 1090"/>
              <a:gd name="T88" fmla="*/ 529 w 1088"/>
              <a:gd name="T89" fmla="*/ 1046 h 1090"/>
              <a:gd name="T90" fmla="*/ 581 w 1088"/>
              <a:gd name="T91" fmla="*/ 1045 h 1090"/>
              <a:gd name="T92" fmla="*/ 633 w 1088"/>
              <a:gd name="T93" fmla="*/ 1038 h 1090"/>
              <a:gd name="T94" fmla="*/ 684 w 1088"/>
              <a:gd name="T95" fmla="*/ 1026 h 1090"/>
              <a:gd name="T96" fmla="*/ 734 w 1088"/>
              <a:gd name="T97" fmla="*/ 1009 h 1090"/>
              <a:gd name="T98" fmla="*/ 781 w 1088"/>
              <a:gd name="T99" fmla="*/ 986 h 1090"/>
              <a:gd name="T100" fmla="*/ 826 w 1088"/>
              <a:gd name="T101" fmla="*/ 959 h 1090"/>
              <a:gd name="T102" fmla="*/ 867 w 1088"/>
              <a:gd name="T103" fmla="*/ 927 h 1090"/>
              <a:gd name="T104" fmla="*/ 905 w 1088"/>
              <a:gd name="T105" fmla="*/ 891 h 1090"/>
              <a:gd name="T106" fmla="*/ 940 w 1088"/>
              <a:gd name="T107" fmla="*/ 851 h 1090"/>
              <a:gd name="T108" fmla="*/ 969 w 1088"/>
              <a:gd name="T109" fmla="*/ 808 h 1090"/>
              <a:gd name="T110" fmla="*/ 995 w 1088"/>
              <a:gd name="T111" fmla="*/ 762 h 1090"/>
              <a:gd name="T112" fmla="*/ 1015 w 1088"/>
              <a:gd name="T113" fmla="*/ 714 h 1090"/>
              <a:gd name="T114" fmla="*/ 1030 w 1088"/>
              <a:gd name="T115" fmla="*/ 664 h 1090"/>
              <a:gd name="T116" fmla="*/ 1040 w 1088"/>
              <a:gd name="T117" fmla="*/ 612 h 1090"/>
              <a:gd name="T118" fmla="*/ 1044 w 1088"/>
              <a:gd name="T119" fmla="*/ 56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88" h="1090">
                <a:moveTo>
                  <a:pt x="1078" y="557"/>
                </a:moveTo>
                <a:cubicBezTo>
                  <a:pt x="1080" y="556"/>
                  <a:pt x="1083" y="555"/>
                  <a:pt x="1085" y="553"/>
                </a:cubicBezTo>
                <a:cubicBezTo>
                  <a:pt x="1087" y="551"/>
                  <a:pt x="1088" y="548"/>
                  <a:pt x="1088" y="545"/>
                </a:cubicBezTo>
                <a:cubicBezTo>
                  <a:pt x="1088" y="542"/>
                  <a:pt x="1087" y="539"/>
                  <a:pt x="1085" y="537"/>
                </a:cubicBezTo>
                <a:cubicBezTo>
                  <a:pt x="1083" y="535"/>
                  <a:pt x="1080" y="533"/>
                  <a:pt x="1078" y="533"/>
                </a:cubicBezTo>
                <a:cubicBezTo>
                  <a:pt x="1074" y="533"/>
                  <a:pt x="1058" y="531"/>
                  <a:pt x="1044" y="530"/>
                </a:cubicBezTo>
                <a:cubicBezTo>
                  <a:pt x="1044" y="522"/>
                  <a:pt x="1043" y="515"/>
                  <a:pt x="1043" y="507"/>
                </a:cubicBezTo>
                <a:cubicBezTo>
                  <a:pt x="1057" y="505"/>
                  <a:pt x="1073" y="501"/>
                  <a:pt x="1076" y="501"/>
                </a:cubicBezTo>
                <a:cubicBezTo>
                  <a:pt x="1079" y="500"/>
                  <a:pt x="1081" y="498"/>
                  <a:pt x="1083" y="496"/>
                </a:cubicBezTo>
                <a:cubicBezTo>
                  <a:pt x="1084" y="494"/>
                  <a:pt x="1085" y="491"/>
                  <a:pt x="1085" y="488"/>
                </a:cubicBezTo>
                <a:cubicBezTo>
                  <a:pt x="1084" y="485"/>
                  <a:pt x="1083" y="482"/>
                  <a:pt x="1081" y="481"/>
                </a:cubicBezTo>
                <a:cubicBezTo>
                  <a:pt x="1079" y="479"/>
                  <a:pt x="1076" y="477"/>
                  <a:pt x="1073" y="477"/>
                </a:cubicBezTo>
                <a:cubicBezTo>
                  <a:pt x="1070" y="477"/>
                  <a:pt x="1054" y="478"/>
                  <a:pt x="1040" y="478"/>
                </a:cubicBezTo>
                <a:cubicBezTo>
                  <a:pt x="1039" y="470"/>
                  <a:pt x="1037" y="463"/>
                  <a:pt x="1036" y="455"/>
                </a:cubicBezTo>
                <a:cubicBezTo>
                  <a:pt x="1050" y="451"/>
                  <a:pt x="1065" y="446"/>
                  <a:pt x="1068" y="445"/>
                </a:cubicBezTo>
                <a:cubicBezTo>
                  <a:pt x="1071" y="444"/>
                  <a:pt x="1073" y="442"/>
                  <a:pt x="1075" y="440"/>
                </a:cubicBezTo>
                <a:cubicBezTo>
                  <a:pt x="1076" y="437"/>
                  <a:pt x="1076" y="435"/>
                  <a:pt x="1076" y="432"/>
                </a:cubicBezTo>
                <a:cubicBezTo>
                  <a:pt x="1075" y="429"/>
                  <a:pt x="1074" y="426"/>
                  <a:pt x="1071" y="425"/>
                </a:cubicBezTo>
                <a:cubicBezTo>
                  <a:pt x="1069" y="423"/>
                  <a:pt x="1066" y="422"/>
                  <a:pt x="1063" y="422"/>
                </a:cubicBezTo>
                <a:cubicBezTo>
                  <a:pt x="1060" y="423"/>
                  <a:pt x="1044" y="425"/>
                  <a:pt x="1030" y="426"/>
                </a:cubicBezTo>
                <a:cubicBezTo>
                  <a:pt x="1028" y="419"/>
                  <a:pt x="1026" y="412"/>
                  <a:pt x="1024" y="404"/>
                </a:cubicBezTo>
                <a:cubicBezTo>
                  <a:pt x="1037" y="399"/>
                  <a:pt x="1052" y="392"/>
                  <a:pt x="1055" y="391"/>
                </a:cubicBezTo>
                <a:cubicBezTo>
                  <a:pt x="1058" y="390"/>
                  <a:pt x="1060" y="388"/>
                  <a:pt x="1061" y="385"/>
                </a:cubicBezTo>
                <a:cubicBezTo>
                  <a:pt x="1062" y="382"/>
                  <a:pt x="1062" y="379"/>
                  <a:pt x="1061" y="377"/>
                </a:cubicBezTo>
                <a:cubicBezTo>
                  <a:pt x="1060" y="374"/>
                  <a:pt x="1058" y="372"/>
                  <a:pt x="1056" y="370"/>
                </a:cubicBezTo>
                <a:cubicBezTo>
                  <a:pt x="1054" y="369"/>
                  <a:pt x="1051" y="368"/>
                  <a:pt x="1048" y="369"/>
                </a:cubicBezTo>
                <a:cubicBezTo>
                  <a:pt x="1045" y="369"/>
                  <a:pt x="1029" y="373"/>
                  <a:pt x="1015" y="376"/>
                </a:cubicBezTo>
                <a:cubicBezTo>
                  <a:pt x="1012" y="369"/>
                  <a:pt x="1010" y="362"/>
                  <a:pt x="1007" y="355"/>
                </a:cubicBezTo>
                <a:cubicBezTo>
                  <a:pt x="1020" y="348"/>
                  <a:pt x="1033" y="340"/>
                  <a:pt x="1036" y="338"/>
                </a:cubicBezTo>
                <a:cubicBezTo>
                  <a:pt x="1039" y="337"/>
                  <a:pt x="1040" y="334"/>
                  <a:pt x="1041" y="332"/>
                </a:cubicBezTo>
                <a:cubicBezTo>
                  <a:pt x="1042" y="329"/>
                  <a:pt x="1042" y="326"/>
                  <a:pt x="1041" y="323"/>
                </a:cubicBezTo>
                <a:cubicBezTo>
                  <a:pt x="1039" y="321"/>
                  <a:pt x="1037" y="319"/>
                  <a:pt x="1035" y="317"/>
                </a:cubicBezTo>
                <a:cubicBezTo>
                  <a:pt x="1032" y="316"/>
                  <a:pt x="1029" y="316"/>
                  <a:pt x="1027" y="317"/>
                </a:cubicBezTo>
                <a:cubicBezTo>
                  <a:pt x="1024" y="318"/>
                  <a:pt x="1009" y="323"/>
                  <a:pt x="995" y="328"/>
                </a:cubicBezTo>
                <a:cubicBezTo>
                  <a:pt x="991" y="321"/>
                  <a:pt x="988" y="314"/>
                  <a:pt x="984" y="307"/>
                </a:cubicBezTo>
                <a:cubicBezTo>
                  <a:pt x="996" y="299"/>
                  <a:pt x="1009" y="290"/>
                  <a:pt x="1012" y="288"/>
                </a:cubicBezTo>
                <a:cubicBezTo>
                  <a:pt x="1014" y="286"/>
                  <a:pt x="1016" y="284"/>
                  <a:pt x="1016" y="281"/>
                </a:cubicBezTo>
                <a:cubicBezTo>
                  <a:pt x="1017" y="278"/>
                  <a:pt x="1016" y="275"/>
                  <a:pt x="1015" y="273"/>
                </a:cubicBezTo>
                <a:cubicBezTo>
                  <a:pt x="1013" y="270"/>
                  <a:pt x="1011" y="268"/>
                  <a:pt x="1008" y="267"/>
                </a:cubicBezTo>
                <a:cubicBezTo>
                  <a:pt x="1006" y="266"/>
                  <a:pt x="1003" y="266"/>
                  <a:pt x="1000" y="268"/>
                </a:cubicBezTo>
                <a:cubicBezTo>
                  <a:pt x="997" y="269"/>
                  <a:pt x="983" y="276"/>
                  <a:pt x="969" y="282"/>
                </a:cubicBezTo>
                <a:cubicBezTo>
                  <a:pt x="966" y="275"/>
                  <a:pt x="961" y="269"/>
                  <a:pt x="957" y="263"/>
                </a:cubicBezTo>
                <a:cubicBezTo>
                  <a:pt x="968" y="253"/>
                  <a:pt x="980" y="242"/>
                  <a:pt x="983" y="240"/>
                </a:cubicBezTo>
                <a:cubicBezTo>
                  <a:pt x="985" y="238"/>
                  <a:pt x="986" y="236"/>
                  <a:pt x="986" y="233"/>
                </a:cubicBezTo>
                <a:cubicBezTo>
                  <a:pt x="986" y="230"/>
                  <a:pt x="986" y="227"/>
                  <a:pt x="984" y="225"/>
                </a:cubicBezTo>
                <a:cubicBezTo>
                  <a:pt x="982" y="222"/>
                  <a:pt x="980" y="221"/>
                  <a:pt x="977" y="220"/>
                </a:cubicBezTo>
                <a:cubicBezTo>
                  <a:pt x="974" y="220"/>
                  <a:pt x="971" y="220"/>
                  <a:pt x="969" y="221"/>
                </a:cubicBezTo>
                <a:cubicBezTo>
                  <a:pt x="966" y="223"/>
                  <a:pt x="952" y="231"/>
                  <a:pt x="940" y="238"/>
                </a:cubicBezTo>
                <a:cubicBezTo>
                  <a:pt x="935" y="233"/>
                  <a:pt x="930" y="227"/>
                  <a:pt x="925" y="221"/>
                </a:cubicBezTo>
                <a:cubicBezTo>
                  <a:pt x="935" y="210"/>
                  <a:pt x="946" y="198"/>
                  <a:pt x="948" y="196"/>
                </a:cubicBezTo>
                <a:cubicBezTo>
                  <a:pt x="950" y="194"/>
                  <a:pt x="951" y="191"/>
                  <a:pt x="951" y="188"/>
                </a:cubicBezTo>
                <a:cubicBezTo>
                  <a:pt x="951" y="185"/>
                  <a:pt x="950" y="183"/>
                  <a:pt x="948" y="180"/>
                </a:cubicBezTo>
                <a:cubicBezTo>
                  <a:pt x="946" y="178"/>
                  <a:pt x="943" y="177"/>
                  <a:pt x="941" y="177"/>
                </a:cubicBezTo>
                <a:cubicBezTo>
                  <a:pt x="938" y="176"/>
                  <a:pt x="935" y="177"/>
                  <a:pt x="933" y="179"/>
                </a:cubicBezTo>
                <a:cubicBezTo>
                  <a:pt x="930" y="181"/>
                  <a:pt x="917" y="190"/>
                  <a:pt x="905" y="199"/>
                </a:cubicBezTo>
                <a:cubicBezTo>
                  <a:pt x="900" y="193"/>
                  <a:pt x="895" y="188"/>
                  <a:pt x="890" y="183"/>
                </a:cubicBezTo>
                <a:cubicBezTo>
                  <a:pt x="898" y="171"/>
                  <a:pt x="908" y="158"/>
                  <a:pt x="910" y="156"/>
                </a:cubicBezTo>
                <a:cubicBezTo>
                  <a:pt x="911" y="153"/>
                  <a:pt x="912" y="150"/>
                  <a:pt x="912" y="148"/>
                </a:cubicBezTo>
                <a:cubicBezTo>
                  <a:pt x="911" y="145"/>
                  <a:pt x="910" y="142"/>
                  <a:pt x="908" y="140"/>
                </a:cubicBezTo>
                <a:cubicBezTo>
                  <a:pt x="906" y="138"/>
                  <a:pt x="903" y="137"/>
                  <a:pt x="900" y="137"/>
                </a:cubicBezTo>
                <a:cubicBezTo>
                  <a:pt x="897" y="137"/>
                  <a:pt x="894" y="138"/>
                  <a:pt x="892" y="140"/>
                </a:cubicBezTo>
                <a:cubicBezTo>
                  <a:pt x="890" y="142"/>
                  <a:pt x="878" y="153"/>
                  <a:pt x="867" y="163"/>
                </a:cubicBezTo>
                <a:cubicBezTo>
                  <a:pt x="862" y="158"/>
                  <a:pt x="856" y="153"/>
                  <a:pt x="850" y="149"/>
                </a:cubicBezTo>
                <a:cubicBezTo>
                  <a:pt x="857" y="136"/>
                  <a:pt x="865" y="122"/>
                  <a:pt x="867" y="119"/>
                </a:cubicBezTo>
                <a:cubicBezTo>
                  <a:pt x="869" y="117"/>
                  <a:pt x="869" y="114"/>
                  <a:pt x="868" y="111"/>
                </a:cubicBezTo>
                <a:cubicBezTo>
                  <a:pt x="868" y="109"/>
                  <a:pt x="866" y="106"/>
                  <a:pt x="864" y="104"/>
                </a:cubicBezTo>
                <a:cubicBezTo>
                  <a:pt x="861" y="103"/>
                  <a:pt x="858" y="102"/>
                  <a:pt x="856" y="102"/>
                </a:cubicBezTo>
                <a:cubicBezTo>
                  <a:pt x="853" y="102"/>
                  <a:pt x="850" y="103"/>
                  <a:pt x="848" y="106"/>
                </a:cubicBezTo>
                <a:cubicBezTo>
                  <a:pt x="846" y="108"/>
                  <a:pt x="835" y="120"/>
                  <a:pt x="826" y="131"/>
                </a:cubicBezTo>
                <a:cubicBezTo>
                  <a:pt x="820" y="127"/>
                  <a:pt x="813" y="123"/>
                  <a:pt x="807" y="119"/>
                </a:cubicBezTo>
                <a:cubicBezTo>
                  <a:pt x="813" y="105"/>
                  <a:pt x="820" y="91"/>
                  <a:pt x="821" y="88"/>
                </a:cubicBezTo>
                <a:cubicBezTo>
                  <a:pt x="822" y="85"/>
                  <a:pt x="822" y="82"/>
                  <a:pt x="821" y="80"/>
                </a:cubicBezTo>
                <a:cubicBezTo>
                  <a:pt x="820" y="77"/>
                  <a:pt x="818" y="75"/>
                  <a:pt x="816" y="73"/>
                </a:cubicBezTo>
                <a:cubicBezTo>
                  <a:pt x="813" y="72"/>
                  <a:pt x="810" y="71"/>
                  <a:pt x="808" y="72"/>
                </a:cubicBezTo>
                <a:cubicBezTo>
                  <a:pt x="805" y="72"/>
                  <a:pt x="802" y="74"/>
                  <a:pt x="801" y="76"/>
                </a:cubicBezTo>
                <a:cubicBezTo>
                  <a:pt x="799" y="79"/>
                  <a:pt x="790" y="92"/>
                  <a:pt x="781" y="104"/>
                </a:cubicBezTo>
                <a:cubicBezTo>
                  <a:pt x="774" y="100"/>
                  <a:pt x="768" y="97"/>
                  <a:pt x="761" y="93"/>
                </a:cubicBezTo>
                <a:cubicBezTo>
                  <a:pt x="766" y="80"/>
                  <a:pt x="771" y="65"/>
                  <a:pt x="772" y="61"/>
                </a:cubicBezTo>
                <a:cubicBezTo>
                  <a:pt x="773" y="59"/>
                  <a:pt x="772" y="56"/>
                  <a:pt x="771" y="53"/>
                </a:cubicBezTo>
                <a:cubicBezTo>
                  <a:pt x="770" y="51"/>
                  <a:pt x="768" y="49"/>
                  <a:pt x="765" y="47"/>
                </a:cubicBezTo>
                <a:cubicBezTo>
                  <a:pt x="762" y="46"/>
                  <a:pt x="760" y="46"/>
                  <a:pt x="757" y="47"/>
                </a:cubicBezTo>
                <a:cubicBezTo>
                  <a:pt x="754" y="48"/>
                  <a:pt x="752" y="49"/>
                  <a:pt x="750" y="52"/>
                </a:cubicBezTo>
                <a:cubicBezTo>
                  <a:pt x="749" y="55"/>
                  <a:pt x="741" y="69"/>
                  <a:pt x="734" y="81"/>
                </a:cubicBezTo>
                <a:cubicBezTo>
                  <a:pt x="727" y="78"/>
                  <a:pt x="720" y="76"/>
                  <a:pt x="713" y="73"/>
                </a:cubicBezTo>
                <a:cubicBezTo>
                  <a:pt x="716" y="59"/>
                  <a:pt x="719" y="43"/>
                  <a:pt x="720" y="40"/>
                </a:cubicBezTo>
                <a:cubicBezTo>
                  <a:pt x="721" y="37"/>
                  <a:pt x="720" y="34"/>
                  <a:pt x="719" y="32"/>
                </a:cubicBezTo>
                <a:cubicBezTo>
                  <a:pt x="717" y="30"/>
                  <a:pt x="715" y="28"/>
                  <a:pt x="712" y="27"/>
                </a:cubicBezTo>
                <a:cubicBezTo>
                  <a:pt x="709" y="26"/>
                  <a:pt x="706" y="26"/>
                  <a:pt x="704" y="27"/>
                </a:cubicBezTo>
                <a:cubicBezTo>
                  <a:pt x="701" y="28"/>
                  <a:pt x="699" y="30"/>
                  <a:pt x="698" y="33"/>
                </a:cubicBezTo>
                <a:cubicBezTo>
                  <a:pt x="696" y="36"/>
                  <a:pt x="690" y="51"/>
                  <a:pt x="684" y="64"/>
                </a:cubicBezTo>
                <a:cubicBezTo>
                  <a:pt x="677" y="62"/>
                  <a:pt x="670" y="60"/>
                  <a:pt x="663" y="58"/>
                </a:cubicBezTo>
                <a:cubicBezTo>
                  <a:pt x="664" y="44"/>
                  <a:pt x="666" y="28"/>
                  <a:pt x="666" y="25"/>
                </a:cubicBezTo>
                <a:cubicBezTo>
                  <a:pt x="667" y="22"/>
                  <a:pt x="666" y="19"/>
                  <a:pt x="664" y="17"/>
                </a:cubicBezTo>
                <a:cubicBezTo>
                  <a:pt x="662" y="14"/>
                  <a:pt x="660" y="13"/>
                  <a:pt x="657" y="12"/>
                </a:cubicBezTo>
                <a:cubicBezTo>
                  <a:pt x="654" y="12"/>
                  <a:pt x="651" y="12"/>
                  <a:pt x="649" y="13"/>
                </a:cubicBezTo>
                <a:cubicBezTo>
                  <a:pt x="646" y="15"/>
                  <a:pt x="644" y="17"/>
                  <a:pt x="643" y="20"/>
                </a:cubicBezTo>
                <a:cubicBezTo>
                  <a:pt x="642" y="23"/>
                  <a:pt x="638" y="38"/>
                  <a:pt x="633" y="52"/>
                </a:cubicBezTo>
                <a:cubicBezTo>
                  <a:pt x="626" y="51"/>
                  <a:pt x="619" y="49"/>
                  <a:pt x="611" y="48"/>
                </a:cubicBezTo>
                <a:cubicBezTo>
                  <a:pt x="611" y="34"/>
                  <a:pt x="611" y="18"/>
                  <a:pt x="611" y="15"/>
                </a:cubicBezTo>
                <a:cubicBezTo>
                  <a:pt x="611" y="12"/>
                  <a:pt x="610" y="9"/>
                  <a:pt x="608" y="7"/>
                </a:cubicBezTo>
                <a:cubicBezTo>
                  <a:pt x="606" y="5"/>
                  <a:pt x="604" y="4"/>
                  <a:pt x="601" y="3"/>
                </a:cubicBezTo>
                <a:cubicBezTo>
                  <a:pt x="598" y="3"/>
                  <a:pt x="595" y="4"/>
                  <a:pt x="593" y="5"/>
                </a:cubicBezTo>
                <a:cubicBezTo>
                  <a:pt x="590" y="7"/>
                  <a:pt x="589" y="9"/>
                  <a:pt x="588" y="12"/>
                </a:cubicBezTo>
                <a:cubicBezTo>
                  <a:pt x="587" y="15"/>
                  <a:pt x="584" y="31"/>
                  <a:pt x="581" y="45"/>
                </a:cubicBezTo>
                <a:cubicBezTo>
                  <a:pt x="574" y="45"/>
                  <a:pt x="566" y="44"/>
                  <a:pt x="559" y="44"/>
                </a:cubicBezTo>
                <a:cubicBezTo>
                  <a:pt x="558" y="30"/>
                  <a:pt x="556" y="14"/>
                  <a:pt x="556" y="10"/>
                </a:cubicBezTo>
                <a:cubicBezTo>
                  <a:pt x="555" y="8"/>
                  <a:pt x="554" y="5"/>
                  <a:pt x="552" y="3"/>
                </a:cubicBezTo>
                <a:cubicBezTo>
                  <a:pt x="550" y="1"/>
                  <a:pt x="547" y="0"/>
                  <a:pt x="544" y="0"/>
                </a:cubicBezTo>
                <a:cubicBezTo>
                  <a:pt x="541" y="0"/>
                  <a:pt x="538" y="1"/>
                  <a:pt x="536" y="3"/>
                </a:cubicBezTo>
                <a:cubicBezTo>
                  <a:pt x="534" y="5"/>
                  <a:pt x="533" y="8"/>
                  <a:pt x="532" y="10"/>
                </a:cubicBezTo>
                <a:cubicBezTo>
                  <a:pt x="532" y="14"/>
                  <a:pt x="530" y="30"/>
                  <a:pt x="529" y="44"/>
                </a:cubicBezTo>
                <a:cubicBezTo>
                  <a:pt x="522" y="44"/>
                  <a:pt x="514" y="45"/>
                  <a:pt x="507" y="45"/>
                </a:cubicBezTo>
                <a:cubicBezTo>
                  <a:pt x="504" y="31"/>
                  <a:pt x="501" y="15"/>
                  <a:pt x="500" y="12"/>
                </a:cubicBezTo>
                <a:cubicBezTo>
                  <a:pt x="499" y="9"/>
                  <a:pt x="497" y="7"/>
                  <a:pt x="495" y="5"/>
                </a:cubicBezTo>
                <a:cubicBezTo>
                  <a:pt x="493" y="4"/>
                  <a:pt x="490" y="3"/>
                  <a:pt x="487" y="3"/>
                </a:cubicBezTo>
                <a:cubicBezTo>
                  <a:pt x="484" y="4"/>
                  <a:pt x="482" y="5"/>
                  <a:pt x="480" y="7"/>
                </a:cubicBezTo>
                <a:cubicBezTo>
                  <a:pt x="478" y="9"/>
                  <a:pt x="477" y="12"/>
                  <a:pt x="477" y="15"/>
                </a:cubicBezTo>
                <a:cubicBezTo>
                  <a:pt x="477" y="18"/>
                  <a:pt x="477" y="34"/>
                  <a:pt x="477" y="48"/>
                </a:cubicBezTo>
                <a:cubicBezTo>
                  <a:pt x="469" y="49"/>
                  <a:pt x="462" y="51"/>
                  <a:pt x="455" y="52"/>
                </a:cubicBezTo>
                <a:cubicBezTo>
                  <a:pt x="450" y="38"/>
                  <a:pt x="446" y="23"/>
                  <a:pt x="445" y="20"/>
                </a:cubicBezTo>
                <a:cubicBezTo>
                  <a:pt x="444" y="17"/>
                  <a:pt x="442" y="15"/>
                  <a:pt x="439" y="13"/>
                </a:cubicBezTo>
                <a:cubicBezTo>
                  <a:pt x="437" y="12"/>
                  <a:pt x="434" y="12"/>
                  <a:pt x="431" y="12"/>
                </a:cubicBezTo>
                <a:cubicBezTo>
                  <a:pt x="428" y="13"/>
                  <a:pt x="426" y="14"/>
                  <a:pt x="424" y="17"/>
                </a:cubicBezTo>
                <a:cubicBezTo>
                  <a:pt x="422" y="19"/>
                  <a:pt x="421" y="22"/>
                  <a:pt x="422" y="25"/>
                </a:cubicBezTo>
                <a:cubicBezTo>
                  <a:pt x="422" y="28"/>
                  <a:pt x="424" y="44"/>
                  <a:pt x="425" y="58"/>
                </a:cubicBezTo>
                <a:cubicBezTo>
                  <a:pt x="418" y="60"/>
                  <a:pt x="411" y="62"/>
                  <a:pt x="404" y="64"/>
                </a:cubicBezTo>
                <a:cubicBezTo>
                  <a:pt x="398" y="51"/>
                  <a:pt x="392" y="36"/>
                  <a:pt x="390" y="33"/>
                </a:cubicBezTo>
                <a:cubicBezTo>
                  <a:pt x="389" y="30"/>
                  <a:pt x="387" y="28"/>
                  <a:pt x="384" y="27"/>
                </a:cubicBezTo>
                <a:cubicBezTo>
                  <a:pt x="382" y="26"/>
                  <a:pt x="379" y="26"/>
                  <a:pt x="376" y="27"/>
                </a:cubicBezTo>
                <a:cubicBezTo>
                  <a:pt x="373" y="28"/>
                  <a:pt x="371" y="30"/>
                  <a:pt x="369" y="32"/>
                </a:cubicBezTo>
                <a:cubicBezTo>
                  <a:pt x="368" y="34"/>
                  <a:pt x="367" y="37"/>
                  <a:pt x="368" y="40"/>
                </a:cubicBezTo>
                <a:cubicBezTo>
                  <a:pt x="369" y="43"/>
                  <a:pt x="372" y="59"/>
                  <a:pt x="375" y="73"/>
                </a:cubicBezTo>
                <a:cubicBezTo>
                  <a:pt x="368" y="76"/>
                  <a:pt x="361" y="78"/>
                  <a:pt x="354" y="81"/>
                </a:cubicBezTo>
                <a:cubicBezTo>
                  <a:pt x="347" y="69"/>
                  <a:pt x="339" y="55"/>
                  <a:pt x="338" y="52"/>
                </a:cubicBezTo>
                <a:cubicBezTo>
                  <a:pt x="336" y="49"/>
                  <a:pt x="334" y="48"/>
                  <a:pt x="331" y="47"/>
                </a:cubicBezTo>
                <a:cubicBezTo>
                  <a:pt x="328" y="46"/>
                  <a:pt x="326" y="46"/>
                  <a:pt x="323" y="47"/>
                </a:cubicBezTo>
                <a:cubicBezTo>
                  <a:pt x="320" y="49"/>
                  <a:pt x="318" y="51"/>
                  <a:pt x="317" y="53"/>
                </a:cubicBezTo>
                <a:cubicBezTo>
                  <a:pt x="316" y="56"/>
                  <a:pt x="315" y="59"/>
                  <a:pt x="316" y="61"/>
                </a:cubicBezTo>
                <a:cubicBezTo>
                  <a:pt x="317" y="65"/>
                  <a:pt x="322" y="80"/>
                  <a:pt x="327" y="93"/>
                </a:cubicBezTo>
                <a:cubicBezTo>
                  <a:pt x="320" y="97"/>
                  <a:pt x="314" y="100"/>
                  <a:pt x="307" y="104"/>
                </a:cubicBezTo>
                <a:cubicBezTo>
                  <a:pt x="298" y="92"/>
                  <a:pt x="289" y="79"/>
                  <a:pt x="287" y="76"/>
                </a:cubicBezTo>
                <a:cubicBezTo>
                  <a:pt x="286" y="74"/>
                  <a:pt x="283" y="72"/>
                  <a:pt x="280" y="72"/>
                </a:cubicBezTo>
                <a:cubicBezTo>
                  <a:pt x="278" y="71"/>
                  <a:pt x="275" y="72"/>
                  <a:pt x="272" y="73"/>
                </a:cubicBezTo>
                <a:cubicBezTo>
                  <a:pt x="270" y="75"/>
                  <a:pt x="268" y="77"/>
                  <a:pt x="267" y="80"/>
                </a:cubicBezTo>
                <a:cubicBezTo>
                  <a:pt x="266" y="82"/>
                  <a:pt x="266" y="85"/>
                  <a:pt x="267" y="88"/>
                </a:cubicBezTo>
                <a:cubicBezTo>
                  <a:pt x="268" y="91"/>
                  <a:pt x="275" y="105"/>
                  <a:pt x="281" y="119"/>
                </a:cubicBezTo>
                <a:cubicBezTo>
                  <a:pt x="275" y="123"/>
                  <a:pt x="268" y="127"/>
                  <a:pt x="262" y="131"/>
                </a:cubicBezTo>
                <a:cubicBezTo>
                  <a:pt x="253" y="120"/>
                  <a:pt x="242" y="108"/>
                  <a:pt x="240" y="106"/>
                </a:cubicBezTo>
                <a:cubicBezTo>
                  <a:pt x="238" y="103"/>
                  <a:pt x="235" y="102"/>
                  <a:pt x="232" y="102"/>
                </a:cubicBezTo>
                <a:cubicBezTo>
                  <a:pt x="230" y="102"/>
                  <a:pt x="227" y="103"/>
                  <a:pt x="224" y="104"/>
                </a:cubicBezTo>
                <a:cubicBezTo>
                  <a:pt x="222" y="106"/>
                  <a:pt x="220" y="109"/>
                  <a:pt x="220" y="111"/>
                </a:cubicBezTo>
                <a:cubicBezTo>
                  <a:pt x="219" y="114"/>
                  <a:pt x="219" y="117"/>
                  <a:pt x="221" y="119"/>
                </a:cubicBezTo>
                <a:cubicBezTo>
                  <a:pt x="223" y="122"/>
                  <a:pt x="231" y="136"/>
                  <a:pt x="238" y="149"/>
                </a:cubicBezTo>
                <a:cubicBezTo>
                  <a:pt x="232" y="153"/>
                  <a:pt x="226" y="158"/>
                  <a:pt x="221" y="163"/>
                </a:cubicBezTo>
                <a:cubicBezTo>
                  <a:pt x="210" y="153"/>
                  <a:pt x="198" y="142"/>
                  <a:pt x="196" y="140"/>
                </a:cubicBezTo>
                <a:cubicBezTo>
                  <a:pt x="194" y="138"/>
                  <a:pt x="191" y="137"/>
                  <a:pt x="188" y="137"/>
                </a:cubicBezTo>
                <a:cubicBezTo>
                  <a:pt x="185" y="137"/>
                  <a:pt x="182" y="138"/>
                  <a:pt x="180" y="140"/>
                </a:cubicBezTo>
                <a:cubicBezTo>
                  <a:pt x="178" y="142"/>
                  <a:pt x="177" y="145"/>
                  <a:pt x="176" y="148"/>
                </a:cubicBezTo>
                <a:cubicBezTo>
                  <a:pt x="176" y="150"/>
                  <a:pt x="176" y="153"/>
                  <a:pt x="178" y="156"/>
                </a:cubicBezTo>
                <a:cubicBezTo>
                  <a:pt x="180" y="158"/>
                  <a:pt x="190" y="171"/>
                  <a:pt x="198" y="183"/>
                </a:cubicBezTo>
                <a:cubicBezTo>
                  <a:pt x="193" y="188"/>
                  <a:pt x="188" y="193"/>
                  <a:pt x="182" y="199"/>
                </a:cubicBezTo>
                <a:cubicBezTo>
                  <a:pt x="171" y="190"/>
                  <a:pt x="158" y="181"/>
                  <a:pt x="155" y="179"/>
                </a:cubicBezTo>
                <a:cubicBezTo>
                  <a:pt x="153" y="177"/>
                  <a:pt x="150" y="176"/>
                  <a:pt x="147" y="177"/>
                </a:cubicBezTo>
                <a:cubicBezTo>
                  <a:pt x="145" y="177"/>
                  <a:pt x="142" y="178"/>
                  <a:pt x="140" y="180"/>
                </a:cubicBezTo>
                <a:cubicBezTo>
                  <a:pt x="138" y="183"/>
                  <a:pt x="137" y="185"/>
                  <a:pt x="137" y="188"/>
                </a:cubicBezTo>
                <a:cubicBezTo>
                  <a:pt x="137" y="191"/>
                  <a:pt x="138" y="194"/>
                  <a:pt x="140" y="196"/>
                </a:cubicBezTo>
                <a:cubicBezTo>
                  <a:pt x="142" y="198"/>
                  <a:pt x="153" y="210"/>
                  <a:pt x="163" y="221"/>
                </a:cubicBezTo>
                <a:cubicBezTo>
                  <a:pt x="158" y="227"/>
                  <a:pt x="153" y="233"/>
                  <a:pt x="148" y="238"/>
                </a:cubicBezTo>
                <a:cubicBezTo>
                  <a:pt x="136" y="231"/>
                  <a:pt x="122" y="223"/>
                  <a:pt x="119" y="221"/>
                </a:cubicBezTo>
                <a:cubicBezTo>
                  <a:pt x="117" y="220"/>
                  <a:pt x="114" y="220"/>
                  <a:pt x="111" y="220"/>
                </a:cubicBezTo>
                <a:cubicBezTo>
                  <a:pt x="108" y="221"/>
                  <a:pt x="106" y="222"/>
                  <a:pt x="104" y="225"/>
                </a:cubicBezTo>
                <a:cubicBezTo>
                  <a:pt x="102" y="227"/>
                  <a:pt x="102" y="230"/>
                  <a:pt x="102" y="233"/>
                </a:cubicBezTo>
                <a:cubicBezTo>
                  <a:pt x="102" y="236"/>
                  <a:pt x="103" y="238"/>
                  <a:pt x="105" y="240"/>
                </a:cubicBezTo>
                <a:cubicBezTo>
                  <a:pt x="108" y="242"/>
                  <a:pt x="120" y="253"/>
                  <a:pt x="131" y="263"/>
                </a:cubicBezTo>
                <a:cubicBezTo>
                  <a:pt x="127" y="269"/>
                  <a:pt x="122" y="275"/>
                  <a:pt x="118" y="282"/>
                </a:cubicBezTo>
                <a:cubicBezTo>
                  <a:pt x="105" y="276"/>
                  <a:pt x="91" y="269"/>
                  <a:pt x="88" y="268"/>
                </a:cubicBezTo>
                <a:cubicBezTo>
                  <a:pt x="85" y="266"/>
                  <a:pt x="82" y="266"/>
                  <a:pt x="80" y="267"/>
                </a:cubicBezTo>
                <a:cubicBezTo>
                  <a:pt x="77" y="268"/>
                  <a:pt x="75" y="270"/>
                  <a:pt x="73" y="273"/>
                </a:cubicBezTo>
                <a:cubicBezTo>
                  <a:pt x="72" y="275"/>
                  <a:pt x="71" y="278"/>
                  <a:pt x="72" y="281"/>
                </a:cubicBezTo>
                <a:cubicBezTo>
                  <a:pt x="72" y="284"/>
                  <a:pt x="74" y="286"/>
                  <a:pt x="76" y="288"/>
                </a:cubicBezTo>
                <a:cubicBezTo>
                  <a:pt x="79" y="290"/>
                  <a:pt x="92" y="299"/>
                  <a:pt x="104" y="307"/>
                </a:cubicBezTo>
                <a:cubicBezTo>
                  <a:pt x="100" y="314"/>
                  <a:pt x="97" y="321"/>
                  <a:pt x="93" y="328"/>
                </a:cubicBezTo>
                <a:cubicBezTo>
                  <a:pt x="79" y="323"/>
                  <a:pt x="64" y="318"/>
                  <a:pt x="61" y="317"/>
                </a:cubicBezTo>
                <a:cubicBezTo>
                  <a:pt x="59" y="316"/>
                  <a:pt x="56" y="316"/>
                  <a:pt x="53" y="317"/>
                </a:cubicBezTo>
                <a:cubicBezTo>
                  <a:pt x="51" y="319"/>
                  <a:pt x="48" y="321"/>
                  <a:pt x="47" y="323"/>
                </a:cubicBezTo>
                <a:cubicBezTo>
                  <a:pt x="46" y="326"/>
                  <a:pt x="46" y="329"/>
                  <a:pt x="47" y="332"/>
                </a:cubicBezTo>
                <a:cubicBezTo>
                  <a:pt x="48" y="334"/>
                  <a:pt x="49" y="337"/>
                  <a:pt x="52" y="338"/>
                </a:cubicBezTo>
                <a:cubicBezTo>
                  <a:pt x="55" y="340"/>
                  <a:pt x="68" y="348"/>
                  <a:pt x="81" y="355"/>
                </a:cubicBezTo>
                <a:cubicBezTo>
                  <a:pt x="78" y="362"/>
                  <a:pt x="76" y="369"/>
                  <a:pt x="73" y="376"/>
                </a:cubicBezTo>
                <a:cubicBezTo>
                  <a:pt x="59" y="373"/>
                  <a:pt x="43" y="369"/>
                  <a:pt x="40" y="369"/>
                </a:cubicBezTo>
                <a:cubicBezTo>
                  <a:pt x="37" y="368"/>
                  <a:pt x="34" y="369"/>
                  <a:pt x="32" y="370"/>
                </a:cubicBezTo>
                <a:cubicBezTo>
                  <a:pt x="30" y="372"/>
                  <a:pt x="28" y="374"/>
                  <a:pt x="27" y="377"/>
                </a:cubicBezTo>
                <a:cubicBezTo>
                  <a:pt x="26" y="379"/>
                  <a:pt x="26" y="382"/>
                  <a:pt x="27" y="385"/>
                </a:cubicBezTo>
                <a:cubicBezTo>
                  <a:pt x="28" y="388"/>
                  <a:pt x="30" y="390"/>
                  <a:pt x="33" y="391"/>
                </a:cubicBezTo>
                <a:cubicBezTo>
                  <a:pt x="36" y="392"/>
                  <a:pt x="50" y="399"/>
                  <a:pt x="64" y="404"/>
                </a:cubicBezTo>
                <a:cubicBezTo>
                  <a:pt x="62" y="412"/>
                  <a:pt x="60" y="419"/>
                  <a:pt x="58" y="426"/>
                </a:cubicBezTo>
                <a:cubicBezTo>
                  <a:pt x="44" y="425"/>
                  <a:pt x="28" y="423"/>
                  <a:pt x="25" y="422"/>
                </a:cubicBezTo>
                <a:cubicBezTo>
                  <a:pt x="22" y="422"/>
                  <a:pt x="19" y="423"/>
                  <a:pt x="17" y="425"/>
                </a:cubicBezTo>
                <a:cubicBezTo>
                  <a:pt x="14" y="426"/>
                  <a:pt x="13" y="429"/>
                  <a:pt x="12" y="432"/>
                </a:cubicBezTo>
                <a:cubicBezTo>
                  <a:pt x="12" y="435"/>
                  <a:pt x="12" y="437"/>
                  <a:pt x="13" y="440"/>
                </a:cubicBezTo>
                <a:cubicBezTo>
                  <a:pt x="15" y="442"/>
                  <a:pt x="17" y="444"/>
                  <a:pt x="20" y="445"/>
                </a:cubicBezTo>
                <a:cubicBezTo>
                  <a:pt x="23" y="446"/>
                  <a:pt x="38" y="451"/>
                  <a:pt x="52" y="455"/>
                </a:cubicBezTo>
                <a:cubicBezTo>
                  <a:pt x="50" y="463"/>
                  <a:pt x="49" y="470"/>
                  <a:pt x="48" y="478"/>
                </a:cubicBezTo>
                <a:cubicBezTo>
                  <a:pt x="34" y="478"/>
                  <a:pt x="18" y="477"/>
                  <a:pt x="15" y="477"/>
                </a:cubicBezTo>
                <a:cubicBezTo>
                  <a:pt x="12" y="477"/>
                  <a:pt x="9" y="479"/>
                  <a:pt x="7" y="481"/>
                </a:cubicBezTo>
                <a:cubicBezTo>
                  <a:pt x="5" y="482"/>
                  <a:pt x="4" y="485"/>
                  <a:pt x="3" y="488"/>
                </a:cubicBezTo>
                <a:cubicBezTo>
                  <a:pt x="3" y="491"/>
                  <a:pt x="4" y="494"/>
                  <a:pt x="5" y="496"/>
                </a:cubicBezTo>
                <a:cubicBezTo>
                  <a:pt x="7" y="498"/>
                  <a:pt x="9" y="500"/>
                  <a:pt x="12" y="501"/>
                </a:cubicBezTo>
                <a:cubicBezTo>
                  <a:pt x="15" y="501"/>
                  <a:pt x="31" y="505"/>
                  <a:pt x="45" y="507"/>
                </a:cubicBezTo>
                <a:cubicBezTo>
                  <a:pt x="45" y="515"/>
                  <a:pt x="44" y="522"/>
                  <a:pt x="44" y="530"/>
                </a:cubicBezTo>
                <a:cubicBezTo>
                  <a:pt x="30" y="531"/>
                  <a:pt x="14" y="533"/>
                  <a:pt x="10" y="533"/>
                </a:cubicBezTo>
                <a:cubicBezTo>
                  <a:pt x="7" y="533"/>
                  <a:pt x="5" y="535"/>
                  <a:pt x="3" y="537"/>
                </a:cubicBezTo>
                <a:cubicBezTo>
                  <a:pt x="1" y="539"/>
                  <a:pt x="0" y="542"/>
                  <a:pt x="0" y="545"/>
                </a:cubicBezTo>
                <a:cubicBezTo>
                  <a:pt x="0" y="548"/>
                  <a:pt x="1" y="551"/>
                  <a:pt x="3" y="553"/>
                </a:cubicBezTo>
                <a:cubicBezTo>
                  <a:pt x="5" y="555"/>
                  <a:pt x="7" y="556"/>
                  <a:pt x="10" y="557"/>
                </a:cubicBezTo>
                <a:cubicBezTo>
                  <a:pt x="14" y="557"/>
                  <a:pt x="30" y="558"/>
                  <a:pt x="44" y="560"/>
                </a:cubicBezTo>
                <a:cubicBezTo>
                  <a:pt x="44" y="567"/>
                  <a:pt x="45" y="575"/>
                  <a:pt x="45" y="582"/>
                </a:cubicBezTo>
                <a:cubicBezTo>
                  <a:pt x="31" y="585"/>
                  <a:pt x="15" y="588"/>
                  <a:pt x="12" y="589"/>
                </a:cubicBezTo>
                <a:cubicBezTo>
                  <a:pt x="9" y="590"/>
                  <a:pt x="7" y="591"/>
                  <a:pt x="5" y="594"/>
                </a:cubicBezTo>
                <a:cubicBezTo>
                  <a:pt x="4" y="596"/>
                  <a:pt x="3" y="599"/>
                  <a:pt x="3" y="602"/>
                </a:cubicBezTo>
                <a:cubicBezTo>
                  <a:pt x="4" y="605"/>
                  <a:pt x="5" y="607"/>
                  <a:pt x="7" y="609"/>
                </a:cubicBezTo>
                <a:cubicBezTo>
                  <a:pt x="9" y="611"/>
                  <a:pt x="12" y="613"/>
                  <a:pt x="15" y="612"/>
                </a:cubicBezTo>
                <a:cubicBezTo>
                  <a:pt x="18" y="612"/>
                  <a:pt x="34" y="612"/>
                  <a:pt x="48" y="612"/>
                </a:cubicBezTo>
                <a:cubicBezTo>
                  <a:pt x="49" y="620"/>
                  <a:pt x="50" y="627"/>
                  <a:pt x="52" y="634"/>
                </a:cubicBezTo>
                <a:cubicBezTo>
                  <a:pt x="38" y="639"/>
                  <a:pt x="23" y="644"/>
                  <a:pt x="20" y="645"/>
                </a:cubicBezTo>
                <a:cubicBezTo>
                  <a:pt x="17" y="645"/>
                  <a:pt x="15" y="647"/>
                  <a:pt x="13" y="650"/>
                </a:cubicBezTo>
                <a:cubicBezTo>
                  <a:pt x="12" y="652"/>
                  <a:pt x="12" y="655"/>
                  <a:pt x="12" y="658"/>
                </a:cubicBezTo>
                <a:cubicBezTo>
                  <a:pt x="13" y="661"/>
                  <a:pt x="14" y="664"/>
                  <a:pt x="17" y="665"/>
                </a:cubicBezTo>
                <a:cubicBezTo>
                  <a:pt x="19" y="667"/>
                  <a:pt x="22" y="668"/>
                  <a:pt x="25" y="668"/>
                </a:cubicBezTo>
                <a:cubicBezTo>
                  <a:pt x="28" y="667"/>
                  <a:pt x="44" y="665"/>
                  <a:pt x="58" y="664"/>
                </a:cubicBezTo>
                <a:cubicBezTo>
                  <a:pt x="60" y="671"/>
                  <a:pt x="62" y="678"/>
                  <a:pt x="64" y="686"/>
                </a:cubicBezTo>
                <a:cubicBezTo>
                  <a:pt x="50" y="691"/>
                  <a:pt x="36" y="698"/>
                  <a:pt x="33" y="699"/>
                </a:cubicBezTo>
                <a:cubicBezTo>
                  <a:pt x="30" y="700"/>
                  <a:pt x="28" y="702"/>
                  <a:pt x="27" y="705"/>
                </a:cubicBezTo>
                <a:cubicBezTo>
                  <a:pt x="26" y="708"/>
                  <a:pt x="26" y="710"/>
                  <a:pt x="27" y="713"/>
                </a:cubicBezTo>
                <a:cubicBezTo>
                  <a:pt x="28" y="716"/>
                  <a:pt x="30" y="718"/>
                  <a:pt x="32" y="720"/>
                </a:cubicBezTo>
                <a:cubicBezTo>
                  <a:pt x="34" y="721"/>
                  <a:pt x="37" y="722"/>
                  <a:pt x="40" y="721"/>
                </a:cubicBezTo>
                <a:cubicBezTo>
                  <a:pt x="43" y="721"/>
                  <a:pt x="59" y="717"/>
                  <a:pt x="73" y="714"/>
                </a:cubicBezTo>
                <a:cubicBezTo>
                  <a:pt x="76" y="721"/>
                  <a:pt x="78" y="728"/>
                  <a:pt x="81" y="735"/>
                </a:cubicBezTo>
                <a:cubicBezTo>
                  <a:pt x="68" y="742"/>
                  <a:pt x="55" y="750"/>
                  <a:pt x="52" y="752"/>
                </a:cubicBezTo>
                <a:cubicBezTo>
                  <a:pt x="49" y="753"/>
                  <a:pt x="48" y="755"/>
                  <a:pt x="47" y="758"/>
                </a:cubicBezTo>
                <a:cubicBezTo>
                  <a:pt x="46" y="761"/>
                  <a:pt x="46" y="764"/>
                  <a:pt x="47" y="766"/>
                </a:cubicBezTo>
                <a:cubicBezTo>
                  <a:pt x="48" y="769"/>
                  <a:pt x="51" y="771"/>
                  <a:pt x="53" y="772"/>
                </a:cubicBezTo>
                <a:cubicBezTo>
                  <a:pt x="56" y="774"/>
                  <a:pt x="59" y="774"/>
                  <a:pt x="61" y="773"/>
                </a:cubicBezTo>
                <a:cubicBezTo>
                  <a:pt x="64" y="772"/>
                  <a:pt x="79" y="767"/>
                  <a:pt x="93" y="762"/>
                </a:cubicBezTo>
                <a:cubicBezTo>
                  <a:pt x="97" y="769"/>
                  <a:pt x="100" y="776"/>
                  <a:pt x="104" y="782"/>
                </a:cubicBezTo>
                <a:cubicBezTo>
                  <a:pt x="92" y="791"/>
                  <a:pt x="79" y="800"/>
                  <a:pt x="76" y="802"/>
                </a:cubicBezTo>
                <a:cubicBezTo>
                  <a:pt x="74" y="804"/>
                  <a:pt x="72" y="806"/>
                  <a:pt x="72" y="809"/>
                </a:cubicBezTo>
                <a:cubicBezTo>
                  <a:pt x="71" y="812"/>
                  <a:pt x="72" y="815"/>
                  <a:pt x="73" y="817"/>
                </a:cubicBezTo>
                <a:cubicBezTo>
                  <a:pt x="75" y="820"/>
                  <a:pt x="77" y="822"/>
                  <a:pt x="80" y="823"/>
                </a:cubicBezTo>
                <a:cubicBezTo>
                  <a:pt x="82" y="824"/>
                  <a:pt x="85" y="824"/>
                  <a:pt x="88" y="822"/>
                </a:cubicBezTo>
                <a:cubicBezTo>
                  <a:pt x="91" y="821"/>
                  <a:pt x="105" y="814"/>
                  <a:pt x="118" y="808"/>
                </a:cubicBezTo>
                <a:cubicBezTo>
                  <a:pt x="122" y="815"/>
                  <a:pt x="127" y="821"/>
                  <a:pt x="131" y="827"/>
                </a:cubicBezTo>
                <a:cubicBezTo>
                  <a:pt x="120" y="837"/>
                  <a:pt x="108" y="847"/>
                  <a:pt x="105" y="850"/>
                </a:cubicBezTo>
                <a:cubicBezTo>
                  <a:pt x="103" y="852"/>
                  <a:pt x="102" y="854"/>
                  <a:pt x="102" y="857"/>
                </a:cubicBezTo>
                <a:cubicBezTo>
                  <a:pt x="102" y="860"/>
                  <a:pt x="102" y="863"/>
                  <a:pt x="104" y="865"/>
                </a:cubicBezTo>
                <a:cubicBezTo>
                  <a:pt x="106" y="867"/>
                  <a:pt x="108" y="869"/>
                  <a:pt x="111" y="870"/>
                </a:cubicBezTo>
                <a:cubicBezTo>
                  <a:pt x="114" y="870"/>
                  <a:pt x="117" y="870"/>
                  <a:pt x="119" y="869"/>
                </a:cubicBezTo>
                <a:cubicBezTo>
                  <a:pt x="122" y="867"/>
                  <a:pt x="136" y="859"/>
                  <a:pt x="148" y="851"/>
                </a:cubicBezTo>
                <a:cubicBezTo>
                  <a:pt x="153" y="857"/>
                  <a:pt x="158" y="863"/>
                  <a:pt x="163" y="869"/>
                </a:cubicBezTo>
                <a:cubicBezTo>
                  <a:pt x="153" y="880"/>
                  <a:pt x="142" y="891"/>
                  <a:pt x="140" y="894"/>
                </a:cubicBezTo>
                <a:cubicBezTo>
                  <a:pt x="138" y="896"/>
                  <a:pt x="137" y="899"/>
                  <a:pt x="137" y="902"/>
                </a:cubicBezTo>
                <a:cubicBezTo>
                  <a:pt x="137" y="904"/>
                  <a:pt x="138" y="907"/>
                  <a:pt x="140" y="909"/>
                </a:cubicBezTo>
                <a:cubicBezTo>
                  <a:pt x="142" y="912"/>
                  <a:pt x="145" y="913"/>
                  <a:pt x="147" y="913"/>
                </a:cubicBezTo>
                <a:cubicBezTo>
                  <a:pt x="150" y="914"/>
                  <a:pt x="153" y="913"/>
                  <a:pt x="155" y="911"/>
                </a:cubicBezTo>
                <a:cubicBezTo>
                  <a:pt x="158" y="909"/>
                  <a:pt x="171" y="900"/>
                  <a:pt x="182" y="891"/>
                </a:cubicBezTo>
                <a:cubicBezTo>
                  <a:pt x="188" y="897"/>
                  <a:pt x="193" y="902"/>
                  <a:pt x="198" y="907"/>
                </a:cubicBezTo>
                <a:cubicBezTo>
                  <a:pt x="190" y="919"/>
                  <a:pt x="180" y="932"/>
                  <a:pt x="178" y="934"/>
                </a:cubicBezTo>
                <a:cubicBezTo>
                  <a:pt x="176" y="937"/>
                  <a:pt x="176" y="940"/>
                  <a:pt x="176" y="942"/>
                </a:cubicBezTo>
                <a:cubicBezTo>
                  <a:pt x="177" y="945"/>
                  <a:pt x="178" y="948"/>
                  <a:pt x="180" y="950"/>
                </a:cubicBezTo>
                <a:cubicBezTo>
                  <a:pt x="182" y="952"/>
                  <a:pt x="185" y="953"/>
                  <a:pt x="188" y="953"/>
                </a:cubicBezTo>
                <a:cubicBezTo>
                  <a:pt x="191" y="953"/>
                  <a:pt x="194" y="952"/>
                  <a:pt x="196" y="950"/>
                </a:cubicBezTo>
                <a:cubicBezTo>
                  <a:pt x="198" y="948"/>
                  <a:pt x="210" y="937"/>
                  <a:pt x="221" y="927"/>
                </a:cubicBezTo>
                <a:cubicBezTo>
                  <a:pt x="226" y="932"/>
                  <a:pt x="232" y="937"/>
                  <a:pt x="238" y="941"/>
                </a:cubicBezTo>
                <a:cubicBezTo>
                  <a:pt x="231" y="954"/>
                  <a:pt x="223" y="968"/>
                  <a:pt x="221" y="970"/>
                </a:cubicBezTo>
                <a:cubicBezTo>
                  <a:pt x="219" y="973"/>
                  <a:pt x="219" y="976"/>
                  <a:pt x="220" y="979"/>
                </a:cubicBezTo>
                <a:cubicBezTo>
                  <a:pt x="220" y="981"/>
                  <a:pt x="222" y="984"/>
                  <a:pt x="224" y="986"/>
                </a:cubicBezTo>
                <a:cubicBezTo>
                  <a:pt x="227" y="987"/>
                  <a:pt x="230" y="988"/>
                  <a:pt x="232" y="988"/>
                </a:cubicBezTo>
                <a:cubicBezTo>
                  <a:pt x="235" y="988"/>
                  <a:pt x="238" y="986"/>
                  <a:pt x="240" y="984"/>
                </a:cubicBezTo>
                <a:cubicBezTo>
                  <a:pt x="242" y="982"/>
                  <a:pt x="253" y="970"/>
                  <a:pt x="262" y="959"/>
                </a:cubicBezTo>
                <a:cubicBezTo>
                  <a:pt x="268" y="963"/>
                  <a:pt x="275" y="967"/>
                  <a:pt x="281" y="971"/>
                </a:cubicBezTo>
                <a:cubicBezTo>
                  <a:pt x="275" y="984"/>
                  <a:pt x="268" y="999"/>
                  <a:pt x="267" y="1002"/>
                </a:cubicBezTo>
                <a:cubicBezTo>
                  <a:pt x="266" y="1005"/>
                  <a:pt x="266" y="1008"/>
                  <a:pt x="267" y="1010"/>
                </a:cubicBezTo>
                <a:cubicBezTo>
                  <a:pt x="268" y="1013"/>
                  <a:pt x="270" y="1015"/>
                  <a:pt x="272" y="1017"/>
                </a:cubicBezTo>
                <a:cubicBezTo>
                  <a:pt x="275" y="1018"/>
                  <a:pt x="278" y="1019"/>
                  <a:pt x="280" y="1018"/>
                </a:cubicBezTo>
                <a:cubicBezTo>
                  <a:pt x="283" y="1018"/>
                  <a:pt x="286" y="1016"/>
                  <a:pt x="287" y="1014"/>
                </a:cubicBezTo>
                <a:cubicBezTo>
                  <a:pt x="289" y="1011"/>
                  <a:pt x="298" y="998"/>
                  <a:pt x="307" y="986"/>
                </a:cubicBezTo>
                <a:cubicBezTo>
                  <a:pt x="314" y="990"/>
                  <a:pt x="320" y="993"/>
                  <a:pt x="327" y="996"/>
                </a:cubicBezTo>
                <a:cubicBezTo>
                  <a:pt x="322" y="1010"/>
                  <a:pt x="317" y="1025"/>
                  <a:pt x="316" y="1028"/>
                </a:cubicBezTo>
                <a:cubicBezTo>
                  <a:pt x="315" y="1031"/>
                  <a:pt x="316" y="1034"/>
                  <a:pt x="317" y="1037"/>
                </a:cubicBezTo>
                <a:cubicBezTo>
                  <a:pt x="318" y="1039"/>
                  <a:pt x="320" y="1041"/>
                  <a:pt x="323" y="1042"/>
                </a:cubicBezTo>
                <a:cubicBezTo>
                  <a:pt x="326" y="1044"/>
                  <a:pt x="328" y="1044"/>
                  <a:pt x="331" y="1043"/>
                </a:cubicBezTo>
                <a:cubicBezTo>
                  <a:pt x="334" y="1042"/>
                  <a:pt x="336" y="1041"/>
                  <a:pt x="338" y="1038"/>
                </a:cubicBezTo>
                <a:cubicBezTo>
                  <a:pt x="339" y="1035"/>
                  <a:pt x="347" y="1021"/>
                  <a:pt x="354" y="1009"/>
                </a:cubicBezTo>
                <a:cubicBezTo>
                  <a:pt x="361" y="1011"/>
                  <a:pt x="368" y="1014"/>
                  <a:pt x="375" y="1017"/>
                </a:cubicBezTo>
                <a:cubicBezTo>
                  <a:pt x="372" y="1031"/>
                  <a:pt x="369" y="1046"/>
                  <a:pt x="368" y="1050"/>
                </a:cubicBezTo>
                <a:cubicBezTo>
                  <a:pt x="367" y="1052"/>
                  <a:pt x="368" y="1055"/>
                  <a:pt x="369" y="1058"/>
                </a:cubicBezTo>
                <a:cubicBezTo>
                  <a:pt x="371" y="1060"/>
                  <a:pt x="373" y="1062"/>
                  <a:pt x="376" y="1063"/>
                </a:cubicBezTo>
                <a:cubicBezTo>
                  <a:pt x="379" y="1064"/>
                  <a:pt x="382" y="1064"/>
                  <a:pt x="384" y="1063"/>
                </a:cubicBezTo>
                <a:cubicBezTo>
                  <a:pt x="387" y="1062"/>
                  <a:pt x="389" y="1060"/>
                  <a:pt x="390" y="1057"/>
                </a:cubicBezTo>
                <a:cubicBezTo>
                  <a:pt x="392" y="1054"/>
                  <a:pt x="398" y="1039"/>
                  <a:pt x="404" y="1026"/>
                </a:cubicBezTo>
                <a:cubicBezTo>
                  <a:pt x="411" y="1028"/>
                  <a:pt x="418" y="1030"/>
                  <a:pt x="425" y="1032"/>
                </a:cubicBezTo>
                <a:cubicBezTo>
                  <a:pt x="424" y="1046"/>
                  <a:pt x="422" y="1062"/>
                  <a:pt x="422" y="1065"/>
                </a:cubicBezTo>
                <a:cubicBezTo>
                  <a:pt x="421" y="1068"/>
                  <a:pt x="422" y="1071"/>
                  <a:pt x="424" y="1073"/>
                </a:cubicBezTo>
                <a:cubicBezTo>
                  <a:pt x="426" y="1075"/>
                  <a:pt x="428" y="1077"/>
                  <a:pt x="431" y="1078"/>
                </a:cubicBezTo>
                <a:cubicBezTo>
                  <a:pt x="434" y="1078"/>
                  <a:pt x="437" y="1078"/>
                  <a:pt x="439" y="1076"/>
                </a:cubicBezTo>
                <a:cubicBezTo>
                  <a:pt x="442" y="1075"/>
                  <a:pt x="444" y="1073"/>
                  <a:pt x="445" y="1070"/>
                </a:cubicBezTo>
                <a:cubicBezTo>
                  <a:pt x="446" y="1067"/>
                  <a:pt x="450" y="1052"/>
                  <a:pt x="455" y="1038"/>
                </a:cubicBezTo>
                <a:cubicBezTo>
                  <a:pt x="462" y="1039"/>
                  <a:pt x="469" y="1040"/>
                  <a:pt x="477" y="1041"/>
                </a:cubicBezTo>
                <a:cubicBezTo>
                  <a:pt x="477" y="1056"/>
                  <a:pt x="477" y="1072"/>
                  <a:pt x="477" y="1075"/>
                </a:cubicBezTo>
                <a:cubicBezTo>
                  <a:pt x="477" y="1078"/>
                  <a:pt x="478" y="1081"/>
                  <a:pt x="480" y="1083"/>
                </a:cubicBezTo>
                <a:cubicBezTo>
                  <a:pt x="482" y="1085"/>
                  <a:pt x="484" y="1086"/>
                  <a:pt x="487" y="1087"/>
                </a:cubicBezTo>
                <a:cubicBezTo>
                  <a:pt x="490" y="1087"/>
                  <a:pt x="493" y="1086"/>
                  <a:pt x="495" y="1085"/>
                </a:cubicBezTo>
                <a:cubicBezTo>
                  <a:pt x="497" y="1083"/>
                  <a:pt x="499" y="1081"/>
                  <a:pt x="500" y="1078"/>
                </a:cubicBezTo>
                <a:cubicBezTo>
                  <a:pt x="501" y="1074"/>
                  <a:pt x="504" y="1059"/>
                  <a:pt x="507" y="1045"/>
                </a:cubicBezTo>
                <a:cubicBezTo>
                  <a:pt x="514" y="1045"/>
                  <a:pt x="522" y="1045"/>
                  <a:pt x="529" y="1046"/>
                </a:cubicBezTo>
                <a:cubicBezTo>
                  <a:pt x="530" y="1060"/>
                  <a:pt x="532" y="1076"/>
                  <a:pt x="532" y="1079"/>
                </a:cubicBezTo>
                <a:cubicBezTo>
                  <a:pt x="533" y="1082"/>
                  <a:pt x="534" y="1085"/>
                  <a:pt x="536" y="1087"/>
                </a:cubicBezTo>
                <a:cubicBezTo>
                  <a:pt x="538" y="1089"/>
                  <a:pt x="541" y="1090"/>
                  <a:pt x="544" y="1090"/>
                </a:cubicBezTo>
                <a:cubicBezTo>
                  <a:pt x="547" y="1090"/>
                  <a:pt x="550" y="1088"/>
                  <a:pt x="552" y="1087"/>
                </a:cubicBezTo>
                <a:cubicBezTo>
                  <a:pt x="554" y="1085"/>
                  <a:pt x="555" y="1082"/>
                  <a:pt x="556" y="1079"/>
                </a:cubicBezTo>
                <a:cubicBezTo>
                  <a:pt x="556" y="1076"/>
                  <a:pt x="558" y="1060"/>
                  <a:pt x="559" y="1046"/>
                </a:cubicBezTo>
                <a:cubicBezTo>
                  <a:pt x="566" y="1045"/>
                  <a:pt x="574" y="1045"/>
                  <a:pt x="581" y="1045"/>
                </a:cubicBezTo>
                <a:cubicBezTo>
                  <a:pt x="584" y="1059"/>
                  <a:pt x="587" y="1074"/>
                  <a:pt x="588" y="1078"/>
                </a:cubicBezTo>
                <a:cubicBezTo>
                  <a:pt x="589" y="1081"/>
                  <a:pt x="590" y="1083"/>
                  <a:pt x="593" y="1085"/>
                </a:cubicBezTo>
                <a:cubicBezTo>
                  <a:pt x="595" y="1086"/>
                  <a:pt x="598" y="1087"/>
                  <a:pt x="601" y="1087"/>
                </a:cubicBezTo>
                <a:cubicBezTo>
                  <a:pt x="604" y="1086"/>
                  <a:pt x="606" y="1085"/>
                  <a:pt x="608" y="1083"/>
                </a:cubicBezTo>
                <a:cubicBezTo>
                  <a:pt x="610" y="1081"/>
                  <a:pt x="611" y="1078"/>
                  <a:pt x="611" y="1075"/>
                </a:cubicBezTo>
                <a:cubicBezTo>
                  <a:pt x="611" y="1072"/>
                  <a:pt x="611" y="1056"/>
                  <a:pt x="611" y="1041"/>
                </a:cubicBezTo>
                <a:cubicBezTo>
                  <a:pt x="619" y="1040"/>
                  <a:pt x="626" y="1039"/>
                  <a:pt x="633" y="1038"/>
                </a:cubicBezTo>
                <a:cubicBezTo>
                  <a:pt x="638" y="1052"/>
                  <a:pt x="642" y="1067"/>
                  <a:pt x="643" y="1070"/>
                </a:cubicBezTo>
                <a:cubicBezTo>
                  <a:pt x="644" y="1073"/>
                  <a:pt x="646" y="1075"/>
                  <a:pt x="649" y="1076"/>
                </a:cubicBezTo>
                <a:cubicBezTo>
                  <a:pt x="651" y="1078"/>
                  <a:pt x="654" y="1078"/>
                  <a:pt x="657" y="1078"/>
                </a:cubicBezTo>
                <a:cubicBezTo>
                  <a:pt x="660" y="1077"/>
                  <a:pt x="662" y="1075"/>
                  <a:pt x="664" y="1073"/>
                </a:cubicBezTo>
                <a:cubicBezTo>
                  <a:pt x="666" y="1071"/>
                  <a:pt x="667" y="1068"/>
                  <a:pt x="666" y="1065"/>
                </a:cubicBezTo>
                <a:cubicBezTo>
                  <a:pt x="666" y="1062"/>
                  <a:pt x="664" y="1046"/>
                  <a:pt x="663" y="1032"/>
                </a:cubicBezTo>
                <a:cubicBezTo>
                  <a:pt x="670" y="1030"/>
                  <a:pt x="677" y="1028"/>
                  <a:pt x="684" y="1026"/>
                </a:cubicBezTo>
                <a:cubicBezTo>
                  <a:pt x="690" y="1039"/>
                  <a:pt x="696" y="1054"/>
                  <a:pt x="698" y="1057"/>
                </a:cubicBezTo>
                <a:cubicBezTo>
                  <a:pt x="699" y="1060"/>
                  <a:pt x="701" y="1062"/>
                  <a:pt x="704" y="1063"/>
                </a:cubicBezTo>
                <a:cubicBezTo>
                  <a:pt x="706" y="1064"/>
                  <a:pt x="709" y="1064"/>
                  <a:pt x="712" y="1063"/>
                </a:cubicBezTo>
                <a:cubicBezTo>
                  <a:pt x="715" y="1062"/>
                  <a:pt x="717" y="1060"/>
                  <a:pt x="719" y="1058"/>
                </a:cubicBezTo>
                <a:cubicBezTo>
                  <a:pt x="720" y="1055"/>
                  <a:pt x="721" y="1052"/>
                  <a:pt x="720" y="1050"/>
                </a:cubicBezTo>
                <a:cubicBezTo>
                  <a:pt x="719" y="1046"/>
                  <a:pt x="716" y="1031"/>
                  <a:pt x="713" y="1017"/>
                </a:cubicBezTo>
                <a:cubicBezTo>
                  <a:pt x="720" y="1014"/>
                  <a:pt x="727" y="1011"/>
                  <a:pt x="734" y="1009"/>
                </a:cubicBezTo>
                <a:cubicBezTo>
                  <a:pt x="741" y="1021"/>
                  <a:pt x="749" y="1035"/>
                  <a:pt x="750" y="1038"/>
                </a:cubicBezTo>
                <a:cubicBezTo>
                  <a:pt x="752" y="1041"/>
                  <a:pt x="754" y="1042"/>
                  <a:pt x="757" y="1043"/>
                </a:cubicBezTo>
                <a:cubicBezTo>
                  <a:pt x="760" y="1044"/>
                  <a:pt x="762" y="1044"/>
                  <a:pt x="765" y="1042"/>
                </a:cubicBezTo>
                <a:cubicBezTo>
                  <a:pt x="768" y="1041"/>
                  <a:pt x="770" y="1039"/>
                  <a:pt x="771" y="1037"/>
                </a:cubicBezTo>
                <a:cubicBezTo>
                  <a:pt x="772" y="1034"/>
                  <a:pt x="773" y="1031"/>
                  <a:pt x="772" y="1028"/>
                </a:cubicBezTo>
                <a:cubicBezTo>
                  <a:pt x="771" y="1025"/>
                  <a:pt x="766" y="1010"/>
                  <a:pt x="761" y="996"/>
                </a:cubicBezTo>
                <a:cubicBezTo>
                  <a:pt x="768" y="993"/>
                  <a:pt x="774" y="990"/>
                  <a:pt x="781" y="986"/>
                </a:cubicBezTo>
                <a:cubicBezTo>
                  <a:pt x="790" y="998"/>
                  <a:pt x="799" y="1011"/>
                  <a:pt x="801" y="1014"/>
                </a:cubicBezTo>
                <a:cubicBezTo>
                  <a:pt x="802" y="1016"/>
                  <a:pt x="805" y="1018"/>
                  <a:pt x="808" y="1018"/>
                </a:cubicBezTo>
                <a:cubicBezTo>
                  <a:pt x="810" y="1019"/>
                  <a:pt x="813" y="1018"/>
                  <a:pt x="816" y="1017"/>
                </a:cubicBezTo>
                <a:cubicBezTo>
                  <a:pt x="818" y="1015"/>
                  <a:pt x="820" y="1013"/>
                  <a:pt x="821" y="1010"/>
                </a:cubicBezTo>
                <a:cubicBezTo>
                  <a:pt x="822" y="1008"/>
                  <a:pt x="822" y="1005"/>
                  <a:pt x="821" y="1002"/>
                </a:cubicBezTo>
                <a:cubicBezTo>
                  <a:pt x="820" y="999"/>
                  <a:pt x="813" y="984"/>
                  <a:pt x="807" y="971"/>
                </a:cubicBezTo>
                <a:cubicBezTo>
                  <a:pt x="813" y="967"/>
                  <a:pt x="820" y="963"/>
                  <a:pt x="826" y="959"/>
                </a:cubicBezTo>
                <a:cubicBezTo>
                  <a:pt x="835" y="970"/>
                  <a:pt x="846" y="982"/>
                  <a:pt x="848" y="984"/>
                </a:cubicBezTo>
                <a:cubicBezTo>
                  <a:pt x="850" y="986"/>
                  <a:pt x="853" y="988"/>
                  <a:pt x="856" y="988"/>
                </a:cubicBezTo>
                <a:cubicBezTo>
                  <a:pt x="858" y="988"/>
                  <a:pt x="861" y="987"/>
                  <a:pt x="864" y="986"/>
                </a:cubicBezTo>
                <a:cubicBezTo>
                  <a:pt x="866" y="984"/>
                  <a:pt x="868" y="981"/>
                  <a:pt x="868" y="979"/>
                </a:cubicBezTo>
                <a:cubicBezTo>
                  <a:pt x="869" y="976"/>
                  <a:pt x="869" y="973"/>
                  <a:pt x="867" y="970"/>
                </a:cubicBezTo>
                <a:cubicBezTo>
                  <a:pt x="865" y="968"/>
                  <a:pt x="857" y="954"/>
                  <a:pt x="850" y="941"/>
                </a:cubicBezTo>
                <a:cubicBezTo>
                  <a:pt x="856" y="937"/>
                  <a:pt x="862" y="932"/>
                  <a:pt x="867" y="927"/>
                </a:cubicBezTo>
                <a:cubicBezTo>
                  <a:pt x="878" y="937"/>
                  <a:pt x="890" y="948"/>
                  <a:pt x="892" y="950"/>
                </a:cubicBezTo>
                <a:cubicBezTo>
                  <a:pt x="894" y="952"/>
                  <a:pt x="897" y="953"/>
                  <a:pt x="900" y="953"/>
                </a:cubicBezTo>
                <a:cubicBezTo>
                  <a:pt x="903" y="953"/>
                  <a:pt x="906" y="952"/>
                  <a:pt x="908" y="950"/>
                </a:cubicBezTo>
                <a:cubicBezTo>
                  <a:pt x="910" y="948"/>
                  <a:pt x="911" y="945"/>
                  <a:pt x="912" y="942"/>
                </a:cubicBezTo>
                <a:cubicBezTo>
                  <a:pt x="912" y="940"/>
                  <a:pt x="911" y="937"/>
                  <a:pt x="910" y="934"/>
                </a:cubicBezTo>
                <a:cubicBezTo>
                  <a:pt x="908" y="932"/>
                  <a:pt x="898" y="919"/>
                  <a:pt x="890" y="907"/>
                </a:cubicBezTo>
                <a:cubicBezTo>
                  <a:pt x="895" y="902"/>
                  <a:pt x="900" y="897"/>
                  <a:pt x="905" y="891"/>
                </a:cubicBezTo>
                <a:cubicBezTo>
                  <a:pt x="917" y="900"/>
                  <a:pt x="930" y="909"/>
                  <a:pt x="933" y="911"/>
                </a:cubicBezTo>
                <a:cubicBezTo>
                  <a:pt x="935" y="913"/>
                  <a:pt x="938" y="914"/>
                  <a:pt x="941" y="913"/>
                </a:cubicBezTo>
                <a:cubicBezTo>
                  <a:pt x="943" y="913"/>
                  <a:pt x="946" y="912"/>
                  <a:pt x="948" y="909"/>
                </a:cubicBezTo>
                <a:cubicBezTo>
                  <a:pt x="950" y="907"/>
                  <a:pt x="951" y="904"/>
                  <a:pt x="951" y="902"/>
                </a:cubicBezTo>
                <a:cubicBezTo>
                  <a:pt x="951" y="899"/>
                  <a:pt x="950" y="896"/>
                  <a:pt x="948" y="894"/>
                </a:cubicBezTo>
                <a:cubicBezTo>
                  <a:pt x="946" y="891"/>
                  <a:pt x="935" y="880"/>
                  <a:pt x="925" y="869"/>
                </a:cubicBezTo>
                <a:cubicBezTo>
                  <a:pt x="930" y="863"/>
                  <a:pt x="935" y="857"/>
                  <a:pt x="940" y="851"/>
                </a:cubicBezTo>
                <a:cubicBezTo>
                  <a:pt x="952" y="859"/>
                  <a:pt x="966" y="867"/>
                  <a:pt x="969" y="869"/>
                </a:cubicBezTo>
                <a:cubicBezTo>
                  <a:pt x="971" y="870"/>
                  <a:pt x="974" y="870"/>
                  <a:pt x="977" y="870"/>
                </a:cubicBezTo>
                <a:cubicBezTo>
                  <a:pt x="980" y="869"/>
                  <a:pt x="982" y="867"/>
                  <a:pt x="984" y="865"/>
                </a:cubicBezTo>
                <a:cubicBezTo>
                  <a:pt x="986" y="863"/>
                  <a:pt x="986" y="860"/>
                  <a:pt x="986" y="857"/>
                </a:cubicBezTo>
                <a:cubicBezTo>
                  <a:pt x="986" y="854"/>
                  <a:pt x="985" y="852"/>
                  <a:pt x="983" y="850"/>
                </a:cubicBezTo>
                <a:cubicBezTo>
                  <a:pt x="980" y="847"/>
                  <a:pt x="968" y="837"/>
                  <a:pt x="957" y="827"/>
                </a:cubicBezTo>
                <a:cubicBezTo>
                  <a:pt x="961" y="821"/>
                  <a:pt x="966" y="815"/>
                  <a:pt x="969" y="808"/>
                </a:cubicBezTo>
                <a:cubicBezTo>
                  <a:pt x="983" y="814"/>
                  <a:pt x="997" y="821"/>
                  <a:pt x="1000" y="822"/>
                </a:cubicBezTo>
                <a:cubicBezTo>
                  <a:pt x="1003" y="824"/>
                  <a:pt x="1006" y="824"/>
                  <a:pt x="1008" y="823"/>
                </a:cubicBezTo>
                <a:cubicBezTo>
                  <a:pt x="1011" y="822"/>
                  <a:pt x="1013" y="820"/>
                  <a:pt x="1015" y="817"/>
                </a:cubicBezTo>
                <a:cubicBezTo>
                  <a:pt x="1016" y="815"/>
                  <a:pt x="1017" y="812"/>
                  <a:pt x="1016" y="809"/>
                </a:cubicBezTo>
                <a:cubicBezTo>
                  <a:pt x="1016" y="806"/>
                  <a:pt x="1014" y="804"/>
                  <a:pt x="1012" y="802"/>
                </a:cubicBezTo>
                <a:cubicBezTo>
                  <a:pt x="1009" y="800"/>
                  <a:pt x="996" y="791"/>
                  <a:pt x="984" y="782"/>
                </a:cubicBezTo>
                <a:cubicBezTo>
                  <a:pt x="988" y="776"/>
                  <a:pt x="991" y="769"/>
                  <a:pt x="995" y="762"/>
                </a:cubicBezTo>
                <a:cubicBezTo>
                  <a:pt x="1009" y="767"/>
                  <a:pt x="1024" y="772"/>
                  <a:pt x="1027" y="773"/>
                </a:cubicBezTo>
                <a:cubicBezTo>
                  <a:pt x="1029" y="774"/>
                  <a:pt x="1032" y="774"/>
                  <a:pt x="1035" y="772"/>
                </a:cubicBezTo>
                <a:cubicBezTo>
                  <a:pt x="1037" y="771"/>
                  <a:pt x="1039" y="769"/>
                  <a:pt x="1041" y="766"/>
                </a:cubicBezTo>
                <a:cubicBezTo>
                  <a:pt x="1042" y="764"/>
                  <a:pt x="1042" y="761"/>
                  <a:pt x="1041" y="758"/>
                </a:cubicBezTo>
                <a:cubicBezTo>
                  <a:pt x="1040" y="755"/>
                  <a:pt x="1039" y="753"/>
                  <a:pt x="1036" y="752"/>
                </a:cubicBezTo>
                <a:cubicBezTo>
                  <a:pt x="1033" y="750"/>
                  <a:pt x="1020" y="742"/>
                  <a:pt x="1007" y="735"/>
                </a:cubicBezTo>
                <a:cubicBezTo>
                  <a:pt x="1010" y="728"/>
                  <a:pt x="1012" y="721"/>
                  <a:pt x="1015" y="714"/>
                </a:cubicBezTo>
                <a:cubicBezTo>
                  <a:pt x="1029" y="717"/>
                  <a:pt x="1045" y="721"/>
                  <a:pt x="1048" y="721"/>
                </a:cubicBezTo>
                <a:cubicBezTo>
                  <a:pt x="1051" y="722"/>
                  <a:pt x="1054" y="721"/>
                  <a:pt x="1056" y="720"/>
                </a:cubicBezTo>
                <a:cubicBezTo>
                  <a:pt x="1058" y="718"/>
                  <a:pt x="1060" y="716"/>
                  <a:pt x="1061" y="713"/>
                </a:cubicBezTo>
                <a:cubicBezTo>
                  <a:pt x="1062" y="710"/>
                  <a:pt x="1062" y="707"/>
                  <a:pt x="1061" y="705"/>
                </a:cubicBezTo>
                <a:cubicBezTo>
                  <a:pt x="1060" y="702"/>
                  <a:pt x="1058" y="700"/>
                  <a:pt x="1055" y="699"/>
                </a:cubicBezTo>
                <a:cubicBezTo>
                  <a:pt x="1052" y="698"/>
                  <a:pt x="1037" y="691"/>
                  <a:pt x="1024" y="686"/>
                </a:cubicBezTo>
                <a:cubicBezTo>
                  <a:pt x="1026" y="678"/>
                  <a:pt x="1028" y="671"/>
                  <a:pt x="1030" y="664"/>
                </a:cubicBezTo>
                <a:cubicBezTo>
                  <a:pt x="1044" y="665"/>
                  <a:pt x="1060" y="667"/>
                  <a:pt x="1063" y="668"/>
                </a:cubicBezTo>
                <a:cubicBezTo>
                  <a:pt x="1066" y="668"/>
                  <a:pt x="1069" y="667"/>
                  <a:pt x="1071" y="665"/>
                </a:cubicBezTo>
                <a:cubicBezTo>
                  <a:pt x="1074" y="664"/>
                  <a:pt x="1075" y="661"/>
                  <a:pt x="1076" y="658"/>
                </a:cubicBezTo>
                <a:cubicBezTo>
                  <a:pt x="1076" y="655"/>
                  <a:pt x="1076" y="652"/>
                  <a:pt x="1075" y="650"/>
                </a:cubicBezTo>
                <a:cubicBezTo>
                  <a:pt x="1073" y="647"/>
                  <a:pt x="1071" y="645"/>
                  <a:pt x="1068" y="645"/>
                </a:cubicBezTo>
                <a:cubicBezTo>
                  <a:pt x="1065" y="644"/>
                  <a:pt x="1050" y="639"/>
                  <a:pt x="1036" y="634"/>
                </a:cubicBezTo>
                <a:cubicBezTo>
                  <a:pt x="1037" y="627"/>
                  <a:pt x="1039" y="620"/>
                  <a:pt x="1040" y="612"/>
                </a:cubicBezTo>
                <a:cubicBezTo>
                  <a:pt x="1054" y="612"/>
                  <a:pt x="1070" y="612"/>
                  <a:pt x="1073" y="612"/>
                </a:cubicBezTo>
                <a:cubicBezTo>
                  <a:pt x="1076" y="613"/>
                  <a:pt x="1079" y="611"/>
                  <a:pt x="1081" y="609"/>
                </a:cubicBezTo>
                <a:cubicBezTo>
                  <a:pt x="1083" y="607"/>
                  <a:pt x="1084" y="605"/>
                  <a:pt x="1085" y="602"/>
                </a:cubicBezTo>
                <a:cubicBezTo>
                  <a:pt x="1085" y="599"/>
                  <a:pt x="1084" y="596"/>
                  <a:pt x="1083" y="594"/>
                </a:cubicBezTo>
                <a:cubicBezTo>
                  <a:pt x="1081" y="591"/>
                  <a:pt x="1079" y="590"/>
                  <a:pt x="1076" y="589"/>
                </a:cubicBezTo>
                <a:cubicBezTo>
                  <a:pt x="1073" y="588"/>
                  <a:pt x="1057" y="585"/>
                  <a:pt x="1043" y="582"/>
                </a:cubicBezTo>
                <a:cubicBezTo>
                  <a:pt x="1043" y="575"/>
                  <a:pt x="1044" y="567"/>
                  <a:pt x="1044" y="560"/>
                </a:cubicBezTo>
                <a:cubicBezTo>
                  <a:pt x="1058" y="558"/>
                  <a:pt x="1074" y="557"/>
                  <a:pt x="1078" y="557"/>
                </a:cubicBezTo>
                <a:close/>
                <a:moveTo>
                  <a:pt x="544" y="979"/>
                </a:moveTo>
                <a:cubicBezTo>
                  <a:pt x="305" y="979"/>
                  <a:pt x="111" y="785"/>
                  <a:pt x="111" y="545"/>
                </a:cubicBezTo>
                <a:cubicBezTo>
                  <a:pt x="111" y="305"/>
                  <a:pt x="305" y="111"/>
                  <a:pt x="544" y="111"/>
                </a:cubicBezTo>
                <a:cubicBezTo>
                  <a:pt x="783" y="111"/>
                  <a:pt x="977" y="305"/>
                  <a:pt x="977" y="545"/>
                </a:cubicBezTo>
                <a:cubicBezTo>
                  <a:pt x="977" y="785"/>
                  <a:pt x="783" y="979"/>
                  <a:pt x="544" y="979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bg1"/>
              </a:solidFill>
              <a:latin typeface="Microsoft JhengHei UI Light" panose="020B0304030504040204" pitchFamily="34" charset="-122"/>
              <a:ea typeface="Microsoft JhengHei UI Light" panose="020B0304030504040204" pitchFamily="34" charset="-122"/>
              <a:cs typeface="Microsoft JhengHei UI Light" panose="020B0304030504040204" pitchFamily="34" charset="-122"/>
            </a:endParaRPr>
          </a:p>
        </p:txBody>
      </p:sp>
      <p:cxnSp>
        <p:nvCxnSpPr>
          <p:cNvPr id="9" name="Straight Arrow Connector 25"/>
          <p:cNvCxnSpPr/>
          <p:nvPr/>
        </p:nvCxnSpPr>
        <p:spPr>
          <a:xfrm>
            <a:off x="7236474" y="2207144"/>
            <a:ext cx="1898359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27"/>
          <p:cNvSpPr/>
          <p:nvPr/>
        </p:nvSpPr>
        <p:spPr>
          <a:xfrm>
            <a:off x="9134833" y="2045024"/>
            <a:ext cx="322391" cy="324241"/>
          </a:xfrm>
          <a:prstGeom prst="ellipse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>
              <a:solidFill>
                <a:schemeClr val="bg1"/>
              </a:solidFill>
            </a:endParaRPr>
          </a:p>
        </p:txBody>
      </p:sp>
      <p:sp>
        <p:nvSpPr>
          <p:cNvPr id="13" name="Oval 34"/>
          <p:cNvSpPr/>
          <p:nvPr/>
        </p:nvSpPr>
        <p:spPr>
          <a:xfrm>
            <a:off x="9134833" y="5254603"/>
            <a:ext cx="322391" cy="324241"/>
          </a:xfrm>
          <a:prstGeom prst="ellipse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>
              <a:solidFill>
                <a:schemeClr val="bg1"/>
              </a:solidFill>
            </a:endParaRPr>
          </a:p>
        </p:txBody>
      </p:sp>
      <p:sp>
        <p:nvSpPr>
          <p:cNvPr id="15" name="Oval 36"/>
          <p:cNvSpPr/>
          <p:nvPr/>
        </p:nvSpPr>
        <p:spPr>
          <a:xfrm>
            <a:off x="9134833" y="3640998"/>
            <a:ext cx="322391" cy="324241"/>
          </a:xfrm>
          <a:prstGeom prst="ellipse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>
              <a:solidFill>
                <a:schemeClr val="bg1"/>
              </a:solidFill>
            </a:endParaRPr>
          </a:p>
        </p:txBody>
      </p:sp>
      <p:cxnSp>
        <p:nvCxnSpPr>
          <p:cNvPr id="16" name="Straight Arrow Connector 38"/>
          <p:cNvCxnSpPr/>
          <p:nvPr/>
        </p:nvCxnSpPr>
        <p:spPr>
          <a:xfrm>
            <a:off x="8755161" y="3036809"/>
            <a:ext cx="445949" cy="62093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41"/>
          <p:cNvCxnSpPr>
            <a:endCxn id="8" idx="0"/>
          </p:cNvCxnSpPr>
          <p:nvPr/>
        </p:nvCxnSpPr>
        <p:spPr>
          <a:xfrm flipH="1" flipV="1">
            <a:off x="8097690" y="3053896"/>
            <a:ext cx="657471" cy="229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42"/>
          <p:cNvCxnSpPr/>
          <p:nvPr/>
        </p:nvCxnSpPr>
        <p:spPr>
          <a:xfrm>
            <a:off x="8660992" y="5416723"/>
            <a:ext cx="47534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45"/>
          <p:cNvCxnSpPr/>
          <p:nvPr/>
        </p:nvCxnSpPr>
        <p:spPr>
          <a:xfrm flipH="1" flipV="1">
            <a:off x="8160970" y="4786031"/>
            <a:ext cx="500022" cy="63069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971891" y="1836267"/>
            <a:ext cx="2062907" cy="7386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r" defTabSz="1087755">
              <a:lnSpc>
                <a:spcPct val="20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小标题</a:t>
            </a:r>
            <a:endParaRPr lang="en-US" altLang="zh-CN" sz="12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algn="r" defTabSz="1087755">
              <a:lnSpc>
                <a:spcPct val="200000"/>
              </a:lnSpc>
            </a:pP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XXXXXXXXXXXXXXXXXXXXX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. </a:t>
            </a:r>
          </a:p>
        </p:txBody>
      </p:sp>
      <p:sp>
        <p:nvSpPr>
          <p:cNvPr id="21" name="Oval 48"/>
          <p:cNvSpPr/>
          <p:nvPr/>
        </p:nvSpPr>
        <p:spPr>
          <a:xfrm>
            <a:off x="3078608" y="2045024"/>
            <a:ext cx="322391" cy="324241"/>
          </a:xfrm>
          <a:prstGeom prst="ellipse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>
              <a:solidFill>
                <a:schemeClr val="bg1"/>
              </a:solidFill>
            </a:endParaRPr>
          </a:p>
        </p:txBody>
      </p:sp>
      <p:sp>
        <p:nvSpPr>
          <p:cNvPr id="23" name="Oval 50"/>
          <p:cNvSpPr/>
          <p:nvPr/>
        </p:nvSpPr>
        <p:spPr>
          <a:xfrm>
            <a:off x="3078608" y="5254603"/>
            <a:ext cx="322391" cy="324241"/>
          </a:xfrm>
          <a:prstGeom prst="ellipse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>
              <a:solidFill>
                <a:schemeClr val="bg1"/>
              </a:solidFill>
            </a:endParaRPr>
          </a:p>
        </p:txBody>
      </p:sp>
      <p:sp>
        <p:nvSpPr>
          <p:cNvPr id="25" name="Oval 52"/>
          <p:cNvSpPr/>
          <p:nvPr/>
        </p:nvSpPr>
        <p:spPr>
          <a:xfrm>
            <a:off x="3078608" y="3640998"/>
            <a:ext cx="322391" cy="324241"/>
          </a:xfrm>
          <a:prstGeom prst="ellipse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>
              <a:solidFill>
                <a:schemeClr val="bg1"/>
              </a:solidFill>
            </a:endParaRPr>
          </a:p>
        </p:txBody>
      </p:sp>
      <p:cxnSp>
        <p:nvCxnSpPr>
          <p:cNvPr id="26" name="Straight Arrow Connector 57"/>
          <p:cNvCxnSpPr>
            <a:endCxn id="23" idx="6"/>
          </p:cNvCxnSpPr>
          <p:nvPr/>
        </p:nvCxnSpPr>
        <p:spPr>
          <a:xfrm flipH="1">
            <a:off x="3400999" y="5416723"/>
            <a:ext cx="101354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60"/>
          <p:cNvCxnSpPr>
            <a:stCxn id="6" idx="42"/>
          </p:cNvCxnSpPr>
          <p:nvPr/>
        </p:nvCxnSpPr>
        <p:spPr>
          <a:xfrm flipH="1">
            <a:off x="4414548" y="5041433"/>
            <a:ext cx="239305" cy="37529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62"/>
          <p:cNvCxnSpPr>
            <a:endCxn id="25" idx="7"/>
          </p:cNvCxnSpPr>
          <p:nvPr/>
        </p:nvCxnSpPr>
        <p:spPr>
          <a:xfrm flipH="1">
            <a:off x="3353785" y="3147486"/>
            <a:ext cx="325912" cy="54099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64"/>
          <p:cNvCxnSpPr/>
          <p:nvPr/>
        </p:nvCxnSpPr>
        <p:spPr>
          <a:xfrm flipH="1">
            <a:off x="3679698" y="3147486"/>
            <a:ext cx="194317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70"/>
          <p:cNvCxnSpPr/>
          <p:nvPr/>
        </p:nvCxnSpPr>
        <p:spPr>
          <a:xfrm flipH="1">
            <a:off x="3353785" y="2207144"/>
            <a:ext cx="940233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72"/>
          <p:cNvCxnSpPr>
            <a:endCxn id="42" idx="25"/>
          </p:cNvCxnSpPr>
          <p:nvPr/>
        </p:nvCxnSpPr>
        <p:spPr>
          <a:xfrm>
            <a:off x="4294018" y="2207144"/>
            <a:ext cx="484611" cy="25269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97"/>
          <p:cNvGrpSpPr/>
          <p:nvPr/>
        </p:nvGrpSpPr>
        <p:grpSpPr>
          <a:xfrm>
            <a:off x="4487805" y="3773902"/>
            <a:ext cx="780436" cy="795838"/>
            <a:chOff x="7160655" y="2178006"/>
            <a:chExt cx="379359" cy="386846"/>
          </a:xfrm>
          <a:solidFill>
            <a:srgbClr val="6699FF">
              <a:alpha val="80000"/>
            </a:srgbClr>
          </a:solidFill>
        </p:grpSpPr>
        <p:sp>
          <p:nvSpPr>
            <p:cNvPr id="33" name="Freeform 36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4" name="Freeform 37"/>
            <p:cNvSpPr/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5" name="Freeform 38"/>
            <p:cNvSpPr/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6" name="Group 105"/>
          <p:cNvGrpSpPr/>
          <p:nvPr/>
        </p:nvGrpSpPr>
        <p:grpSpPr>
          <a:xfrm>
            <a:off x="7383054" y="2852883"/>
            <a:ext cx="540232" cy="494394"/>
            <a:chOff x="6726389" y="1486674"/>
            <a:chExt cx="411805" cy="376863"/>
          </a:xfrm>
          <a:solidFill>
            <a:srgbClr val="6699FF">
              <a:alpha val="80000"/>
            </a:srgbClr>
          </a:solidFill>
        </p:grpSpPr>
        <p:sp>
          <p:nvSpPr>
            <p:cNvPr id="37" name="Oval 52"/>
            <p:cNvSpPr>
              <a:spLocks noChangeArrowheads="1"/>
            </p:cNvSpPr>
            <p:nvPr/>
          </p:nvSpPr>
          <p:spPr bwMode="auto">
            <a:xfrm>
              <a:off x="6773808" y="1786168"/>
              <a:ext cx="44924" cy="424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8" name="Oval 53"/>
            <p:cNvSpPr>
              <a:spLocks noChangeArrowheads="1"/>
            </p:cNvSpPr>
            <p:nvPr/>
          </p:nvSpPr>
          <p:spPr bwMode="auto">
            <a:xfrm>
              <a:off x="6748851" y="1836083"/>
              <a:ext cx="24958" cy="2745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9" name="Freeform 54"/>
            <p:cNvSpPr/>
            <p:nvPr/>
          </p:nvSpPr>
          <p:spPr bwMode="auto">
            <a:xfrm>
              <a:off x="6726389" y="1486674"/>
              <a:ext cx="411805" cy="292007"/>
            </a:xfrm>
            <a:custGeom>
              <a:avLst/>
              <a:gdLst>
                <a:gd name="T0" fmla="*/ 124 w 124"/>
                <a:gd name="T1" fmla="*/ 34 h 88"/>
                <a:gd name="T2" fmla="*/ 99 w 124"/>
                <a:gd name="T3" fmla="*/ 9 h 88"/>
                <a:gd name="T4" fmla="*/ 93 w 124"/>
                <a:gd name="T5" fmla="*/ 10 h 88"/>
                <a:gd name="T6" fmla="*/ 74 w 124"/>
                <a:gd name="T7" fmla="*/ 0 h 88"/>
                <a:gd name="T8" fmla="*/ 60 w 124"/>
                <a:gd name="T9" fmla="*/ 5 h 88"/>
                <a:gd name="T10" fmla="*/ 46 w 124"/>
                <a:gd name="T11" fmla="*/ 0 h 88"/>
                <a:gd name="T12" fmla="*/ 31 w 124"/>
                <a:gd name="T13" fmla="*/ 5 h 88"/>
                <a:gd name="T14" fmla="*/ 25 w 124"/>
                <a:gd name="T15" fmla="*/ 5 h 88"/>
                <a:gd name="T16" fmla="*/ 0 w 124"/>
                <a:gd name="T17" fmla="*/ 30 h 88"/>
                <a:gd name="T18" fmla="*/ 3 w 124"/>
                <a:gd name="T19" fmla="*/ 43 h 88"/>
                <a:gd name="T20" fmla="*/ 0 w 124"/>
                <a:gd name="T21" fmla="*/ 55 h 88"/>
                <a:gd name="T22" fmla="*/ 25 w 124"/>
                <a:gd name="T23" fmla="*/ 80 h 88"/>
                <a:gd name="T24" fmla="*/ 28 w 124"/>
                <a:gd name="T25" fmla="*/ 80 h 88"/>
                <a:gd name="T26" fmla="*/ 46 w 124"/>
                <a:gd name="T27" fmla="*/ 88 h 88"/>
                <a:gd name="T28" fmla="*/ 64 w 124"/>
                <a:gd name="T29" fmla="*/ 80 h 88"/>
                <a:gd name="T30" fmla="*/ 79 w 124"/>
                <a:gd name="T31" fmla="*/ 85 h 88"/>
                <a:gd name="T32" fmla="*/ 104 w 124"/>
                <a:gd name="T33" fmla="*/ 60 h 88"/>
                <a:gd name="T34" fmla="*/ 104 w 124"/>
                <a:gd name="T35" fmla="*/ 59 h 88"/>
                <a:gd name="T36" fmla="*/ 124 w 124"/>
                <a:gd name="T37" fmla="*/ 3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88">
                  <a:moveTo>
                    <a:pt x="124" y="34"/>
                  </a:moveTo>
                  <a:cubicBezTo>
                    <a:pt x="124" y="21"/>
                    <a:pt x="113" y="9"/>
                    <a:pt x="99" y="9"/>
                  </a:cubicBezTo>
                  <a:cubicBezTo>
                    <a:pt x="97" y="9"/>
                    <a:pt x="95" y="10"/>
                    <a:pt x="93" y="10"/>
                  </a:cubicBezTo>
                  <a:cubicBezTo>
                    <a:pt x="89" y="4"/>
                    <a:pt x="82" y="0"/>
                    <a:pt x="74" y="0"/>
                  </a:cubicBezTo>
                  <a:cubicBezTo>
                    <a:pt x="69" y="0"/>
                    <a:pt x="64" y="2"/>
                    <a:pt x="60" y="5"/>
                  </a:cubicBezTo>
                  <a:cubicBezTo>
                    <a:pt x="56" y="2"/>
                    <a:pt x="51" y="0"/>
                    <a:pt x="46" y="0"/>
                  </a:cubicBezTo>
                  <a:cubicBezTo>
                    <a:pt x="40" y="0"/>
                    <a:pt x="35" y="2"/>
                    <a:pt x="31" y="5"/>
                  </a:cubicBezTo>
                  <a:cubicBezTo>
                    <a:pt x="29" y="5"/>
                    <a:pt x="27" y="5"/>
                    <a:pt x="25" y="5"/>
                  </a:cubicBezTo>
                  <a:cubicBezTo>
                    <a:pt x="11" y="5"/>
                    <a:pt x="0" y="16"/>
                    <a:pt x="0" y="30"/>
                  </a:cubicBezTo>
                  <a:cubicBezTo>
                    <a:pt x="0" y="35"/>
                    <a:pt x="1" y="39"/>
                    <a:pt x="3" y="43"/>
                  </a:cubicBezTo>
                  <a:cubicBezTo>
                    <a:pt x="1" y="46"/>
                    <a:pt x="0" y="51"/>
                    <a:pt x="0" y="55"/>
                  </a:cubicBezTo>
                  <a:cubicBezTo>
                    <a:pt x="0" y="69"/>
                    <a:pt x="11" y="80"/>
                    <a:pt x="25" y="80"/>
                  </a:cubicBezTo>
                  <a:cubicBezTo>
                    <a:pt x="26" y="80"/>
                    <a:pt x="27" y="80"/>
                    <a:pt x="28" y="80"/>
                  </a:cubicBezTo>
                  <a:cubicBezTo>
                    <a:pt x="32" y="85"/>
                    <a:pt x="39" y="88"/>
                    <a:pt x="46" y="88"/>
                  </a:cubicBezTo>
                  <a:cubicBezTo>
                    <a:pt x="53" y="88"/>
                    <a:pt x="59" y="85"/>
                    <a:pt x="64" y="80"/>
                  </a:cubicBezTo>
                  <a:cubicBezTo>
                    <a:pt x="68" y="83"/>
                    <a:pt x="73" y="85"/>
                    <a:pt x="79" y="85"/>
                  </a:cubicBezTo>
                  <a:cubicBezTo>
                    <a:pt x="92" y="85"/>
                    <a:pt x="104" y="74"/>
                    <a:pt x="104" y="60"/>
                  </a:cubicBezTo>
                  <a:cubicBezTo>
                    <a:pt x="104" y="60"/>
                    <a:pt x="104" y="59"/>
                    <a:pt x="104" y="59"/>
                  </a:cubicBezTo>
                  <a:cubicBezTo>
                    <a:pt x="115" y="57"/>
                    <a:pt x="124" y="47"/>
                    <a:pt x="12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40" name="Freeform 55"/>
          <p:cNvSpPr>
            <a:spLocks noEditPoints="1"/>
          </p:cNvSpPr>
          <p:nvPr/>
        </p:nvSpPr>
        <p:spPr bwMode="auto">
          <a:xfrm>
            <a:off x="6010571" y="2761517"/>
            <a:ext cx="601193" cy="629156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rgbClr val="6699FF">
              <a:alpha val="8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1" name="Freeform 11"/>
          <p:cNvSpPr/>
          <p:nvPr/>
        </p:nvSpPr>
        <p:spPr bwMode="auto">
          <a:xfrm>
            <a:off x="7428288" y="3591613"/>
            <a:ext cx="1421791" cy="1437212"/>
          </a:xfrm>
          <a:custGeom>
            <a:avLst/>
            <a:gdLst>
              <a:gd name="T0" fmla="*/ 951 w 1064"/>
              <a:gd name="T1" fmla="*/ 573 h 1077"/>
              <a:gd name="T2" fmla="*/ 936 w 1064"/>
              <a:gd name="T3" fmla="*/ 508 h 1077"/>
              <a:gd name="T4" fmla="*/ 1041 w 1064"/>
              <a:gd name="T5" fmla="*/ 479 h 1077"/>
              <a:gd name="T6" fmla="*/ 982 w 1064"/>
              <a:gd name="T7" fmla="*/ 424 h 1077"/>
              <a:gd name="T8" fmla="*/ 902 w 1064"/>
              <a:gd name="T9" fmla="*/ 371 h 1077"/>
              <a:gd name="T10" fmla="*/ 990 w 1064"/>
              <a:gd name="T11" fmla="*/ 308 h 1077"/>
              <a:gd name="T12" fmla="*/ 915 w 1064"/>
              <a:gd name="T13" fmla="*/ 276 h 1077"/>
              <a:gd name="T14" fmla="*/ 822 w 1064"/>
              <a:gd name="T15" fmla="*/ 255 h 1077"/>
              <a:gd name="T16" fmla="*/ 884 w 1064"/>
              <a:gd name="T17" fmla="*/ 165 h 1077"/>
              <a:gd name="T18" fmla="*/ 803 w 1064"/>
              <a:gd name="T19" fmla="*/ 161 h 1077"/>
              <a:gd name="T20" fmla="*/ 708 w 1064"/>
              <a:gd name="T21" fmla="*/ 172 h 1077"/>
              <a:gd name="T22" fmla="*/ 735 w 1064"/>
              <a:gd name="T23" fmla="*/ 67 h 1077"/>
              <a:gd name="T24" fmla="*/ 658 w 1064"/>
              <a:gd name="T25" fmla="*/ 91 h 1077"/>
              <a:gd name="T26" fmla="*/ 572 w 1064"/>
              <a:gd name="T27" fmla="*/ 134 h 1077"/>
              <a:gd name="T28" fmla="*/ 562 w 1064"/>
              <a:gd name="T29" fmla="*/ 26 h 1077"/>
              <a:gd name="T30" fmla="*/ 497 w 1064"/>
              <a:gd name="T31" fmla="*/ 75 h 1077"/>
              <a:gd name="T32" fmla="*/ 432 w 1064"/>
              <a:gd name="T33" fmla="*/ 144 h 1077"/>
              <a:gd name="T34" fmla="*/ 385 w 1064"/>
              <a:gd name="T35" fmla="*/ 46 h 1077"/>
              <a:gd name="T36" fmla="*/ 341 w 1064"/>
              <a:gd name="T37" fmla="*/ 115 h 1077"/>
              <a:gd name="T38" fmla="*/ 303 w 1064"/>
              <a:gd name="T39" fmla="*/ 203 h 1077"/>
              <a:gd name="T40" fmla="*/ 226 w 1064"/>
              <a:gd name="T41" fmla="*/ 126 h 1077"/>
              <a:gd name="T42" fmla="*/ 208 w 1064"/>
              <a:gd name="T43" fmla="*/ 206 h 1077"/>
              <a:gd name="T44" fmla="*/ 203 w 1064"/>
              <a:gd name="T45" fmla="*/ 301 h 1077"/>
              <a:gd name="T46" fmla="*/ 104 w 1064"/>
              <a:gd name="T47" fmla="*/ 256 h 1077"/>
              <a:gd name="T48" fmla="*/ 114 w 1064"/>
              <a:gd name="T49" fmla="*/ 337 h 1077"/>
              <a:gd name="T50" fmla="*/ 142 w 1064"/>
              <a:gd name="T51" fmla="*/ 428 h 1077"/>
              <a:gd name="T52" fmla="*/ 33 w 1064"/>
              <a:gd name="T53" fmla="*/ 420 h 1077"/>
              <a:gd name="T54" fmla="*/ 70 w 1064"/>
              <a:gd name="T55" fmla="*/ 492 h 1077"/>
              <a:gd name="T56" fmla="*/ 126 w 1064"/>
              <a:gd name="T57" fmla="*/ 538 h 1077"/>
              <a:gd name="T58" fmla="*/ 70 w 1064"/>
              <a:gd name="T59" fmla="*/ 585 h 1077"/>
              <a:gd name="T60" fmla="*/ 33 w 1064"/>
              <a:gd name="T61" fmla="*/ 657 h 1077"/>
              <a:gd name="T62" fmla="*/ 142 w 1064"/>
              <a:gd name="T63" fmla="*/ 648 h 1077"/>
              <a:gd name="T64" fmla="*/ 114 w 1064"/>
              <a:gd name="T65" fmla="*/ 740 h 1077"/>
              <a:gd name="T66" fmla="*/ 104 w 1064"/>
              <a:gd name="T67" fmla="*/ 821 h 1077"/>
              <a:gd name="T68" fmla="*/ 203 w 1064"/>
              <a:gd name="T69" fmla="*/ 775 h 1077"/>
              <a:gd name="T70" fmla="*/ 208 w 1064"/>
              <a:gd name="T71" fmla="*/ 871 h 1077"/>
              <a:gd name="T72" fmla="*/ 226 w 1064"/>
              <a:gd name="T73" fmla="*/ 950 h 1077"/>
              <a:gd name="T74" fmla="*/ 303 w 1064"/>
              <a:gd name="T75" fmla="*/ 874 h 1077"/>
              <a:gd name="T76" fmla="*/ 341 w 1064"/>
              <a:gd name="T77" fmla="*/ 962 h 1077"/>
              <a:gd name="T78" fmla="*/ 385 w 1064"/>
              <a:gd name="T79" fmla="*/ 1030 h 1077"/>
              <a:gd name="T80" fmla="*/ 432 w 1064"/>
              <a:gd name="T81" fmla="*/ 932 h 1077"/>
              <a:gd name="T82" fmla="*/ 497 w 1064"/>
              <a:gd name="T83" fmla="*/ 1002 h 1077"/>
              <a:gd name="T84" fmla="*/ 562 w 1064"/>
              <a:gd name="T85" fmla="*/ 1051 h 1077"/>
              <a:gd name="T86" fmla="*/ 572 w 1064"/>
              <a:gd name="T87" fmla="*/ 943 h 1077"/>
              <a:gd name="T88" fmla="*/ 658 w 1064"/>
              <a:gd name="T89" fmla="*/ 986 h 1077"/>
              <a:gd name="T90" fmla="*/ 735 w 1064"/>
              <a:gd name="T91" fmla="*/ 1010 h 1077"/>
              <a:gd name="T92" fmla="*/ 708 w 1064"/>
              <a:gd name="T93" fmla="*/ 905 h 1077"/>
              <a:gd name="T94" fmla="*/ 803 w 1064"/>
              <a:gd name="T95" fmla="*/ 916 h 1077"/>
              <a:gd name="T96" fmla="*/ 884 w 1064"/>
              <a:gd name="T97" fmla="*/ 911 h 1077"/>
              <a:gd name="T98" fmla="*/ 822 w 1064"/>
              <a:gd name="T99" fmla="*/ 822 h 1077"/>
              <a:gd name="T100" fmla="*/ 915 w 1064"/>
              <a:gd name="T101" fmla="*/ 800 h 1077"/>
              <a:gd name="T102" fmla="*/ 990 w 1064"/>
              <a:gd name="T103" fmla="*/ 768 h 1077"/>
              <a:gd name="T104" fmla="*/ 902 w 1064"/>
              <a:gd name="T105" fmla="*/ 705 h 1077"/>
              <a:gd name="T106" fmla="*/ 982 w 1064"/>
              <a:gd name="T107" fmla="*/ 653 h 1077"/>
              <a:gd name="T108" fmla="*/ 1041 w 1064"/>
              <a:gd name="T109" fmla="*/ 598 h 1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bg1"/>
              </a:solidFill>
              <a:latin typeface="Microsoft JhengHei UI Light" panose="020B0304030504040204" pitchFamily="34" charset="-122"/>
              <a:ea typeface="Microsoft JhengHei UI Light" panose="020B0304030504040204" pitchFamily="34" charset="-122"/>
              <a:cs typeface="Microsoft JhengHei UI Light" panose="020B0304030504040204" pitchFamily="34" charset="-122"/>
            </a:endParaRPr>
          </a:p>
        </p:txBody>
      </p:sp>
      <p:sp>
        <p:nvSpPr>
          <p:cNvPr id="42" name="Freeform 11"/>
          <p:cNvSpPr/>
          <p:nvPr/>
        </p:nvSpPr>
        <p:spPr bwMode="auto">
          <a:xfrm>
            <a:off x="4652217" y="2079334"/>
            <a:ext cx="947201" cy="957475"/>
          </a:xfrm>
          <a:custGeom>
            <a:avLst/>
            <a:gdLst>
              <a:gd name="T0" fmla="*/ 951 w 1064"/>
              <a:gd name="T1" fmla="*/ 573 h 1077"/>
              <a:gd name="T2" fmla="*/ 936 w 1064"/>
              <a:gd name="T3" fmla="*/ 508 h 1077"/>
              <a:gd name="T4" fmla="*/ 1041 w 1064"/>
              <a:gd name="T5" fmla="*/ 479 h 1077"/>
              <a:gd name="T6" fmla="*/ 982 w 1064"/>
              <a:gd name="T7" fmla="*/ 424 h 1077"/>
              <a:gd name="T8" fmla="*/ 902 w 1064"/>
              <a:gd name="T9" fmla="*/ 371 h 1077"/>
              <a:gd name="T10" fmla="*/ 990 w 1064"/>
              <a:gd name="T11" fmla="*/ 308 h 1077"/>
              <a:gd name="T12" fmla="*/ 915 w 1064"/>
              <a:gd name="T13" fmla="*/ 276 h 1077"/>
              <a:gd name="T14" fmla="*/ 822 w 1064"/>
              <a:gd name="T15" fmla="*/ 255 h 1077"/>
              <a:gd name="T16" fmla="*/ 884 w 1064"/>
              <a:gd name="T17" fmla="*/ 165 h 1077"/>
              <a:gd name="T18" fmla="*/ 803 w 1064"/>
              <a:gd name="T19" fmla="*/ 161 h 1077"/>
              <a:gd name="T20" fmla="*/ 708 w 1064"/>
              <a:gd name="T21" fmla="*/ 172 h 1077"/>
              <a:gd name="T22" fmla="*/ 735 w 1064"/>
              <a:gd name="T23" fmla="*/ 67 h 1077"/>
              <a:gd name="T24" fmla="*/ 658 w 1064"/>
              <a:gd name="T25" fmla="*/ 91 h 1077"/>
              <a:gd name="T26" fmla="*/ 572 w 1064"/>
              <a:gd name="T27" fmla="*/ 134 h 1077"/>
              <a:gd name="T28" fmla="*/ 562 w 1064"/>
              <a:gd name="T29" fmla="*/ 26 h 1077"/>
              <a:gd name="T30" fmla="*/ 497 w 1064"/>
              <a:gd name="T31" fmla="*/ 75 h 1077"/>
              <a:gd name="T32" fmla="*/ 432 w 1064"/>
              <a:gd name="T33" fmla="*/ 144 h 1077"/>
              <a:gd name="T34" fmla="*/ 385 w 1064"/>
              <a:gd name="T35" fmla="*/ 46 h 1077"/>
              <a:gd name="T36" fmla="*/ 341 w 1064"/>
              <a:gd name="T37" fmla="*/ 115 h 1077"/>
              <a:gd name="T38" fmla="*/ 303 w 1064"/>
              <a:gd name="T39" fmla="*/ 203 h 1077"/>
              <a:gd name="T40" fmla="*/ 226 w 1064"/>
              <a:gd name="T41" fmla="*/ 126 h 1077"/>
              <a:gd name="T42" fmla="*/ 208 w 1064"/>
              <a:gd name="T43" fmla="*/ 206 h 1077"/>
              <a:gd name="T44" fmla="*/ 203 w 1064"/>
              <a:gd name="T45" fmla="*/ 301 h 1077"/>
              <a:gd name="T46" fmla="*/ 104 w 1064"/>
              <a:gd name="T47" fmla="*/ 256 h 1077"/>
              <a:gd name="T48" fmla="*/ 114 w 1064"/>
              <a:gd name="T49" fmla="*/ 337 h 1077"/>
              <a:gd name="T50" fmla="*/ 142 w 1064"/>
              <a:gd name="T51" fmla="*/ 428 h 1077"/>
              <a:gd name="T52" fmla="*/ 33 w 1064"/>
              <a:gd name="T53" fmla="*/ 420 h 1077"/>
              <a:gd name="T54" fmla="*/ 70 w 1064"/>
              <a:gd name="T55" fmla="*/ 492 h 1077"/>
              <a:gd name="T56" fmla="*/ 126 w 1064"/>
              <a:gd name="T57" fmla="*/ 538 h 1077"/>
              <a:gd name="T58" fmla="*/ 70 w 1064"/>
              <a:gd name="T59" fmla="*/ 585 h 1077"/>
              <a:gd name="T60" fmla="*/ 33 w 1064"/>
              <a:gd name="T61" fmla="*/ 657 h 1077"/>
              <a:gd name="T62" fmla="*/ 142 w 1064"/>
              <a:gd name="T63" fmla="*/ 648 h 1077"/>
              <a:gd name="T64" fmla="*/ 114 w 1064"/>
              <a:gd name="T65" fmla="*/ 740 h 1077"/>
              <a:gd name="T66" fmla="*/ 104 w 1064"/>
              <a:gd name="T67" fmla="*/ 821 h 1077"/>
              <a:gd name="T68" fmla="*/ 203 w 1064"/>
              <a:gd name="T69" fmla="*/ 775 h 1077"/>
              <a:gd name="T70" fmla="*/ 208 w 1064"/>
              <a:gd name="T71" fmla="*/ 871 h 1077"/>
              <a:gd name="T72" fmla="*/ 226 w 1064"/>
              <a:gd name="T73" fmla="*/ 950 h 1077"/>
              <a:gd name="T74" fmla="*/ 303 w 1064"/>
              <a:gd name="T75" fmla="*/ 874 h 1077"/>
              <a:gd name="T76" fmla="*/ 341 w 1064"/>
              <a:gd name="T77" fmla="*/ 962 h 1077"/>
              <a:gd name="T78" fmla="*/ 385 w 1064"/>
              <a:gd name="T79" fmla="*/ 1030 h 1077"/>
              <a:gd name="T80" fmla="*/ 432 w 1064"/>
              <a:gd name="T81" fmla="*/ 932 h 1077"/>
              <a:gd name="T82" fmla="*/ 497 w 1064"/>
              <a:gd name="T83" fmla="*/ 1002 h 1077"/>
              <a:gd name="T84" fmla="*/ 562 w 1064"/>
              <a:gd name="T85" fmla="*/ 1051 h 1077"/>
              <a:gd name="T86" fmla="*/ 572 w 1064"/>
              <a:gd name="T87" fmla="*/ 943 h 1077"/>
              <a:gd name="T88" fmla="*/ 658 w 1064"/>
              <a:gd name="T89" fmla="*/ 986 h 1077"/>
              <a:gd name="T90" fmla="*/ 735 w 1064"/>
              <a:gd name="T91" fmla="*/ 1010 h 1077"/>
              <a:gd name="T92" fmla="*/ 708 w 1064"/>
              <a:gd name="T93" fmla="*/ 905 h 1077"/>
              <a:gd name="T94" fmla="*/ 803 w 1064"/>
              <a:gd name="T95" fmla="*/ 916 h 1077"/>
              <a:gd name="T96" fmla="*/ 884 w 1064"/>
              <a:gd name="T97" fmla="*/ 911 h 1077"/>
              <a:gd name="T98" fmla="*/ 822 w 1064"/>
              <a:gd name="T99" fmla="*/ 822 h 1077"/>
              <a:gd name="T100" fmla="*/ 915 w 1064"/>
              <a:gd name="T101" fmla="*/ 800 h 1077"/>
              <a:gd name="T102" fmla="*/ 990 w 1064"/>
              <a:gd name="T103" fmla="*/ 768 h 1077"/>
              <a:gd name="T104" fmla="*/ 902 w 1064"/>
              <a:gd name="T105" fmla="*/ 705 h 1077"/>
              <a:gd name="T106" fmla="*/ 982 w 1064"/>
              <a:gd name="T107" fmla="*/ 653 h 1077"/>
              <a:gd name="T108" fmla="*/ 1041 w 1064"/>
              <a:gd name="T109" fmla="*/ 598 h 1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bg1"/>
              </a:solidFill>
              <a:latin typeface="Microsoft JhengHei UI Light" panose="020B0304030504040204" pitchFamily="34" charset="-122"/>
              <a:ea typeface="Microsoft JhengHei UI Light" panose="020B0304030504040204" pitchFamily="34" charset="-122"/>
              <a:cs typeface="Microsoft JhengHei UI Light" panose="020B0304030504040204" pitchFamily="34" charset="-122"/>
            </a:endParaRPr>
          </a:p>
        </p:txBody>
      </p:sp>
      <p:sp>
        <p:nvSpPr>
          <p:cNvPr id="43" name="Freeform 11"/>
          <p:cNvSpPr/>
          <p:nvPr/>
        </p:nvSpPr>
        <p:spPr bwMode="auto">
          <a:xfrm>
            <a:off x="6666967" y="1628800"/>
            <a:ext cx="947201" cy="957475"/>
          </a:xfrm>
          <a:custGeom>
            <a:avLst/>
            <a:gdLst>
              <a:gd name="T0" fmla="*/ 951 w 1064"/>
              <a:gd name="T1" fmla="*/ 573 h 1077"/>
              <a:gd name="T2" fmla="*/ 936 w 1064"/>
              <a:gd name="T3" fmla="*/ 508 h 1077"/>
              <a:gd name="T4" fmla="*/ 1041 w 1064"/>
              <a:gd name="T5" fmla="*/ 479 h 1077"/>
              <a:gd name="T6" fmla="*/ 982 w 1064"/>
              <a:gd name="T7" fmla="*/ 424 h 1077"/>
              <a:gd name="T8" fmla="*/ 902 w 1064"/>
              <a:gd name="T9" fmla="*/ 371 h 1077"/>
              <a:gd name="T10" fmla="*/ 990 w 1064"/>
              <a:gd name="T11" fmla="*/ 308 h 1077"/>
              <a:gd name="T12" fmla="*/ 915 w 1064"/>
              <a:gd name="T13" fmla="*/ 276 h 1077"/>
              <a:gd name="T14" fmla="*/ 822 w 1064"/>
              <a:gd name="T15" fmla="*/ 255 h 1077"/>
              <a:gd name="T16" fmla="*/ 884 w 1064"/>
              <a:gd name="T17" fmla="*/ 165 h 1077"/>
              <a:gd name="T18" fmla="*/ 803 w 1064"/>
              <a:gd name="T19" fmla="*/ 161 h 1077"/>
              <a:gd name="T20" fmla="*/ 708 w 1064"/>
              <a:gd name="T21" fmla="*/ 172 h 1077"/>
              <a:gd name="T22" fmla="*/ 735 w 1064"/>
              <a:gd name="T23" fmla="*/ 67 h 1077"/>
              <a:gd name="T24" fmla="*/ 658 w 1064"/>
              <a:gd name="T25" fmla="*/ 91 h 1077"/>
              <a:gd name="T26" fmla="*/ 572 w 1064"/>
              <a:gd name="T27" fmla="*/ 134 h 1077"/>
              <a:gd name="T28" fmla="*/ 562 w 1064"/>
              <a:gd name="T29" fmla="*/ 26 h 1077"/>
              <a:gd name="T30" fmla="*/ 497 w 1064"/>
              <a:gd name="T31" fmla="*/ 75 h 1077"/>
              <a:gd name="T32" fmla="*/ 432 w 1064"/>
              <a:gd name="T33" fmla="*/ 144 h 1077"/>
              <a:gd name="T34" fmla="*/ 385 w 1064"/>
              <a:gd name="T35" fmla="*/ 46 h 1077"/>
              <a:gd name="T36" fmla="*/ 341 w 1064"/>
              <a:gd name="T37" fmla="*/ 115 h 1077"/>
              <a:gd name="T38" fmla="*/ 303 w 1064"/>
              <a:gd name="T39" fmla="*/ 203 h 1077"/>
              <a:gd name="T40" fmla="*/ 226 w 1064"/>
              <a:gd name="T41" fmla="*/ 126 h 1077"/>
              <a:gd name="T42" fmla="*/ 208 w 1064"/>
              <a:gd name="T43" fmla="*/ 206 h 1077"/>
              <a:gd name="T44" fmla="*/ 203 w 1064"/>
              <a:gd name="T45" fmla="*/ 301 h 1077"/>
              <a:gd name="T46" fmla="*/ 104 w 1064"/>
              <a:gd name="T47" fmla="*/ 256 h 1077"/>
              <a:gd name="T48" fmla="*/ 114 w 1064"/>
              <a:gd name="T49" fmla="*/ 337 h 1077"/>
              <a:gd name="T50" fmla="*/ 142 w 1064"/>
              <a:gd name="T51" fmla="*/ 428 h 1077"/>
              <a:gd name="T52" fmla="*/ 33 w 1064"/>
              <a:gd name="T53" fmla="*/ 420 h 1077"/>
              <a:gd name="T54" fmla="*/ 70 w 1064"/>
              <a:gd name="T55" fmla="*/ 492 h 1077"/>
              <a:gd name="T56" fmla="*/ 126 w 1064"/>
              <a:gd name="T57" fmla="*/ 538 h 1077"/>
              <a:gd name="T58" fmla="*/ 70 w 1064"/>
              <a:gd name="T59" fmla="*/ 585 h 1077"/>
              <a:gd name="T60" fmla="*/ 33 w 1064"/>
              <a:gd name="T61" fmla="*/ 657 h 1077"/>
              <a:gd name="T62" fmla="*/ 142 w 1064"/>
              <a:gd name="T63" fmla="*/ 648 h 1077"/>
              <a:gd name="T64" fmla="*/ 114 w 1064"/>
              <a:gd name="T65" fmla="*/ 740 h 1077"/>
              <a:gd name="T66" fmla="*/ 104 w 1064"/>
              <a:gd name="T67" fmla="*/ 821 h 1077"/>
              <a:gd name="T68" fmla="*/ 203 w 1064"/>
              <a:gd name="T69" fmla="*/ 775 h 1077"/>
              <a:gd name="T70" fmla="*/ 208 w 1064"/>
              <a:gd name="T71" fmla="*/ 871 h 1077"/>
              <a:gd name="T72" fmla="*/ 226 w 1064"/>
              <a:gd name="T73" fmla="*/ 950 h 1077"/>
              <a:gd name="T74" fmla="*/ 303 w 1064"/>
              <a:gd name="T75" fmla="*/ 874 h 1077"/>
              <a:gd name="T76" fmla="*/ 341 w 1064"/>
              <a:gd name="T77" fmla="*/ 962 h 1077"/>
              <a:gd name="T78" fmla="*/ 385 w 1064"/>
              <a:gd name="T79" fmla="*/ 1030 h 1077"/>
              <a:gd name="T80" fmla="*/ 432 w 1064"/>
              <a:gd name="T81" fmla="*/ 932 h 1077"/>
              <a:gd name="T82" fmla="*/ 497 w 1064"/>
              <a:gd name="T83" fmla="*/ 1002 h 1077"/>
              <a:gd name="T84" fmla="*/ 562 w 1064"/>
              <a:gd name="T85" fmla="*/ 1051 h 1077"/>
              <a:gd name="T86" fmla="*/ 572 w 1064"/>
              <a:gd name="T87" fmla="*/ 943 h 1077"/>
              <a:gd name="T88" fmla="*/ 658 w 1064"/>
              <a:gd name="T89" fmla="*/ 986 h 1077"/>
              <a:gd name="T90" fmla="*/ 735 w 1064"/>
              <a:gd name="T91" fmla="*/ 1010 h 1077"/>
              <a:gd name="T92" fmla="*/ 708 w 1064"/>
              <a:gd name="T93" fmla="*/ 905 h 1077"/>
              <a:gd name="T94" fmla="*/ 803 w 1064"/>
              <a:gd name="T95" fmla="*/ 916 h 1077"/>
              <a:gd name="T96" fmla="*/ 884 w 1064"/>
              <a:gd name="T97" fmla="*/ 911 h 1077"/>
              <a:gd name="T98" fmla="*/ 822 w 1064"/>
              <a:gd name="T99" fmla="*/ 822 h 1077"/>
              <a:gd name="T100" fmla="*/ 915 w 1064"/>
              <a:gd name="T101" fmla="*/ 800 h 1077"/>
              <a:gd name="T102" fmla="*/ 990 w 1064"/>
              <a:gd name="T103" fmla="*/ 768 h 1077"/>
              <a:gd name="T104" fmla="*/ 902 w 1064"/>
              <a:gd name="T105" fmla="*/ 705 h 1077"/>
              <a:gd name="T106" fmla="*/ 982 w 1064"/>
              <a:gd name="T107" fmla="*/ 653 h 1077"/>
              <a:gd name="T108" fmla="*/ 1041 w 1064"/>
              <a:gd name="T109" fmla="*/ 598 h 1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bg1"/>
              </a:solidFill>
              <a:latin typeface="Microsoft JhengHei UI Light" panose="020B0304030504040204" pitchFamily="34" charset="-122"/>
              <a:ea typeface="Microsoft JhengHei UI Light" panose="020B0304030504040204" pitchFamily="34" charset="-122"/>
              <a:cs typeface="Microsoft JhengHei UI Light" panose="020B0304030504040204" pitchFamily="34" charset="-122"/>
            </a:endParaRPr>
          </a:p>
        </p:txBody>
      </p:sp>
      <p:grpSp>
        <p:nvGrpSpPr>
          <p:cNvPr id="44" name="Group 101"/>
          <p:cNvGrpSpPr/>
          <p:nvPr/>
        </p:nvGrpSpPr>
        <p:grpSpPr>
          <a:xfrm>
            <a:off x="7872342" y="4043378"/>
            <a:ext cx="533683" cy="533683"/>
            <a:chOff x="6352022" y="2360197"/>
            <a:chExt cx="406813" cy="406813"/>
          </a:xfrm>
          <a:solidFill>
            <a:schemeClr val="bg1"/>
          </a:solidFill>
        </p:grpSpPr>
        <p:sp>
          <p:nvSpPr>
            <p:cNvPr id="45" name="Freeform 39"/>
            <p:cNvSpPr>
              <a:spLocks noEditPoints="1"/>
            </p:cNvSpPr>
            <p:nvPr/>
          </p:nvSpPr>
          <p:spPr bwMode="auto">
            <a:xfrm>
              <a:off x="6352022" y="2360197"/>
              <a:ext cx="406813" cy="406813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5 w 122"/>
                <a:gd name="T11" fmla="*/ 109 h 122"/>
                <a:gd name="T12" fmla="*/ 65 w 122"/>
                <a:gd name="T13" fmla="*/ 102 h 122"/>
                <a:gd name="T14" fmla="*/ 58 w 122"/>
                <a:gd name="T15" fmla="*/ 102 h 122"/>
                <a:gd name="T16" fmla="*/ 58 w 122"/>
                <a:gd name="T17" fmla="*/ 109 h 122"/>
                <a:gd name="T18" fmla="*/ 30 w 122"/>
                <a:gd name="T19" fmla="*/ 97 h 122"/>
                <a:gd name="T20" fmla="*/ 29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5 w 122"/>
                <a:gd name="T27" fmla="*/ 92 h 122"/>
                <a:gd name="T28" fmla="*/ 13 w 122"/>
                <a:gd name="T29" fmla="*/ 64 h 122"/>
                <a:gd name="T30" fmla="*/ 20 w 122"/>
                <a:gd name="T31" fmla="*/ 64 h 122"/>
                <a:gd name="T32" fmla="*/ 20 w 122"/>
                <a:gd name="T33" fmla="*/ 57 h 122"/>
                <a:gd name="T34" fmla="*/ 13 w 122"/>
                <a:gd name="T35" fmla="*/ 57 h 122"/>
                <a:gd name="T36" fmla="*/ 58 w 122"/>
                <a:gd name="T37" fmla="*/ 13 h 122"/>
                <a:gd name="T38" fmla="*/ 58 w 122"/>
                <a:gd name="T39" fmla="*/ 20 h 122"/>
                <a:gd name="T40" fmla="*/ 65 w 122"/>
                <a:gd name="T41" fmla="*/ 20 h 122"/>
                <a:gd name="T42" fmla="*/ 65 w 122"/>
                <a:gd name="T43" fmla="*/ 13 h 122"/>
                <a:gd name="T44" fmla="*/ 83 w 122"/>
                <a:gd name="T45" fmla="*/ 18 h 122"/>
                <a:gd name="T46" fmla="*/ 83 w 122"/>
                <a:gd name="T47" fmla="*/ 18 h 122"/>
                <a:gd name="T48" fmla="*/ 87 w 122"/>
                <a:gd name="T49" fmla="*/ 20 h 122"/>
                <a:gd name="T50" fmla="*/ 88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4 w 122"/>
                <a:gd name="T57" fmla="*/ 25 h 122"/>
                <a:gd name="T58" fmla="*/ 95 w 122"/>
                <a:gd name="T59" fmla="*/ 27 h 122"/>
                <a:gd name="T60" fmla="*/ 97 w 122"/>
                <a:gd name="T61" fmla="*/ 28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4 h 122"/>
                <a:gd name="T68" fmla="*/ 102 w 122"/>
                <a:gd name="T69" fmla="*/ 35 h 122"/>
                <a:gd name="T70" fmla="*/ 104 w 122"/>
                <a:gd name="T71" fmla="*/ 39 h 122"/>
                <a:gd name="T72" fmla="*/ 104 w 122"/>
                <a:gd name="T73" fmla="*/ 39 h 122"/>
                <a:gd name="T74" fmla="*/ 109 w 122"/>
                <a:gd name="T75" fmla="*/ 57 h 122"/>
                <a:gd name="T76" fmla="*/ 102 w 122"/>
                <a:gd name="T77" fmla="*/ 57 h 122"/>
                <a:gd name="T78" fmla="*/ 102 w 122"/>
                <a:gd name="T79" fmla="*/ 64 h 122"/>
                <a:gd name="T80" fmla="*/ 109 w 122"/>
                <a:gd name="T81" fmla="*/ 64 h 122"/>
                <a:gd name="T82" fmla="*/ 65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5" y="122"/>
                    <a:pt x="122" y="95"/>
                    <a:pt x="122" y="61"/>
                  </a:cubicBezTo>
                  <a:cubicBezTo>
                    <a:pt x="122" y="27"/>
                    <a:pt x="95" y="0"/>
                    <a:pt x="61" y="0"/>
                  </a:cubicBezTo>
                  <a:close/>
                  <a:moveTo>
                    <a:pt x="65" y="109"/>
                  </a:moveTo>
                  <a:cubicBezTo>
                    <a:pt x="65" y="102"/>
                    <a:pt x="65" y="102"/>
                    <a:pt x="65" y="102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47" y="108"/>
                    <a:pt x="37" y="104"/>
                    <a:pt x="30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28" y="96"/>
                    <a:pt x="28" y="95"/>
                    <a:pt x="27" y="95"/>
                  </a:cubicBezTo>
                  <a:cubicBezTo>
                    <a:pt x="27" y="94"/>
                    <a:pt x="26" y="94"/>
                    <a:pt x="25" y="93"/>
                  </a:cubicBezTo>
                  <a:cubicBezTo>
                    <a:pt x="25" y="93"/>
                    <a:pt x="25" y="93"/>
                    <a:pt x="25" y="92"/>
                  </a:cubicBezTo>
                  <a:cubicBezTo>
                    <a:pt x="18" y="85"/>
                    <a:pt x="14" y="75"/>
                    <a:pt x="13" y="64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5" y="34"/>
                    <a:pt x="34" y="15"/>
                    <a:pt x="58" y="13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71" y="14"/>
                    <a:pt x="77" y="15"/>
                    <a:pt x="83" y="18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4" y="19"/>
                    <a:pt x="86" y="20"/>
                    <a:pt x="87" y="20"/>
                  </a:cubicBezTo>
                  <a:cubicBezTo>
                    <a:pt x="87" y="20"/>
                    <a:pt x="87" y="21"/>
                    <a:pt x="88" y="21"/>
                  </a:cubicBezTo>
                  <a:cubicBezTo>
                    <a:pt x="88" y="21"/>
                    <a:pt x="89" y="22"/>
                    <a:pt x="90" y="23"/>
                  </a:cubicBezTo>
                  <a:cubicBezTo>
                    <a:pt x="91" y="23"/>
                    <a:pt x="91" y="23"/>
                    <a:pt x="91" y="24"/>
                  </a:cubicBezTo>
                  <a:cubicBezTo>
                    <a:pt x="92" y="24"/>
                    <a:pt x="93" y="25"/>
                    <a:pt x="94" y="25"/>
                  </a:cubicBezTo>
                  <a:cubicBezTo>
                    <a:pt x="94" y="26"/>
                    <a:pt x="95" y="26"/>
                    <a:pt x="95" y="27"/>
                  </a:cubicBezTo>
                  <a:cubicBezTo>
                    <a:pt x="96" y="27"/>
                    <a:pt x="96" y="28"/>
                    <a:pt x="97" y="28"/>
                  </a:cubicBezTo>
                  <a:cubicBezTo>
                    <a:pt x="97" y="29"/>
                    <a:pt x="98" y="30"/>
                    <a:pt x="98" y="31"/>
                  </a:cubicBezTo>
                  <a:cubicBezTo>
                    <a:pt x="99" y="31"/>
                    <a:pt x="99" y="31"/>
                    <a:pt x="99" y="32"/>
                  </a:cubicBezTo>
                  <a:cubicBezTo>
                    <a:pt x="100" y="33"/>
                    <a:pt x="101" y="34"/>
                    <a:pt x="101" y="34"/>
                  </a:cubicBezTo>
                  <a:cubicBezTo>
                    <a:pt x="101" y="35"/>
                    <a:pt x="102" y="35"/>
                    <a:pt x="102" y="35"/>
                  </a:cubicBezTo>
                  <a:cubicBezTo>
                    <a:pt x="102" y="36"/>
                    <a:pt x="103" y="37"/>
                    <a:pt x="104" y="39"/>
                  </a:cubicBezTo>
                  <a:cubicBezTo>
                    <a:pt x="104" y="39"/>
                    <a:pt x="104" y="39"/>
                    <a:pt x="104" y="39"/>
                  </a:cubicBezTo>
                  <a:cubicBezTo>
                    <a:pt x="107" y="45"/>
                    <a:pt x="108" y="51"/>
                    <a:pt x="109" y="57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7" y="88"/>
                    <a:pt x="88" y="107"/>
                    <a:pt x="65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6" name="Freeform 40"/>
            <p:cNvSpPr>
              <a:spLocks noEditPoints="1"/>
            </p:cNvSpPr>
            <p:nvPr/>
          </p:nvSpPr>
          <p:spPr bwMode="auto">
            <a:xfrm>
              <a:off x="6506761" y="2460029"/>
              <a:ext cx="119797" cy="177201"/>
            </a:xfrm>
            <a:custGeom>
              <a:avLst/>
              <a:gdLst>
                <a:gd name="T0" fmla="*/ 8 w 36"/>
                <a:gd name="T1" fmla="*/ 29 h 53"/>
                <a:gd name="T2" fmla="*/ 8 w 36"/>
                <a:gd name="T3" fmla="*/ 29 h 53"/>
                <a:gd name="T4" fmla="*/ 0 w 36"/>
                <a:gd name="T5" fmla="*/ 53 h 53"/>
                <a:gd name="T6" fmla="*/ 19 w 36"/>
                <a:gd name="T7" fmla="*/ 36 h 53"/>
                <a:gd name="T8" fmla="*/ 19 w 36"/>
                <a:gd name="T9" fmla="*/ 36 h 53"/>
                <a:gd name="T10" fmla="*/ 22 w 36"/>
                <a:gd name="T11" fmla="*/ 33 h 53"/>
                <a:gd name="T12" fmla="*/ 36 w 36"/>
                <a:gd name="T13" fmla="*/ 0 h 53"/>
                <a:gd name="T14" fmla="*/ 11 w 36"/>
                <a:gd name="T15" fmla="*/ 25 h 53"/>
                <a:gd name="T16" fmla="*/ 8 w 36"/>
                <a:gd name="T17" fmla="*/ 29 h 53"/>
                <a:gd name="T18" fmla="*/ 15 w 36"/>
                <a:gd name="T19" fmla="*/ 28 h 53"/>
                <a:gd name="T20" fmla="*/ 18 w 36"/>
                <a:gd name="T21" fmla="*/ 31 h 53"/>
                <a:gd name="T22" fmla="*/ 15 w 36"/>
                <a:gd name="T23" fmla="*/ 34 h 53"/>
                <a:gd name="T24" fmla="*/ 12 w 36"/>
                <a:gd name="T25" fmla="*/ 31 h 53"/>
                <a:gd name="T26" fmla="*/ 15 w 36"/>
                <a:gd name="T27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3">
                  <a:moveTo>
                    <a:pt x="8" y="29"/>
                  </a:moveTo>
                  <a:cubicBezTo>
                    <a:pt x="8" y="29"/>
                    <a:pt x="8" y="29"/>
                    <a:pt x="8" y="2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1" y="35"/>
                    <a:pt x="22" y="33"/>
                    <a:pt x="22" y="33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8"/>
                    <a:pt x="8" y="29"/>
                  </a:cubicBezTo>
                  <a:close/>
                  <a:moveTo>
                    <a:pt x="15" y="28"/>
                  </a:moveTo>
                  <a:cubicBezTo>
                    <a:pt x="17" y="28"/>
                    <a:pt x="18" y="29"/>
                    <a:pt x="18" y="31"/>
                  </a:cubicBezTo>
                  <a:cubicBezTo>
                    <a:pt x="18" y="33"/>
                    <a:pt x="17" y="34"/>
                    <a:pt x="15" y="34"/>
                  </a:cubicBezTo>
                  <a:cubicBezTo>
                    <a:pt x="13" y="34"/>
                    <a:pt x="12" y="33"/>
                    <a:pt x="12" y="31"/>
                  </a:cubicBezTo>
                  <a:cubicBezTo>
                    <a:pt x="12" y="29"/>
                    <a:pt x="13" y="28"/>
                    <a:pt x="1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7" name="Oval 41"/>
            <p:cNvSpPr>
              <a:spLocks noChangeArrowheads="1"/>
            </p:cNvSpPr>
            <p:nvPr/>
          </p:nvSpPr>
          <p:spPr bwMode="auto">
            <a:xfrm>
              <a:off x="6551685" y="2557365"/>
              <a:ext cx="9983" cy="99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48" name="Freeform 62"/>
          <p:cNvSpPr>
            <a:spLocks noEditPoints="1"/>
          </p:cNvSpPr>
          <p:nvPr/>
        </p:nvSpPr>
        <p:spPr bwMode="auto">
          <a:xfrm>
            <a:off x="7014957" y="1938311"/>
            <a:ext cx="251222" cy="338453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6 h 145"/>
              <a:gd name="T6" fmla="*/ 13 w 108"/>
              <a:gd name="T7" fmla="*/ 125 h 145"/>
              <a:gd name="T8" fmla="*/ 96 w 108"/>
              <a:gd name="T9" fmla="*/ 125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2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8 w 108"/>
              <a:gd name="T35" fmla="*/ 12 h 145"/>
              <a:gd name="T36" fmla="*/ 60 w 108"/>
              <a:gd name="T37" fmla="*/ 12 h 145"/>
              <a:gd name="T38" fmla="*/ 67 w 108"/>
              <a:gd name="T39" fmla="*/ 37 h 145"/>
              <a:gd name="T40" fmla="*/ 41 w 108"/>
              <a:gd name="T41" fmla="*/ 37 h 145"/>
              <a:gd name="T42" fmla="*/ 48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6"/>
                  <a:pt x="0" y="136"/>
                  <a:pt x="0" y="136"/>
                </a:cubicBezTo>
                <a:cubicBezTo>
                  <a:pt x="13" y="125"/>
                  <a:pt x="13" y="125"/>
                  <a:pt x="13" y="125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2" y="116"/>
                  <a:pt x="92" y="116"/>
                  <a:pt x="92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8" y="12"/>
                </a:moveTo>
                <a:cubicBezTo>
                  <a:pt x="48" y="12"/>
                  <a:pt x="54" y="0"/>
                  <a:pt x="60" y="12"/>
                </a:cubicBezTo>
                <a:cubicBezTo>
                  <a:pt x="67" y="37"/>
                  <a:pt x="67" y="37"/>
                  <a:pt x="67" y="37"/>
                </a:cubicBezTo>
                <a:cubicBezTo>
                  <a:pt x="41" y="37"/>
                  <a:pt x="41" y="37"/>
                  <a:pt x="41" y="37"/>
                </a:cubicBezTo>
                <a:lnTo>
                  <a:pt x="48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49" name="Group 134"/>
          <p:cNvGrpSpPr/>
          <p:nvPr/>
        </p:nvGrpSpPr>
        <p:grpSpPr>
          <a:xfrm>
            <a:off x="4875347" y="2329933"/>
            <a:ext cx="500940" cy="407629"/>
            <a:chOff x="1550139" y="1314466"/>
            <a:chExt cx="509139" cy="414300"/>
          </a:xfrm>
          <a:solidFill>
            <a:schemeClr val="bg1"/>
          </a:solidFill>
        </p:grpSpPr>
        <p:sp>
          <p:nvSpPr>
            <p:cNvPr id="50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1" name="Freeform 6"/>
            <p:cNvSpPr/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2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-42526" y="0"/>
            <a:ext cx="6308319" cy="2211710"/>
            <a:chOff x="-42526" y="0"/>
            <a:chExt cx="6308319" cy="2211710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457825" y="985248"/>
              <a:ext cx="5807968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标题 1"/>
            <p:cNvSpPr txBox="1"/>
            <p:nvPr/>
          </p:nvSpPr>
          <p:spPr>
            <a:xfrm>
              <a:off x="747540" y="544128"/>
              <a:ext cx="31731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lang="zh-CN" altLang="en-US" sz="3200" b="1" kern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</a:lstStyle>
            <a:p>
              <a:r>
                <a:rPr lang="zh-CN" altLang="en-US" dirty="0"/>
                <a:t>在此键入标题</a:t>
              </a:r>
            </a:p>
          </p:txBody>
        </p:sp>
        <p:sp>
          <p:nvSpPr>
            <p:cNvPr id="56" name="直角三角形 55"/>
            <p:cNvSpPr/>
            <p:nvPr/>
          </p:nvSpPr>
          <p:spPr>
            <a:xfrm flipV="1">
              <a:off x="-42526" y="0"/>
              <a:ext cx="2279576" cy="2211710"/>
            </a:xfrm>
            <a:prstGeom prst="rtTriangle">
              <a:avLst/>
            </a:prstGeom>
            <a:solidFill>
              <a:srgbClr val="FFFFFF">
                <a:alpha val="3607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8" name="Text Box 10"/>
          <p:cNvSpPr txBox="1">
            <a:spLocks noChangeArrowheads="1"/>
          </p:cNvSpPr>
          <p:nvPr/>
        </p:nvSpPr>
        <p:spPr bwMode="auto">
          <a:xfrm>
            <a:off x="936034" y="3368512"/>
            <a:ext cx="2062907" cy="7386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r" defTabSz="1087755">
              <a:lnSpc>
                <a:spcPct val="20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小标题</a:t>
            </a:r>
            <a:endParaRPr lang="en-US" altLang="zh-CN" sz="12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algn="r" defTabSz="1087755">
              <a:lnSpc>
                <a:spcPct val="200000"/>
              </a:lnSpc>
            </a:pP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XXXXXXXXXXXXXXXXXXXXX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. </a:t>
            </a:r>
          </a:p>
        </p:txBody>
      </p:sp>
      <p:sp>
        <p:nvSpPr>
          <p:cNvPr id="59" name="Text Box 10"/>
          <p:cNvSpPr txBox="1">
            <a:spLocks noChangeArrowheads="1"/>
          </p:cNvSpPr>
          <p:nvPr/>
        </p:nvSpPr>
        <p:spPr bwMode="auto">
          <a:xfrm>
            <a:off x="912032" y="4855818"/>
            <a:ext cx="2062907" cy="7386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r" defTabSz="1087755">
              <a:lnSpc>
                <a:spcPct val="20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小标题</a:t>
            </a:r>
            <a:endParaRPr lang="en-US" altLang="zh-CN" sz="12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algn="r" defTabSz="1087755">
              <a:lnSpc>
                <a:spcPct val="200000"/>
              </a:lnSpc>
            </a:pP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XXXXXXXXXXXXXXXXXXXXX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. </a:t>
            </a:r>
          </a:p>
        </p:txBody>
      </p:sp>
      <p:sp>
        <p:nvSpPr>
          <p:cNvPr id="60" name="Text Box 10"/>
          <p:cNvSpPr txBox="1">
            <a:spLocks noChangeArrowheads="1"/>
          </p:cNvSpPr>
          <p:nvPr/>
        </p:nvSpPr>
        <p:spPr bwMode="auto">
          <a:xfrm flipH="1">
            <a:off x="9806203" y="1767211"/>
            <a:ext cx="2062907" cy="68852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7755">
              <a:lnSpc>
                <a:spcPct val="20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小标题</a:t>
            </a:r>
            <a:endParaRPr lang="en-US" altLang="zh-CN" sz="12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1087755">
              <a:lnSpc>
                <a:spcPct val="200000"/>
              </a:lnSpc>
            </a:pP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XXXXXXXXXXXXXXXXXXXXX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. </a:t>
            </a:r>
          </a:p>
        </p:txBody>
      </p:sp>
      <p:sp>
        <p:nvSpPr>
          <p:cNvPr id="62" name="Text Box 10"/>
          <p:cNvSpPr txBox="1">
            <a:spLocks noChangeArrowheads="1"/>
          </p:cNvSpPr>
          <p:nvPr/>
        </p:nvSpPr>
        <p:spPr bwMode="auto">
          <a:xfrm flipH="1">
            <a:off x="9806203" y="3177344"/>
            <a:ext cx="2062907" cy="68852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7755">
              <a:lnSpc>
                <a:spcPct val="20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小标题</a:t>
            </a:r>
            <a:endParaRPr lang="en-US" altLang="zh-CN" sz="12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1087755">
              <a:lnSpc>
                <a:spcPct val="200000"/>
              </a:lnSpc>
            </a:pP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XXXXXXXXXXXXXXXXXXXXX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. </a:t>
            </a:r>
          </a:p>
        </p:txBody>
      </p:sp>
      <p:sp>
        <p:nvSpPr>
          <p:cNvPr id="63" name="Text Box 10"/>
          <p:cNvSpPr txBox="1">
            <a:spLocks noChangeArrowheads="1"/>
          </p:cNvSpPr>
          <p:nvPr/>
        </p:nvSpPr>
        <p:spPr bwMode="auto">
          <a:xfrm flipH="1">
            <a:off x="9806203" y="4796502"/>
            <a:ext cx="2062907" cy="7386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7755">
              <a:lnSpc>
                <a:spcPct val="20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小标题</a:t>
            </a:r>
            <a:endParaRPr lang="en-US" altLang="zh-CN" sz="12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1087755">
              <a:lnSpc>
                <a:spcPct val="200000"/>
              </a:lnSpc>
            </a:pP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XXXXXXXXXXXXXXXXXXXXX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5470594" y="2365725"/>
            <a:ext cx="861173" cy="861173"/>
            <a:chOff x="4209823" y="3045786"/>
            <a:chExt cx="861173" cy="861173"/>
          </a:xfrm>
        </p:grpSpPr>
        <p:sp>
          <p:nvSpPr>
            <p:cNvPr id="49" name="右箭头 48"/>
            <p:cNvSpPr/>
            <p:nvPr/>
          </p:nvSpPr>
          <p:spPr>
            <a:xfrm flipV="1">
              <a:off x="4320853" y="3171287"/>
              <a:ext cx="639112" cy="639112"/>
            </a:xfrm>
            <a:prstGeom prst="rightArrow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6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50000"/>
                    </a:schemeClr>
                  </a:gs>
                  <a:gs pos="0">
                    <a:schemeClr val="bg1"/>
                  </a:gs>
                </a:gsLst>
                <a:lin ang="186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右箭头 49"/>
            <p:cNvSpPr/>
            <p:nvPr/>
          </p:nvSpPr>
          <p:spPr>
            <a:xfrm>
              <a:off x="4209823" y="3045786"/>
              <a:ext cx="861173" cy="861173"/>
            </a:xfrm>
            <a:prstGeom prst="rightArrow">
              <a:avLst/>
            </a:prstGeom>
            <a:gradFill flip="none" rotWithShape="1">
              <a:gsLst>
                <a:gs pos="100000">
                  <a:schemeClr val="bg1">
                    <a:alpha val="53000"/>
                  </a:schemeClr>
                </a:gs>
                <a:gs pos="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983839" y="1965391"/>
            <a:ext cx="6281560" cy="2251170"/>
            <a:chOff x="7139626" y="1706860"/>
            <a:chExt cx="6281560" cy="2251170"/>
          </a:xfrm>
        </p:grpSpPr>
        <p:grpSp>
          <p:nvGrpSpPr>
            <p:cNvPr id="53" name="组合 52"/>
            <p:cNvGrpSpPr/>
            <p:nvPr/>
          </p:nvGrpSpPr>
          <p:grpSpPr>
            <a:xfrm>
              <a:off x="7524671" y="2956289"/>
              <a:ext cx="5896515" cy="369332"/>
              <a:chOff x="6342744" y="2296402"/>
              <a:chExt cx="5896515" cy="369332"/>
            </a:xfrm>
          </p:grpSpPr>
          <p:sp>
            <p:nvSpPr>
              <p:cNvPr id="54" name="六边形 53"/>
              <p:cNvSpPr/>
              <p:nvPr/>
            </p:nvSpPr>
            <p:spPr>
              <a:xfrm>
                <a:off x="6342744" y="2346310"/>
                <a:ext cx="348342" cy="300294"/>
              </a:xfrm>
              <a:prstGeom prst="hexagon">
                <a:avLst/>
              </a:prstGeom>
              <a:solidFill>
                <a:srgbClr val="30A1B3">
                  <a:alpha val="56078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6838433" y="2296402"/>
                <a:ext cx="54008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文字内容，</a:t>
                </a:r>
                <a:r>
                  <a:rPr lang="zh-CN" altLang="en-US" b="1" dirty="0">
                    <a:solidFill>
                      <a:srgbClr val="FFC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文字内容</a:t>
                </a:r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7139626" y="2323880"/>
              <a:ext cx="5389128" cy="369332"/>
              <a:chOff x="6342744" y="2296402"/>
              <a:chExt cx="5389128" cy="369332"/>
            </a:xfrm>
          </p:grpSpPr>
          <p:sp>
            <p:nvSpPr>
              <p:cNvPr id="57" name="六边形 56"/>
              <p:cNvSpPr/>
              <p:nvPr/>
            </p:nvSpPr>
            <p:spPr>
              <a:xfrm>
                <a:off x="6342744" y="2346310"/>
                <a:ext cx="348342" cy="300294"/>
              </a:xfrm>
              <a:prstGeom prst="hexagon">
                <a:avLst/>
              </a:prstGeom>
              <a:solidFill>
                <a:srgbClr val="30A1B3">
                  <a:alpha val="3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6864550" y="2296402"/>
                <a:ext cx="486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文字内容，</a:t>
                </a:r>
                <a:r>
                  <a:rPr lang="zh-CN" altLang="en-US" b="1" dirty="0">
                    <a:solidFill>
                      <a:srgbClr val="FFC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文字内容</a:t>
                </a:r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7464152" y="1706860"/>
              <a:ext cx="5352268" cy="369332"/>
              <a:chOff x="6342744" y="2311791"/>
              <a:chExt cx="5352268" cy="369332"/>
            </a:xfrm>
          </p:grpSpPr>
          <p:sp>
            <p:nvSpPr>
              <p:cNvPr id="60" name="六边形 59"/>
              <p:cNvSpPr/>
              <p:nvPr/>
            </p:nvSpPr>
            <p:spPr>
              <a:xfrm>
                <a:off x="6342744" y="2346310"/>
                <a:ext cx="348342" cy="300294"/>
              </a:xfrm>
              <a:prstGeom prst="hexagon">
                <a:avLst/>
              </a:prstGeom>
              <a:solidFill>
                <a:srgbClr val="30A1B3">
                  <a:alpha val="56078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6862092" y="2311791"/>
                <a:ext cx="48329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文字内容，</a:t>
                </a:r>
                <a:r>
                  <a:rPr lang="zh-CN" altLang="en-US" b="1" dirty="0">
                    <a:solidFill>
                      <a:srgbClr val="FFC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文字内容</a:t>
                </a:r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>
              <a:off x="7139626" y="3588698"/>
              <a:ext cx="5876180" cy="369332"/>
              <a:chOff x="6342744" y="2308139"/>
              <a:chExt cx="5876180" cy="369332"/>
            </a:xfrm>
          </p:grpSpPr>
          <p:sp>
            <p:nvSpPr>
              <p:cNvPr id="63" name="六边形 62"/>
              <p:cNvSpPr/>
              <p:nvPr/>
            </p:nvSpPr>
            <p:spPr>
              <a:xfrm>
                <a:off x="6342744" y="2346310"/>
                <a:ext cx="348342" cy="300294"/>
              </a:xfrm>
              <a:prstGeom prst="hexagon">
                <a:avLst/>
              </a:prstGeom>
              <a:solidFill>
                <a:srgbClr val="30A1B3">
                  <a:alpha val="3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文本框 63"/>
              <p:cNvSpPr txBox="1"/>
              <p:nvPr/>
            </p:nvSpPr>
            <p:spPr>
              <a:xfrm>
                <a:off x="6818098" y="2308139"/>
                <a:ext cx="54008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文字内容，</a:t>
                </a:r>
                <a:r>
                  <a:rPr lang="zh-CN" altLang="en-US" b="1" dirty="0">
                    <a:solidFill>
                      <a:srgbClr val="FFC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文字内容</a:t>
                </a: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1628729" y="660458"/>
            <a:ext cx="3327418" cy="3800455"/>
            <a:chOff x="1070808" y="415958"/>
            <a:chExt cx="3327418" cy="3800455"/>
          </a:xfrm>
        </p:grpSpPr>
        <p:grpSp>
          <p:nvGrpSpPr>
            <p:cNvPr id="23" name="组合 22"/>
            <p:cNvGrpSpPr/>
            <p:nvPr/>
          </p:nvGrpSpPr>
          <p:grpSpPr>
            <a:xfrm>
              <a:off x="1070808" y="415958"/>
              <a:ext cx="3327418" cy="3800455"/>
              <a:chOff x="1310326" y="1650373"/>
              <a:chExt cx="3504876" cy="4003141"/>
            </a:xfrm>
          </p:grpSpPr>
          <p:sp>
            <p:nvSpPr>
              <p:cNvPr id="3" name="等腰三角形 4"/>
              <p:cNvSpPr/>
              <p:nvPr/>
            </p:nvSpPr>
            <p:spPr>
              <a:xfrm>
                <a:off x="2262469" y="3114420"/>
                <a:ext cx="1952356" cy="1692729"/>
              </a:xfrm>
              <a:custGeom>
                <a:avLst/>
                <a:gdLst/>
                <a:ahLst/>
                <a:cxnLst/>
                <a:rect l="l" t="t" r="r" b="b"/>
                <a:pathLst>
                  <a:path w="1331890" h="1154772">
                    <a:moveTo>
                      <a:pt x="334118" y="0"/>
                    </a:moveTo>
                    <a:lnTo>
                      <a:pt x="334877" y="1322"/>
                    </a:lnTo>
                    <a:lnTo>
                      <a:pt x="997013" y="1322"/>
                    </a:lnTo>
                    <a:lnTo>
                      <a:pt x="997773" y="0"/>
                    </a:lnTo>
                    <a:lnTo>
                      <a:pt x="998536" y="1322"/>
                    </a:lnTo>
                    <a:lnTo>
                      <a:pt x="1000062" y="1322"/>
                    </a:lnTo>
                    <a:lnTo>
                      <a:pt x="999297" y="2641"/>
                    </a:lnTo>
                    <a:lnTo>
                      <a:pt x="1330365" y="576067"/>
                    </a:lnTo>
                    <a:lnTo>
                      <a:pt x="1331890" y="576064"/>
                    </a:lnTo>
                    <a:lnTo>
                      <a:pt x="1331127" y="577386"/>
                    </a:lnTo>
                    <a:lnTo>
                      <a:pt x="1331890" y="578708"/>
                    </a:lnTo>
                    <a:lnTo>
                      <a:pt x="1330365" y="578705"/>
                    </a:lnTo>
                    <a:lnTo>
                      <a:pt x="999297" y="1152131"/>
                    </a:lnTo>
                    <a:lnTo>
                      <a:pt x="1000062" y="1153450"/>
                    </a:lnTo>
                    <a:lnTo>
                      <a:pt x="998536" y="1153450"/>
                    </a:lnTo>
                    <a:lnTo>
                      <a:pt x="997773" y="1154772"/>
                    </a:lnTo>
                    <a:lnTo>
                      <a:pt x="997013" y="1153450"/>
                    </a:lnTo>
                    <a:lnTo>
                      <a:pt x="334877" y="1153450"/>
                    </a:lnTo>
                    <a:lnTo>
                      <a:pt x="334118" y="1154772"/>
                    </a:lnTo>
                    <a:lnTo>
                      <a:pt x="333355" y="1153450"/>
                    </a:lnTo>
                    <a:lnTo>
                      <a:pt x="331828" y="1153450"/>
                    </a:lnTo>
                    <a:lnTo>
                      <a:pt x="332593" y="1152131"/>
                    </a:lnTo>
                    <a:lnTo>
                      <a:pt x="1525" y="578705"/>
                    </a:lnTo>
                    <a:lnTo>
                      <a:pt x="0" y="578708"/>
                    </a:lnTo>
                    <a:lnTo>
                      <a:pt x="763" y="577386"/>
                    </a:lnTo>
                    <a:lnTo>
                      <a:pt x="0" y="576064"/>
                    </a:lnTo>
                    <a:lnTo>
                      <a:pt x="1525" y="576067"/>
                    </a:lnTo>
                    <a:lnTo>
                      <a:pt x="332593" y="2641"/>
                    </a:lnTo>
                    <a:lnTo>
                      <a:pt x="331828" y="1322"/>
                    </a:lnTo>
                    <a:lnTo>
                      <a:pt x="333355" y="1322"/>
                    </a:lnTo>
                    <a:close/>
                  </a:path>
                </a:pathLst>
              </a:custGeom>
              <a:solidFill>
                <a:srgbClr val="30A1B3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" name="平行四边形 3"/>
              <p:cNvSpPr/>
              <p:nvPr/>
            </p:nvSpPr>
            <p:spPr>
              <a:xfrm>
                <a:off x="2757000" y="3960783"/>
                <a:ext cx="1457825" cy="846365"/>
              </a:xfrm>
              <a:prstGeom prst="parallelogram">
                <a:avLst>
                  <a:gd name="adj" fmla="val 57469"/>
                </a:avLst>
              </a:prstGeom>
              <a:solidFill>
                <a:srgbClr val="000000">
                  <a:alpha val="23137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平行四边形 4"/>
              <p:cNvSpPr/>
              <p:nvPr/>
            </p:nvSpPr>
            <p:spPr>
              <a:xfrm flipV="1">
                <a:off x="2757000" y="3114413"/>
                <a:ext cx="1451475" cy="846367"/>
              </a:xfrm>
              <a:prstGeom prst="parallelogram">
                <a:avLst>
                  <a:gd name="adj" fmla="val 57694"/>
                </a:avLst>
              </a:prstGeom>
              <a:solidFill>
                <a:schemeClr val="bg1">
                  <a:alpha val="32157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平行四边形 5"/>
              <p:cNvSpPr/>
              <p:nvPr/>
            </p:nvSpPr>
            <p:spPr>
              <a:xfrm flipV="1">
                <a:off x="2757000" y="4807149"/>
                <a:ext cx="1457825" cy="846365"/>
              </a:xfrm>
              <a:prstGeom prst="parallelogram">
                <a:avLst>
                  <a:gd name="adj" fmla="val 57469"/>
                </a:avLst>
              </a:prstGeom>
              <a:solidFill>
                <a:srgbClr val="30A1B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平行四边形 6"/>
              <p:cNvSpPr/>
              <p:nvPr/>
            </p:nvSpPr>
            <p:spPr>
              <a:xfrm rot="18000000">
                <a:off x="3479563" y="2718682"/>
                <a:ext cx="1457825" cy="846365"/>
              </a:xfrm>
              <a:prstGeom prst="parallelogram">
                <a:avLst>
                  <a:gd name="adj" fmla="val 57469"/>
                </a:avLst>
              </a:prstGeom>
              <a:solidFill>
                <a:srgbClr val="30A1B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平行四边形 7"/>
              <p:cNvSpPr/>
              <p:nvPr/>
            </p:nvSpPr>
            <p:spPr>
              <a:xfrm>
                <a:off x="1310326" y="3114413"/>
                <a:ext cx="1457825" cy="846365"/>
              </a:xfrm>
              <a:prstGeom prst="parallelogram">
                <a:avLst>
                  <a:gd name="adj" fmla="val 57469"/>
                </a:avLst>
              </a:prstGeom>
              <a:solidFill>
                <a:srgbClr val="30A1B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9" name="Picture 2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7200000">
                <a:off x="503875" y="3450754"/>
                <a:ext cx="2268203" cy="1179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4400000" flipH="1">
                <a:off x="3275784" y="2725480"/>
                <a:ext cx="2268203" cy="1179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1" name="Picture 2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546999" y="5535525"/>
                <a:ext cx="2268203" cy="1179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TextBox 88"/>
              <p:cNvSpPr txBox="1"/>
              <p:nvPr/>
            </p:nvSpPr>
            <p:spPr>
              <a:xfrm>
                <a:off x="1578176" y="3219710"/>
                <a:ext cx="887942" cy="615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小</a:t>
                </a:r>
                <a:endParaRPr lang="en-US" altLang="zh-CN" sz="1600" b="1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标题</a:t>
                </a:r>
              </a:p>
            </p:txBody>
          </p:sp>
          <p:sp>
            <p:nvSpPr>
              <p:cNvPr id="15" name="Freeform 145"/>
              <p:cNvSpPr>
                <a:spLocks noEditPoints="1"/>
              </p:cNvSpPr>
              <p:nvPr/>
            </p:nvSpPr>
            <p:spPr bwMode="auto">
              <a:xfrm>
                <a:off x="2547000" y="3744039"/>
                <a:ext cx="435550" cy="488927"/>
              </a:xfrm>
              <a:custGeom>
                <a:avLst/>
                <a:gdLst>
                  <a:gd name="T0" fmla="*/ 10 w 204"/>
                  <a:gd name="T1" fmla="*/ 152 h 229"/>
                  <a:gd name="T2" fmla="*/ 38 w 204"/>
                  <a:gd name="T3" fmla="*/ 152 h 229"/>
                  <a:gd name="T4" fmla="*/ 42 w 204"/>
                  <a:gd name="T5" fmla="*/ 154 h 229"/>
                  <a:gd name="T6" fmla="*/ 46 w 204"/>
                  <a:gd name="T7" fmla="*/ 155 h 229"/>
                  <a:gd name="T8" fmla="*/ 49 w 204"/>
                  <a:gd name="T9" fmla="*/ 158 h 229"/>
                  <a:gd name="T10" fmla="*/ 51 w 204"/>
                  <a:gd name="T11" fmla="*/ 161 h 229"/>
                  <a:gd name="T12" fmla="*/ 51 w 204"/>
                  <a:gd name="T13" fmla="*/ 165 h 229"/>
                  <a:gd name="T14" fmla="*/ 51 w 204"/>
                  <a:gd name="T15" fmla="*/ 229 h 229"/>
                  <a:gd name="T16" fmla="*/ 0 w 204"/>
                  <a:gd name="T17" fmla="*/ 229 h 229"/>
                  <a:gd name="T18" fmla="*/ 0 w 204"/>
                  <a:gd name="T19" fmla="*/ 165 h 229"/>
                  <a:gd name="T20" fmla="*/ 1 w 204"/>
                  <a:gd name="T21" fmla="*/ 161 h 229"/>
                  <a:gd name="T22" fmla="*/ 2 w 204"/>
                  <a:gd name="T23" fmla="*/ 158 h 229"/>
                  <a:gd name="T24" fmla="*/ 4 w 204"/>
                  <a:gd name="T25" fmla="*/ 155 h 229"/>
                  <a:gd name="T26" fmla="*/ 6 w 204"/>
                  <a:gd name="T27" fmla="*/ 154 h 229"/>
                  <a:gd name="T28" fmla="*/ 10 w 204"/>
                  <a:gd name="T29" fmla="*/ 152 h 229"/>
                  <a:gd name="T30" fmla="*/ 87 w 204"/>
                  <a:gd name="T31" fmla="*/ 77 h 229"/>
                  <a:gd name="T32" fmla="*/ 115 w 204"/>
                  <a:gd name="T33" fmla="*/ 77 h 229"/>
                  <a:gd name="T34" fmla="*/ 119 w 204"/>
                  <a:gd name="T35" fmla="*/ 77 h 229"/>
                  <a:gd name="T36" fmla="*/ 122 w 204"/>
                  <a:gd name="T37" fmla="*/ 79 h 229"/>
                  <a:gd name="T38" fmla="*/ 126 w 204"/>
                  <a:gd name="T39" fmla="*/ 82 h 229"/>
                  <a:gd name="T40" fmla="*/ 127 w 204"/>
                  <a:gd name="T41" fmla="*/ 86 h 229"/>
                  <a:gd name="T42" fmla="*/ 127 w 204"/>
                  <a:gd name="T43" fmla="*/ 90 h 229"/>
                  <a:gd name="T44" fmla="*/ 127 w 204"/>
                  <a:gd name="T45" fmla="*/ 229 h 229"/>
                  <a:gd name="T46" fmla="*/ 77 w 204"/>
                  <a:gd name="T47" fmla="*/ 229 h 229"/>
                  <a:gd name="T48" fmla="*/ 77 w 204"/>
                  <a:gd name="T49" fmla="*/ 90 h 229"/>
                  <a:gd name="T50" fmla="*/ 77 w 204"/>
                  <a:gd name="T51" fmla="*/ 86 h 229"/>
                  <a:gd name="T52" fmla="*/ 78 w 204"/>
                  <a:gd name="T53" fmla="*/ 82 h 229"/>
                  <a:gd name="T54" fmla="*/ 81 w 204"/>
                  <a:gd name="T55" fmla="*/ 79 h 229"/>
                  <a:gd name="T56" fmla="*/ 83 w 204"/>
                  <a:gd name="T57" fmla="*/ 77 h 229"/>
                  <a:gd name="T58" fmla="*/ 87 w 204"/>
                  <a:gd name="T59" fmla="*/ 77 h 229"/>
                  <a:gd name="T60" fmla="*/ 163 w 204"/>
                  <a:gd name="T61" fmla="*/ 0 h 229"/>
                  <a:gd name="T62" fmla="*/ 191 w 204"/>
                  <a:gd name="T63" fmla="*/ 0 h 229"/>
                  <a:gd name="T64" fmla="*/ 195 w 204"/>
                  <a:gd name="T65" fmla="*/ 1 h 229"/>
                  <a:gd name="T66" fmla="*/ 199 w 204"/>
                  <a:gd name="T67" fmla="*/ 2 h 229"/>
                  <a:gd name="T68" fmla="*/ 201 w 204"/>
                  <a:gd name="T69" fmla="*/ 6 h 229"/>
                  <a:gd name="T70" fmla="*/ 202 w 204"/>
                  <a:gd name="T71" fmla="*/ 9 h 229"/>
                  <a:gd name="T72" fmla="*/ 204 w 204"/>
                  <a:gd name="T73" fmla="*/ 13 h 229"/>
                  <a:gd name="T74" fmla="*/ 204 w 204"/>
                  <a:gd name="T75" fmla="*/ 229 h 229"/>
                  <a:gd name="T76" fmla="*/ 152 w 204"/>
                  <a:gd name="T77" fmla="*/ 229 h 229"/>
                  <a:gd name="T78" fmla="*/ 152 w 204"/>
                  <a:gd name="T79" fmla="*/ 13 h 229"/>
                  <a:gd name="T80" fmla="*/ 154 w 204"/>
                  <a:gd name="T81" fmla="*/ 9 h 229"/>
                  <a:gd name="T82" fmla="*/ 154 w 204"/>
                  <a:gd name="T83" fmla="*/ 6 h 229"/>
                  <a:gd name="T84" fmla="*/ 156 w 204"/>
                  <a:gd name="T85" fmla="*/ 2 h 229"/>
                  <a:gd name="T86" fmla="*/ 159 w 204"/>
                  <a:gd name="T87" fmla="*/ 1 h 229"/>
                  <a:gd name="T88" fmla="*/ 163 w 204"/>
                  <a:gd name="T89" fmla="*/ 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4" h="229">
                    <a:moveTo>
                      <a:pt x="10" y="152"/>
                    </a:moveTo>
                    <a:lnTo>
                      <a:pt x="38" y="152"/>
                    </a:lnTo>
                    <a:lnTo>
                      <a:pt x="42" y="154"/>
                    </a:lnTo>
                    <a:lnTo>
                      <a:pt x="46" y="155"/>
                    </a:lnTo>
                    <a:lnTo>
                      <a:pt x="49" y="158"/>
                    </a:lnTo>
                    <a:lnTo>
                      <a:pt x="51" y="161"/>
                    </a:lnTo>
                    <a:lnTo>
                      <a:pt x="51" y="165"/>
                    </a:lnTo>
                    <a:lnTo>
                      <a:pt x="51" y="229"/>
                    </a:lnTo>
                    <a:lnTo>
                      <a:pt x="0" y="229"/>
                    </a:lnTo>
                    <a:lnTo>
                      <a:pt x="0" y="165"/>
                    </a:lnTo>
                    <a:lnTo>
                      <a:pt x="1" y="161"/>
                    </a:lnTo>
                    <a:lnTo>
                      <a:pt x="2" y="158"/>
                    </a:lnTo>
                    <a:lnTo>
                      <a:pt x="4" y="155"/>
                    </a:lnTo>
                    <a:lnTo>
                      <a:pt x="6" y="154"/>
                    </a:lnTo>
                    <a:lnTo>
                      <a:pt x="10" y="152"/>
                    </a:lnTo>
                    <a:close/>
                    <a:moveTo>
                      <a:pt x="87" y="77"/>
                    </a:moveTo>
                    <a:lnTo>
                      <a:pt x="115" y="77"/>
                    </a:lnTo>
                    <a:lnTo>
                      <a:pt x="119" y="77"/>
                    </a:lnTo>
                    <a:lnTo>
                      <a:pt x="122" y="79"/>
                    </a:lnTo>
                    <a:lnTo>
                      <a:pt x="126" y="82"/>
                    </a:lnTo>
                    <a:lnTo>
                      <a:pt x="127" y="86"/>
                    </a:lnTo>
                    <a:lnTo>
                      <a:pt x="127" y="90"/>
                    </a:lnTo>
                    <a:lnTo>
                      <a:pt x="127" y="229"/>
                    </a:lnTo>
                    <a:lnTo>
                      <a:pt x="77" y="229"/>
                    </a:lnTo>
                    <a:lnTo>
                      <a:pt x="77" y="90"/>
                    </a:lnTo>
                    <a:lnTo>
                      <a:pt x="77" y="86"/>
                    </a:lnTo>
                    <a:lnTo>
                      <a:pt x="78" y="82"/>
                    </a:lnTo>
                    <a:lnTo>
                      <a:pt x="81" y="79"/>
                    </a:lnTo>
                    <a:lnTo>
                      <a:pt x="83" y="77"/>
                    </a:lnTo>
                    <a:lnTo>
                      <a:pt x="87" y="77"/>
                    </a:lnTo>
                    <a:close/>
                    <a:moveTo>
                      <a:pt x="163" y="0"/>
                    </a:moveTo>
                    <a:lnTo>
                      <a:pt x="191" y="0"/>
                    </a:lnTo>
                    <a:lnTo>
                      <a:pt x="195" y="1"/>
                    </a:lnTo>
                    <a:lnTo>
                      <a:pt x="199" y="2"/>
                    </a:lnTo>
                    <a:lnTo>
                      <a:pt x="201" y="6"/>
                    </a:lnTo>
                    <a:lnTo>
                      <a:pt x="202" y="9"/>
                    </a:lnTo>
                    <a:lnTo>
                      <a:pt x="204" y="13"/>
                    </a:lnTo>
                    <a:lnTo>
                      <a:pt x="204" y="229"/>
                    </a:lnTo>
                    <a:lnTo>
                      <a:pt x="152" y="229"/>
                    </a:lnTo>
                    <a:lnTo>
                      <a:pt x="152" y="13"/>
                    </a:lnTo>
                    <a:lnTo>
                      <a:pt x="154" y="9"/>
                    </a:lnTo>
                    <a:lnTo>
                      <a:pt x="154" y="6"/>
                    </a:lnTo>
                    <a:lnTo>
                      <a:pt x="156" y="2"/>
                    </a:lnTo>
                    <a:lnTo>
                      <a:pt x="159" y="1"/>
                    </a:lnTo>
                    <a:lnTo>
                      <a:pt x="16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  <a:scene3d>
                <a:camera prst="perspectiveContrastingRightFacing" fov="2400000">
                  <a:rot lat="20775250" lon="17584402" rev="19784749"/>
                </a:camera>
                <a:lightRig rig="threePt" dir="t"/>
              </a:scene3d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TextBox 88"/>
              <p:cNvSpPr txBox="1"/>
              <p:nvPr/>
            </p:nvSpPr>
            <p:spPr>
              <a:xfrm>
                <a:off x="3777205" y="2875897"/>
                <a:ext cx="887942" cy="615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小</a:t>
                </a:r>
                <a:endParaRPr lang="en-US" altLang="zh-CN" sz="1600" b="1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标题</a:t>
                </a:r>
              </a:p>
            </p:txBody>
          </p:sp>
          <p:sp>
            <p:nvSpPr>
              <p:cNvPr id="20" name="TextBox 88"/>
              <p:cNvSpPr txBox="1"/>
              <p:nvPr/>
            </p:nvSpPr>
            <p:spPr>
              <a:xfrm>
                <a:off x="3064452" y="4911673"/>
                <a:ext cx="887942" cy="615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小</a:t>
                </a:r>
                <a:endParaRPr lang="en-US" altLang="zh-CN" sz="1600" b="1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标题</a:t>
                </a:r>
              </a:p>
            </p:txBody>
          </p:sp>
        </p:grpSp>
        <p:grpSp>
          <p:nvGrpSpPr>
            <p:cNvPr id="84" name="Group 29"/>
            <p:cNvGrpSpPr/>
            <p:nvPr/>
          </p:nvGrpSpPr>
          <p:grpSpPr>
            <a:xfrm rot="1620000">
              <a:off x="3027100" y="2837533"/>
              <a:ext cx="269034" cy="337327"/>
              <a:chOff x="5106627" y="2260366"/>
              <a:chExt cx="324452" cy="406813"/>
            </a:xfrm>
            <a:solidFill>
              <a:schemeClr val="bg1"/>
            </a:solidFill>
          </p:grpSpPr>
          <p:sp>
            <p:nvSpPr>
              <p:cNvPr id="85" name="Freeform 80"/>
              <p:cNvSpPr/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6" name="Freeform 81"/>
              <p:cNvSpPr/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7" name="Freeform 82"/>
              <p:cNvSpPr/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8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93" name="Freeform 44"/>
            <p:cNvSpPr>
              <a:spLocks noEditPoints="1"/>
            </p:cNvSpPr>
            <p:nvPr/>
          </p:nvSpPr>
          <p:spPr bwMode="auto">
            <a:xfrm>
              <a:off x="2963000" y="2006819"/>
              <a:ext cx="401822" cy="396830"/>
            </a:xfrm>
            <a:custGeom>
              <a:avLst/>
              <a:gdLst>
                <a:gd name="T0" fmla="*/ 114 w 121"/>
                <a:gd name="T1" fmla="*/ 89 h 119"/>
                <a:gd name="T2" fmla="*/ 88 w 121"/>
                <a:gd name="T3" fmla="*/ 62 h 119"/>
                <a:gd name="T4" fmla="*/ 71 w 121"/>
                <a:gd name="T5" fmla="*/ 58 h 119"/>
                <a:gd name="T6" fmla="*/ 61 w 121"/>
                <a:gd name="T7" fmla="*/ 48 h 119"/>
                <a:gd name="T8" fmla="*/ 56 w 121"/>
                <a:gd name="T9" fmla="*/ 33 h 119"/>
                <a:gd name="T10" fmla="*/ 30 w 121"/>
                <a:gd name="T11" fmla="*/ 6 h 119"/>
                <a:gd name="T12" fmla="*/ 7 w 121"/>
                <a:gd name="T13" fmla="*/ 6 h 119"/>
                <a:gd name="T14" fmla="*/ 7 w 121"/>
                <a:gd name="T15" fmla="*/ 29 h 119"/>
                <a:gd name="T16" fmla="*/ 33 w 121"/>
                <a:gd name="T17" fmla="*/ 56 h 119"/>
                <a:gd name="T18" fmla="*/ 51 w 121"/>
                <a:gd name="T19" fmla="*/ 60 h 119"/>
                <a:gd name="T20" fmla="*/ 60 w 121"/>
                <a:gd name="T21" fmla="*/ 70 h 119"/>
                <a:gd name="T22" fmla="*/ 65 w 121"/>
                <a:gd name="T23" fmla="*/ 85 h 119"/>
                <a:gd name="T24" fmla="*/ 91 w 121"/>
                <a:gd name="T25" fmla="*/ 112 h 119"/>
                <a:gd name="T26" fmla="*/ 114 w 121"/>
                <a:gd name="T27" fmla="*/ 112 h 119"/>
                <a:gd name="T28" fmla="*/ 114 w 121"/>
                <a:gd name="T29" fmla="*/ 89 h 119"/>
                <a:gd name="T30" fmla="*/ 36 w 121"/>
                <a:gd name="T31" fmla="*/ 51 h 119"/>
                <a:gd name="T32" fmla="*/ 12 w 121"/>
                <a:gd name="T33" fmla="*/ 27 h 119"/>
                <a:gd name="T34" fmla="*/ 11 w 121"/>
                <a:gd name="T35" fmla="*/ 11 h 119"/>
                <a:gd name="T36" fmla="*/ 27 w 121"/>
                <a:gd name="T37" fmla="*/ 12 h 119"/>
                <a:gd name="T38" fmla="*/ 51 w 121"/>
                <a:gd name="T39" fmla="*/ 36 h 119"/>
                <a:gd name="T40" fmla="*/ 54 w 121"/>
                <a:gd name="T41" fmla="*/ 42 h 119"/>
                <a:gd name="T42" fmla="*/ 43 w 121"/>
                <a:gd name="T43" fmla="*/ 42 h 119"/>
                <a:gd name="T44" fmla="*/ 43 w 121"/>
                <a:gd name="T45" fmla="*/ 53 h 119"/>
                <a:gd name="T46" fmla="*/ 45 w 121"/>
                <a:gd name="T47" fmla="*/ 54 h 119"/>
                <a:gd name="T48" fmla="*/ 36 w 121"/>
                <a:gd name="T49" fmla="*/ 51 h 119"/>
                <a:gd name="T50" fmla="*/ 110 w 121"/>
                <a:gd name="T51" fmla="*/ 107 h 119"/>
                <a:gd name="T52" fmla="*/ 94 w 121"/>
                <a:gd name="T53" fmla="*/ 107 h 119"/>
                <a:gd name="T54" fmla="*/ 70 w 121"/>
                <a:gd name="T55" fmla="*/ 83 h 119"/>
                <a:gd name="T56" fmla="*/ 67 w 121"/>
                <a:gd name="T57" fmla="*/ 76 h 119"/>
                <a:gd name="T58" fmla="*/ 71 w 121"/>
                <a:gd name="T59" fmla="*/ 80 h 119"/>
                <a:gd name="T60" fmla="*/ 82 w 121"/>
                <a:gd name="T61" fmla="*/ 80 h 119"/>
                <a:gd name="T62" fmla="*/ 82 w 121"/>
                <a:gd name="T63" fmla="*/ 69 h 119"/>
                <a:gd name="T64" fmla="*/ 77 w 121"/>
                <a:gd name="T65" fmla="*/ 64 h 119"/>
                <a:gd name="T66" fmla="*/ 85 w 121"/>
                <a:gd name="T67" fmla="*/ 68 h 119"/>
                <a:gd name="T68" fmla="*/ 109 w 121"/>
                <a:gd name="T69" fmla="*/ 92 h 119"/>
                <a:gd name="T70" fmla="*/ 110 w 121"/>
                <a:gd name="T71" fmla="*/ 10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1" h="119">
                  <a:moveTo>
                    <a:pt x="114" y="89"/>
                  </a:moveTo>
                  <a:cubicBezTo>
                    <a:pt x="88" y="62"/>
                    <a:pt x="88" y="62"/>
                    <a:pt x="88" y="62"/>
                  </a:cubicBezTo>
                  <a:cubicBezTo>
                    <a:pt x="83" y="58"/>
                    <a:pt x="77" y="57"/>
                    <a:pt x="71" y="58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2" y="43"/>
                    <a:pt x="61" y="37"/>
                    <a:pt x="56" y="33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3" y="0"/>
                    <a:pt x="13" y="0"/>
                    <a:pt x="7" y="6"/>
                  </a:cubicBezTo>
                  <a:cubicBezTo>
                    <a:pt x="0" y="13"/>
                    <a:pt x="0" y="23"/>
                    <a:pt x="7" y="29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8" y="61"/>
                    <a:pt x="45" y="62"/>
                    <a:pt x="51" y="6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59" y="75"/>
                    <a:pt x="60" y="81"/>
                    <a:pt x="65" y="85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8" y="119"/>
                    <a:pt x="108" y="119"/>
                    <a:pt x="114" y="112"/>
                  </a:cubicBezTo>
                  <a:cubicBezTo>
                    <a:pt x="121" y="106"/>
                    <a:pt x="121" y="95"/>
                    <a:pt x="114" y="89"/>
                  </a:cubicBezTo>
                  <a:close/>
                  <a:moveTo>
                    <a:pt x="36" y="51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7" y="22"/>
                    <a:pt x="7" y="15"/>
                    <a:pt x="11" y="11"/>
                  </a:cubicBezTo>
                  <a:cubicBezTo>
                    <a:pt x="16" y="7"/>
                    <a:pt x="23" y="7"/>
                    <a:pt x="27" y="12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37"/>
                    <a:pt x="54" y="40"/>
                    <a:pt x="54" y="42"/>
                  </a:cubicBezTo>
                  <a:cubicBezTo>
                    <a:pt x="51" y="39"/>
                    <a:pt x="46" y="39"/>
                    <a:pt x="43" y="42"/>
                  </a:cubicBezTo>
                  <a:cubicBezTo>
                    <a:pt x="40" y="45"/>
                    <a:pt x="40" y="50"/>
                    <a:pt x="43" y="53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4"/>
                    <a:pt x="38" y="53"/>
                    <a:pt x="36" y="51"/>
                  </a:cubicBezTo>
                  <a:close/>
                  <a:moveTo>
                    <a:pt x="110" y="107"/>
                  </a:moveTo>
                  <a:cubicBezTo>
                    <a:pt x="105" y="111"/>
                    <a:pt x="98" y="111"/>
                    <a:pt x="94" y="107"/>
                  </a:cubicBezTo>
                  <a:cubicBezTo>
                    <a:pt x="70" y="83"/>
                    <a:pt x="70" y="83"/>
                    <a:pt x="70" y="83"/>
                  </a:cubicBezTo>
                  <a:cubicBezTo>
                    <a:pt x="68" y="81"/>
                    <a:pt x="67" y="78"/>
                    <a:pt x="67" y="76"/>
                  </a:cubicBezTo>
                  <a:cubicBezTo>
                    <a:pt x="71" y="80"/>
                    <a:pt x="71" y="80"/>
                    <a:pt x="71" y="80"/>
                  </a:cubicBezTo>
                  <a:cubicBezTo>
                    <a:pt x="74" y="83"/>
                    <a:pt x="79" y="83"/>
                    <a:pt x="82" y="80"/>
                  </a:cubicBezTo>
                  <a:cubicBezTo>
                    <a:pt x="85" y="77"/>
                    <a:pt x="85" y="72"/>
                    <a:pt x="82" y="69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80" y="64"/>
                    <a:pt x="83" y="65"/>
                    <a:pt x="85" y="68"/>
                  </a:cubicBezTo>
                  <a:cubicBezTo>
                    <a:pt x="109" y="92"/>
                    <a:pt x="109" y="92"/>
                    <a:pt x="109" y="92"/>
                  </a:cubicBezTo>
                  <a:cubicBezTo>
                    <a:pt x="114" y="96"/>
                    <a:pt x="114" y="103"/>
                    <a:pt x="110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cxnSp>
        <p:nvCxnSpPr>
          <p:cNvPr id="95" name="直接连接符 94"/>
          <p:cNvCxnSpPr/>
          <p:nvPr/>
        </p:nvCxnSpPr>
        <p:spPr>
          <a:xfrm>
            <a:off x="902787" y="834676"/>
            <a:ext cx="5807968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标题 1"/>
          <p:cNvSpPr txBox="1"/>
          <p:nvPr/>
        </p:nvSpPr>
        <p:spPr>
          <a:xfrm>
            <a:off x="1192502" y="393556"/>
            <a:ext cx="3173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zh-CN" altLang="en-US" sz="3200" b="1" kern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r>
              <a:rPr lang="zh-CN" altLang="en-US" dirty="0"/>
              <a:t>在此键入标题</a:t>
            </a:r>
          </a:p>
        </p:txBody>
      </p:sp>
      <p:sp>
        <p:nvSpPr>
          <p:cNvPr id="97" name="直角三角形 96"/>
          <p:cNvSpPr/>
          <p:nvPr/>
        </p:nvSpPr>
        <p:spPr>
          <a:xfrm flipV="1">
            <a:off x="-42526" y="0"/>
            <a:ext cx="2279576" cy="2211710"/>
          </a:xfrm>
          <a:prstGeom prst="rtTriangle">
            <a:avLst/>
          </a:prstGeom>
          <a:solidFill>
            <a:srgbClr val="FFFFFF">
              <a:alpha val="3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531226" y="5119451"/>
            <a:ext cx="11379020" cy="1388495"/>
            <a:chOff x="531226" y="4797912"/>
            <a:chExt cx="11379020" cy="1388495"/>
          </a:xfrm>
        </p:grpSpPr>
        <p:sp>
          <p:nvSpPr>
            <p:cNvPr id="42" name="矩形 41"/>
            <p:cNvSpPr/>
            <p:nvPr/>
          </p:nvSpPr>
          <p:spPr>
            <a:xfrm>
              <a:off x="531226" y="4797912"/>
              <a:ext cx="11379020" cy="1388495"/>
            </a:xfrm>
            <a:prstGeom prst="rect">
              <a:avLst/>
            </a:prstGeom>
            <a:solidFill>
              <a:srgbClr val="FFFFFF">
                <a:alpha val="25490"/>
              </a:srgbClr>
            </a:solidFill>
            <a:ln w="6350"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numCol="1" rtlCol="0" anchor="ctr"/>
            <a:lstStyle/>
            <a:p>
              <a:pPr algn="ctr" eaLnBrk="0" latinLnBrk="1" hangingPunct="0"/>
              <a:endParaRPr lang="zh-CN" altLang="en-US" sz="1600" b="1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3462869" y="4959538"/>
              <a:ext cx="2356619" cy="1036011"/>
              <a:chOff x="3161514" y="4809523"/>
              <a:chExt cx="2356619" cy="1036011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3161514" y="5106870"/>
                <a:ext cx="2356619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l"/>
                </a:pPr>
                <a:r>
                  <a:rPr lang="zh-CN" altLang="en-US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文字内容文字内容</a:t>
                </a:r>
                <a:endPara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l"/>
                </a:pPr>
                <a:r>
                  <a:rPr lang="zh-CN" altLang="en-US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文字内容文字内容</a:t>
                </a:r>
                <a:endPara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</p:txBody>
          </p:sp>
          <p:sp>
            <p:nvSpPr>
              <p:cNvPr id="2" name="文本框 1"/>
              <p:cNvSpPr txBox="1"/>
              <p:nvPr/>
            </p:nvSpPr>
            <p:spPr>
              <a:xfrm>
                <a:off x="3729303" y="4809523"/>
                <a:ext cx="14538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</a:t>
                </a:r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阶段</a:t>
                </a:r>
              </a:p>
            </p:txBody>
          </p:sp>
        </p:grpSp>
        <p:cxnSp>
          <p:nvCxnSpPr>
            <p:cNvPr id="43" name="直接连接符 42"/>
            <p:cNvCxnSpPr/>
            <p:nvPr/>
          </p:nvCxnSpPr>
          <p:spPr>
            <a:xfrm>
              <a:off x="2881082" y="4959538"/>
              <a:ext cx="0" cy="1080000"/>
            </a:xfrm>
            <a:prstGeom prst="line">
              <a:avLst/>
            </a:prstGeom>
            <a:ln>
              <a:solidFill>
                <a:srgbClr val="66CC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文本框 65"/>
            <p:cNvSpPr txBox="1"/>
            <p:nvPr/>
          </p:nvSpPr>
          <p:spPr>
            <a:xfrm>
              <a:off x="952830" y="5209252"/>
              <a:ext cx="14551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66CC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6463144" y="4959538"/>
              <a:ext cx="2356619" cy="1036011"/>
              <a:chOff x="3161514" y="4809523"/>
              <a:chExt cx="2356619" cy="1036011"/>
            </a:xfrm>
          </p:grpSpPr>
          <p:sp>
            <p:nvSpPr>
              <p:cNvPr id="74" name="矩形 73"/>
              <p:cNvSpPr/>
              <p:nvPr/>
            </p:nvSpPr>
            <p:spPr>
              <a:xfrm>
                <a:off x="3161514" y="5106870"/>
                <a:ext cx="2356619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l"/>
                </a:pPr>
                <a:r>
                  <a:rPr lang="zh-CN" altLang="en-US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文字内容文字内容</a:t>
                </a:r>
                <a:endPara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l"/>
                </a:pPr>
                <a:r>
                  <a:rPr lang="zh-CN" altLang="en-US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文字内容文字内容</a:t>
                </a:r>
                <a:endPara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</p:txBody>
          </p:sp>
          <p:sp>
            <p:nvSpPr>
              <p:cNvPr id="75" name="文本框 74"/>
              <p:cNvSpPr txBox="1"/>
              <p:nvPr/>
            </p:nvSpPr>
            <p:spPr>
              <a:xfrm>
                <a:off x="3729303" y="4809523"/>
                <a:ext cx="14538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B</a:t>
                </a:r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阶段</a:t>
                </a:r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9463418" y="4959538"/>
              <a:ext cx="2356619" cy="1036011"/>
              <a:chOff x="3161514" y="4809523"/>
              <a:chExt cx="2356619" cy="1036011"/>
            </a:xfrm>
          </p:grpSpPr>
          <p:sp>
            <p:nvSpPr>
              <p:cNvPr id="77" name="矩形 76"/>
              <p:cNvSpPr/>
              <p:nvPr/>
            </p:nvSpPr>
            <p:spPr>
              <a:xfrm>
                <a:off x="3161514" y="5106870"/>
                <a:ext cx="2356619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l"/>
                </a:pPr>
                <a:r>
                  <a:rPr lang="zh-CN" altLang="en-US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文字内容文字内容</a:t>
                </a:r>
                <a:endPara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l"/>
                </a:pPr>
                <a:r>
                  <a:rPr lang="zh-CN" altLang="en-US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文字内容文字内容</a:t>
                </a:r>
                <a:endPara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</p:txBody>
          </p:sp>
          <p:sp>
            <p:nvSpPr>
              <p:cNvPr id="78" name="文本框 77"/>
              <p:cNvSpPr txBox="1"/>
              <p:nvPr/>
            </p:nvSpPr>
            <p:spPr>
              <a:xfrm>
                <a:off x="3729303" y="4809523"/>
                <a:ext cx="14538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</a:t>
                </a:r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阶段</a:t>
                </a:r>
              </a:p>
            </p:txBody>
          </p:sp>
        </p:grpSp>
        <p:cxnSp>
          <p:nvCxnSpPr>
            <p:cNvPr id="65" name="直接连接符 64"/>
            <p:cNvCxnSpPr/>
            <p:nvPr/>
          </p:nvCxnSpPr>
          <p:spPr>
            <a:xfrm>
              <a:off x="5951984" y="4959538"/>
              <a:ext cx="0" cy="1080000"/>
            </a:xfrm>
            <a:prstGeom prst="line">
              <a:avLst/>
            </a:prstGeom>
            <a:ln>
              <a:solidFill>
                <a:srgbClr val="66CC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8976320" y="4959538"/>
              <a:ext cx="0" cy="1080000"/>
            </a:xfrm>
            <a:prstGeom prst="line">
              <a:avLst/>
            </a:prstGeom>
            <a:ln>
              <a:solidFill>
                <a:srgbClr val="66CC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25944" y="1566139"/>
            <a:ext cx="10051120" cy="4603680"/>
            <a:chOff x="797172" y="1355713"/>
            <a:chExt cx="10538022" cy="5004299"/>
          </a:xfrm>
          <a:solidFill>
            <a:schemeClr val="bg1">
              <a:lumMod val="95000"/>
            </a:schemeClr>
          </a:solidFill>
        </p:grpSpPr>
        <p:sp>
          <p:nvSpPr>
            <p:cNvPr id="6" name="矩形 5"/>
            <p:cNvSpPr/>
            <p:nvPr/>
          </p:nvSpPr>
          <p:spPr>
            <a:xfrm>
              <a:off x="797172" y="1355713"/>
              <a:ext cx="10538022" cy="5004299"/>
            </a:xfrm>
            <a:prstGeom prst="rect">
              <a:avLst/>
            </a:prstGeom>
            <a:solidFill>
              <a:srgbClr val="F2F2F2">
                <a:alpha val="18039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017541" y="1846016"/>
              <a:ext cx="6906711" cy="15724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22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小标题</a:t>
              </a:r>
              <a:endParaRPr lang="en-US" altLang="zh-CN" sz="22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文字说明</a:t>
              </a:r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文字说明</a:t>
              </a:r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文字说明</a:t>
              </a:r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文字说明</a:t>
              </a:r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文字说明</a:t>
              </a:r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</a:p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文字说明</a:t>
              </a:r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文字说明</a:t>
              </a:r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文字说明</a:t>
              </a:r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文字说明</a:t>
              </a:r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文字说明</a:t>
              </a:r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</a:p>
          </p:txBody>
        </p:sp>
      </p:grpSp>
      <p:sp>
        <p:nvSpPr>
          <p:cNvPr id="17" name="直角三角形 16"/>
          <p:cNvSpPr/>
          <p:nvPr/>
        </p:nvSpPr>
        <p:spPr>
          <a:xfrm flipV="1">
            <a:off x="-42526" y="0"/>
            <a:ext cx="2279576" cy="2211710"/>
          </a:xfrm>
          <a:prstGeom prst="rtTriangle">
            <a:avLst/>
          </a:prstGeom>
          <a:solidFill>
            <a:srgbClr val="FFFFFF">
              <a:alpha val="3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1036621" y="909081"/>
            <a:ext cx="5807968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2192908" y="4048224"/>
            <a:ext cx="1440000" cy="1781450"/>
            <a:chOff x="2737849" y="3911803"/>
            <a:chExt cx="1440000" cy="178145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7849" y="3911803"/>
              <a:ext cx="1440000" cy="1440000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3105092" y="5323921"/>
              <a:ext cx="70891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开发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098953" y="1843741"/>
            <a:ext cx="1627911" cy="1852907"/>
            <a:chOff x="2098953" y="1771171"/>
            <a:chExt cx="1627911" cy="1852907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8953" y="1771171"/>
              <a:ext cx="1627911" cy="1620000"/>
            </a:xfrm>
            <a:prstGeom prst="rect">
              <a:avLst/>
            </a:prstGeom>
          </p:spPr>
        </p:pic>
        <p:sp>
          <p:nvSpPr>
            <p:cNvPr id="19" name="矩形 18"/>
            <p:cNvSpPr/>
            <p:nvPr/>
          </p:nvSpPr>
          <p:spPr>
            <a:xfrm>
              <a:off x="2558453" y="3254746"/>
              <a:ext cx="70891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>
          <a:xfrm rot="5400000">
            <a:off x="7356488" y="714300"/>
            <a:ext cx="0" cy="6264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标题 1"/>
          <p:cNvSpPr txBox="1"/>
          <p:nvPr/>
        </p:nvSpPr>
        <p:spPr>
          <a:xfrm>
            <a:off x="1326336" y="467961"/>
            <a:ext cx="3173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zh-CN" altLang="en-US" sz="3200" b="1" kern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r>
              <a:rPr lang="zh-CN" altLang="en-US" dirty="0"/>
              <a:t>在此键入标题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098855" y="3926424"/>
            <a:ext cx="65875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22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小标题</a:t>
            </a:r>
            <a:endParaRPr lang="en-US" altLang="zh-CN" sz="22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</a:t>
            </a:r>
            <a:r>
              <a:rPr lang="en-US" altLang="zh-CN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</a:t>
            </a:r>
            <a:r>
              <a:rPr lang="en-US" altLang="zh-CN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</a:t>
            </a:r>
            <a:r>
              <a:rPr lang="en-US" altLang="zh-CN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</a:t>
            </a:r>
            <a:r>
              <a:rPr lang="en-US" altLang="zh-CN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</a:t>
            </a:r>
            <a:r>
              <a:rPr lang="en-US" altLang="zh-CN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</a:t>
            </a:r>
            <a:r>
              <a:rPr lang="en-US" altLang="zh-CN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</a:t>
            </a:r>
            <a:r>
              <a:rPr lang="en-US" altLang="zh-CN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</a:t>
            </a:r>
            <a:r>
              <a:rPr lang="en-US" altLang="zh-CN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</a:t>
            </a:r>
            <a:r>
              <a:rPr lang="en-US" altLang="zh-CN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</a:t>
            </a:r>
            <a:r>
              <a:rPr lang="en-US" altLang="zh-CN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直角三角形 58"/>
          <p:cNvSpPr/>
          <p:nvPr/>
        </p:nvSpPr>
        <p:spPr>
          <a:xfrm flipV="1">
            <a:off x="-42526" y="0"/>
            <a:ext cx="2279576" cy="2211710"/>
          </a:xfrm>
          <a:prstGeom prst="rtTriangle">
            <a:avLst/>
          </a:prstGeom>
          <a:solidFill>
            <a:srgbClr val="FFFFFF">
              <a:alpha val="3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rot="1800000">
            <a:off x="9158071" y="64613"/>
            <a:ext cx="1174471" cy="1023509"/>
          </a:xfrm>
          <a:prstGeom prst="triangle">
            <a:avLst/>
          </a:prstGeom>
          <a:solidFill>
            <a:srgbClr val="F2F2F2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5142304" y="188640"/>
            <a:ext cx="6469708" cy="6216675"/>
            <a:chOff x="4081791" y="-85827"/>
            <a:chExt cx="5190407" cy="4933642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5961098" y="2303992"/>
              <a:ext cx="942235" cy="812271"/>
            </a:xfrm>
            <a:prstGeom prst="triangle">
              <a:avLst/>
            </a:prstGeom>
            <a:solidFill>
              <a:srgbClr val="D9D9D9">
                <a:alpha val="23922"/>
              </a:srgbClr>
            </a:solidFill>
            <a:ln>
              <a:solidFill>
                <a:srgbClr val="000000">
                  <a:alpha val="58039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1800000">
              <a:off x="6982020" y="2176833"/>
              <a:ext cx="942235" cy="812271"/>
            </a:xfrm>
            <a:prstGeom prst="triangle">
              <a:avLst/>
            </a:prstGeom>
            <a:solidFill>
              <a:srgbClr val="D9D9D9">
                <a:alpha val="54902"/>
              </a:srgbClr>
            </a:solidFill>
            <a:ln>
              <a:solidFill>
                <a:srgbClr val="000000">
                  <a:alpha val="32157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 rot="1800000">
              <a:off x="5361806" y="1253428"/>
              <a:ext cx="942235" cy="812271"/>
            </a:xfrm>
            <a:prstGeom prst="triangle">
              <a:avLst/>
            </a:prstGeom>
            <a:solidFill>
              <a:srgbClr val="D9D9D9">
                <a:alpha val="54902"/>
              </a:srgbClr>
            </a:solidFill>
            <a:ln>
              <a:solidFill>
                <a:srgbClr val="000000">
                  <a:alpha val="32157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等腰三角形 6"/>
            <p:cNvSpPr/>
            <p:nvPr/>
          </p:nvSpPr>
          <p:spPr>
            <a:xfrm rot="1800000">
              <a:off x="6978301" y="329908"/>
              <a:ext cx="942235" cy="812271"/>
            </a:xfrm>
            <a:prstGeom prst="triangle">
              <a:avLst/>
            </a:prstGeom>
            <a:solidFill>
              <a:srgbClr val="D9D9D9">
                <a:alpha val="40000"/>
              </a:srgbClr>
            </a:solidFill>
            <a:ln>
              <a:solidFill>
                <a:srgbClr val="000000">
                  <a:alpha val="32157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等腰三角形 7"/>
            <p:cNvSpPr/>
            <p:nvPr/>
          </p:nvSpPr>
          <p:spPr>
            <a:xfrm rot="5400000">
              <a:off x="7582674" y="3217213"/>
              <a:ext cx="942235" cy="812271"/>
            </a:xfrm>
            <a:prstGeom prst="triangle">
              <a:avLst/>
            </a:prstGeom>
            <a:solidFill>
              <a:srgbClr val="D9D9D9">
                <a:alpha val="2392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 rot="1800000">
              <a:off x="7787607" y="2629931"/>
              <a:ext cx="942235" cy="812271"/>
            </a:xfrm>
            <a:prstGeom prst="triangle">
              <a:avLst/>
            </a:prstGeom>
            <a:solidFill>
              <a:srgbClr val="F2F2F2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 rot="1800000">
              <a:off x="7787607" y="3595220"/>
              <a:ext cx="942235" cy="812271"/>
            </a:xfrm>
            <a:prstGeom prst="triangle">
              <a:avLst/>
            </a:prstGeom>
            <a:solidFill>
              <a:srgbClr val="F2F2F2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 rot="5400000">
              <a:off x="7582674" y="2284875"/>
              <a:ext cx="942235" cy="812271"/>
            </a:xfrm>
            <a:prstGeom prst="triangle">
              <a:avLst/>
            </a:prstGeom>
            <a:solidFill>
              <a:srgbClr val="D9D9D9">
                <a:alpha val="2392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rot="5400000">
              <a:off x="8394945" y="2775109"/>
              <a:ext cx="942235" cy="812271"/>
            </a:xfrm>
            <a:prstGeom prst="triangle">
              <a:avLst/>
            </a:prstGeom>
            <a:solidFill>
              <a:srgbClr val="D9D9D9">
                <a:alpha val="2392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等腰三角形 12"/>
            <p:cNvSpPr/>
            <p:nvPr/>
          </p:nvSpPr>
          <p:spPr>
            <a:xfrm rot="5400000">
              <a:off x="7582675" y="1382480"/>
              <a:ext cx="942235" cy="812271"/>
            </a:xfrm>
            <a:prstGeom prst="triangle">
              <a:avLst/>
            </a:prstGeom>
            <a:solidFill>
              <a:srgbClr val="D9D9D9">
                <a:alpha val="2392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rot="1800000">
              <a:off x="7787608" y="795198"/>
              <a:ext cx="942235" cy="812271"/>
            </a:xfrm>
            <a:prstGeom prst="triangle">
              <a:avLst/>
            </a:prstGeom>
            <a:solidFill>
              <a:srgbClr val="D9D9D9">
                <a:alpha val="54902"/>
              </a:srgbClr>
            </a:solidFill>
            <a:ln>
              <a:solidFill>
                <a:srgbClr val="000000">
                  <a:alpha val="32157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等腰三角形 14"/>
            <p:cNvSpPr/>
            <p:nvPr/>
          </p:nvSpPr>
          <p:spPr>
            <a:xfrm rot="5400000">
              <a:off x="7582675" y="450142"/>
              <a:ext cx="942235" cy="812271"/>
            </a:xfrm>
            <a:prstGeom prst="triangle">
              <a:avLst/>
            </a:prstGeom>
            <a:solidFill>
              <a:srgbClr val="D9D9D9">
                <a:alpha val="2392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等腰三角形 15"/>
            <p:cNvSpPr/>
            <p:nvPr/>
          </p:nvSpPr>
          <p:spPr>
            <a:xfrm rot="1800000">
              <a:off x="6978301" y="4035544"/>
              <a:ext cx="942235" cy="812271"/>
            </a:xfrm>
            <a:prstGeom prst="triangle">
              <a:avLst/>
            </a:prstGeom>
            <a:solidFill>
              <a:srgbClr val="D9D9D9">
                <a:alpha val="2392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等腰三角形 16"/>
            <p:cNvSpPr/>
            <p:nvPr/>
          </p:nvSpPr>
          <p:spPr>
            <a:xfrm rot="5400000">
              <a:off x="8394945" y="1837895"/>
              <a:ext cx="942235" cy="812271"/>
            </a:xfrm>
            <a:prstGeom prst="triangle">
              <a:avLst/>
            </a:prstGeom>
            <a:solidFill>
              <a:srgbClr val="D9D9D9">
                <a:alpha val="2392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rot="5400000">
              <a:off x="8394945" y="-20845"/>
              <a:ext cx="942235" cy="812271"/>
            </a:xfrm>
            <a:prstGeom prst="triangle">
              <a:avLst/>
            </a:prstGeom>
            <a:solidFill>
              <a:srgbClr val="D9D9D9">
                <a:alpha val="2392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等腰三角形 19"/>
            <p:cNvSpPr/>
            <p:nvPr/>
          </p:nvSpPr>
          <p:spPr>
            <a:xfrm rot="1800000">
              <a:off x="5381404" y="3112564"/>
              <a:ext cx="942235" cy="812271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等腰三角形 21"/>
            <p:cNvSpPr/>
            <p:nvPr/>
          </p:nvSpPr>
          <p:spPr>
            <a:xfrm rot="5400000">
              <a:off x="4363970" y="1374696"/>
              <a:ext cx="942235" cy="812271"/>
            </a:xfrm>
            <a:prstGeom prst="triangle">
              <a:avLst/>
            </a:prstGeom>
            <a:solidFill>
              <a:srgbClr val="D9D9D9">
                <a:alpha val="2392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矩形 14"/>
            <p:cNvSpPr/>
            <p:nvPr/>
          </p:nvSpPr>
          <p:spPr>
            <a:xfrm>
              <a:off x="6048164" y="2717572"/>
              <a:ext cx="1587812" cy="1831348"/>
            </a:xfrm>
            <a:custGeom>
              <a:avLst/>
              <a:gdLst/>
              <a:ahLst/>
              <a:cxnLst/>
              <a:rect l="l" t="t" r="r" b="b"/>
              <a:pathLst>
                <a:path w="1587812" h="1831348">
                  <a:moveTo>
                    <a:pt x="795724" y="0"/>
                  </a:moveTo>
                  <a:lnTo>
                    <a:pt x="795720" y="2097"/>
                  </a:lnTo>
                  <a:lnTo>
                    <a:pt x="1584180" y="457315"/>
                  </a:lnTo>
                  <a:lnTo>
                    <a:pt x="1585994" y="456263"/>
                  </a:lnTo>
                  <a:lnTo>
                    <a:pt x="1585994" y="458362"/>
                  </a:lnTo>
                  <a:lnTo>
                    <a:pt x="1587812" y="459411"/>
                  </a:lnTo>
                  <a:lnTo>
                    <a:pt x="1585994" y="460456"/>
                  </a:lnTo>
                  <a:lnTo>
                    <a:pt x="1585993" y="1370893"/>
                  </a:lnTo>
                  <a:lnTo>
                    <a:pt x="1587812" y="1371937"/>
                  </a:lnTo>
                  <a:lnTo>
                    <a:pt x="1585994" y="1372987"/>
                  </a:lnTo>
                  <a:lnTo>
                    <a:pt x="1585994" y="1375086"/>
                  </a:lnTo>
                  <a:lnTo>
                    <a:pt x="1584181" y="1374034"/>
                  </a:lnTo>
                  <a:lnTo>
                    <a:pt x="795720" y="1829252"/>
                  </a:lnTo>
                  <a:lnTo>
                    <a:pt x="795724" y="1831348"/>
                  </a:lnTo>
                  <a:lnTo>
                    <a:pt x="793907" y="1830299"/>
                  </a:lnTo>
                  <a:lnTo>
                    <a:pt x="792088" y="1831348"/>
                  </a:lnTo>
                  <a:lnTo>
                    <a:pt x="792093" y="1829252"/>
                  </a:lnTo>
                  <a:lnTo>
                    <a:pt x="3632" y="1374033"/>
                  </a:lnTo>
                  <a:lnTo>
                    <a:pt x="1819" y="1375086"/>
                  </a:lnTo>
                  <a:lnTo>
                    <a:pt x="1818" y="1372986"/>
                  </a:lnTo>
                  <a:lnTo>
                    <a:pt x="0" y="1371937"/>
                  </a:lnTo>
                  <a:lnTo>
                    <a:pt x="1818" y="1370892"/>
                  </a:lnTo>
                  <a:lnTo>
                    <a:pt x="1818" y="460457"/>
                  </a:lnTo>
                  <a:lnTo>
                    <a:pt x="0" y="459412"/>
                  </a:lnTo>
                  <a:lnTo>
                    <a:pt x="1818" y="458362"/>
                  </a:lnTo>
                  <a:lnTo>
                    <a:pt x="1818" y="456263"/>
                  </a:lnTo>
                  <a:lnTo>
                    <a:pt x="3632" y="457316"/>
                  </a:lnTo>
                  <a:lnTo>
                    <a:pt x="792093" y="2096"/>
                  </a:lnTo>
                  <a:lnTo>
                    <a:pt x="792088" y="0"/>
                  </a:lnTo>
                  <a:lnTo>
                    <a:pt x="793906" y="1050"/>
                  </a:lnTo>
                  <a:close/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矩形 14"/>
            <p:cNvSpPr/>
            <p:nvPr/>
          </p:nvSpPr>
          <p:spPr>
            <a:xfrm>
              <a:off x="6048164" y="865672"/>
              <a:ext cx="1587812" cy="1831348"/>
            </a:xfrm>
            <a:custGeom>
              <a:avLst/>
              <a:gdLst/>
              <a:ahLst/>
              <a:cxnLst/>
              <a:rect l="l" t="t" r="r" b="b"/>
              <a:pathLst>
                <a:path w="1587812" h="1831348">
                  <a:moveTo>
                    <a:pt x="795724" y="0"/>
                  </a:moveTo>
                  <a:lnTo>
                    <a:pt x="795720" y="2097"/>
                  </a:lnTo>
                  <a:lnTo>
                    <a:pt x="1584180" y="457315"/>
                  </a:lnTo>
                  <a:lnTo>
                    <a:pt x="1585994" y="456263"/>
                  </a:lnTo>
                  <a:lnTo>
                    <a:pt x="1585994" y="458362"/>
                  </a:lnTo>
                  <a:lnTo>
                    <a:pt x="1587812" y="459411"/>
                  </a:lnTo>
                  <a:lnTo>
                    <a:pt x="1585994" y="460456"/>
                  </a:lnTo>
                  <a:lnTo>
                    <a:pt x="1585993" y="1370893"/>
                  </a:lnTo>
                  <a:lnTo>
                    <a:pt x="1587812" y="1371937"/>
                  </a:lnTo>
                  <a:lnTo>
                    <a:pt x="1585994" y="1372987"/>
                  </a:lnTo>
                  <a:lnTo>
                    <a:pt x="1585994" y="1375086"/>
                  </a:lnTo>
                  <a:lnTo>
                    <a:pt x="1584181" y="1374034"/>
                  </a:lnTo>
                  <a:lnTo>
                    <a:pt x="795720" y="1829252"/>
                  </a:lnTo>
                  <a:lnTo>
                    <a:pt x="795724" y="1831348"/>
                  </a:lnTo>
                  <a:lnTo>
                    <a:pt x="793907" y="1830299"/>
                  </a:lnTo>
                  <a:lnTo>
                    <a:pt x="792088" y="1831348"/>
                  </a:lnTo>
                  <a:lnTo>
                    <a:pt x="792093" y="1829252"/>
                  </a:lnTo>
                  <a:lnTo>
                    <a:pt x="3632" y="1374033"/>
                  </a:lnTo>
                  <a:lnTo>
                    <a:pt x="1819" y="1375086"/>
                  </a:lnTo>
                  <a:lnTo>
                    <a:pt x="1818" y="1372986"/>
                  </a:lnTo>
                  <a:lnTo>
                    <a:pt x="0" y="1371937"/>
                  </a:lnTo>
                  <a:lnTo>
                    <a:pt x="1818" y="1370892"/>
                  </a:lnTo>
                  <a:lnTo>
                    <a:pt x="1818" y="460457"/>
                  </a:lnTo>
                  <a:lnTo>
                    <a:pt x="0" y="459412"/>
                  </a:lnTo>
                  <a:lnTo>
                    <a:pt x="1818" y="458362"/>
                  </a:lnTo>
                  <a:lnTo>
                    <a:pt x="1818" y="456263"/>
                  </a:lnTo>
                  <a:lnTo>
                    <a:pt x="3632" y="457316"/>
                  </a:lnTo>
                  <a:lnTo>
                    <a:pt x="792093" y="2096"/>
                  </a:lnTo>
                  <a:lnTo>
                    <a:pt x="792088" y="0"/>
                  </a:lnTo>
                  <a:lnTo>
                    <a:pt x="793906" y="1050"/>
                  </a:lnTo>
                  <a:close/>
                </a:path>
              </a:pathLst>
            </a:custGeom>
            <a:solidFill>
              <a:srgbClr val="EFEFEF">
                <a:alpha val="85882"/>
              </a:srgbClr>
            </a:soli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14"/>
            <p:cNvSpPr/>
            <p:nvPr/>
          </p:nvSpPr>
          <p:spPr>
            <a:xfrm>
              <a:off x="4442827" y="1801896"/>
              <a:ext cx="1587812" cy="1831348"/>
            </a:xfrm>
            <a:custGeom>
              <a:avLst/>
              <a:gdLst/>
              <a:ahLst/>
              <a:cxnLst/>
              <a:rect l="l" t="t" r="r" b="b"/>
              <a:pathLst>
                <a:path w="1587812" h="1831348">
                  <a:moveTo>
                    <a:pt x="795724" y="0"/>
                  </a:moveTo>
                  <a:lnTo>
                    <a:pt x="795720" y="2097"/>
                  </a:lnTo>
                  <a:lnTo>
                    <a:pt x="1584180" y="457315"/>
                  </a:lnTo>
                  <a:lnTo>
                    <a:pt x="1585994" y="456263"/>
                  </a:lnTo>
                  <a:lnTo>
                    <a:pt x="1585994" y="458362"/>
                  </a:lnTo>
                  <a:lnTo>
                    <a:pt x="1587812" y="459411"/>
                  </a:lnTo>
                  <a:lnTo>
                    <a:pt x="1585994" y="460456"/>
                  </a:lnTo>
                  <a:lnTo>
                    <a:pt x="1585993" y="1370893"/>
                  </a:lnTo>
                  <a:lnTo>
                    <a:pt x="1587812" y="1371937"/>
                  </a:lnTo>
                  <a:lnTo>
                    <a:pt x="1585994" y="1372987"/>
                  </a:lnTo>
                  <a:lnTo>
                    <a:pt x="1585994" y="1375086"/>
                  </a:lnTo>
                  <a:lnTo>
                    <a:pt x="1584181" y="1374034"/>
                  </a:lnTo>
                  <a:lnTo>
                    <a:pt x="795720" y="1829252"/>
                  </a:lnTo>
                  <a:lnTo>
                    <a:pt x="795724" y="1831348"/>
                  </a:lnTo>
                  <a:lnTo>
                    <a:pt x="793907" y="1830299"/>
                  </a:lnTo>
                  <a:lnTo>
                    <a:pt x="792088" y="1831348"/>
                  </a:lnTo>
                  <a:lnTo>
                    <a:pt x="792093" y="1829252"/>
                  </a:lnTo>
                  <a:lnTo>
                    <a:pt x="3632" y="1374033"/>
                  </a:lnTo>
                  <a:lnTo>
                    <a:pt x="1819" y="1375086"/>
                  </a:lnTo>
                  <a:lnTo>
                    <a:pt x="1818" y="1372986"/>
                  </a:lnTo>
                  <a:lnTo>
                    <a:pt x="0" y="1371937"/>
                  </a:lnTo>
                  <a:lnTo>
                    <a:pt x="1818" y="1370892"/>
                  </a:lnTo>
                  <a:lnTo>
                    <a:pt x="1818" y="460457"/>
                  </a:lnTo>
                  <a:lnTo>
                    <a:pt x="0" y="459412"/>
                  </a:lnTo>
                  <a:lnTo>
                    <a:pt x="1818" y="458362"/>
                  </a:lnTo>
                  <a:lnTo>
                    <a:pt x="1818" y="456263"/>
                  </a:lnTo>
                  <a:lnTo>
                    <a:pt x="3632" y="457316"/>
                  </a:lnTo>
                  <a:lnTo>
                    <a:pt x="792093" y="2096"/>
                  </a:lnTo>
                  <a:lnTo>
                    <a:pt x="792088" y="0"/>
                  </a:lnTo>
                  <a:lnTo>
                    <a:pt x="793906" y="1050"/>
                  </a:lnTo>
                  <a:close/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TextBox 42"/>
            <p:cNvSpPr txBox="1"/>
            <p:nvPr/>
          </p:nvSpPr>
          <p:spPr>
            <a:xfrm rot="19815073">
              <a:off x="4081791" y="1671215"/>
              <a:ext cx="1327728" cy="2442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小标题</a:t>
              </a:r>
            </a:p>
          </p:txBody>
        </p:sp>
      </p:grpSp>
      <p:sp>
        <p:nvSpPr>
          <p:cNvPr id="33" name="等腰三角形 32"/>
          <p:cNvSpPr/>
          <p:nvPr/>
        </p:nvSpPr>
        <p:spPr>
          <a:xfrm rot="1800000">
            <a:off x="10743917" y="5389492"/>
            <a:ext cx="1174471" cy="1023509"/>
          </a:xfrm>
          <a:prstGeom prst="triangle">
            <a:avLst/>
          </a:prstGeom>
          <a:solidFill>
            <a:srgbClr val="D9D9D9">
              <a:alpha val="2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等腰三角形 33"/>
          <p:cNvSpPr/>
          <p:nvPr/>
        </p:nvSpPr>
        <p:spPr>
          <a:xfrm rot="1800000">
            <a:off x="10754177" y="4260450"/>
            <a:ext cx="1174471" cy="1023509"/>
          </a:xfrm>
          <a:prstGeom prst="triangle">
            <a:avLst/>
          </a:prstGeom>
          <a:solidFill>
            <a:srgbClr val="F2F2F2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等腰三角形 49"/>
          <p:cNvSpPr/>
          <p:nvPr/>
        </p:nvSpPr>
        <p:spPr>
          <a:xfrm rot="1800000">
            <a:off x="4648863" y="3064028"/>
            <a:ext cx="1282840" cy="1065106"/>
          </a:xfrm>
          <a:prstGeom prst="triangle">
            <a:avLst>
              <a:gd name="adj" fmla="val 51422"/>
            </a:avLst>
          </a:prstGeom>
          <a:solidFill>
            <a:srgbClr val="D9D9D9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等腰三角形 50"/>
          <p:cNvSpPr/>
          <p:nvPr/>
        </p:nvSpPr>
        <p:spPr>
          <a:xfrm rot="1800000">
            <a:off x="398522" y="3038670"/>
            <a:ext cx="1247637" cy="1075548"/>
          </a:xfrm>
          <a:prstGeom prst="triangle">
            <a:avLst/>
          </a:prstGeom>
          <a:solidFill>
            <a:srgbClr val="D9D9D9">
              <a:alpha val="40000"/>
            </a:srgbClr>
          </a:solidFill>
          <a:ln>
            <a:solidFill>
              <a:srgbClr val="000000">
                <a:alpha val="32157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等腰三角形 51"/>
          <p:cNvSpPr/>
          <p:nvPr/>
        </p:nvSpPr>
        <p:spPr>
          <a:xfrm rot="5400000">
            <a:off x="3328811" y="3207045"/>
            <a:ext cx="1247637" cy="1075548"/>
          </a:xfrm>
          <a:prstGeom prst="triangle">
            <a:avLst/>
          </a:prstGeom>
          <a:solidFill>
            <a:srgbClr val="D9D9D9">
              <a:alpha val="40000"/>
            </a:srgbClr>
          </a:solidFill>
          <a:ln>
            <a:solidFill>
              <a:srgbClr val="000000">
                <a:alpha val="32157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等腰三角形 52"/>
          <p:cNvSpPr/>
          <p:nvPr/>
        </p:nvSpPr>
        <p:spPr>
          <a:xfrm rot="1800000">
            <a:off x="3600166" y="2429410"/>
            <a:ext cx="1247637" cy="1075548"/>
          </a:xfrm>
          <a:prstGeom prst="triangle">
            <a:avLst/>
          </a:prstGeom>
          <a:solidFill>
            <a:srgbClr val="F2F2F2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等腰三角形 53"/>
          <p:cNvSpPr/>
          <p:nvPr/>
        </p:nvSpPr>
        <p:spPr>
          <a:xfrm rot="1800000">
            <a:off x="2519679" y="4277694"/>
            <a:ext cx="1247637" cy="1075548"/>
          </a:xfrm>
          <a:prstGeom prst="triangle">
            <a:avLst/>
          </a:prstGeom>
          <a:solidFill>
            <a:srgbClr val="D9D9D9">
              <a:alpha val="54902"/>
            </a:srgbClr>
          </a:solidFill>
          <a:ln>
            <a:solidFill>
              <a:srgbClr val="000000">
                <a:alpha val="32157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等腰三角形 54"/>
          <p:cNvSpPr/>
          <p:nvPr/>
        </p:nvSpPr>
        <p:spPr>
          <a:xfrm rot="5400000">
            <a:off x="1216605" y="4454682"/>
            <a:ext cx="1247637" cy="1075548"/>
          </a:xfrm>
          <a:prstGeom prst="triangle">
            <a:avLst/>
          </a:prstGeom>
          <a:solidFill>
            <a:srgbClr val="D9D9D9">
              <a:alpha val="2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等腰三角形 55"/>
          <p:cNvSpPr/>
          <p:nvPr/>
        </p:nvSpPr>
        <p:spPr>
          <a:xfrm rot="5400000">
            <a:off x="1210983" y="1977222"/>
            <a:ext cx="1247637" cy="1075548"/>
          </a:xfrm>
          <a:prstGeom prst="triangle">
            <a:avLst/>
          </a:prstGeom>
          <a:solidFill>
            <a:srgbClr val="D9D9D9">
              <a:alpha val="54902"/>
            </a:srgbClr>
          </a:solidFill>
          <a:ln>
            <a:solidFill>
              <a:srgbClr val="000000">
                <a:alpha val="32157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14"/>
          <p:cNvSpPr/>
          <p:nvPr/>
        </p:nvSpPr>
        <p:spPr>
          <a:xfrm>
            <a:off x="1301630" y="2530883"/>
            <a:ext cx="2102462" cy="2424934"/>
          </a:xfrm>
          <a:custGeom>
            <a:avLst/>
            <a:gdLst/>
            <a:ahLst/>
            <a:cxnLst/>
            <a:rect l="l" t="t" r="r" b="b"/>
            <a:pathLst>
              <a:path w="1587812" h="1831348">
                <a:moveTo>
                  <a:pt x="795724" y="0"/>
                </a:moveTo>
                <a:lnTo>
                  <a:pt x="795720" y="2097"/>
                </a:lnTo>
                <a:lnTo>
                  <a:pt x="1584180" y="457315"/>
                </a:lnTo>
                <a:lnTo>
                  <a:pt x="1585994" y="456263"/>
                </a:lnTo>
                <a:lnTo>
                  <a:pt x="1585994" y="458362"/>
                </a:lnTo>
                <a:lnTo>
                  <a:pt x="1587812" y="459411"/>
                </a:lnTo>
                <a:lnTo>
                  <a:pt x="1585994" y="460456"/>
                </a:lnTo>
                <a:lnTo>
                  <a:pt x="1585993" y="1370893"/>
                </a:lnTo>
                <a:lnTo>
                  <a:pt x="1587812" y="1371937"/>
                </a:lnTo>
                <a:lnTo>
                  <a:pt x="1585994" y="1372987"/>
                </a:lnTo>
                <a:lnTo>
                  <a:pt x="1585994" y="1375086"/>
                </a:lnTo>
                <a:lnTo>
                  <a:pt x="1584181" y="1374034"/>
                </a:lnTo>
                <a:lnTo>
                  <a:pt x="795720" y="1829252"/>
                </a:lnTo>
                <a:lnTo>
                  <a:pt x="795724" y="1831348"/>
                </a:lnTo>
                <a:lnTo>
                  <a:pt x="793907" y="1830299"/>
                </a:lnTo>
                <a:lnTo>
                  <a:pt x="792088" y="1831348"/>
                </a:lnTo>
                <a:lnTo>
                  <a:pt x="792093" y="1829252"/>
                </a:lnTo>
                <a:lnTo>
                  <a:pt x="3632" y="1374033"/>
                </a:lnTo>
                <a:lnTo>
                  <a:pt x="1819" y="1375086"/>
                </a:lnTo>
                <a:lnTo>
                  <a:pt x="1818" y="1372986"/>
                </a:lnTo>
                <a:lnTo>
                  <a:pt x="0" y="1371937"/>
                </a:lnTo>
                <a:lnTo>
                  <a:pt x="1818" y="1370892"/>
                </a:lnTo>
                <a:lnTo>
                  <a:pt x="1818" y="460457"/>
                </a:lnTo>
                <a:lnTo>
                  <a:pt x="0" y="459412"/>
                </a:lnTo>
                <a:lnTo>
                  <a:pt x="1818" y="458362"/>
                </a:lnTo>
                <a:lnTo>
                  <a:pt x="1818" y="456263"/>
                </a:lnTo>
                <a:lnTo>
                  <a:pt x="3632" y="457316"/>
                </a:lnTo>
                <a:lnTo>
                  <a:pt x="792093" y="2096"/>
                </a:lnTo>
                <a:lnTo>
                  <a:pt x="792088" y="0"/>
                </a:lnTo>
                <a:lnTo>
                  <a:pt x="793906" y="1050"/>
                </a:lnTo>
                <a:close/>
              </a:path>
            </a:pathLst>
          </a:cu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14"/>
          <p:cNvSpPr/>
          <p:nvPr/>
        </p:nvSpPr>
        <p:spPr>
          <a:xfrm>
            <a:off x="3414468" y="3754676"/>
            <a:ext cx="2102462" cy="2424934"/>
          </a:xfrm>
          <a:custGeom>
            <a:avLst/>
            <a:gdLst/>
            <a:ahLst/>
            <a:cxnLst/>
            <a:rect l="l" t="t" r="r" b="b"/>
            <a:pathLst>
              <a:path w="1587812" h="1831348">
                <a:moveTo>
                  <a:pt x="795724" y="0"/>
                </a:moveTo>
                <a:lnTo>
                  <a:pt x="795720" y="2097"/>
                </a:lnTo>
                <a:lnTo>
                  <a:pt x="1584180" y="457315"/>
                </a:lnTo>
                <a:lnTo>
                  <a:pt x="1585994" y="456263"/>
                </a:lnTo>
                <a:lnTo>
                  <a:pt x="1585994" y="458362"/>
                </a:lnTo>
                <a:lnTo>
                  <a:pt x="1587812" y="459411"/>
                </a:lnTo>
                <a:lnTo>
                  <a:pt x="1585994" y="460456"/>
                </a:lnTo>
                <a:lnTo>
                  <a:pt x="1585993" y="1370893"/>
                </a:lnTo>
                <a:lnTo>
                  <a:pt x="1587812" y="1371937"/>
                </a:lnTo>
                <a:lnTo>
                  <a:pt x="1585994" y="1372987"/>
                </a:lnTo>
                <a:lnTo>
                  <a:pt x="1585994" y="1375086"/>
                </a:lnTo>
                <a:lnTo>
                  <a:pt x="1584181" y="1374034"/>
                </a:lnTo>
                <a:lnTo>
                  <a:pt x="795720" y="1829252"/>
                </a:lnTo>
                <a:lnTo>
                  <a:pt x="795724" y="1831348"/>
                </a:lnTo>
                <a:lnTo>
                  <a:pt x="793907" y="1830299"/>
                </a:lnTo>
                <a:lnTo>
                  <a:pt x="792088" y="1831348"/>
                </a:lnTo>
                <a:lnTo>
                  <a:pt x="792093" y="1829252"/>
                </a:lnTo>
                <a:lnTo>
                  <a:pt x="3632" y="1374033"/>
                </a:lnTo>
                <a:lnTo>
                  <a:pt x="1819" y="1375086"/>
                </a:lnTo>
                <a:lnTo>
                  <a:pt x="1818" y="1372986"/>
                </a:lnTo>
                <a:lnTo>
                  <a:pt x="0" y="1371937"/>
                </a:lnTo>
                <a:lnTo>
                  <a:pt x="1818" y="1370892"/>
                </a:lnTo>
                <a:lnTo>
                  <a:pt x="1818" y="460457"/>
                </a:lnTo>
                <a:lnTo>
                  <a:pt x="0" y="459412"/>
                </a:lnTo>
                <a:lnTo>
                  <a:pt x="1818" y="458362"/>
                </a:lnTo>
                <a:lnTo>
                  <a:pt x="1818" y="456263"/>
                </a:lnTo>
                <a:lnTo>
                  <a:pt x="3632" y="457316"/>
                </a:lnTo>
                <a:lnTo>
                  <a:pt x="792093" y="2096"/>
                </a:lnTo>
                <a:lnTo>
                  <a:pt x="792088" y="0"/>
                </a:lnTo>
                <a:lnTo>
                  <a:pt x="793906" y="1050"/>
                </a:lnTo>
                <a:close/>
              </a:path>
            </a:pathLst>
          </a:custGeom>
          <a:solidFill>
            <a:srgbClr val="EFEFEF"/>
          </a:soli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TextBox 41"/>
          <p:cNvSpPr txBox="1"/>
          <p:nvPr/>
        </p:nvSpPr>
        <p:spPr>
          <a:xfrm rot="19815073">
            <a:off x="1248461" y="2204790"/>
            <a:ext cx="175807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小标题</a:t>
            </a:r>
          </a:p>
        </p:txBody>
      </p:sp>
      <p:sp>
        <p:nvSpPr>
          <p:cNvPr id="60" name="等腰三角形 59"/>
          <p:cNvSpPr/>
          <p:nvPr/>
        </p:nvSpPr>
        <p:spPr>
          <a:xfrm rot="5400000">
            <a:off x="10520714" y="1445156"/>
            <a:ext cx="1174472" cy="1023509"/>
          </a:xfrm>
          <a:prstGeom prst="triangle">
            <a:avLst/>
          </a:prstGeom>
          <a:solidFill>
            <a:srgbClr val="D9D9D9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Rectangle 2"/>
          <p:cNvSpPr/>
          <p:nvPr/>
        </p:nvSpPr>
        <p:spPr>
          <a:xfrm>
            <a:off x="1551554" y="2936071"/>
            <a:ext cx="1584000" cy="1584000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41"/>
          <p:cNvSpPr txBox="1"/>
          <p:nvPr/>
        </p:nvSpPr>
        <p:spPr>
          <a:xfrm rot="19815073">
            <a:off x="7089932" y="1323650"/>
            <a:ext cx="175807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小标题</a:t>
            </a:r>
          </a:p>
        </p:txBody>
      </p:sp>
      <p:cxnSp>
        <p:nvCxnSpPr>
          <p:cNvPr id="67" name="直接连接符 66"/>
          <p:cNvCxnSpPr/>
          <p:nvPr/>
        </p:nvCxnSpPr>
        <p:spPr>
          <a:xfrm>
            <a:off x="1036621" y="909081"/>
            <a:ext cx="5807968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标题 1"/>
          <p:cNvSpPr txBox="1"/>
          <p:nvPr/>
        </p:nvSpPr>
        <p:spPr>
          <a:xfrm>
            <a:off x="1326336" y="467961"/>
            <a:ext cx="3173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zh-CN" altLang="en-US" sz="3200" b="1" kern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r>
              <a:rPr lang="zh-CN" altLang="en-US" dirty="0"/>
              <a:t>在此键入标题</a:t>
            </a:r>
          </a:p>
        </p:txBody>
      </p:sp>
      <p:sp>
        <p:nvSpPr>
          <p:cNvPr id="71" name="TextBox 42"/>
          <p:cNvSpPr txBox="1"/>
          <p:nvPr/>
        </p:nvSpPr>
        <p:spPr>
          <a:xfrm rot="19815073">
            <a:off x="4213425" y="5950819"/>
            <a:ext cx="16549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小标题</a:t>
            </a:r>
          </a:p>
        </p:txBody>
      </p:sp>
      <p:sp>
        <p:nvSpPr>
          <p:cNvPr id="72" name="TextBox 42"/>
          <p:cNvSpPr txBox="1"/>
          <p:nvPr/>
        </p:nvSpPr>
        <p:spPr>
          <a:xfrm rot="19815073">
            <a:off x="8354528" y="5729045"/>
            <a:ext cx="165497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小标题</a:t>
            </a:r>
          </a:p>
        </p:txBody>
      </p:sp>
      <p:sp>
        <p:nvSpPr>
          <p:cNvPr id="64" name="Rectangle 2"/>
          <p:cNvSpPr/>
          <p:nvPr/>
        </p:nvSpPr>
        <p:spPr>
          <a:xfrm>
            <a:off x="3650670" y="4182428"/>
            <a:ext cx="1584000" cy="1584000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2"/>
          <p:cNvSpPr/>
          <p:nvPr/>
        </p:nvSpPr>
        <p:spPr>
          <a:xfrm>
            <a:off x="5772843" y="2911390"/>
            <a:ext cx="1584000" cy="1584000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2"/>
          <p:cNvSpPr/>
          <p:nvPr/>
        </p:nvSpPr>
        <p:spPr>
          <a:xfrm>
            <a:off x="7752010" y="4032275"/>
            <a:ext cx="1584000" cy="1584000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2"/>
          <p:cNvSpPr/>
          <p:nvPr/>
        </p:nvSpPr>
        <p:spPr>
          <a:xfrm>
            <a:off x="7789042" y="1746952"/>
            <a:ext cx="1584000" cy="1584000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4" grpId="0" animBg="1"/>
      <p:bldP spid="65" grpId="0" animBg="1"/>
      <p:bldP spid="66" grpId="0" animBg="1"/>
      <p:bldP spid="6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438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0000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320</Words>
  <PresentationFormat>宽屏</PresentationFormat>
  <Paragraphs>118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Microsoft JhengHei UI Light</vt:lpstr>
      <vt:lpstr>Open Sans</vt:lpstr>
      <vt:lpstr>黑体</vt:lpstr>
      <vt:lpstr>宋体</vt:lpstr>
      <vt:lpstr>微软雅黑</vt:lpstr>
      <vt:lpstr>叶根友特楷简体</vt:lpstr>
      <vt:lpstr>幼圆</vt:lpstr>
      <vt:lpstr>Agency FB</vt:lpstr>
      <vt:lpstr>Arial</vt:lpstr>
      <vt:lpstr>Calibri</vt:lpstr>
      <vt:lpstr>Wingdings</vt:lpstr>
      <vt:lpstr>Office 主题</vt:lpstr>
      <vt:lpstr>PowerPoint 演示文稿</vt:lpstr>
      <vt:lpstr>在此键入标题</vt:lpstr>
      <vt:lpstr>在此键入标题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2013-11-22T10:39:00Z</dcterms:created>
  <dcterms:modified xsi:type="dcterms:W3CDTF">2018-02-15T10:36:27Z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