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3" r:id="rId5"/>
    <p:sldId id="268" r:id="rId6"/>
    <p:sldId id="270" r:id="rId7"/>
    <p:sldId id="269" r:id="rId8"/>
    <p:sldId id="259" r:id="rId9"/>
    <p:sldId id="272" r:id="rId10"/>
    <p:sldId id="274" r:id="rId11"/>
    <p:sldId id="271" r:id="rId12"/>
    <p:sldId id="286" r:id="rId13"/>
    <p:sldId id="275" r:id="rId14"/>
    <p:sldId id="260" r:id="rId15"/>
    <p:sldId id="277" r:id="rId16"/>
    <p:sldId id="278" r:id="rId17"/>
    <p:sldId id="285" r:id="rId18"/>
    <p:sldId id="279" r:id="rId19"/>
    <p:sldId id="284" r:id="rId20"/>
    <p:sldId id="261" r:id="rId21"/>
    <p:sldId id="281" r:id="rId22"/>
    <p:sldId id="280" r:id="rId23"/>
    <p:sldId id="282" r:id="rId24"/>
    <p:sldId id="283"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BA6"/>
    <a:srgbClr val="FFB6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64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2017/8/1</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229081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400821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638818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036720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55842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714512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376122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441870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157141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53489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8767702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141701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264806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520618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553164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916551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372960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038658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395491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943553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453885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247411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95373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435524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5.png"/><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5"/>
          <a:stretch>
            <a:fillRect/>
          </a:stretch>
        </p:blipFill>
        <p:spPr>
          <a:xfrm>
            <a:off x="3740785" y="748030"/>
            <a:ext cx="4657090" cy="2145665"/>
          </a:xfrm>
          <a:prstGeom prst="rect">
            <a:avLst/>
          </a:prstGeom>
        </p:spPr>
      </p:pic>
      <p:pic>
        <p:nvPicPr>
          <p:cNvPr id="11" name="图片 10" descr="上三角"/>
          <p:cNvPicPr>
            <a:picLocks noChangeAspect="1"/>
          </p:cNvPicPr>
          <p:nvPr/>
        </p:nvPicPr>
        <p:blipFill>
          <a:blip r:embed="rId5"/>
          <a:stretch>
            <a:fillRect/>
          </a:stretch>
        </p:blipFill>
        <p:spPr>
          <a:xfrm flipV="1">
            <a:off x="3740785" y="3957320"/>
            <a:ext cx="4657090" cy="2145665"/>
          </a:xfrm>
          <a:prstGeom prst="rect">
            <a:avLst/>
          </a:prstGeom>
        </p:spPr>
      </p:pic>
      <p:sp>
        <p:nvSpPr>
          <p:cNvPr id="12" name="文本框 11"/>
          <p:cNvSpPr txBox="1"/>
          <p:nvPr/>
        </p:nvSpPr>
        <p:spPr>
          <a:xfrm>
            <a:off x="2601595" y="3056890"/>
            <a:ext cx="6989445" cy="808990"/>
          </a:xfrm>
          <a:prstGeom prst="rect">
            <a:avLst/>
          </a:prstGeom>
          <a:noFill/>
        </p:spPr>
        <p:txBody>
          <a:bodyPr wrap="square" rtlCol="0">
            <a:spAutoFit/>
          </a:bodyPr>
          <a:lstStyle/>
          <a:p>
            <a:pPr algn="ctr"/>
            <a:r>
              <a:rPr lang="zh-CN" altLang="en-US" sz="4400" b="1">
                <a:solidFill>
                  <a:schemeClr val="bg1"/>
                </a:solidFill>
                <a:latin typeface="微软雅黑" panose="020B0503020204020204" charset="-122"/>
                <a:ea typeface="微软雅黑" panose="020B0503020204020204" charset="-122"/>
              </a:rPr>
              <a:t>酷炫星空商务通用</a:t>
            </a:r>
            <a:r>
              <a:rPr lang="en-US" altLang="zh-CN" sz="4400" b="1">
                <a:solidFill>
                  <a:schemeClr val="bg1"/>
                </a:solidFill>
                <a:latin typeface="微软雅黑" panose="020B0503020204020204" charset="-122"/>
                <a:ea typeface="微软雅黑" panose="020B0503020204020204" charset="-122"/>
              </a:rPr>
              <a:t>PPT</a:t>
            </a:r>
            <a:r>
              <a:rPr lang="zh-CN" altLang="en-US" sz="4400" b="1">
                <a:solidFill>
                  <a:schemeClr val="bg1"/>
                </a:solidFill>
                <a:latin typeface="微软雅黑" panose="020B0503020204020204" charset="-122"/>
                <a:ea typeface="微软雅黑" panose="020B0503020204020204" charset="-122"/>
              </a:rPr>
              <a:t>模板</a:t>
            </a:r>
          </a:p>
        </p:txBody>
      </p:sp>
      <p:sp>
        <p:nvSpPr>
          <p:cNvPr id="310" name="主页"/>
          <p:cNvSpPr/>
          <p:nvPr/>
        </p:nvSpPr>
        <p:spPr>
          <a:xfrm>
            <a:off x="5962650" y="2058670"/>
            <a:ext cx="267970" cy="267970"/>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5112385" y="2429510"/>
            <a:ext cx="1968500" cy="309880"/>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汉仪粗宋简" panose="02010609000101010101" pitchFamily="49" charset="-122"/>
                <a:ea typeface="汉仪粗宋简" panose="02010609000101010101" pitchFamily="49" charset="-122"/>
              </a:rPr>
              <a:t>单击此处输入公司名称</a:t>
            </a:r>
          </a:p>
        </p:txBody>
      </p:sp>
      <p:sp>
        <p:nvSpPr>
          <p:cNvPr id="14" name="文本框 13"/>
          <p:cNvSpPr txBox="1"/>
          <p:nvPr/>
        </p:nvSpPr>
        <p:spPr>
          <a:xfrm>
            <a:off x="5085080" y="4154170"/>
            <a:ext cx="1968500" cy="309880"/>
          </a:xfrm>
          <a:prstGeom prst="rect">
            <a:avLst/>
          </a:prstGeom>
          <a:noFill/>
        </p:spPr>
        <p:txBody>
          <a:bodyPr wrap="square" rtlCol="0">
            <a:spAutoFit/>
          </a:bodyPr>
          <a:lstStyle/>
          <a:p>
            <a:pPr algn="ctr"/>
            <a:r>
              <a:rPr lang="zh-CN" altLang="en-US" sz="1400">
                <a:solidFill>
                  <a:schemeClr val="tx1">
                    <a:lumMod val="65000"/>
                    <a:lumOff val="35000"/>
                  </a:schemeClr>
                </a:solidFill>
                <a:latin typeface="汉仪粗宋简" panose="02010609000101010101" pitchFamily="49" charset="-122"/>
                <a:ea typeface="汉仪粗宋简" panose="02010609000101010101" pitchFamily="49" charset="-122"/>
              </a:rPr>
              <a:t>单击此处输入副标题</a:t>
            </a:r>
          </a:p>
        </p:txBody>
      </p:sp>
      <p:pic>
        <p:nvPicPr>
          <p:cNvPr id="2" name="Mark Pride - River Flows In You (Original Mix) - remix">
            <a:hlinkClick r:id="" action="ppaction://media"/>
          </p:cNvPr>
          <p:cNvPicPr>
            <a:picLocks noChangeAspect="1"/>
          </p:cNvPicPr>
          <p:nvPr>
            <a:audioFile r:link="rId2"/>
            <p:extLst>
              <p:ext uri="{DAA4B4D4-6D71-4841-9C94-3DE7FCFB9230}">
                <p14:media xmlns:p14="http://schemas.microsoft.com/office/powerpoint/2010/main" r:embed="rId1">
                  <p14:fade in="500"/>
                </p14:media>
              </p:ext>
            </p:extLst>
          </p:nvPr>
        </p:nvPicPr>
        <p:blipFill>
          <a:blip r:embed="rId6"/>
          <a:stretch>
            <a:fillRect/>
          </a:stretch>
        </p:blipFill>
        <p:spPr>
          <a:xfrm>
            <a:off x="-746333" y="138430"/>
            <a:ext cx="609600" cy="609600"/>
          </a:xfrm>
          <a:prstGeom prst="rect">
            <a:avLst/>
          </a:prstGeom>
        </p:spPr>
      </p:pic>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4" presetClass="entr" presetSubtype="5"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vertical)">
                                      <p:cBhvr>
                                        <p:cTn id="10" dur="500"/>
                                        <p:tgtEl>
                                          <p:spTgt spid="10"/>
                                        </p:tgtEl>
                                      </p:cBhvr>
                                    </p:animEffect>
                                  </p:childTnLst>
                                </p:cTn>
                              </p:par>
                              <p:par>
                                <p:cTn id="11" presetID="14" presetClass="entr" presetSubtype="5"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vertical)">
                                      <p:cBhvr>
                                        <p:cTn id="13" dur="500"/>
                                        <p:tgtEl>
                                          <p:spTgt spid="11"/>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ppt_x</p:attrName>
                                        </p:attrNameLst>
                                      </p:cBhvr>
                                      <p:tavLst>
                                        <p:tav tm="0">
                                          <p:val>
                                            <p:strVal val="#ppt_x-.2"/>
                                          </p:val>
                                        </p:tav>
                                        <p:tav tm="100000">
                                          <p:val>
                                            <p:strVal val="#ppt_x"/>
                                          </p:val>
                                        </p:tav>
                                      </p:tavLst>
                                    </p:anim>
                                    <p:anim calcmode="lin" valueType="num">
                                      <p:cBhvr>
                                        <p:cTn id="2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0"/>
                                        </p:tgtEl>
                                        <p:attrNameLst>
                                          <p:attrName>style.visibility</p:attrName>
                                        </p:attrNameLst>
                                      </p:cBhvr>
                                      <p:to>
                                        <p:strVal val="visible"/>
                                      </p:to>
                                    </p:set>
                                    <p:anim calcmode="lin" valueType="num">
                                      <p:cBhvr>
                                        <p:cTn id="27" dur="500" fill="hold"/>
                                        <p:tgtEl>
                                          <p:spTgt spid="310"/>
                                        </p:tgtEl>
                                        <p:attrNameLst>
                                          <p:attrName>ppt_w</p:attrName>
                                        </p:attrNameLst>
                                      </p:cBhvr>
                                      <p:tavLst>
                                        <p:tav tm="0">
                                          <p:val>
                                            <p:fltVal val="0"/>
                                          </p:val>
                                        </p:tav>
                                        <p:tav tm="100000">
                                          <p:val>
                                            <p:strVal val="#ppt_w"/>
                                          </p:val>
                                        </p:tav>
                                      </p:tavLst>
                                    </p:anim>
                                    <p:anim calcmode="lin" valueType="num">
                                      <p:cBhvr>
                                        <p:cTn id="28" dur="500" fill="hold"/>
                                        <p:tgtEl>
                                          <p:spTgt spid="310"/>
                                        </p:tgtEl>
                                        <p:attrNameLst>
                                          <p:attrName>ppt_h</p:attrName>
                                        </p:attrNameLst>
                                      </p:cBhvr>
                                      <p:tavLst>
                                        <p:tav tm="0">
                                          <p:val>
                                            <p:fltVal val="0"/>
                                          </p:val>
                                        </p:tav>
                                        <p:tav tm="100000">
                                          <p:val>
                                            <p:strVal val="#ppt_h"/>
                                          </p:val>
                                        </p:tav>
                                      </p:tavLst>
                                    </p:anim>
                                    <p:animEffect transition="in" filter="fade">
                                      <p:cBhvr>
                                        <p:cTn id="29" dur="500"/>
                                        <p:tgtEl>
                                          <p:spTgt spid="310"/>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ppt_x</p:attrName>
                                        </p:attrNameLst>
                                      </p:cBhvr>
                                      <p:tavLst>
                                        <p:tav tm="0">
                                          <p:val>
                                            <p:strVal val="#ppt_x-.2"/>
                                          </p:val>
                                        </p:tav>
                                        <p:tav tm="100000">
                                          <p:val>
                                            <p:strVal val="#ppt_x"/>
                                          </p:val>
                                        </p:tav>
                                      </p:tavLst>
                                    </p:anim>
                                    <p:anim calcmode="lin" valueType="num">
                                      <p:cBhvr>
                                        <p:cTn id="3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
                </p:tgtEl>
              </p:cMediaNode>
            </p:audio>
          </p:childTnLst>
        </p:cTn>
      </p:par>
    </p:tnLst>
    <p:bldLst>
      <p:bldP spid="12" grpId="0"/>
      <p:bldP spid="310" grpId="0" animBg="1"/>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3" name="组合 2"/>
          <p:cNvGrpSpPr/>
          <p:nvPr/>
        </p:nvGrpSpPr>
        <p:grpSpPr>
          <a:xfrm>
            <a:off x="435610" y="2129790"/>
            <a:ext cx="5838190" cy="3428365"/>
            <a:chOff x="1755" y="3090"/>
            <a:chExt cx="9194" cy="5399"/>
          </a:xfrm>
        </p:grpSpPr>
        <p:cxnSp>
          <p:nvCxnSpPr>
            <p:cNvPr id="8" name="直接连接符 7"/>
            <p:cNvCxnSpPr/>
            <p:nvPr/>
          </p:nvCxnSpPr>
          <p:spPr>
            <a:xfrm flipV="1">
              <a:off x="2254" y="6305"/>
              <a:ext cx="1902" cy="1293"/>
            </a:xfrm>
            <a:prstGeom prst="line">
              <a:avLst/>
            </a:prstGeom>
            <a:solidFill>
              <a:schemeClr val="bg1"/>
            </a:solidFill>
            <a:ln>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2254" y="4206"/>
              <a:ext cx="499" cy="3391"/>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254" y="7598"/>
              <a:ext cx="4778" cy="544"/>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2752" y="4206"/>
              <a:ext cx="2503" cy="150"/>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2752" y="4206"/>
              <a:ext cx="1403" cy="2120"/>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155" y="4357"/>
              <a:ext cx="1100" cy="1948"/>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155" y="5407"/>
              <a:ext cx="2524" cy="898"/>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80" y="5407"/>
              <a:ext cx="389" cy="2689"/>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7069" y="7503"/>
              <a:ext cx="3223" cy="593"/>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0292" y="4940"/>
              <a:ext cx="160" cy="2563"/>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8198" y="3442"/>
              <a:ext cx="2253" cy="1498"/>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255" y="3442"/>
              <a:ext cx="2943" cy="915"/>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6680" y="3442"/>
              <a:ext cx="1518" cy="1965"/>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155" y="6305"/>
              <a:ext cx="2898" cy="1832"/>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711" y="4940"/>
              <a:ext cx="3740" cy="467"/>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711" y="5407"/>
              <a:ext cx="3580" cy="2096"/>
            </a:xfrm>
            <a:prstGeom prst="line">
              <a:avLst/>
            </a:prstGeom>
            <a:solidFill>
              <a:schemeClr val="bg1"/>
            </a:solidFill>
            <a:ln w="6350">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5255" y="4357"/>
              <a:ext cx="1425" cy="1050"/>
            </a:xfrm>
            <a:prstGeom prst="line">
              <a:avLst/>
            </a:prstGeom>
            <a:solidFill>
              <a:schemeClr val="bg1"/>
            </a:solidFill>
            <a:ln>
              <a:solidFill>
                <a:schemeClr val="bg1"/>
              </a:solidFill>
            </a:ln>
            <a:effectLst>
              <a:glow rad="1016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456" y="5605"/>
              <a:ext cx="1400" cy="1400"/>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椭圆 25"/>
            <p:cNvSpPr/>
            <p:nvPr/>
          </p:nvSpPr>
          <p:spPr>
            <a:xfrm>
              <a:off x="4903" y="4005"/>
              <a:ext cx="704" cy="704"/>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6213" y="4908"/>
              <a:ext cx="997" cy="997"/>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8" name="椭圆 27"/>
            <p:cNvSpPr/>
            <p:nvPr/>
          </p:nvSpPr>
          <p:spPr>
            <a:xfrm>
              <a:off x="6717" y="7785"/>
              <a:ext cx="704" cy="704"/>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9" name="椭圆 28"/>
            <p:cNvSpPr/>
            <p:nvPr/>
          </p:nvSpPr>
          <p:spPr>
            <a:xfrm>
              <a:off x="9953" y="4441"/>
              <a:ext cx="997" cy="997"/>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椭圆 29"/>
            <p:cNvSpPr/>
            <p:nvPr/>
          </p:nvSpPr>
          <p:spPr>
            <a:xfrm>
              <a:off x="7846" y="3090"/>
              <a:ext cx="704" cy="704"/>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椭圆 30"/>
            <p:cNvSpPr/>
            <p:nvPr/>
          </p:nvSpPr>
          <p:spPr>
            <a:xfrm>
              <a:off x="9793" y="7004"/>
              <a:ext cx="997" cy="997"/>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2" name="椭圆 31"/>
            <p:cNvSpPr/>
            <p:nvPr/>
          </p:nvSpPr>
          <p:spPr>
            <a:xfrm>
              <a:off x="2400" y="3854"/>
              <a:ext cx="704" cy="704"/>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3" name="椭圆 32"/>
            <p:cNvSpPr/>
            <p:nvPr/>
          </p:nvSpPr>
          <p:spPr>
            <a:xfrm>
              <a:off x="1755" y="7099"/>
              <a:ext cx="997" cy="997"/>
            </a:xfrm>
            <a:prstGeom prst="ellipse">
              <a:avLst/>
            </a:prstGeom>
            <a:solidFill>
              <a:schemeClr val="bg1">
                <a:alpha val="60000"/>
              </a:schemeClr>
            </a:solidFill>
            <a:ln>
              <a:solidFill>
                <a:schemeClr val="bg1"/>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18483" name="组 20"/>
            <p:cNvGrpSpPr/>
            <p:nvPr/>
          </p:nvGrpSpPr>
          <p:grpSpPr bwMode="auto">
            <a:xfrm>
              <a:off x="3693" y="5985"/>
              <a:ext cx="970" cy="640"/>
              <a:chOff x="3786188" y="1143000"/>
              <a:chExt cx="615950" cy="406400"/>
            </a:xfrm>
          </p:grpSpPr>
          <p:sp>
            <p:nvSpPr>
              <p:cNvPr id="18502" name="Freeform 134"/>
              <p:cNvSpPr>
                <a:spLocks noEditPoints="1"/>
              </p:cNvSpPr>
              <p:nvPr/>
            </p:nvSpPr>
            <p:spPr bwMode="auto">
              <a:xfrm>
                <a:off x="3887788" y="1355725"/>
                <a:ext cx="396875" cy="193675"/>
              </a:xfrm>
              <a:custGeom>
                <a:avLst/>
                <a:gdLst>
                  <a:gd name="T0" fmla="*/ 124 w 250"/>
                  <a:gd name="T1" fmla="*/ 122 h 122"/>
                  <a:gd name="T2" fmla="*/ 102 w 250"/>
                  <a:gd name="T3" fmla="*/ 118 h 122"/>
                  <a:gd name="T4" fmla="*/ 24 w 250"/>
                  <a:gd name="T5" fmla="*/ 84 h 122"/>
                  <a:gd name="T6" fmla="*/ 6 w 250"/>
                  <a:gd name="T7" fmla="*/ 70 h 122"/>
                  <a:gd name="T8" fmla="*/ 0 w 250"/>
                  <a:gd name="T9" fmla="*/ 48 h 122"/>
                  <a:gd name="T10" fmla="*/ 0 w 250"/>
                  <a:gd name="T11" fmla="*/ 10 h 122"/>
                  <a:gd name="T12" fmla="*/ 2 w 250"/>
                  <a:gd name="T13" fmla="*/ 4 h 122"/>
                  <a:gd name="T14" fmla="*/ 8 w 250"/>
                  <a:gd name="T15" fmla="*/ 0 h 122"/>
                  <a:gd name="T16" fmla="*/ 38 w 250"/>
                  <a:gd name="T17" fmla="*/ 0 h 122"/>
                  <a:gd name="T18" fmla="*/ 106 w 250"/>
                  <a:gd name="T19" fmla="*/ 26 h 122"/>
                  <a:gd name="T20" fmla="*/ 116 w 250"/>
                  <a:gd name="T21" fmla="*/ 28 h 122"/>
                  <a:gd name="T22" fmla="*/ 126 w 250"/>
                  <a:gd name="T23" fmla="*/ 30 h 122"/>
                  <a:gd name="T24" fmla="*/ 146 w 250"/>
                  <a:gd name="T25" fmla="*/ 26 h 122"/>
                  <a:gd name="T26" fmla="*/ 204 w 250"/>
                  <a:gd name="T27" fmla="*/ 2 h 122"/>
                  <a:gd name="T28" fmla="*/ 240 w 250"/>
                  <a:gd name="T29" fmla="*/ 0 h 122"/>
                  <a:gd name="T30" fmla="*/ 244 w 250"/>
                  <a:gd name="T31" fmla="*/ 2 h 122"/>
                  <a:gd name="T32" fmla="*/ 248 w 250"/>
                  <a:gd name="T33" fmla="*/ 6 h 122"/>
                  <a:gd name="T34" fmla="*/ 250 w 250"/>
                  <a:gd name="T35" fmla="*/ 48 h 122"/>
                  <a:gd name="T36" fmla="*/ 248 w 250"/>
                  <a:gd name="T37" fmla="*/ 58 h 122"/>
                  <a:gd name="T38" fmla="*/ 234 w 250"/>
                  <a:gd name="T39" fmla="*/ 78 h 122"/>
                  <a:gd name="T40" fmla="*/ 146 w 250"/>
                  <a:gd name="T41" fmla="*/ 118 h 122"/>
                  <a:gd name="T42" fmla="*/ 136 w 250"/>
                  <a:gd name="T43" fmla="*/ 122 h 122"/>
                  <a:gd name="T44" fmla="*/ 124 w 250"/>
                  <a:gd name="T45" fmla="*/ 122 h 122"/>
                  <a:gd name="T46" fmla="*/ 16 w 250"/>
                  <a:gd name="T47" fmla="*/ 48 h 122"/>
                  <a:gd name="T48" fmla="*/ 18 w 250"/>
                  <a:gd name="T49" fmla="*/ 54 h 122"/>
                  <a:gd name="T50" fmla="*/ 24 w 250"/>
                  <a:gd name="T51" fmla="*/ 66 h 122"/>
                  <a:gd name="T52" fmla="*/ 108 w 250"/>
                  <a:gd name="T53" fmla="*/ 104 h 122"/>
                  <a:gd name="T54" fmla="*/ 116 w 250"/>
                  <a:gd name="T55" fmla="*/ 106 h 122"/>
                  <a:gd name="T56" fmla="*/ 124 w 250"/>
                  <a:gd name="T57" fmla="*/ 106 h 122"/>
                  <a:gd name="T58" fmla="*/ 140 w 250"/>
                  <a:gd name="T59" fmla="*/ 104 h 122"/>
                  <a:gd name="T60" fmla="*/ 218 w 250"/>
                  <a:gd name="T61" fmla="*/ 70 h 122"/>
                  <a:gd name="T62" fmla="*/ 228 w 250"/>
                  <a:gd name="T63" fmla="*/ 60 h 122"/>
                  <a:gd name="T64" fmla="*/ 232 w 250"/>
                  <a:gd name="T65" fmla="*/ 48 h 122"/>
                  <a:gd name="T66" fmla="*/ 208 w 250"/>
                  <a:gd name="T67" fmla="*/ 18 h 122"/>
                  <a:gd name="T68" fmla="*/ 154 w 250"/>
                  <a:gd name="T69" fmla="*/ 40 h 122"/>
                  <a:gd name="T70" fmla="*/ 126 w 250"/>
                  <a:gd name="T71" fmla="*/ 46 h 122"/>
                  <a:gd name="T72" fmla="*/ 114 w 250"/>
                  <a:gd name="T73" fmla="*/ 44 h 122"/>
                  <a:gd name="T74" fmla="*/ 38 w 250"/>
                  <a:gd name="T75" fmla="*/ 18 h 1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0"/>
                  <a:gd name="T115" fmla="*/ 0 h 122"/>
                  <a:gd name="T116" fmla="*/ 250 w 250"/>
                  <a:gd name="T117" fmla="*/ 122 h 12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0" h="122">
                    <a:moveTo>
                      <a:pt x="124" y="122"/>
                    </a:moveTo>
                    <a:lnTo>
                      <a:pt x="124" y="122"/>
                    </a:lnTo>
                    <a:lnTo>
                      <a:pt x="112" y="122"/>
                    </a:lnTo>
                    <a:lnTo>
                      <a:pt x="102" y="118"/>
                    </a:lnTo>
                    <a:lnTo>
                      <a:pt x="24" y="84"/>
                    </a:lnTo>
                    <a:lnTo>
                      <a:pt x="14" y="78"/>
                    </a:lnTo>
                    <a:lnTo>
                      <a:pt x="6" y="70"/>
                    </a:lnTo>
                    <a:lnTo>
                      <a:pt x="2" y="58"/>
                    </a:lnTo>
                    <a:lnTo>
                      <a:pt x="0" y="48"/>
                    </a:lnTo>
                    <a:lnTo>
                      <a:pt x="0" y="10"/>
                    </a:lnTo>
                    <a:lnTo>
                      <a:pt x="0" y="6"/>
                    </a:lnTo>
                    <a:lnTo>
                      <a:pt x="2" y="4"/>
                    </a:lnTo>
                    <a:lnTo>
                      <a:pt x="4" y="2"/>
                    </a:lnTo>
                    <a:lnTo>
                      <a:pt x="8" y="0"/>
                    </a:lnTo>
                    <a:lnTo>
                      <a:pt x="38" y="0"/>
                    </a:lnTo>
                    <a:lnTo>
                      <a:pt x="42" y="2"/>
                    </a:lnTo>
                    <a:lnTo>
                      <a:pt x="106" y="26"/>
                    </a:lnTo>
                    <a:lnTo>
                      <a:pt x="116" y="28"/>
                    </a:lnTo>
                    <a:lnTo>
                      <a:pt x="126" y="30"/>
                    </a:lnTo>
                    <a:lnTo>
                      <a:pt x="136" y="28"/>
                    </a:lnTo>
                    <a:lnTo>
                      <a:pt x="146" y="26"/>
                    </a:lnTo>
                    <a:lnTo>
                      <a:pt x="204" y="2"/>
                    </a:lnTo>
                    <a:lnTo>
                      <a:pt x="206" y="0"/>
                    </a:lnTo>
                    <a:lnTo>
                      <a:pt x="240" y="0"/>
                    </a:lnTo>
                    <a:lnTo>
                      <a:pt x="244" y="2"/>
                    </a:lnTo>
                    <a:lnTo>
                      <a:pt x="246" y="4"/>
                    </a:lnTo>
                    <a:lnTo>
                      <a:pt x="248" y="6"/>
                    </a:lnTo>
                    <a:lnTo>
                      <a:pt x="250" y="10"/>
                    </a:lnTo>
                    <a:lnTo>
                      <a:pt x="250" y="48"/>
                    </a:lnTo>
                    <a:lnTo>
                      <a:pt x="248" y="58"/>
                    </a:lnTo>
                    <a:lnTo>
                      <a:pt x="242" y="70"/>
                    </a:lnTo>
                    <a:lnTo>
                      <a:pt x="234" y="78"/>
                    </a:lnTo>
                    <a:lnTo>
                      <a:pt x="224" y="84"/>
                    </a:lnTo>
                    <a:lnTo>
                      <a:pt x="146" y="118"/>
                    </a:lnTo>
                    <a:lnTo>
                      <a:pt x="136" y="122"/>
                    </a:lnTo>
                    <a:lnTo>
                      <a:pt x="124" y="122"/>
                    </a:lnTo>
                    <a:close/>
                    <a:moveTo>
                      <a:pt x="16" y="18"/>
                    </a:moveTo>
                    <a:lnTo>
                      <a:pt x="16" y="48"/>
                    </a:lnTo>
                    <a:lnTo>
                      <a:pt x="18" y="54"/>
                    </a:lnTo>
                    <a:lnTo>
                      <a:pt x="20" y="60"/>
                    </a:lnTo>
                    <a:lnTo>
                      <a:pt x="24" y="66"/>
                    </a:lnTo>
                    <a:lnTo>
                      <a:pt x="30" y="70"/>
                    </a:lnTo>
                    <a:lnTo>
                      <a:pt x="108" y="104"/>
                    </a:lnTo>
                    <a:lnTo>
                      <a:pt x="116" y="106"/>
                    </a:lnTo>
                    <a:lnTo>
                      <a:pt x="124" y="106"/>
                    </a:lnTo>
                    <a:lnTo>
                      <a:pt x="132" y="106"/>
                    </a:lnTo>
                    <a:lnTo>
                      <a:pt x="140" y="104"/>
                    </a:lnTo>
                    <a:lnTo>
                      <a:pt x="218" y="70"/>
                    </a:lnTo>
                    <a:lnTo>
                      <a:pt x="224" y="66"/>
                    </a:lnTo>
                    <a:lnTo>
                      <a:pt x="228" y="60"/>
                    </a:lnTo>
                    <a:lnTo>
                      <a:pt x="232" y="54"/>
                    </a:lnTo>
                    <a:lnTo>
                      <a:pt x="232" y="48"/>
                    </a:lnTo>
                    <a:lnTo>
                      <a:pt x="232" y="18"/>
                    </a:lnTo>
                    <a:lnTo>
                      <a:pt x="208" y="18"/>
                    </a:lnTo>
                    <a:lnTo>
                      <a:pt x="154" y="40"/>
                    </a:lnTo>
                    <a:lnTo>
                      <a:pt x="140" y="44"/>
                    </a:lnTo>
                    <a:lnTo>
                      <a:pt x="126" y="46"/>
                    </a:lnTo>
                    <a:lnTo>
                      <a:pt x="114" y="44"/>
                    </a:lnTo>
                    <a:lnTo>
                      <a:pt x="100" y="42"/>
                    </a:lnTo>
                    <a:lnTo>
                      <a:pt x="38" y="18"/>
                    </a:lnTo>
                    <a:lnTo>
                      <a:pt x="16" y="18"/>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503" name="Freeform 135"/>
              <p:cNvSpPr>
                <a:spLocks noEditPoints="1"/>
              </p:cNvSpPr>
              <p:nvPr/>
            </p:nvSpPr>
            <p:spPr bwMode="auto">
              <a:xfrm>
                <a:off x="3786188" y="1143000"/>
                <a:ext cx="615950" cy="333375"/>
              </a:xfrm>
              <a:custGeom>
                <a:avLst/>
                <a:gdLst>
                  <a:gd name="T0" fmla="*/ 380 w 388"/>
                  <a:gd name="T1" fmla="*/ 210 h 210"/>
                  <a:gd name="T2" fmla="*/ 348 w 388"/>
                  <a:gd name="T3" fmla="*/ 210 h 210"/>
                  <a:gd name="T4" fmla="*/ 344 w 388"/>
                  <a:gd name="T5" fmla="*/ 210 h 210"/>
                  <a:gd name="T6" fmla="*/ 340 w 388"/>
                  <a:gd name="T7" fmla="*/ 206 h 210"/>
                  <a:gd name="T8" fmla="*/ 340 w 388"/>
                  <a:gd name="T9" fmla="*/ 198 h 210"/>
                  <a:gd name="T10" fmla="*/ 356 w 388"/>
                  <a:gd name="T11" fmla="*/ 90 h 210"/>
                  <a:gd name="T12" fmla="*/ 214 w 388"/>
                  <a:gd name="T13" fmla="*/ 150 h 210"/>
                  <a:gd name="T14" fmla="*/ 190 w 388"/>
                  <a:gd name="T15" fmla="*/ 154 h 210"/>
                  <a:gd name="T16" fmla="*/ 178 w 388"/>
                  <a:gd name="T17" fmla="*/ 154 h 210"/>
                  <a:gd name="T18" fmla="*/ 14 w 388"/>
                  <a:gd name="T19" fmla="*/ 92 h 210"/>
                  <a:gd name="T20" fmla="*/ 6 w 388"/>
                  <a:gd name="T21" fmla="*/ 88 h 210"/>
                  <a:gd name="T22" fmla="*/ 0 w 388"/>
                  <a:gd name="T23" fmla="*/ 80 h 210"/>
                  <a:gd name="T24" fmla="*/ 0 w 388"/>
                  <a:gd name="T25" fmla="*/ 76 h 210"/>
                  <a:gd name="T26" fmla="*/ 2 w 388"/>
                  <a:gd name="T27" fmla="*/ 70 h 210"/>
                  <a:gd name="T28" fmla="*/ 14 w 388"/>
                  <a:gd name="T29" fmla="*/ 62 h 210"/>
                  <a:gd name="T30" fmla="*/ 168 w 388"/>
                  <a:gd name="T31" fmla="*/ 4 h 210"/>
                  <a:gd name="T32" fmla="*/ 192 w 388"/>
                  <a:gd name="T33" fmla="*/ 0 h 210"/>
                  <a:gd name="T34" fmla="*/ 202 w 388"/>
                  <a:gd name="T35" fmla="*/ 2 h 210"/>
                  <a:gd name="T36" fmla="*/ 362 w 388"/>
                  <a:gd name="T37" fmla="*/ 56 h 210"/>
                  <a:gd name="T38" fmla="*/ 368 w 388"/>
                  <a:gd name="T39" fmla="*/ 60 h 210"/>
                  <a:gd name="T40" fmla="*/ 376 w 388"/>
                  <a:gd name="T41" fmla="*/ 66 h 210"/>
                  <a:gd name="T42" fmla="*/ 376 w 388"/>
                  <a:gd name="T43" fmla="*/ 70 h 210"/>
                  <a:gd name="T44" fmla="*/ 372 w 388"/>
                  <a:gd name="T45" fmla="*/ 80 h 210"/>
                  <a:gd name="T46" fmla="*/ 386 w 388"/>
                  <a:gd name="T47" fmla="*/ 198 h 210"/>
                  <a:gd name="T48" fmla="*/ 388 w 388"/>
                  <a:gd name="T49" fmla="*/ 202 h 210"/>
                  <a:gd name="T50" fmla="*/ 388 w 388"/>
                  <a:gd name="T51" fmla="*/ 206 h 210"/>
                  <a:gd name="T52" fmla="*/ 382 w 388"/>
                  <a:gd name="T53" fmla="*/ 210 h 210"/>
                  <a:gd name="T54" fmla="*/ 380 w 388"/>
                  <a:gd name="T55" fmla="*/ 210 h 210"/>
                  <a:gd name="T56" fmla="*/ 366 w 388"/>
                  <a:gd name="T57" fmla="*/ 194 h 210"/>
                  <a:gd name="T58" fmla="*/ 362 w 388"/>
                  <a:gd name="T59" fmla="*/ 194 h 210"/>
                  <a:gd name="T60" fmla="*/ 174 w 388"/>
                  <a:gd name="T61" fmla="*/ 136 h 210"/>
                  <a:gd name="T62" fmla="*/ 180 w 388"/>
                  <a:gd name="T63" fmla="*/ 138 h 210"/>
                  <a:gd name="T64" fmla="*/ 190 w 388"/>
                  <a:gd name="T65" fmla="*/ 138 h 210"/>
                  <a:gd name="T66" fmla="*/ 206 w 388"/>
                  <a:gd name="T67" fmla="*/ 136 h 210"/>
                  <a:gd name="T68" fmla="*/ 208 w 388"/>
                  <a:gd name="T69" fmla="*/ 18 h 210"/>
                  <a:gd name="T70" fmla="*/ 200 w 388"/>
                  <a:gd name="T71" fmla="*/ 18 h 210"/>
                  <a:gd name="T72" fmla="*/ 192 w 388"/>
                  <a:gd name="T73" fmla="*/ 16 h 210"/>
                  <a:gd name="T74" fmla="*/ 174 w 388"/>
                  <a:gd name="T75" fmla="*/ 20 h 2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88"/>
                  <a:gd name="T115" fmla="*/ 0 h 210"/>
                  <a:gd name="T116" fmla="*/ 388 w 388"/>
                  <a:gd name="T117" fmla="*/ 210 h 2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88" h="210">
                    <a:moveTo>
                      <a:pt x="380" y="210"/>
                    </a:moveTo>
                    <a:lnTo>
                      <a:pt x="380" y="210"/>
                    </a:lnTo>
                    <a:lnTo>
                      <a:pt x="348" y="210"/>
                    </a:lnTo>
                    <a:lnTo>
                      <a:pt x="344" y="210"/>
                    </a:lnTo>
                    <a:lnTo>
                      <a:pt x="340" y="206"/>
                    </a:lnTo>
                    <a:lnTo>
                      <a:pt x="340" y="202"/>
                    </a:lnTo>
                    <a:lnTo>
                      <a:pt x="340" y="198"/>
                    </a:lnTo>
                    <a:lnTo>
                      <a:pt x="356" y="170"/>
                    </a:lnTo>
                    <a:lnTo>
                      <a:pt x="356" y="90"/>
                    </a:lnTo>
                    <a:lnTo>
                      <a:pt x="214" y="150"/>
                    </a:lnTo>
                    <a:lnTo>
                      <a:pt x="202" y="154"/>
                    </a:lnTo>
                    <a:lnTo>
                      <a:pt x="190" y="154"/>
                    </a:lnTo>
                    <a:lnTo>
                      <a:pt x="178" y="154"/>
                    </a:lnTo>
                    <a:lnTo>
                      <a:pt x="168" y="152"/>
                    </a:lnTo>
                    <a:lnTo>
                      <a:pt x="14" y="92"/>
                    </a:lnTo>
                    <a:lnTo>
                      <a:pt x="6" y="88"/>
                    </a:lnTo>
                    <a:lnTo>
                      <a:pt x="2" y="84"/>
                    </a:lnTo>
                    <a:lnTo>
                      <a:pt x="0" y="80"/>
                    </a:lnTo>
                    <a:lnTo>
                      <a:pt x="0" y="76"/>
                    </a:lnTo>
                    <a:lnTo>
                      <a:pt x="0" y="74"/>
                    </a:lnTo>
                    <a:lnTo>
                      <a:pt x="2" y="70"/>
                    </a:lnTo>
                    <a:lnTo>
                      <a:pt x="6" y="66"/>
                    </a:lnTo>
                    <a:lnTo>
                      <a:pt x="14" y="62"/>
                    </a:lnTo>
                    <a:lnTo>
                      <a:pt x="168" y="4"/>
                    </a:lnTo>
                    <a:lnTo>
                      <a:pt x="178" y="2"/>
                    </a:lnTo>
                    <a:lnTo>
                      <a:pt x="192" y="0"/>
                    </a:lnTo>
                    <a:lnTo>
                      <a:pt x="202" y="2"/>
                    </a:lnTo>
                    <a:lnTo>
                      <a:pt x="214" y="4"/>
                    </a:lnTo>
                    <a:lnTo>
                      <a:pt x="362" y="56"/>
                    </a:lnTo>
                    <a:lnTo>
                      <a:pt x="368" y="60"/>
                    </a:lnTo>
                    <a:lnTo>
                      <a:pt x="372" y="64"/>
                    </a:lnTo>
                    <a:lnTo>
                      <a:pt x="376" y="66"/>
                    </a:lnTo>
                    <a:lnTo>
                      <a:pt x="376" y="70"/>
                    </a:lnTo>
                    <a:lnTo>
                      <a:pt x="376" y="74"/>
                    </a:lnTo>
                    <a:lnTo>
                      <a:pt x="372" y="80"/>
                    </a:lnTo>
                    <a:lnTo>
                      <a:pt x="372" y="170"/>
                    </a:lnTo>
                    <a:lnTo>
                      <a:pt x="386" y="198"/>
                    </a:lnTo>
                    <a:lnTo>
                      <a:pt x="388" y="202"/>
                    </a:lnTo>
                    <a:lnTo>
                      <a:pt x="388" y="206"/>
                    </a:lnTo>
                    <a:lnTo>
                      <a:pt x="386" y="208"/>
                    </a:lnTo>
                    <a:lnTo>
                      <a:pt x="382" y="210"/>
                    </a:lnTo>
                    <a:lnTo>
                      <a:pt x="380" y="210"/>
                    </a:lnTo>
                    <a:close/>
                    <a:moveTo>
                      <a:pt x="362" y="194"/>
                    </a:moveTo>
                    <a:lnTo>
                      <a:pt x="366" y="194"/>
                    </a:lnTo>
                    <a:lnTo>
                      <a:pt x="364" y="190"/>
                    </a:lnTo>
                    <a:lnTo>
                      <a:pt x="362" y="194"/>
                    </a:lnTo>
                    <a:close/>
                    <a:moveTo>
                      <a:pt x="20" y="76"/>
                    </a:moveTo>
                    <a:lnTo>
                      <a:pt x="174" y="136"/>
                    </a:lnTo>
                    <a:lnTo>
                      <a:pt x="180" y="138"/>
                    </a:lnTo>
                    <a:lnTo>
                      <a:pt x="190" y="138"/>
                    </a:lnTo>
                    <a:lnTo>
                      <a:pt x="198" y="138"/>
                    </a:lnTo>
                    <a:lnTo>
                      <a:pt x="206" y="136"/>
                    </a:lnTo>
                    <a:lnTo>
                      <a:pt x="356" y="72"/>
                    </a:lnTo>
                    <a:lnTo>
                      <a:pt x="208" y="18"/>
                    </a:lnTo>
                    <a:lnTo>
                      <a:pt x="200" y="18"/>
                    </a:lnTo>
                    <a:lnTo>
                      <a:pt x="192" y="16"/>
                    </a:lnTo>
                    <a:lnTo>
                      <a:pt x="182" y="18"/>
                    </a:lnTo>
                    <a:lnTo>
                      <a:pt x="174" y="20"/>
                    </a:lnTo>
                    <a:lnTo>
                      <a:pt x="20" y="76"/>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sp>
          <p:nvSpPr>
            <p:cNvPr id="18484" name="Freeform 136"/>
            <p:cNvSpPr>
              <a:spLocks noEditPoints="1"/>
            </p:cNvSpPr>
            <p:nvPr/>
          </p:nvSpPr>
          <p:spPr bwMode="auto">
            <a:xfrm>
              <a:off x="6363" y="5138"/>
              <a:ext cx="670" cy="530"/>
            </a:xfrm>
            <a:custGeom>
              <a:avLst/>
              <a:gdLst>
                <a:gd name="T0" fmla="*/ 216 w 310"/>
                <a:gd name="T1" fmla="*/ 36 h 246"/>
                <a:gd name="T2" fmla="*/ 206 w 310"/>
                <a:gd name="T3" fmla="*/ 16 h 246"/>
                <a:gd name="T4" fmla="*/ 178 w 310"/>
                <a:gd name="T5" fmla="*/ 2 h 246"/>
                <a:gd name="T6" fmla="*/ 156 w 310"/>
                <a:gd name="T7" fmla="*/ 0 h 246"/>
                <a:gd name="T8" fmla="*/ 122 w 310"/>
                <a:gd name="T9" fmla="*/ 6 h 246"/>
                <a:gd name="T10" fmla="*/ 100 w 310"/>
                <a:gd name="T11" fmla="*/ 22 h 246"/>
                <a:gd name="T12" fmla="*/ 24 w 310"/>
                <a:gd name="T13" fmla="*/ 36 h 246"/>
                <a:gd name="T14" fmla="*/ 8 w 310"/>
                <a:gd name="T15" fmla="*/ 42 h 246"/>
                <a:gd name="T16" fmla="*/ 0 w 310"/>
                <a:gd name="T17" fmla="*/ 108 h 246"/>
                <a:gd name="T18" fmla="*/ 6 w 310"/>
                <a:gd name="T19" fmla="*/ 122 h 246"/>
                <a:gd name="T20" fmla="*/ 22 w 310"/>
                <a:gd name="T21" fmla="*/ 224 h 246"/>
                <a:gd name="T22" fmla="*/ 28 w 310"/>
                <a:gd name="T23" fmla="*/ 240 h 246"/>
                <a:gd name="T24" fmla="*/ 266 w 310"/>
                <a:gd name="T25" fmla="*/ 246 h 246"/>
                <a:gd name="T26" fmla="*/ 284 w 310"/>
                <a:gd name="T27" fmla="*/ 240 h 246"/>
                <a:gd name="T28" fmla="*/ 290 w 310"/>
                <a:gd name="T29" fmla="*/ 130 h 246"/>
                <a:gd name="T30" fmla="*/ 304 w 310"/>
                <a:gd name="T31" fmla="*/ 122 h 246"/>
                <a:gd name="T32" fmla="*/ 310 w 310"/>
                <a:gd name="T33" fmla="*/ 60 h 246"/>
                <a:gd name="T34" fmla="*/ 304 w 310"/>
                <a:gd name="T35" fmla="*/ 42 h 246"/>
                <a:gd name="T36" fmla="*/ 286 w 310"/>
                <a:gd name="T37" fmla="*/ 36 h 246"/>
                <a:gd name="T38" fmla="*/ 294 w 310"/>
                <a:gd name="T39" fmla="*/ 110 h 246"/>
                <a:gd name="T40" fmla="*/ 286 w 310"/>
                <a:gd name="T41" fmla="*/ 116 h 246"/>
                <a:gd name="T42" fmla="*/ 204 w 310"/>
                <a:gd name="T43" fmla="*/ 98 h 246"/>
                <a:gd name="T44" fmla="*/ 114 w 310"/>
                <a:gd name="T45" fmla="*/ 90 h 246"/>
                <a:gd name="T46" fmla="*/ 106 w 310"/>
                <a:gd name="T47" fmla="*/ 98 h 246"/>
                <a:gd name="T48" fmla="*/ 24 w 310"/>
                <a:gd name="T49" fmla="*/ 116 h 246"/>
                <a:gd name="T50" fmla="*/ 16 w 310"/>
                <a:gd name="T51" fmla="*/ 110 h 246"/>
                <a:gd name="T52" fmla="*/ 16 w 310"/>
                <a:gd name="T53" fmla="*/ 60 h 246"/>
                <a:gd name="T54" fmla="*/ 22 w 310"/>
                <a:gd name="T55" fmla="*/ 52 h 246"/>
                <a:gd name="T56" fmla="*/ 286 w 310"/>
                <a:gd name="T57" fmla="*/ 50 h 246"/>
                <a:gd name="T58" fmla="*/ 294 w 310"/>
                <a:gd name="T59" fmla="*/ 56 h 246"/>
                <a:gd name="T60" fmla="*/ 266 w 310"/>
                <a:gd name="T61" fmla="*/ 232 h 246"/>
                <a:gd name="T62" fmla="*/ 42 w 310"/>
                <a:gd name="T63" fmla="*/ 230 h 246"/>
                <a:gd name="T64" fmla="*/ 36 w 310"/>
                <a:gd name="T65" fmla="*/ 224 h 246"/>
                <a:gd name="T66" fmla="*/ 106 w 310"/>
                <a:gd name="T67" fmla="*/ 138 h 246"/>
                <a:gd name="T68" fmla="*/ 114 w 310"/>
                <a:gd name="T69" fmla="*/ 146 h 246"/>
                <a:gd name="T70" fmla="*/ 202 w 310"/>
                <a:gd name="T71" fmla="*/ 144 h 246"/>
                <a:gd name="T72" fmla="*/ 276 w 310"/>
                <a:gd name="T73" fmla="*/ 130 h 246"/>
                <a:gd name="T74" fmla="*/ 274 w 310"/>
                <a:gd name="T75" fmla="*/ 226 h 246"/>
                <a:gd name="T76" fmla="*/ 266 w 310"/>
                <a:gd name="T77" fmla="*/ 232 h 246"/>
                <a:gd name="T78" fmla="*/ 122 w 310"/>
                <a:gd name="T79" fmla="*/ 132 h 246"/>
                <a:gd name="T80" fmla="*/ 190 w 310"/>
                <a:gd name="T81" fmla="*/ 132 h 246"/>
                <a:gd name="T82" fmla="*/ 174 w 310"/>
                <a:gd name="T83" fmla="*/ 16 h 246"/>
                <a:gd name="T84" fmla="*/ 200 w 310"/>
                <a:gd name="T85" fmla="*/ 32 h 246"/>
                <a:gd name="T86" fmla="*/ 110 w 310"/>
                <a:gd name="T87" fmla="*/ 36 h 246"/>
                <a:gd name="T88" fmla="*/ 124 w 310"/>
                <a:gd name="T89" fmla="*/ 22 h 246"/>
                <a:gd name="T90" fmla="*/ 156 w 310"/>
                <a:gd name="T91" fmla="*/ 14 h 24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10"/>
                <a:gd name="T139" fmla="*/ 0 h 246"/>
                <a:gd name="T140" fmla="*/ 310 w 310"/>
                <a:gd name="T141" fmla="*/ 246 h 24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10" h="246">
                  <a:moveTo>
                    <a:pt x="286" y="36"/>
                  </a:moveTo>
                  <a:lnTo>
                    <a:pt x="216" y="36"/>
                  </a:lnTo>
                  <a:lnTo>
                    <a:pt x="214" y="28"/>
                  </a:lnTo>
                  <a:lnTo>
                    <a:pt x="212" y="22"/>
                  </a:lnTo>
                  <a:lnTo>
                    <a:pt x="206" y="16"/>
                  </a:lnTo>
                  <a:lnTo>
                    <a:pt x="198" y="10"/>
                  </a:lnTo>
                  <a:lnTo>
                    <a:pt x="190" y="6"/>
                  </a:lnTo>
                  <a:lnTo>
                    <a:pt x="178" y="2"/>
                  </a:lnTo>
                  <a:lnTo>
                    <a:pt x="168" y="0"/>
                  </a:lnTo>
                  <a:lnTo>
                    <a:pt x="156" y="0"/>
                  </a:lnTo>
                  <a:lnTo>
                    <a:pt x="144" y="0"/>
                  </a:lnTo>
                  <a:lnTo>
                    <a:pt x="132" y="2"/>
                  </a:lnTo>
                  <a:lnTo>
                    <a:pt x="122" y="6"/>
                  </a:lnTo>
                  <a:lnTo>
                    <a:pt x="114" y="10"/>
                  </a:lnTo>
                  <a:lnTo>
                    <a:pt x="106" y="16"/>
                  </a:lnTo>
                  <a:lnTo>
                    <a:pt x="100" y="22"/>
                  </a:lnTo>
                  <a:lnTo>
                    <a:pt x="96" y="28"/>
                  </a:lnTo>
                  <a:lnTo>
                    <a:pt x="94" y="36"/>
                  </a:lnTo>
                  <a:lnTo>
                    <a:pt x="24" y="36"/>
                  </a:lnTo>
                  <a:lnTo>
                    <a:pt x="16" y="38"/>
                  </a:lnTo>
                  <a:lnTo>
                    <a:pt x="8" y="42"/>
                  </a:lnTo>
                  <a:lnTo>
                    <a:pt x="2" y="50"/>
                  </a:lnTo>
                  <a:lnTo>
                    <a:pt x="0" y="60"/>
                  </a:lnTo>
                  <a:lnTo>
                    <a:pt x="0" y="108"/>
                  </a:lnTo>
                  <a:lnTo>
                    <a:pt x="2" y="116"/>
                  </a:lnTo>
                  <a:lnTo>
                    <a:pt x="6" y="122"/>
                  </a:lnTo>
                  <a:lnTo>
                    <a:pt x="14" y="128"/>
                  </a:lnTo>
                  <a:lnTo>
                    <a:pt x="22" y="130"/>
                  </a:lnTo>
                  <a:lnTo>
                    <a:pt x="22" y="224"/>
                  </a:lnTo>
                  <a:lnTo>
                    <a:pt x="22" y="232"/>
                  </a:lnTo>
                  <a:lnTo>
                    <a:pt x="28" y="240"/>
                  </a:lnTo>
                  <a:lnTo>
                    <a:pt x="36" y="244"/>
                  </a:lnTo>
                  <a:lnTo>
                    <a:pt x="46" y="246"/>
                  </a:lnTo>
                  <a:lnTo>
                    <a:pt x="266" y="246"/>
                  </a:lnTo>
                  <a:lnTo>
                    <a:pt x="276" y="244"/>
                  </a:lnTo>
                  <a:lnTo>
                    <a:pt x="284" y="240"/>
                  </a:lnTo>
                  <a:lnTo>
                    <a:pt x="288" y="232"/>
                  </a:lnTo>
                  <a:lnTo>
                    <a:pt x="290" y="224"/>
                  </a:lnTo>
                  <a:lnTo>
                    <a:pt x="290" y="130"/>
                  </a:lnTo>
                  <a:lnTo>
                    <a:pt x="298" y="128"/>
                  </a:lnTo>
                  <a:lnTo>
                    <a:pt x="304" y="122"/>
                  </a:lnTo>
                  <a:lnTo>
                    <a:pt x="308" y="116"/>
                  </a:lnTo>
                  <a:lnTo>
                    <a:pt x="310" y="108"/>
                  </a:lnTo>
                  <a:lnTo>
                    <a:pt x="310" y="60"/>
                  </a:lnTo>
                  <a:lnTo>
                    <a:pt x="308" y="50"/>
                  </a:lnTo>
                  <a:lnTo>
                    <a:pt x="304" y="42"/>
                  </a:lnTo>
                  <a:lnTo>
                    <a:pt x="296" y="38"/>
                  </a:lnTo>
                  <a:lnTo>
                    <a:pt x="286" y="36"/>
                  </a:lnTo>
                  <a:close/>
                  <a:moveTo>
                    <a:pt x="296" y="108"/>
                  </a:moveTo>
                  <a:lnTo>
                    <a:pt x="296" y="108"/>
                  </a:lnTo>
                  <a:lnTo>
                    <a:pt x="294" y="110"/>
                  </a:lnTo>
                  <a:lnTo>
                    <a:pt x="292" y="114"/>
                  </a:lnTo>
                  <a:lnTo>
                    <a:pt x="290" y="114"/>
                  </a:lnTo>
                  <a:lnTo>
                    <a:pt x="286" y="116"/>
                  </a:lnTo>
                  <a:lnTo>
                    <a:pt x="204" y="116"/>
                  </a:lnTo>
                  <a:lnTo>
                    <a:pt x="204" y="98"/>
                  </a:lnTo>
                  <a:lnTo>
                    <a:pt x="202" y="92"/>
                  </a:lnTo>
                  <a:lnTo>
                    <a:pt x="196" y="90"/>
                  </a:lnTo>
                  <a:lnTo>
                    <a:pt x="114" y="90"/>
                  </a:lnTo>
                  <a:lnTo>
                    <a:pt x="110" y="92"/>
                  </a:lnTo>
                  <a:lnTo>
                    <a:pt x="106" y="98"/>
                  </a:lnTo>
                  <a:lnTo>
                    <a:pt x="106" y="116"/>
                  </a:lnTo>
                  <a:lnTo>
                    <a:pt x="24" y="116"/>
                  </a:lnTo>
                  <a:lnTo>
                    <a:pt x="22" y="114"/>
                  </a:lnTo>
                  <a:lnTo>
                    <a:pt x="18" y="114"/>
                  </a:lnTo>
                  <a:lnTo>
                    <a:pt x="16" y="110"/>
                  </a:lnTo>
                  <a:lnTo>
                    <a:pt x="16" y="108"/>
                  </a:lnTo>
                  <a:lnTo>
                    <a:pt x="16" y="60"/>
                  </a:lnTo>
                  <a:lnTo>
                    <a:pt x="16" y="56"/>
                  </a:lnTo>
                  <a:lnTo>
                    <a:pt x="18" y="54"/>
                  </a:lnTo>
                  <a:lnTo>
                    <a:pt x="22" y="52"/>
                  </a:lnTo>
                  <a:lnTo>
                    <a:pt x="24" y="50"/>
                  </a:lnTo>
                  <a:lnTo>
                    <a:pt x="286" y="50"/>
                  </a:lnTo>
                  <a:lnTo>
                    <a:pt x="290" y="52"/>
                  </a:lnTo>
                  <a:lnTo>
                    <a:pt x="292" y="54"/>
                  </a:lnTo>
                  <a:lnTo>
                    <a:pt x="294" y="56"/>
                  </a:lnTo>
                  <a:lnTo>
                    <a:pt x="296" y="60"/>
                  </a:lnTo>
                  <a:lnTo>
                    <a:pt x="296" y="108"/>
                  </a:lnTo>
                  <a:close/>
                  <a:moveTo>
                    <a:pt x="266" y="232"/>
                  </a:moveTo>
                  <a:lnTo>
                    <a:pt x="46" y="232"/>
                  </a:lnTo>
                  <a:lnTo>
                    <a:pt x="42" y="230"/>
                  </a:lnTo>
                  <a:lnTo>
                    <a:pt x="38" y="230"/>
                  </a:lnTo>
                  <a:lnTo>
                    <a:pt x="36" y="226"/>
                  </a:lnTo>
                  <a:lnTo>
                    <a:pt x="36" y="224"/>
                  </a:lnTo>
                  <a:lnTo>
                    <a:pt x="36" y="130"/>
                  </a:lnTo>
                  <a:lnTo>
                    <a:pt x="106" y="130"/>
                  </a:lnTo>
                  <a:lnTo>
                    <a:pt x="106" y="138"/>
                  </a:lnTo>
                  <a:lnTo>
                    <a:pt x="110" y="144"/>
                  </a:lnTo>
                  <a:lnTo>
                    <a:pt x="114" y="146"/>
                  </a:lnTo>
                  <a:lnTo>
                    <a:pt x="196" y="146"/>
                  </a:lnTo>
                  <a:lnTo>
                    <a:pt x="202" y="144"/>
                  </a:lnTo>
                  <a:lnTo>
                    <a:pt x="204" y="138"/>
                  </a:lnTo>
                  <a:lnTo>
                    <a:pt x="204" y="130"/>
                  </a:lnTo>
                  <a:lnTo>
                    <a:pt x="276" y="130"/>
                  </a:lnTo>
                  <a:lnTo>
                    <a:pt x="276" y="224"/>
                  </a:lnTo>
                  <a:lnTo>
                    <a:pt x="274" y="226"/>
                  </a:lnTo>
                  <a:lnTo>
                    <a:pt x="272" y="230"/>
                  </a:lnTo>
                  <a:lnTo>
                    <a:pt x="270" y="230"/>
                  </a:lnTo>
                  <a:lnTo>
                    <a:pt x="266" y="232"/>
                  </a:lnTo>
                  <a:close/>
                  <a:moveTo>
                    <a:pt x="190" y="132"/>
                  </a:moveTo>
                  <a:lnTo>
                    <a:pt x="122" y="132"/>
                  </a:lnTo>
                  <a:lnTo>
                    <a:pt x="122" y="106"/>
                  </a:lnTo>
                  <a:lnTo>
                    <a:pt x="190" y="106"/>
                  </a:lnTo>
                  <a:lnTo>
                    <a:pt x="190" y="132"/>
                  </a:lnTo>
                  <a:close/>
                  <a:moveTo>
                    <a:pt x="156" y="14"/>
                  </a:moveTo>
                  <a:lnTo>
                    <a:pt x="156" y="14"/>
                  </a:lnTo>
                  <a:lnTo>
                    <a:pt x="174" y="16"/>
                  </a:lnTo>
                  <a:lnTo>
                    <a:pt x="188" y="22"/>
                  </a:lnTo>
                  <a:lnTo>
                    <a:pt x="198" y="28"/>
                  </a:lnTo>
                  <a:lnTo>
                    <a:pt x="200" y="32"/>
                  </a:lnTo>
                  <a:lnTo>
                    <a:pt x="202" y="36"/>
                  </a:lnTo>
                  <a:lnTo>
                    <a:pt x="110" y="36"/>
                  </a:lnTo>
                  <a:lnTo>
                    <a:pt x="110" y="32"/>
                  </a:lnTo>
                  <a:lnTo>
                    <a:pt x="114" y="28"/>
                  </a:lnTo>
                  <a:lnTo>
                    <a:pt x="124" y="22"/>
                  </a:lnTo>
                  <a:lnTo>
                    <a:pt x="138" y="16"/>
                  </a:lnTo>
                  <a:lnTo>
                    <a:pt x="156" y="14"/>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nvGrpSpPr>
            <p:cNvPr id="18485" name="组 22"/>
            <p:cNvGrpSpPr/>
            <p:nvPr/>
          </p:nvGrpSpPr>
          <p:grpSpPr bwMode="auto">
            <a:xfrm>
              <a:off x="10173" y="4688"/>
              <a:ext cx="632" cy="532"/>
              <a:chOff x="5268913" y="1114425"/>
              <a:chExt cx="530225" cy="447675"/>
            </a:xfrm>
          </p:grpSpPr>
          <p:sp>
            <p:nvSpPr>
              <p:cNvPr id="18500" name="Freeform 137"/>
              <p:cNvSpPr>
                <a:spLocks noEditPoints="1"/>
              </p:cNvSpPr>
              <p:nvPr/>
            </p:nvSpPr>
            <p:spPr bwMode="auto">
              <a:xfrm>
                <a:off x="5268913" y="1114425"/>
                <a:ext cx="530225" cy="447675"/>
              </a:xfrm>
              <a:custGeom>
                <a:avLst/>
                <a:gdLst>
                  <a:gd name="T0" fmla="*/ 248 w 334"/>
                  <a:gd name="T1" fmla="*/ 0 h 282"/>
                  <a:gd name="T2" fmla="*/ 214 w 334"/>
                  <a:gd name="T3" fmla="*/ 10 h 282"/>
                  <a:gd name="T4" fmla="*/ 204 w 334"/>
                  <a:gd name="T5" fmla="*/ 44 h 282"/>
                  <a:gd name="T6" fmla="*/ 212 w 334"/>
                  <a:gd name="T7" fmla="*/ 84 h 282"/>
                  <a:gd name="T8" fmla="*/ 158 w 334"/>
                  <a:gd name="T9" fmla="*/ 128 h 282"/>
                  <a:gd name="T10" fmla="*/ 128 w 334"/>
                  <a:gd name="T11" fmla="*/ 66 h 282"/>
                  <a:gd name="T12" fmla="*/ 102 w 334"/>
                  <a:gd name="T13" fmla="*/ 28 h 282"/>
                  <a:gd name="T14" fmla="*/ 66 w 334"/>
                  <a:gd name="T15" fmla="*/ 18 h 282"/>
                  <a:gd name="T16" fmla="*/ 44 w 334"/>
                  <a:gd name="T17" fmla="*/ 22 h 282"/>
                  <a:gd name="T18" fmla="*/ 44 w 334"/>
                  <a:gd name="T19" fmla="*/ 32 h 282"/>
                  <a:gd name="T20" fmla="*/ 32 w 334"/>
                  <a:gd name="T21" fmla="*/ 78 h 282"/>
                  <a:gd name="T22" fmla="*/ 8 w 334"/>
                  <a:gd name="T23" fmla="*/ 60 h 282"/>
                  <a:gd name="T24" fmla="*/ 2 w 334"/>
                  <a:gd name="T25" fmla="*/ 64 h 282"/>
                  <a:gd name="T26" fmla="*/ 8 w 334"/>
                  <a:gd name="T27" fmla="*/ 114 h 282"/>
                  <a:gd name="T28" fmla="*/ 30 w 334"/>
                  <a:gd name="T29" fmla="*/ 136 h 282"/>
                  <a:gd name="T30" fmla="*/ 64 w 334"/>
                  <a:gd name="T31" fmla="*/ 148 h 282"/>
                  <a:gd name="T32" fmla="*/ 52 w 334"/>
                  <a:gd name="T33" fmla="*/ 234 h 282"/>
                  <a:gd name="T34" fmla="*/ 90 w 334"/>
                  <a:gd name="T35" fmla="*/ 280 h 282"/>
                  <a:gd name="T36" fmla="*/ 100 w 334"/>
                  <a:gd name="T37" fmla="*/ 280 h 282"/>
                  <a:gd name="T38" fmla="*/ 218 w 334"/>
                  <a:gd name="T39" fmla="*/ 280 h 282"/>
                  <a:gd name="T40" fmla="*/ 262 w 334"/>
                  <a:gd name="T41" fmla="*/ 236 h 282"/>
                  <a:gd name="T42" fmla="*/ 248 w 334"/>
                  <a:gd name="T43" fmla="*/ 130 h 282"/>
                  <a:gd name="T44" fmla="*/ 244 w 334"/>
                  <a:gd name="T45" fmla="*/ 116 h 282"/>
                  <a:gd name="T46" fmla="*/ 290 w 334"/>
                  <a:gd name="T47" fmla="*/ 130 h 282"/>
                  <a:gd name="T48" fmla="*/ 334 w 334"/>
                  <a:gd name="T49" fmla="*/ 86 h 282"/>
                  <a:gd name="T50" fmla="*/ 248 w 334"/>
                  <a:gd name="T51" fmla="*/ 92 h 282"/>
                  <a:gd name="T52" fmla="*/ 248 w 334"/>
                  <a:gd name="T53" fmla="*/ 92 h 282"/>
                  <a:gd name="T54" fmla="*/ 94 w 334"/>
                  <a:gd name="T55" fmla="*/ 266 h 282"/>
                  <a:gd name="T56" fmla="*/ 162 w 334"/>
                  <a:gd name="T57" fmla="*/ 144 h 282"/>
                  <a:gd name="T58" fmla="*/ 82 w 334"/>
                  <a:gd name="T59" fmla="*/ 72 h 282"/>
                  <a:gd name="T60" fmla="*/ 62 w 334"/>
                  <a:gd name="T61" fmla="*/ 32 h 282"/>
                  <a:gd name="T62" fmla="*/ 92 w 334"/>
                  <a:gd name="T63" fmla="*/ 40 h 282"/>
                  <a:gd name="T64" fmla="*/ 114 w 334"/>
                  <a:gd name="T65" fmla="*/ 72 h 282"/>
                  <a:gd name="T66" fmla="*/ 108 w 334"/>
                  <a:gd name="T67" fmla="*/ 110 h 282"/>
                  <a:gd name="T68" fmla="*/ 96 w 334"/>
                  <a:gd name="T69" fmla="*/ 122 h 282"/>
                  <a:gd name="T70" fmla="*/ 74 w 334"/>
                  <a:gd name="T71" fmla="*/ 132 h 282"/>
                  <a:gd name="T72" fmla="*/ 46 w 334"/>
                  <a:gd name="T73" fmla="*/ 130 h 282"/>
                  <a:gd name="T74" fmla="*/ 22 w 334"/>
                  <a:gd name="T75" fmla="*/ 110 h 282"/>
                  <a:gd name="T76" fmla="*/ 22 w 334"/>
                  <a:gd name="T77" fmla="*/ 88 h 282"/>
                  <a:gd name="T78" fmla="*/ 54 w 334"/>
                  <a:gd name="T79" fmla="*/ 100 h 282"/>
                  <a:gd name="T80" fmla="*/ 120 w 334"/>
                  <a:gd name="T81" fmla="*/ 166 h 282"/>
                  <a:gd name="T82" fmla="*/ 98 w 334"/>
                  <a:gd name="T83" fmla="*/ 138 h 282"/>
                  <a:gd name="T84" fmla="*/ 104 w 334"/>
                  <a:gd name="T85" fmla="*/ 134 h 282"/>
                  <a:gd name="T86" fmla="*/ 110 w 334"/>
                  <a:gd name="T87" fmla="*/ 128 h 282"/>
                  <a:gd name="T88" fmla="*/ 116 w 334"/>
                  <a:gd name="T89" fmla="*/ 122 h 282"/>
                  <a:gd name="T90" fmla="*/ 120 w 334"/>
                  <a:gd name="T91" fmla="*/ 118 h 282"/>
                  <a:gd name="T92" fmla="*/ 148 w 334"/>
                  <a:gd name="T93" fmla="*/ 138 h 282"/>
                  <a:gd name="T94" fmla="*/ 218 w 334"/>
                  <a:gd name="T95" fmla="*/ 262 h 282"/>
                  <a:gd name="T96" fmla="*/ 290 w 334"/>
                  <a:gd name="T97" fmla="*/ 112 h 282"/>
                  <a:gd name="T98" fmla="*/ 316 w 334"/>
                  <a:gd name="T99" fmla="*/ 86 h 2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4"/>
                  <a:gd name="T151" fmla="*/ 0 h 282"/>
                  <a:gd name="T152" fmla="*/ 334 w 334"/>
                  <a:gd name="T153" fmla="*/ 282 h 2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4" h="282">
                    <a:moveTo>
                      <a:pt x="332" y="80"/>
                    </a:moveTo>
                    <a:lnTo>
                      <a:pt x="252" y="2"/>
                    </a:lnTo>
                    <a:lnTo>
                      <a:pt x="248" y="0"/>
                    </a:lnTo>
                    <a:lnTo>
                      <a:pt x="244" y="0"/>
                    </a:lnTo>
                    <a:lnTo>
                      <a:pt x="216" y="8"/>
                    </a:lnTo>
                    <a:lnTo>
                      <a:pt x="214" y="10"/>
                    </a:lnTo>
                    <a:lnTo>
                      <a:pt x="212" y="14"/>
                    </a:lnTo>
                    <a:lnTo>
                      <a:pt x="204" y="40"/>
                    </a:lnTo>
                    <a:lnTo>
                      <a:pt x="204" y="44"/>
                    </a:lnTo>
                    <a:lnTo>
                      <a:pt x="204" y="48"/>
                    </a:lnTo>
                    <a:lnTo>
                      <a:pt x="230" y="74"/>
                    </a:lnTo>
                    <a:lnTo>
                      <a:pt x="216" y="88"/>
                    </a:lnTo>
                    <a:lnTo>
                      <a:pt x="212" y="84"/>
                    </a:lnTo>
                    <a:lnTo>
                      <a:pt x="206" y="82"/>
                    </a:lnTo>
                    <a:lnTo>
                      <a:pt x="202" y="84"/>
                    </a:lnTo>
                    <a:lnTo>
                      <a:pt x="158" y="128"/>
                    </a:lnTo>
                    <a:lnTo>
                      <a:pt x="128" y="98"/>
                    </a:lnTo>
                    <a:lnTo>
                      <a:pt x="130" y="82"/>
                    </a:lnTo>
                    <a:lnTo>
                      <a:pt x="128" y="66"/>
                    </a:lnTo>
                    <a:lnTo>
                      <a:pt x="122" y="50"/>
                    </a:lnTo>
                    <a:lnTo>
                      <a:pt x="110" y="36"/>
                    </a:lnTo>
                    <a:lnTo>
                      <a:pt x="102" y="28"/>
                    </a:lnTo>
                    <a:lnTo>
                      <a:pt x="90" y="22"/>
                    </a:lnTo>
                    <a:lnTo>
                      <a:pt x="78" y="20"/>
                    </a:lnTo>
                    <a:lnTo>
                      <a:pt x="66" y="18"/>
                    </a:lnTo>
                    <a:lnTo>
                      <a:pt x="56" y="18"/>
                    </a:lnTo>
                    <a:lnTo>
                      <a:pt x="46" y="20"/>
                    </a:lnTo>
                    <a:lnTo>
                      <a:pt x="44" y="22"/>
                    </a:lnTo>
                    <a:lnTo>
                      <a:pt x="42" y="26"/>
                    </a:lnTo>
                    <a:lnTo>
                      <a:pt x="42" y="30"/>
                    </a:lnTo>
                    <a:lnTo>
                      <a:pt x="44" y="32"/>
                    </a:lnTo>
                    <a:lnTo>
                      <a:pt x="60" y="48"/>
                    </a:lnTo>
                    <a:lnTo>
                      <a:pt x="66" y="72"/>
                    </a:lnTo>
                    <a:lnTo>
                      <a:pt x="54" y="84"/>
                    </a:lnTo>
                    <a:lnTo>
                      <a:pt x="32" y="78"/>
                    </a:lnTo>
                    <a:lnTo>
                      <a:pt x="14" y="62"/>
                    </a:lnTo>
                    <a:lnTo>
                      <a:pt x="12" y="60"/>
                    </a:lnTo>
                    <a:lnTo>
                      <a:pt x="8" y="60"/>
                    </a:lnTo>
                    <a:lnTo>
                      <a:pt x="4" y="62"/>
                    </a:lnTo>
                    <a:lnTo>
                      <a:pt x="2" y="64"/>
                    </a:lnTo>
                    <a:lnTo>
                      <a:pt x="0" y="72"/>
                    </a:lnTo>
                    <a:lnTo>
                      <a:pt x="0" y="82"/>
                    </a:lnTo>
                    <a:lnTo>
                      <a:pt x="2" y="98"/>
                    </a:lnTo>
                    <a:lnTo>
                      <a:pt x="8" y="114"/>
                    </a:lnTo>
                    <a:lnTo>
                      <a:pt x="14" y="122"/>
                    </a:lnTo>
                    <a:lnTo>
                      <a:pt x="20" y="128"/>
                    </a:lnTo>
                    <a:lnTo>
                      <a:pt x="30" y="136"/>
                    </a:lnTo>
                    <a:lnTo>
                      <a:pt x="40" y="142"/>
                    </a:lnTo>
                    <a:lnTo>
                      <a:pt x="52" y="146"/>
                    </a:lnTo>
                    <a:lnTo>
                      <a:pt x="64" y="148"/>
                    </a:lnTo>
                    <a:lnTo>
                      <a:pt x="82" y="146"/>
                    </a:lnTo>
                    <a:lnTo>
                      <a:pt x="110" y="176"/>
                    </a:lnTo>
                    <a:lnTo>
                      <a:pt x="52" y="234"/>
                    </a:lnTo>
                    <a:lnTo>
                      <a:pt x="50" y="238"/>
                    </a:lnTo>
                    <a:lnTo>
                      <a:pt x="52" y="244"/>
                    </a:lnTo>
                    <a:lnTo>
                      <a:pt x="90" y="280"/>
                    </a:lnTo>
                    <a:lnTo>
                      <a:pt x="94" y="282"/>
                    </a:lnTo>
                    <a:lnTo>
                      <a:pt x="100" y="280"/>
                    </a:lnTo>
                    <a:lnTo>
                      <a:pt x="158" y="222"/>
                    </a:lnTo>
                    <a:lnTo>
                      <a:pt x="212" y="278"/>
                    </a:lnTo>
                    <a:lnTo>
                      <a:pt x="218" y="280"/>
                    </a:lnTo>
                    <a:lnTo>
                      <a:pt x="222" y="278"/>
                    </a:lnTo>
                    <a:lnTo>
                      <a:pt x="260" y="240"/>
                    </a:lnTo>
                    <a:lnTo>
                      <a:pt x="262" y="236"/>
                    </a:lnTo>
                    <a:lnTo>
                      <a:pt x="260" y="230"/>
                    </a:lnTo>
                    <a:lnTo>
                      <a:pt x="204" y="176"/>
                    </a:lnTo>
                    <a:lnTo>
                      <a:pt x="248" y="130"/>
                    </a:lnTo>
                    <a:lnTo>
                      <a:pt x="250" y="126"/>
                    </a:lnTo>
                    <a:lnTo>
                      <a:pt x="248" y="120"/>
                    </a:lnTo>
                    <a:lnTo>
                      <a:pt x="244" y="116"/>
                    </a:lnTo>
                    <a:lnTo>
                      <a:pt x="258" y="102"/>
                    </a:lnTo>
                    <a:lnTo>
                      <a:pt x="284" y="128"/>
                    </a:lnTo>
                    <a:lnTo>
                      <a:pt x="290" y="130"/>
                    </a:lnTo>
                    <a:lnTo>
                      <a:pt x="294" y="128"/>
                    </a:lnTo>
                    <a:lnTo>
                      <a:pt x="332" y="90"/>
                    </a:lnTo>
                    <a:lnTo>
                      <a:pt x="334" y="86"/>
                    </a:lnTo>
                    <a:lnTo>
                      <a:pt x="332" y="80"/>
                    </a:lnTo>
                    <a:close/>
                    <a:moveTo>
                      <a:pt x="248" y="92"/>
                    </a:moveTo>
                    <a:lnTo>
                      <a:pt x="234" y="106"/>
                    </a:lnTo>
                    <a:lnTo>
                      <a:pt x="226" y="98"/>
                    </a:lnTo>
                    <a:lnTo>
                      <a:pt x="240" y="84"/>
                    </a:lnTo>
                    <a:lnTo>
                      <a:pt x="248" y="92"/>
                    </a:lnTo>
                    <a:close/>
                    <a:moveTo>
                      <a:pt x="162" y="144"/>
                    </a:moveTo>
                    <a:lnTo>
                      <a:pt x="206" y="98"/>
                    </a:lnTo>
                    <a:lnTo>
                      <a:pt x="234" y="126"/>
                    </a:lnTo>
                    <a:lnTo>
                      <a:pt x="94" y="266"/>
                    </a:lnTo>
                    <a:lnTo>
                      <a:pt x="68" y="238"/>
                    </a:lnTo>
                    <a:lnTo>
                      <a:pt x="162" y="144"/>
                    </a:lnTo>
                    <a:lnTo>
                      <a:pt x="162" y="142"/>
                    </a:lnTo>
                    <a:lnTo>
                      <a:pt x="162" y="144"/>
                    </a:lnTo>
                    <a:close/>
                    <a:moveTo>
                      <a:pt x="80" y="78"/>
                    </a:moveTo>
                    <a:lnTo>
                      <a:pt x="80" y="78"/>
                    </a:lnTo>
                    <a:lnTo>
                      <a:pt x="82" y="74"/>
                    </a:lnTo>
                    <a:lnTo>
                      <a:pt x="82" y="72"/>
                    </a:lnTo>
                    <a:lnTo>
                      <a:pt x="72" y="44"/>
                    </a:lnTo>
                    <a:lnTo>
                      <a:pt x="72" y="40"/>
                    </a:lnTo>
                    <a:lnTo>
                      <a:pt x="62" y="32"/>
                    </a:lnTo>
                    <a:lnTo>
                      <a:pt x="74" y="32"/>
                    </a:lnTo>
                    <a:lnTo>
                      <a:pt x="84" y="36"/>
                    </a:lnTo>
                    <a:lnTo>
                      <a:pt x="92" y="40"/>
                    </a:lnTo>
                    <a:lnTo>
                      <a:pt x="102" y="46"/>
                    </a:lnTo>
                    <a:lnTo>
                      <a:pt x="110" y="58"/>
                    </a:lnTo>
                    <a:lnTo>
                      <a:pt x="114" y="72"/>
                    </a:lnTo>
                    <a:lnTo>
                      <a:pt x="116" y="84"/>
                    </a:lnTo>
                    <a:lnTo>
                      <a:pt x="114" y="98"/>
                    </a:lnTo>
                    <a:lnTo>
                      <a:pt x="108" y="110"/>
                    </a:lnTo>
                    <a:lnTo>
                      <a:pt x="102" y="118"/>
                    </a:lnTo>
                    <a:lnTo>
                      <a:pt x="96" y="122"/>
                    </a:lnTo>
                    <a:lnTo>
                      <a:pt x="90" y="128"/>
                    </a:lnTo>
                    <a:lnTo>
                      <a:pt x="82" y="132"/>
                    </a:lnTo>
                    <a:lnTo>
                      <a:pt x="74" y="132"/>
                    </a:lnTo>
                    <a:lnTo>
                      <a:pt x="64" y="134"/>
                    </a:lnTo>
                    <a:lnTo>
                      <a:pt x="54" y="132"/>
                    </a:lnTo>
                    <a:lnTo>
                      <a:pt x="46" y="130"/>
                    </a:lnTo>
                    <a:lnTo>
                      <a:pt x="36" y="126"/>
                    </a:lnTo>
                    <a:lnTo>
                      <a:pt x="30" y="118"/>
                    </a:lnTo>
                    <a:lnTo>
                      <a:pt x="22" y="110"/>
                    </a:lnTo>
                    <a:lnTo>
                      <a:pt x="18" y="102"/>
                    </a:lnTo>
                    <a:lnTo>
                      <a:pt x="14" y="92"/>
                    </a:lnTo>
                    <a:lnTo>
                      <a:pt x="14" y="80"/>
                    </a:lnTo>
                    <a:lnTo>
                      <a:pt x="22" y="88"/>
                    </a:lnTo>
                    <a:lnTo>
                      <a:pt x="26" y="90"/>
                    </a:lnTo>
                    <a:lnTo>
                      <a:pt x="54" y="100"/>
                    </a:lnTo>
                    <a:lnTo>
                      <a:pt x="58" y="100"/>
                    </a:lnTo>
                    <a:lnTo>
                      <a:pt x="60" y="98"/>
                    </a:lnTo>
                    <a:lnTo>
                      <a:pt x="80" y="78"/>
                    </a:lnTo>
                    <a:close/>
                    <a:moveTo>
                      <a:pt x="120" y="166"/>
                    </a:moveTo>
                    <a:lnTo>
                      <a:pt x="96" y="140"/>
                    </a:lnTo>
                    <a:lnTo>
                      <a:pt x="98" y="138"/>
                    </a:lnTo>
                    <a:lnTo>
                      <a:pt x="100" y="138"/>
                    </a:lnTo>
                    <a:lnTo>
                      <a:pt x="104" y="134"/>
                    </a:lnTo>
                    <a:lnTo>
                      <a:pt x="106" y="134"/>
                    </a:lnTo>
                    <a:lnTo>
                      <a:pt x="110" y="128"/>
                    </a:lnTo>
                    <a:lnTo>
                      <a:pt x="116" y="124"/>
                    </a:lnTo>
                    <a:lnTo>
                      <a:pt x="116" y="122"/>
                    </a:lnTo>
                    <a:lnTo>
                      <a:pt x="120" y="118"/>
                    </a:lnTo>
                    <a:lnTo>
                      <a:pt x="120" y="116"/>
                    </a:lnTo>
                    <a:lnTo>
                      <a:pt x="122" y="114"/>
                    </a:lnTo>
                    <a:lnTo>
                      <a:pt x="148" y="138"/>
                    </a:lnTo>
                    <a:lnTo>
                      <a:pt x="120" y="166"/>
                    </a:lnTo>
                    <a:close/>
                    <a:moveTo>
                      <a:pt x="194" y="184"/>
                    </a:moveTo>
                    <a:lnTo>
                      <a:pt x="244" y="236"/>
                    </a:lnTo>
                    <a:lnTo>
                      <a:pt x="218" y="262"/>
                    </a:lnTo>
                    <a:lnTo>
                      <a:pt x="168" y="212"/>
                    </a:lnTo>
                    <a:lnTo>
                      <a:pt x="194" y="184"/>
                    </a:lnTo>
                    <a:close/>
                    <a:moveTo>
                      <a:pt x="316" y="86"/>
                    </a:moveTo>
                    <a:lnTo>
                      <a:pt x="290" y="112"/>
                    </a:lnTo>
                    <a:lnTo>
                      <a:pt x="218" y="42"/>
                    </a:lnTo>
                    <a:lnTo>
                      <a:pt x="224" y="20"/>
                    </a:lnTo>
                    <a:lnTo>
                      <a:pt x="244" y="14"/>
                    </a:lnTo>
                    <a:lnTo>
                      <a:pt x="316" y="86"/>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501" name="Freeform 138"/>
              <p:cNvSpPr/>
              <p:nvPr/>
            </p:nvSpPr>
            <p:spPr bwMode="auto">
              <a:xfrm>
                <a:off x="5430838" y="1336675"/>
                <a:ext cx="142875" cy="146050"/>
              </a:xfrm>
              <a:custGeom>
                <a:avLst/>
                <a:gdLst>
                  <a:gd name="T0" fmla="*/ 0 w 90"/>
                  <a:gd name="T1" fmla="*/ 84 h 92"/>
                  <a:gd name="T2" fmla="*/ 0 w 90"/>
                  <a:gd name="T3" fmla="*/ 84 h 92"/>
                  <a:gd name="T4" fmla="*/ 2 w 90"/>
                  <a:gd name="T5" fmla="*/ 90 h 92"/>
                  <a:gd name="T6" fmla="*/ 2 w 90"/>
                  <a:gd name="T7" fmla="*/ 90 h 92"/>
                  <a:gd name="T8" fmla="*/ 6 w 90"/>
                  <a:gd name="T9" fmla="*/ 92 h 92"/>
                  <a:gd name="T10" fmla="*/ 6 w 90"/>
                  <a:gd name="T11" fmla="*/ 92 h 92"/>
                  <a:gd name="T12" fmla="*/ 12 w 90"/>
                  <a:gd name="T13" fmla="*/ 90 h 92"/>
                  <a:gd name="T14" fmla="*/ 88 w 90"/>
                  <a:gd name="T15" fmla="*/ 12 h 92"/>
                  <a:gd name="T16" fmla="*/ 88 w 90"/>
                  <a:gd name="T17" fmla="*/ 12 h 92"/>
                  <a:gd name="T18" fmla="*/ 90 w 90"/>
                  <a:gd name="T19" fmla="*/ 8 h 92"/>
                  <a:gd name="T20" fmla="*/ 88 w 90"/>
                  <a:gd name="T21" fmla="*/ 2 h 92"/>
                  <a:gd name="T22" fmla="*/ 88 w 90"/>
                  <a:gd name="T23" fmla="*/ 2 h 92"/>
                  <a:gd name="T24" fmla="*/ 84 w 90"/>
                  <a:gd name="T25" fmla="*/ 0 h 92"/>
                  <a:gd name="T26" fmla="*/ 78 w 90"/>
                  <a:gd name="T27" fmla="*/ 2 h 92"/>
                  <a:gd name="T28" fmla="*/ 2 w 90"/>
                  <a:gd name="T29" fmla="*/ 80 h 92"/>
                  <a:gd name="T30" fmla="*/ 2 w 90"/>
                  <a:gd name="T31" fmla="*/ 80 h 92"/>
                  <a:gd name="T32" fmla="*/ 0 w 90"/>
                  <a:gd name="T33" fmla="*/ 84 h 92"/>
                  <a:gd name="T34" fmla="*/ 0 w 90"/>
                  <a:gd name="T35" fmla="*/ 84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0"/>
                  <a:gd name="T55" fmla="*/ 0 h 92"/>
                  <a:gd name="T56" fmla="*/ 90 w 90"/>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0" h="92">
                    <a:moveTo>
                      <a:pt x="0" y="84"/>
                    </a:moveTo>
                    <a:lnTo>
                      <a:pt x="0" y="84"/>
                    </a:lnTo>
                    <a:lnTo>
                      <a:pt x="2" y="90"/>
                    </a:lnTo>
                    <a:lnTo>
                      <a:pt x="6" y="92"/>
                    </a:lnTo>
                    <a:lnTo>
                      <a:pt x="12" y="90"/>
                    </a:lnTo>
                    <a:lnTo>
                      <a:pt x="88" y="12"/>
                    </a:lnTo>
                    <a:lnTo>
                      <a:pt x="90" y="8"/>
                    </a:lnTo>
                    <a:lnTo>
                      <a:pt x="88" y="2"/>
                    </a:lnTo>
                    <a:lnTo>
                      <a:pt x="84" y="0"/>
                    </a:lnTo>
                    <a:lnTo>
                      <a:pt x="78" y="2"/>
                    </a:lnTo>
                    <a:lnTo>
                      <a:pt x="2" y="80"/>
                    </a:lnTo>
                    <a:lnTo>
                      <a:pt x="0" y="84"/>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grpSp>
          <p:nvGrpSpPr>
            <p:cNvPr id="18486" name="组 23"/>
            <p:cNvGrpSpPr/>
            <p:nvPr/>
          </p:nvGrpSpPr>
          <p:grpSpPr bwMode="auto">
            <a:xfrm>
              <a:off x="7970" y="3270"/>
              <a:ext cx="458" cy="343"/>
              <a:chOff x="6018213" y="1143000"/>
              <a:chExt cx="530225" cy="396875"/>
            </a:xfrm>
          </p:grpSpPr>
          <p:sp>
            <p:nvSpPr>
              <p:cNvPr id="18496" name="Freeform 149"/>
              <p:cNvSpPr/>
              <p:nvPr/>
            </p:nvSpPr>
            <p:spPr bwMode="auto">
              <a:xfrm>
                <a:off x="6094413" y="1314450"/>
                <a:ext cx="269875" cy="25400"/>
              </a:xfrm>
              <a:custGeom>
                <a:avLst/>
                <a:gdLst>
                  <a:gd name="T0" fmla="*/ 162 w 170"/>
                  <a:gd name="T1" fmla="*/ 0 h 16"/>
                  <a:gd name="T2" fmla="*/ 8 w 170"/>
                  <a:gd name="T3" fmla="*/ 0 h 16"/>
                  <a:gd name="T4" fmla="*/ 8 w 170"/>
                  <a:gd name="T5" fmla="*/ 0 h 16"/>
                  <a:gd name="T6" fmla="*/ 4 w 170"/>
                  <a:gd name="T7" fmla="*/ 0 h 16"/>
                  <a:gd name="T8" fmla="*/ 2 w 170"/>
                  <a:gd name="T9" fmla="*/ 2 h 16"/>
                  <a:gd name="T10" fmla="*/ 0 w 170"/>
                  <a:gd name="T11" fmla="*/ 4 h 16"/>
                  <a:gd name="T12" fmla="*/ 0 w 170"/>
                  <a:gd name="T13" fmla="*/ 8 h 16"/>
                  <a:gd name="T14" fmla="*/ 0 w 170"/>
                  <a:gd name="T15" fmla="*/ 8 h 16"/>
                  <a:gd name="T16" fmla="*/ 0 w 170"/>
                  <a:gd name="T17" fmla="*/ 10 h 16"/>
                  <a:gd name="T18" fmla="*/ 2 w 170"/>
                  <a:gd name="T19" fmla="*/ 12 h 16"/>
                  <a:gd name="T20" fmla="*/ 4 w 170"/>
                  <a:gd name="T21" fmla="*/ 14 h 16"/>
                  <a:gd name="T22" fmla="*/ 8 w 170"/>
                  <a:gd name="T23" fmla="*/ 16 h 16"/>
                  <a:gd name="T24" fmla="*/ 162 w 170"/>
                  <a:gd name="T25" fmla="*/ 16 h 16"/>
                  <a:gd name="T26" fmla="*/ 162 w 170"/>
                  <a:gd name="T27" fmla="*/ 16 h 16"/>
                  <a:gd name="T28" fmla="*/ 166 w 170"/>
                  <a:gd name="T29" fmla="*/ 14 h 16"/>
                  <a:gd name="T30" fmla="*/ 168 w 170"/>
                  <a:gd name="T31" fmla="*/ 12 h 16"/>
                  <a:gd name="T32" fmla="*/ 170 w 170"/>
                  <a:gd name="T33" fmla="*/ 10 h 16"/>
                  <a:gd name="T34" fmla="*/ 170 w 170"/>
                  <a:gd name="T35" fmla="*/ 8 h 16"/>
                  <a:gd name="T36" fmla="*/ 170 w 170"/>
                  <a:gd name="T37" fmla="*/ 8 h 16"/>
                  <a:gd name="T38" fmla="*/ 170 w 170"/>
                  <a:gd name="T39" fmla="*/ 4 h 16"/>
                  <a:gd name="T40" fmla="*/ 168 w 170"/>
                  <a:gd name="T41" fmla="*/ 2 h 16"/>
                  <a:gd name="T42" fmla="*/ 166 w 170"/>
                  <a:gd name="T43" fmla="*/ 0 h 16"/>
                  <a:gd name="T44" fmla="*/ 162 w 170"/>
                  <a:gd name="T45" fmla="*/ 0 h 16"/>
                  <a:gd name="T46" fmla="*/ 162 w 170"/>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
                  <a:gd name="T73" fmla="*/ 0 h 16"/>
                  <a:gd name="T74" fmla="*/ 170 w 170"/>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 h="16">
                    <a:moveTo>
                      <a:pt x="162" y="0"/>
                    </a:moveTo>
                    <a:lnTo>
                      <a:pt x="8" y="0"/>
                    </a:lnTo>
                    <a:lnTo>
                      <a:pt x="4" y="0"/>
                    </a:lnTo>
                    <a:lnTo>
                      <a:pt x="2" y="2"/>
                    </a:lnTo>
                    <a:lnTo>
                      <a:pt x="0" y="4"/>
                    </a:lnTo>
                    <a:lnTo>
                      <a:pt x="0" y="8"/>
                    </a:lnTo>
                    <a:lnTo>
                      <a:pt x="0" y="10"/>
                    </a:lnTo>
                    <a:lnTo>
                      <a:pt x="2" y="12"/>
                    </a:lnTo>
                    <a:lnTo>
                      <a:pt x="4" y="14"/>
                    </a:lnTo>
                    <a:lnTo>
                      <a:pt x="8" y="16"/>
                    </a:lnTo>
                    <a:lnTo>
                      <a:pt x="162" y="16"/>
                    </a:lnTo>
                    <a:lnTo>
                      <a:pt x="166" y="14"/>
                    </a:lnTo>
                    <a:lnTo>
                      <a:pt x="168" y="12"/>
                    </a:lnTo>
                    <a:lnTo>
                      <a:pt x="170" y="10"/>
                    </a:lnTo>
                    <a:lnTo>
                      <a:pt x="170" y="8"/>
                    </a:lnTo>
                    <a:lnTo>
                      <a:pt x="170" y="4"/>
                    </a:lnTo>
                    <a:lnTo>
                      <a:pt x="168" y="2"/>
                    </a:lnTo>
                    <a:lnTo>
                      <a:pt x="166" y="0"/>
                    </a:lnTo>
                    <a:lnTo>
                      <a:pt x="162" y="0"/>
                    </a:lnTo>
                    <a:close/>
                  </a:path>
                </a:pathLst>
              </a:custGeom>
              <a:solidFill>
                <a:srgbClr val="231F20"/>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97" name="Freeform 150"/>
              <p:cNvSpPr/>
              <p:nvPr/>
            </p:nvSpPr>
            <p:spPr bwMode="auto">
              <a:xfrm>
                <a:off x="6094413" y="1384300"/>
                <a:ext cx="269875" cy="25400"/>
              </a:xfrm>
              <a:custGeom>
                <a:avLst/>
                <a:gdLst>
                  <a:gd name="T0" fmla="*/ 162 w 170"/>
                  <a:gd name="T1" fmla="*/ 0 h 16"/>
                  <a:gd name="T2" fmla="*/ 8 w 170"/>
                  <a:gd name="T3" fmla="*/ 0 h 16"/>
                  <a:gd name="T4" fmla="*/ 8 w 170"/>
                  <a:gd name="T5" fmla="*/ 0 h 16"/>
                  <a:gd name="T6" fmla="*/ 4 w 170"/>
                  <a:gd name="T7" fmla="*/ 2 h 16"/>
                  <a:gd name="T8" fmla="*/ 2 w 170"/>
                  <a:gd name="T9" fmla="*/ 2 h 16"/>
                  <a:gd name="T10" fmla="*/ 0 w 170"/>
                  <a:gd name="T11" fmla="*/ 6 h 16"/>
                  <a:gd name="T12" fmla="*/ 0 w 170"/>
                  <a:gd name="T13" fmla="*/ 8 h 16"/>
                  <a:gd name="T14" fmla="*/ 0 w 170"/>
                  <a:gd name="T15" fmla="*/ 8 h 16"/>
                  <a:gd name="T16" fmla="*/ 0 w 170"/>
                  <a:gd name="T17" fmla="*/ 12 h 16"/>
                  <a:gd name="T18" fmla="*/ 2 w 170"/>
                  <a:gd name="T19" fmla="*/ 14 h 16"/>
                  <a:gd name="T20" fmla="*/ 4 w 170"/>
                  <a:gd name="T21" fmla="*/ 16 h 16"/>
                  <a:gd name="T22" fmla="*/ 8 w 170"/>
                  <a:gd name="T23" fmla="*/ 16 h 16"/>
                  <a:gd name="T24" fmla="*/ 162 w 170"/>
                  <a:gd name="T25" fmla="*/ 16 h 16"/>
                  <a:gd name="T26" fmla="*/ 162 w 170"/>
                  <a:gd name="T27" fmla="*/ 16 h 16"/>
                  <a:gd name="T28" fmla="*/ 166 w 170"/>
                  <a:gd name="T29" fmla="*/ 16 h 16"/>
                  <a:gd name="T30" fmla="*/ 168 w 170"/>
                  <a:gd name="T31" fmla="*/ 14 h 16"/>
                  <a:gd name="T32" fmla="*/ 170 w 170"/>
                  <a:gd name="T33" fmla="*/ 12 h 16"/>
                  <a:gd name="T34" fmla="*/ 170 w 170"/>
                  <a:gd name="T35" fmla="*/ 8 h 16"/>
                  <a:gd name="T36" fmla="*/ 170 w 170"/>
                  <a:gd name="T37" fmla="*/ 8 h 16"/>
                  <a:gd name="T38" fmla="*/ 170 w 170"/>
                  <a:gd name="T39" fmla="*/ 6 h 16"/>
                  <a:gd name="T40" fmla="*/ 168 w 170"/>
                  <a:gd name="T41" fmla="*/ 2 h 16"/>
                  <a:gd name="T42" fmla="*/ 166 w 170"/>
                  <a:gd name="T43" fmla="*/ 2 h 16"/>
                  <a:gd name="T44" fmla="*/ 162 w 170"/>
                  <a:gd name="T45" fmla="*/ 0 h 16"/>
                  <a:gd name="T46" fmla="*/ 162 w 170"/>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
                  <a:gd name="T73" fmla="*/ 0 h 16"/>
                  <a:gd name="T74" fmla="*/ 170 w 170"/>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 h="16">
                    <a:moveTo>
                      <a:pt x="162" y="0"/>
                    </a:moveTo>
                    <a:lnTo>
                      <a:pt x="8" y="0"/>
                    </a:lnTo>
                    <a:lnTo>
                      <a:pt x="4" y="2"/>
                    </a:lnTo>
                    <a:lnTo>
                      <a:pt x="2" y="2"/>
                    </a:lnTo>
                    <a:lnTo>
                      <a:pt x="0" y="6"/>
                    </a:lnTo>
                    <a:lnTo>
                      <a:pt x="0" y="8"/>
                    </a:lnTo>
                    <a:lnTo>
                      <a:pt x="0" y="12"/>
                    </a:lnTo>
                    <a:lnTo>
                      <a:pt x="2" y="14"/>
                    </a:lnTo>
                    <a:lnTo>
                      <a:pt x="4" y="16"/>
                    </a:lnTo>
                    <a:lnTo>
                      <a:pt x="8" y="16"/>
                    </a:lnTo>
                    <a:lnTo>
                      <a:pt x="162" y="16"/>
                    </a:lnTo>
                    <a:lnTo>
                      <a:pt x="166" y="16"/>
                    </a:lnTo>
                    <a:lnTo>
                      <a:pt x="168" y="14"/>
                    </a:lnTo>
                    <a:lnTo>
                      <a:pt x="170" y="12"/>
                    </a:lnTo>
                    <a:lnTo>
                      <a:pt x="170" y="8"/>
                    </a:lnTo>
                    <a:lnTo>
                      <a:pt x="170" y="6"/>
                    </a:lnTo>
                    <a:lnTo>
                      <a:pt x="168" y="2"/>
                    </a:lnTo>
                    <a:lnTo>
                      <a:pt x="166" y="2"/>
                    </a:lnTo>
                    <a:lnTo>
                      <a:pt x="162" y="0"/>
                    </a:lnTo>
                    <a:close/>
                  </a:path>
                </a:pathLst>
              </a:custGeom>
              <a:solidFill>
                <a:srgbClr val="231F20"/>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98" name="Freeform 151"/>
              <p:cNvSpPr>
                <a:spLocks noEditPoints="1"/>
              </p:cNvSpPr>
              <p:nvPr/>
            </p:nvSpPr>
            <p:spPr bwMode="auto">
              <a:xfrm>
                <a:off x="6018213" y="1219200"/>
                <a:ext cx="428625" cy="320675"/>
              </a:xfrm>
              <a:custGeom>
                <a:avLst/>
                <a:gdLst>
                  <a:gd name="T0" fmla="*/ 96 w 270"/>
                  <a:gd name="T1" fmla="*/ 0 h 202"/>
                  <a:gd name="T2" fmla="*/ 20 w 270"/>
                  <a:gd name="T3" fmla="*/ 0 h 202"/>
                  <a:gd name="T4" fmla="*/ 12 w 270"/>
                  <a:gd name="T5" fmla="*/ 2 h 202"/>
                  <a:gd name="T6" fmla="*/ 0 w 270"/>
                  <a:gd name="T7" fmla="*/ 14 h 202"/>
                  <a:gd name="T8" fmla="*/ 0 w 270"/>
                  <a:gd name="T9" fmla="*/ 156 h 202"/>
                  <a:gd name="T10" fmla="*/ 0 w 270"/>
                  <a:gd name="T11" fmla="*/ 164 h 202"/>
                  <a:gd name="T12" fmla="*/ 12 w 270"/>
                  <a:gd name="T13" fmla="*/ 176 h 202"/>
                  <a:gd name="T14" fmla="*/ 178 w 270"/>
                  <a:gd name="T15" fmla="*/ 176 h 202"/>
                  <a:gd name="T16" fmla="*/ 204 w 270"/>
                  <a:gd name="T17" fmla="*/ 196 h 202"/>
                  <a:gd name="T18" fmla="*/ 208 w 270"/>
                  <a:gd name="T19" fmla="*/ 198 h 202"/>
                  <a:gd name="T20" fmla="*/ 208 w 270"/>
                  <a:gd name="T21" fmla="*/ 198 h 202"/>
                  <a:gd name="T22" fmla="*/ 218 w 270"/>
                  <a:gd name="T23" fmla="*/ 202 h 202"/>
                  <a:gd name="T24" fmla="*/ 224 w 270"/>
                  <a:gd name="T25" fmla="*/ 202 h 202"/>
                  <a:gd name="T26" fmla="*/ 228 w 270"/>
                  <a:gd name="T27" fmla="*/ 198 h 202"/>
                  <a:gd name="T28" fmla="*/ 230 w 270"/>
                  <a:gd name="T29" fmla="*/ 186 h 202"/>
                  <a:gd name="T30" fmla="*/ 250 w 270"/>
                  <a:gd name="T31" fmla="*/ 176 h 202"/>
                  <a:gd name="T32" fmla="*/ 258 w 270"/>
                  <a:gd name="T33" fmla="*/ 176 h 202"/>
                  <a:gd name="T34" fmla="*/ 270 w 270"/>
                  <a:gd name="T35" fmla="*/ 164 h 202"/>
                  <a:gd name="T36" fmla="*/ 270 w 270"/>
                  <a:gd name="T37" fmla="*/ 136 h 202"/>
                  <a:gd name="T38" fmla="*/ 270 w 270"/>
                  <a:gd name="T39" fmla="*/ 22 h 202"/>
                  <a:gd name="T40" fmla="*/ 270 w 270"/>
                  <a:gd name="T41" fmla="*/ 14 h 202"/>
                  <a:gd name="T42" fmla="*/ 258 w 270"/>
                  <a:gd name="T43" fmla="*/ 2 h 202"/>
                  <a:gd name="T44" fmla="*/ 250 w 270"/>
                  <a:gd name="T45" fmla="*/ 0 h 202"/>
                  <a:gd name="T46" fmla="*/ 254 w 270"/>
                  <a:gd name="T47" fmla="*/ 156 h 202"/>
                  <a:gd name="T48" fmla="*/ 250 w 270"/>
                  <a:gd name="T49" fmla="*/ 160 h 202"/>
                  <a:gd name="T50" fmla="*/ 220 w 270"/>
                  <a:gd name="T51" fmla="*/ 160 h 202"/>
                  <a:gd name="T52" fmla="*/ 214 w 270"/>
                  <a:gd name="T53" fmla="*/ 164 h 202"/>
                  <a:gd name="T54" fmla="*/ 212 w 270"/>
                  <a:gd name="T55" fmla="*/ 166 h 202"/>
                  <a:gd name="T56" fmla="*/ 214 w 270"/>
                  <a:gd name="T57" fmla="*/ 184 h 202"/>
                  <a:gd name="T58" fmla="*/ 186 w 270"/>
                  <a:gd name="T59" fmla="*/ 162 h 202"/>
                  <a:gd name="T60" fmla="*/ 20 w 270"/>
                  <a:gd name="T61" fmla="*/ 160 h 202"/>
                  <a:gd name="T62" fmla="*/ 16 w 270"/>
                  <a:gd name="T63" fmla="*/ 160 h 202"/>
                  <a:gd name="T64" fmla="*/ 16 w 270"/>
                  <a:gd name="T65" fmla="*/ 22 h 202"/>
                  <a:gd name="T66" fmla="*/ 16 w 270"/>
                  <a:gd name="T67" fmla="*/ 18 h 202"/>
                  <a:gd name="T68" fmla="*/ 250 w 270"/>
                  <a:gd name="T69" fmla="*/ 16 h 202"/>
                  <a:gd name="T70" fmla="*/ 254 w 270"/>
                  <a:gd name="T71" fmla="*/ 18 h 202"/>
                  <a:gd name="T72" fmla="*/ 254 w 270"/>
                  <a:gd name="T73" fmla="*/ 156 h 2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70"/>
                  <a:gd name="T112" fmla="*/ 0 h 202"/>
                  <a:gd name="T113" fmla="*/ 270 w 270"/>
                  <a:gd name="T114" fmla="*/ 202 h 2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70" h="202">
                    <a:moveTo>
                      <a:pt x="250" y="0"/>
                    </a:moveTo>
                    <a:lnTo>
                      <a:pt x="96" y="0"/>
                    </a:lnTo>
                    <a:lnTo>
                      <a:pt x="80" y="0"/>
                    </a:lnTo>
                    <a:lnTo>
                      <a:pt x="20" y="0"/>
                    </a:lnTo>
                    <a:lnTo>
                      <a:pt x="12" y="2"/>
                    </a:lnTo>
                    <a:lnTo>
                      <a:pt x="6" y="6"/>
                    </a:lnTo>
                    <a:lnTo>
                      <a:pt x="0" y="14"/>
                    </a:lnTo>
                    <a:lnTo>
                      <a:pt x="0" y="22"/>
                    </a:lnTo>
                    <a:lnTo>
                      <a:pt x="0" y="156"/>
                    </a:lnTo>
                    <a:lnTo>
                      <a:pt x="0" y="164"/>
                    </a:lnTo>
                    <a:lnTo>
                      <a:pt x="6" y="170"/>
                    </a:lnTo>
                    <a:lnTo>
                      <a:pt x="12" y="176"/>
                    </a:lnTo>
                    <a:lnTo>
                      <a:pt x="20" y="176"/>
                    </a:lnTo>
                    <a:lnTo>
                      <a:pt x="178" y="176"/>
                    </a:lnTo>
                    <a:lnTo>
                      <a:pt x="204" y="196"/>
                    </a:lnTo>
                    <a:lnTo>
                      <a:pt x="208" y="198"/>
                    </a:lnTo>
                    <a:lnTo>
                      <a:pt x="212" y="202"/>
                    </a:lnTo>
                    <a:lnTo>
                      <a:pt x="218" y="202"/>
                    </a:lnTo>
                    <a:lnTo>
                      <a:pt x="224" y="202"/>
                    </a:lnTo>
                    <a:lnTo>
                      <a:pt x="228" y="198"/>
                    </a:lnTo>
                    <a:lnTo>
                      <a:pt x="230" y="192"/>
                    </a:lnTo>
                    <a:lnTo>
                      <a:pt x="230" y="186"/>
                    </a:lnTo>
                    <a:lnTo>
                      <a:pt x="230" y="176"/>
                    </a:lnTo>
                    <a:lnTo>
                      <a:pt x="250" y="176"/>
                    </a:lnTo>
                    <a:lnTo>
                      <a:pt x="258" y="176"/>
                    </a:lnTo>
                    <a:lnTo>
                      <a:pt x="264" y="170"/>
                    </a:lnTo>
                    <a:lnTo>
                      <a:pt x="270" y="164"/>
                    </a:lnTo>
                    <a:lnTo>
                      <a:pt x="270" y="156"/>
                    </a:lnTo>
                    <a:lnTo>
                      <a:pt x="270" y="136"/>
                    </a:lnTo>
                    <a:lnTo>
                      <a:pt x="270" y="120"/>
                    </a:lnTo>
                    <a:lnTo>
                      <a:pt x="270" y="22"/>
                    </a:lnTo>
                    <a:lnTo>
                      <a:pt x="270" y="14"/>
                    </a:lnTo>
                    <a:lnTo>
                      <a:pt x="264" y="6"/>
                    </a:lnTo>
                    <a:lnTo>
                      <a:pt x="258" y="2"/>
                    </a:lnTo>
                    <a:lnTo>
                      <a:pt x="250" y="0"/>
                    </a:lnTo>
                    <a:close/>
                    <a:moveTo>
                      <a:pt x="254" y="156"/>
                    </a:moveTo>
                    <a:lnTo>
                      <a:pt x="254" y="156"/>
                    </a:lnTo>
                    <a:lnTo>
                      <a:pt x="254" y="160"/>
                    </a:lnTo>
                    <a:lnTo>
                      <a:pt x="250" y="160"/>
                    </a:lnTo>
                    <a:lnTo>
                      <a:pt x="220" y="160"/>
                    </a:lnTo>
                    <a:lnTo>
                      <a:pt x="218" y="162"/>
                    </a:lnTo>
                    <a:lnTo>
                      <a:pt x="214" y="164"/>
                    </a:lnTo>
                    <a:lnTo>
                      <a:pt x="212" y="166"/>
                    </a:lnTo>
                    <a:lnTo>
                      <a:pt x="212" y="170"/>
                    </a:lnTo>
                    <a:lnTo>
                      <a:pt x="214" y="184"/>
                    </a:lnTo>
                    <a:lnTo>
                      <a:pt x="186" y="162"/>
                    </a:lnTo>
                    <a:lnTo>
                      <a:pt x="182" y="160"/>
                    </a:lnTo>
                    <a:lnTo>
                      <a:pt x="20" y="160"/>
                    </a:lnTo>
                    <a:lnTo>
                      <a:pt x="16" y="160"/>
                    </a:lnTo>
                    <a:lnTo>
                      <a:pt x="16" y="156"/>
                    </a:lnTo>
                    <a:lnTo>
                      <a:pt x="16" y="22"/>
                    </a:lnTo>
                    <a:lnTo>
                      <a:pt x="16" y="18"/>
                    </a:lnTo>
                    <a:lnTo>
                      <a:pt x="20" y="16"/>
                    </a:lnTo>
                    <a:lnTo>
                      <a:pt x="250" y="16"/>
                    </a:lnTo>
                    <a:lnTo>
                      <a:pt x="254" y="18"/>
                    </a:lnTo>
                    <a:lnTo>
                      <a:pt x="254" y="22"/>
                    </a:lnTo>
                    <a:lnTo>
                      <a:pt x="254" y="156"/>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99" name="Freeform 152"/>
              <p:cNvSpPr/>
              <p:nvPr/>
            </p:nvSpPr>
            <p:spPr bwMode="auto">
              <a:xfrm>
                <a:off x="6135688" y="1143000"/>
                <a:ext cx="412750" cy="298450"/>
              </a:xfrm>
              <a:custGeom>
                <a:avLst/>
                <a:gdLst>
                  <a:gd name="T0" fmla="*/ 238 w 260"/>
                  <a:gd name="T1" fmla="*/ 0 h 188"/>
                  <a:gd name="T2" fmla="*/ 24 w 260"/>
                  <a:gd name="T3" fmla="*/ 0 h 188"/>
                  <a:gd name="T4" fmla="*/ 24 w 260"/>
                  <a:gd name="T5" fmla="*/ 0 h 188"/>
                  <a:gd name="T6" fmla="*/ 14 w 260"/>
                  <a:gd name="T7" fmla="*/ 0 h 188"/>
                  <a:gd name="T8" fmla="*/ 6 w 260"/>
                  <a:gd name="T9" fmla="*/ 6 h 188"/>
                  <a:gd name="T10" fmla="*/ 2 w 260"/>
                  <a:gd name="T11" fmla="*/ 12 h 188"/>
                  <a:gd name="T12" fmla="*/ 0 w 260"/>
                  <a:gd name="T13" fmla="*/ 22 h 188"/>
                  <a:gd name="T14" fmla="*/ 0 w 260"/>
                  <a:gd name="T15" fmla="*/ 38 h 188"/>
                  <a:gd name="T16" fmla="*/ 16 w 260"/>
                  <a:gd name="T17" fmla="*/ 38 h 188"/>
                  <a:gd name="T18" fmla="*/ 16 w 260"/>
                  <a:gd name="T19" fmla="*/ 22 h 188"/>
                  <a:gd name="T20" fmla="*/ 16 w 260"/>
                  <a:gd name="T21" fmla="*/ 22 h 188"/>
                  <a:gd name="T22" fmla="*/ 18 w 260"/>
                  <a:gd name="T23" fmla="*/ 18 h 188"/>
                  <a:gd name="T24" fmla="*/ 24 w 260"/>
                  <a:gd name="T25" fmla="*/ 16 h 188"/>
                  <a:gd name="T26" fmla="*/ 238 w 260"/>
                  <a:gd name="T27" fmla="*/ 16 h 188"/>
                  <a:gd name="T28" fmla="*/ 238 w 260"/>
                  <a:gd name="T29" fmla="*/ 16 h 188"/>
                  <a:gd name="T30" fmla="*/ 242 w 260"/>
                  <a:gd name="T31" fmla="*/ 18 h 188"/>
                  <a:gd name="T32" fmla="*/ 244 w 260"/>
                  <a:gd name="T33" fmla="*/ 22 h 188"/>
                  <a:gd name="T34" fmla="*/ 244 w 260"/>
                  <a:gd name="T35" fmla="*/ 166 h 188"/>
                  <a:gd name="T36" fmla="*/ 244 w 260"/>
                  <a:gd name="T37" fmla="*/ 166 h 188"/>
                  <a:gd name="T38" fmla="*/ 242 w 260"/>
                  <a:gd name="T39" fmla="*/ 170 h 188"/>
                  <a:gd name="T40" fmla="*/ 238 w 260"/>
                  <a:gd name="T41" fmla="*/ 172 h 188"/>
                  <a:gd name="T42" fmla="*/ 208 w 260"/>
                  <a:gd name="T43" fmla="*/ 172 h 188"/>
                  <a:gd name="T44" fmla="*/ 208 w 260"/>
                  <a:gd name="T45" fmla="*/ 188 h 188"/>
                  <a:gd name="T46" fmla="*/ 238 w 260"/>
                  <a:gd name="T47" fmla="*/ 188 h 188"/>
                  <a:gd name="T48" fmla="*/ 238 w 260"/>
                  <a:gd name="T49" fmla="*/ 188 h 188"/>
                  <a:gd name="T50" fmla="*/ 246 w 260"/>
                  <a:gd name="T51" fmla="*/ 188 h 188"/>
                  <a:gd name="T52" fmla="*/ 254 w 260"/>
                  <a:gd name="T53" fmla="*/ 182 h 188"/>
                  <a:gd name="T54" fmla="*/ 260 w 260"/>
                  <a:gd name="T55" fmla="*/ 176 h 188"/>
                  <a:gd name="T56" fmla="*/ 260 w 260"/>
                  <a:gd name="T57" fmla="*/ 166 h 188"/>
                  <a:gd name="T58" fmla="*/ 260 w 260"/>
                  <a:gd name="T59" fmla="*/ 22 h 188"/>
                  <a:gd name="T60" fmla="*/ 260 w 260"/>
                  <a:gd name="T61" fmla="*/ 22 h 188"/>
                  <a:gd name="T62" fmla="*/ 260 w 260"/>
                  <a:gd name="T63" fmla="*/ 12 h 188"/>
                  <a:gd name="T64" fmla="*/ 254 w 260"/>
                  <a:gd name="T65" fmla="*/ 6 h 188"/>
                  <a:gd name="T66" fmla="*/ 246 w 260"/>
                  <a:gd name="T67" fmla="*/ 0 h 188"/>
                  <a:gd name="T68" fmla="*/ 238 w 260"/>
                  <a:gd name="T69" fmla="*/ 0 h 188"/>
                  <a:gd name="T70" fmla="*/ 238 w 260"/>
                  <a:gd name="T71" fmla="*/ 0 h 1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0"/>
                  <a:gd name="T109" fmla="*/ 0 h 188"/>
                  <a:gd name="T110" fmla="*/ 260 w 260"/>
                  <a:gd name="T111" fmla="*/ 188 h 1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0" h="188">
                    <a:moveTo>
                      <a:pt x="238" y="0"/>
                    </a:moveTo>
                    <a:lnTo>
                      <a:pt x="24" y="0"/>
                    </a:lnTo>
                    <a:lnTo>
                      <a:pt x="14" y="0"/>
                    </a:lnTo>
                    <a:lnTo>
                      <a:pt x="6" y="6"/>
                    </a:lnTo>
                    <a:lnTo>
                      <a:pt x="2" y="12"/>
                    </a:lnTo>
                    <a:lnTo>
                      <a:pt x="0" y="22"/>
                    </a:lnTo>
                    <a:lnTo>
                      <a:pt x="0" y="38"/>
                    </a:lnTo>
                    <a:lnTo>
                      <a:pt x="16" y="38"/>
                    </a:lnTo>
                    <a:lnTo>
                      <a:pt x="16" y="22"/>
                    </a:lnTo>
                    <a:lnTo>
                      <a:pt x="18" y="18"/>
                    </a:lnTo>
                    <a:lnTo>
                      <a:pt x="24" y="16"/>
                    </a:lnTo>
                    <a:lnTo>
                      <a:pt x="238" y="16"/>
                    </a:lnTo>
                    <a:lnTo>
                      <a:pt x="242" y="18"/>
                    </a:lnTo>
                    <a:lnTo>
                      <a:pt x="244" y="22"/>
                    </a:lnTo>
                    <a:lnTo>
                      <a:pt x="244" y="166"/>
                    </a:lnTo>
                    <a:lnTo>
                      <a:pt x="242" y="170"/>
                    </a:lnTo>
                    <a:lnTo>
                      <a:pt x="238" y="172"/>
                    </a:lnTo>
                    <a:lnTo>
                      <a:pt x="208" y="172"/>
                    </a:lnTo>
                    <a:lnTo>
                      <a:pt x="208" y="188"/>
                    </a:lnTo>
                    <a:lnTo>
                      <a:pt x="238" y="188"/>
                    </a:lnTo>
                    <a:lnTo>
                      <a:pt x="246" y="188"/>
                    </a:lnTo>
                    <a:lnTo>
                      <a:pt x="254" y="182"/>
                    </a:lnTo>
                    <a:lnTo>
                      <a:pt x="260" y="176"/>
                    </a:lnTo>
                    <a:lnTo>
                      <a:pt x="260" y="166"/>
                    </a:lnTo>
                    <a:lnTo>
                      <a:pt x="260" y="22"/>
                    </a:lnTo>
                    <a:lnTo>
                      <a:pt x="260" y="12"/>
                    </a:lnTo>
                    <a:lnTo>
                      <a:pt x="254" y="6"/>
                    </a:lnTo>
                    <a:lnTo>
                      <a:pt x="246" y="0"/>
                    </a:lnTo>
                    <a:lnTo>
                      <a:pt x="238" y="0"/>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sp>
          <p:nvSpPr>
            <p:cNvPr id="18487" name="Freeform 145"/>
            <p:cNvSpPr>
              <a:spLocks noEditPoints="1"/>
            </p:cNvSpPr>
            <p:nvPr/>
          </p:nvSpPr>
          <p:spPr bwMode="auto">
            <a:xfrm>
              <a:off x="5045" y="4113"/>
              <a:ext cx="465" cy="422"/>
            </a:xfrm>
            <a:custGeom>
              <a:avLst/>
              <a:gdLst>
                <a:gd name="T0" fmla="*/ 182 w 312"/>
                <a:gd name="T1" fmla="*/ 282 h 282"/>
                <a:gd name="T2" fmla="*/ 130 w 312"/>
                <a:gd name="T3" fmla="*/ 180 h 282"/>
                <a:gd name="T4" fmla="*/ 58 w 312"/>
                <a:gd name="T5" fmla="*/ 282 h 282"/>
                <a:gd name="T6" fmla="*/ 50 w 312"/>
                <a:gd name="T7" fmla="*/ 282 h 282"/>
                <a:gd name="T8" fmla="*/ 42 w 312"/>
                <a:gd name="T9" fmla="*/ 278 h 282"/>
                <a:gd name="T10" fmla="*/ 36 w 312"/>
                <a:gd name="T11" fmla="*/ 268 h 282"/>
                <a:gd name="T12" fmla="*/ 36 w 312"/>
                <a:gd name="T13" fmla="*/ 166 h 282"/>
                <a:gd name="T14" fmla="*/ 16 w 312"/>
                <a:gd name="T15" fmla="*/ 166 h 282"/>
                <a:gd name="T16" fmla="*/ 4 w 312"/>
                <a:gd name="T17" fmla="*/ 164 h 282"/>
                <a:gd name="T18" fmla="*/ 0 w 312"/>
                <a:gd name="T19" fmla="*/ 158 h 282"/>
                <a:gd name="T20" fmla="*/ 0 w 312"/>
                <a:gd name="T21" fmla="*/ 156 h 282"/>
                <a:gd name="T22" fmla="*/ 0 w 312"/>
                <a:gd name="T23" fmla="*/ 146 h 282"/>
                <a:gd name="T24" fmla="*/ 138 w 312"/>
                <a:gd name="T25" fmla="*/ 8 h 282"/>
                <a:gd name="T26" fmla="*/ 146 w 312"/>
                <a:gd name="T27" fmla="*/ 2 h 282"/>
                <a:gd name="T28" fmla="*/ 156 w 312"/>
                <a:gd name="T29" fmla="*/ 0 h 282"/>
                <a:gd name="T30" fmla="*/ 174 w 312"/>
                <a:gd name="T31" fmla="*/ 8 h 282"/>
                <a:gd name="T32" fmla="*/ 306 w 312"/>
                <a:gd name="T33" fmla="*/ 142 h 282"/>
                <a:gd name="T34" fmla="*/ 312 w 312"/>
                <a:gd name="T35" fmla="*/ 152 h 282"/>
                <a:gd name="T36" fmla="*/ 312 w 312"/>
                <a:gd name="T37" fmla="*/ 158 h 282"/>
                <a:gd name="T38" fmla="*/ 310 w 312"/>
                <a:gd name="T39" fmla="*/ 160 h 282"/>
                <a:gd name="T40" fmla="*/ 302 w 312"/>
                <a:gd name="T41" fmla="*/ 166 h 282"/>
                <a:gd name="T42" fmla="*/ 276 w 312"/>
                <a:gd name="T43" fmla="*/ 166 h 282"/>
                <a:gd name="T44" fmla="*/ 276 w 312"/>
                <a:gd name="T45" fmla="*/ 262 h 282"/>
                <a:gd name="T46" fmla="*/ 274 w 312"/>
                <a:gd name="T47" fmla="*/ 274 h 282"/>
                <a:gd name="T48" fmla="*/ 268 w 312"/>
                <a:gd name="T49" fmla="*/ 280 h 282"/>
                <a:gd name="T50" fmla="*/ 258 w 312"/>
                <a:gd name="T51" fmla="*/ 282 h 282"/>
                <a:gd name="T52" fmla="*/ 196 w 312"/>
                <a:gd name="T53" fmla="*/ 268 h 282"/>
                <a:gd name="T54" fmla="*/ 258 w 312"/>
                <a:gd name="T55" fmla="*/ 268 h 282"/>
                <a:gd name="T56" fmla="*/ 260 w 312"/>
                <a:gd name="T57" fmla="*/ 268 h 282"/>
                <a:gd name="T58" fmla="*/ 260 w 312"/>
                <a:gd name="T59" fmla="*/ 152 h 282"/>
                <a:gd name="T60" fmla="*/ 296 w 312"/>
                <a:gd name="T61" fmla="*/ 152 h 282"/>
                <a:gd name="T62" fmla="*/ 296 w 312"/>
                <a:gd name="T63" fmla="*/ 152 h 282"/>
                <a:gd name="T64" fmla="*/ 164 w 312"/>
                <a:gd name="T65" fmla="*/ 18 h 282"/>
                <a:gd name="T66" fmla="*/ 160 w 312"/>
                <a:gd name="T67" fmla="*/ 16 h 282"/>
                <a:gd name="T68" fmla="*/ 152 w 312"/>
                <a:gd name="T69" fmla="*/ 16 h 282"/>
                <a:gd name="T70" fmla="*/ 16 w 312"/>
                <a:gd name="T71" fmla="*/ 152 h 282"/>
                <a:gd name="T72" fmla="*/ 14 w 312"/>
                <a:gd name="T73" fmla="*/ 152 h 282"/>
                <a:gd name="T74" fmla="*/ 16 w 312"/>
                <a:gd name="T75" fmla="*/ 152 h 282"/>
                <a:gd name="T76" fmla="*/ 50 w 312"/>
                <a:gd name="T77" fmla="*/ 262 h 282"/>
                <a:gd name="T78" fmla="*/ 52 w 312"/>
                <a:gd name="T79" fmla="*/ 266 h 282"/>
                <a:gd name="T80" fmla="*/ 52 w 312"/>
                <a:gd name="T81" fmla="*/ 266 h 282"/>
                <a:gd name="T82" fmla="*/ 114 w 312"/>
                <a:gd name="T83" fmla="*/ 268 h 282"/>
                <a:gd name="T84" fmla="*/ 196 w 312"/>
                <a:gd name="T85" fmla="*/ 164 h 2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2"/>
                <a:gd name="T130" fmla="*/ 0 h 282"/>
                <a:gd name="T131" fmla="*/ 312 w 312"/>
                <a:gd name="T132" fmla="*/ 282 h 2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2" h="282">
                  <a:moveTo>
                    <a:pt x="258" y="282"/>
                  </a:moveTo>
                  <a:lnTo>
                    <a:pt x="182" y="282"/>
                  </a:lnTo>
                  <a:lnTo>
                    <a:pt x="182" y="180"/>
                  </a:lnTo>
                  <a:lnTo>
                    <a:pt x="130" y="180"/>
                  </a:lnTo>
                  <a:lnTo>
                    <a:pt x="130" y="282"/>
                  </a:lnTo>
                  <a:lnTo>
                    <a:pt x="58" y="282"/>
                  </a:lnTo>
                  <a:lnTo>
                    <a:pt x="50" y="282"/>
                  </a:lnTo>
                  <a:lnTo>
                    <a:pt x="46" y="280"/>
                  </a:lnTo>
                  <a:lnTo>
                    <a:pt x="42" y="278"/>
                  </a:lnTo>
                  <a:lnTo>
                    <a:pt x="38" y="274"/>
                  </a:lnTo>
                  <a:lnTo>
                    <a:pt x="36" y="268"/>
                  </a:lnTo>
                  <a:lnTo>
                    <a:pt x="36" y="262"/>
                  </a:lnTo>
                  <a:lnTo>
                    <a:pt x="36" y="166"/>
                  </a:lnTo>
                  <a:lnTo>
                    <a:pt x="16" y="166"/>
                  </a:lnTo>
                  <a:lnTo>
                    <a:pt x="8" y="166"/>
                  </a:lnTo>
                  <a:lnTo>
                    <a:pt x="4" y="164"/>
                  </a:lnTo>
                  <a:lnTo>
                    <a:pt x="2" y="160"/>
                  </a:lnTo>
                  <a:lnTo>
                    <a:pt x="0" y="158"/>
                  </a:lnTo>
                  <a:lnTo>
                    <a:pt x="0" y="156"/>
                  </a:lnTo>
                  <a:lnTo>
                    <a:pt x="0" y="152"/>
                  </a:lnTo>
                  <a:lnTo>
                    <a:pt x="0" y="146"/>
                  </a:lnTo>
                  <a:lnTo>
                    <a:pt x="4" y="142"/>
                  </a:lnTo>
                  <a:lnTo>
                    <a:pt x="138" y="8"/>
                  </a:lnTo>
                  <a:lnTo>
                    <a:pt x="146" y="2"/>
                  </a:lnTo>
                  <a:lnTo>
                    <a:pt x="156" y="0"/>
                  </a:lnTo>
                  <a:lnTo>
                    <a:pt x="166" y="2"/>
                  </a:lnTo>
                  <a:lnTo>
                    <a:pt x="174" y="8"/>
                  </a:lnTo>
                  <a:lnTo>
                    <a:pt x="306" y="142"/>
                  </a:lnTo>
                  <a:lnTo>
                    <a:pt x="310" y="146"/>
                  </a:lnTo>
                  <a:lnTo>
                    <a:pt x="312" y="152"/>
                  </a:lnTo>
                  <a:lnTo>
                    <a:pt x="312" y="156"/>
                  </a:lnTo>
                  <a:lnTo>
                    <a:pt x="312" y="158"/>
                  </a:lnTo>
                  <a:lnTo>
                    <a:pt x="310" y="160"/>
                  </a:lnTo>
                  <a:lnTo>
                    <a:pt x="308" y="164"/>
                  </a:lnTo>
                  <a:lnTo>
                    <a:pt x="302" y="166"/>
                  </a:lnTo>
                  <a:lnTo>
                    <a:pt x="296" y="166"/>
                  </a:lnTo>
                  <a:lnTo>
                    <a:pt x="276" y="166"/>
                  </a:lnTo>
                  <a:lnTo>
                    <a:pt x="276" y="262"/>
                  </a:lnTo>
                  <a:lnTo>
                    <a:pt x="276" y="268"/>
                  </a:lnTo>
                  <a:lnTo>
                    <a:pt x="274" y="274"/>
                  </a:lnTo>
                  <a:lnTo>
                    <a:pt x="272" y="278"/>
                  </a:lnTo>
                  <a:lnTo>
                    <a:pt x="268" y="280"/>
                  </a:lnTo>
                  <a:lnTo>
                    <a:pt x="264" y="282"/>
                  </a:lnTo>
                  <a:lnTo>
                    <a:pt x="258" y="282"/>
                  </a:lnTo>
                  <a:close/>
                  <a:moveTo>
                    <a:pt x="196" y="268"/>
                  </a:moveTo>
                  <a:lnTo>
                    <a:pt x="258" y="268"/>
                  </a:lnTo>
                  <a:lnTo>
                    <a:pt x="260" y="268"/>
                  </a:lnTo>
                  <a:lnTo>
                    <a:pt x="260" y="262"/>
                  </a:lnTo>
                  <a:lnTo>
                    <a:pt x="260" y="152"/>
                  </a:lnTo>
                  <a:lnTo>
                    <a:pt x="296" y="152"/>
                  </a:lnTo>
                  <a:lnTo>
                    <a:pt x="164" y="18"/>
                  </a:lnTo>
                  <a:lnTo>
                    <a:pt x="160" y="16"/>
                  </a:lnTo>
                  <a:lnTo>
                    <a:pt x="156" y="14"/>
                  </a:lnTo>
                  <a:lnTo>
                    <a:pt x="152" y="16"/>
                  </a:lnTo>
                  <a:lnTo>
                    <a:pt x="148" y="18"/>
                  </a:lnTo>
                  <a:lnTo>
                    <a:pt x="16" y="152"/>
                  </a:lnTo>
                  <a:lnTo>
                    <a:pt x="14" y="152"/>
                  </a:lnTo>
                  <a:lnTo>
                    <a:pt x="16" y="152"/>
                  </a:lnTo>
                  <a:lnTo>
                    <a:pt x="50" y="152"/>
                  </a:lnTo>
                  <a:lnTo>
                    <a:pt x="50" y="262"/>
                  </a:lnTo>
                  <a:lnTo>
                    <a:pt x="52" y="266"/>
                  </a:lnTo>
                  <a:lnTo>
                    <a:pt x="58" y="268"/>
                  </a:lnTo>
                  <a:lnTo>
                    <a:pt x="114" y="268"/>
                  </a:lnTo>
                  <a:lnTo>
                    <a:pt x="114" y="164"/>
                  </a:lnTo>
                  <a:lnTo>
                    <a:pt x="196" y="164"/>
                  </a:lnTo>
                  <a:lnTo>
                    <a:pt x="196" y="268"/>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88" name="Freeform 148"/>
            <p:cNvSpPr>
              <a:spLocks noEditPoints="1"/>
            </p:cNvSpPr>
            <p:nvPr/>
          </p:nvSpPr>
          <p:spPr bwMode="auto">
            <a:xfrm>
              <a:off x="10000" y="7190"/>
              <a:ext cx="570" cy="600"/>
            </a:xfrm>
            <a:custGeom>
              <a:avLst/>
              <a:gdLst>
                <a:gd name="T0" fmla="*/ 238 w 306"/>
                <a:gd name="T1" fmla="*/ 8 h 322"/>
                <a:gd name="T2" fmla="*/ 234 w 306"/>
                <a:gd name="T3" fmla="*/ 2 h 322"/>
                <a:gd name="T4" fmla="*/ 78 w 306"/>
                <a:gd name="T5" fmla="*/ 0 h 322"/>
                <a:gd name="T6" fmla="*/ 72 w 306"/>
                <a:gd name="T7" fmla="*/ 2 h 322"/>
                <a:gd name="T8" fmla="*/ 68 w 306"/>
                <a:gd name="T9" fmla="*/ 48 h 322"/>
                <a:gd name="T10" fmla="*/ 16 w 306"/>
                <a:gd name="T11" fmla="*/ 50 h 322"/>
                <a:gd name="T12" fmla="*/ 0 w 306"/>
                <a:gd name="T13" fmla="*/ 74 h 322"/>
                <a:gd name="T14" fmla="*/ 2 w 306"/>
                <a:gd name="T15" fmla="*/ 88 h 322"/>
                <a:gd name="T16" fmla="*/ 44 w 306"/>
                <a:gd name="T17" fmla="*/ 162 h 322"/>
                <a:gd name="T18" fmla="*/ 44 w 306"/>
                <a:gd name="T19" fmla="*/ 162 h 322"/>
                <a:gd name="T20" fmla="*/ 62 w 306"/>
                <a:gd name="T21" fmla="*/ 178 h 322"/>
                <a:gd name="T22" fmla="*/ 72 w 306"/>
                <a:gd name="T23" fmla="*/ 194 h 322"/>
                <a:gd name="T24" fmla="*/ 96 w 306"/>
                <a:gd name="T25" fmla="*/ 228 h 322"/>
                <a:gd name="T26" fmla="*/ 132 w 306"/>
                <a:gd name="T27" fmla="*/ 248 h 322"/>
                <a:gd name="T28" fmla="*/ 126 w 306"/>
                <a:gd name="T29" fmla="*/ 272 h 322"/>
                <a:gd name="T30" fmla="*/ 106 w 306"/>
                <a:gd name="T31" fmla="*/ 280 h 322"/>
                <a:gd name="T32" fmla="*/ 98 w 306"/>
                <a:gd name="T33" fmla="*/ 308 h 322"/>
                <a:gd name="T34" fmla="*/ 72 w 306"/>
                <a:gd name="T35" fmla="*/ 310 h 322"/>
                <a:gd name="T36" fmla="*/ 72 w 306"/>
                <a:gd name="T37" fmla="*/ 320 h 322"/>
                <a:gd name="T38" fmla="*/ 114 w 306"/>
                <a:gd name="T39" fmla="*/ 322 h 322"/>
                <a:gd name="T40" fmla="*/ 228 w 306"/>
                <a:gd name="T41" fmla="*/ 322 h 322"/>
                <a:gd name="T42" fmla="*/ 236 w 306"/>
                <a:gd name="T43" fmla="*/ 314 h 322"/>
                <a:gd name="T44" fmla="*/ 228 w 306"/>
                <a:gd name="T45" fmla="*/ 308 h 322"/>
                <a:gd name="T46" fmla="*/ 208 w 306"/>
                <a:gd name="T47" fmla="*/ 300 h 322"/>
                <a:gd name="T48" fmla="*/ 190 w 306"/>
                <a:gd name="T49" fmla="*/ 274 h 322"/>
                <a:gd name="T50" fmla="*/ 160 w 306"/>
                <a:gd name="T51" fmla="*/ 250 h 322"/>
                <a:gd name="T52" fmla="*/ 188 w 306"/>
                <a:gd name="T53" fmla="*/ 244 h 322"/>
                <a:gd name="T54" fmla="*/ 220 w 306"/>
                <a:gd name="T55" fmla="*/ 218 h 322"/>
                <a:gd name="T56" fmla="*/ 236 w 306"/>
                <a:gd name="T57" fmla="*/ 180 h 322"/>
                <a:gd name="T58" fmla="*/ 252 w 306"/>
                <a:gd name="T59" fmla="*/ 174 h 322"/>
                <a:gd name="T60" fmla="*/ 262 w 306"/>
                <a:gd name="T61" fmla="*/ 162 h 322"/>
                <a:gd name="T62" fmla="*/ 302 w 306"/>
                <a:gd name="T63" fmla="*/ 88 h 322"/>
                <a:gd name="T64" fmla="*/ 306 w 306"/>
                <a:gd name="T65" fmla="*/ 82 h 322"/>
                <a:gd name="T66" fmla="*/ 304 w 306"/>
                <a:gd name="T67" fmla="*/ 64 h 322"/>
                <a:gd name="T68" fmla="*/ 280 w 306"/>
                <a:gd name="T69" fmla="*/ 48 h 322"/>
                <a:gd name="T70" fmla="*/ 68 w 306"/>
                <a:gd name="T71" fmla="*/ 164 h 322"/>
                <a:gd name="T72" fmla="*/ 56 w 306"/>
                <a:gd name="T73" fmla="*/ 154 h 322"/>
                <a:gd name="T74" fmla="*/ 16 w 306"/>
                <a:gd name="T75" fmla="*/ 82 h 322"/>
                <a:gd name="T76" fmla="*/ 14 w 306"/>
                <a:gd name="T77" fmla="*/ 74 h 322"/>
                <a:gd name="T78" fmla="*/ 18 w 306"/>
                <a:gd name="T79" fmla="*/ 66 h 322"/>
                <a:gd name="T80" fmla="*/ 68 w 306"/>
                <a:gd name="T81" fmla="*/ 64 h 322"/>
                <a:gd name="T82" fmla="*/ 180 w 306"/>
                <a:gd name="T83" fmla="*/ 286 h 322"/>
                <a:gd name="T84" fmla="*/ 192 w 306"/>
                <a:gd name="T85" fmla="*/ 296 h 322"/>
                <a:gd name="T86" fmla="*/ 112 w 306"/>
                <a:gd name="T87" fmla="*/ 308 h 322"/>
                <a:gd name="T88" fmla="*/ 114 w 306"/>
                <a:gd name="T89" fmla="*/ 296 h 322"/>
                <a:gd name="T90" fmla="*/ 126 w 306"/>
                <a:gd name="T91" fmla="*/ 286 h 322"/>
                <a:gd name="T92" fmla="*/ 222 w 306"/>
                <a:gd name="T93" fmla="*/ 56 h 322"/>
                <a:gd name="T94" fmla="*/ 222 w 306"/>
                <a:gd name="T95" fmla="*/ 172 h 322"/>
                <a:gd name="T96" fmla="*/ 222 w 306"/>
                <a:gd name="T97" fmla="*/ 174 h 322"/>
                <a:gd name="T98" fmla="*/ 208 w 306"/>
                <a:gd name="T99" fmla="*/ 208 h 322"/>
                <a:gd name="T100" fmla="*/ 178 w 306"/>
                <a:gd name="T101" fmla="*/ 232 h 322"/>
                <a:gd name="T102" fmla="*/ 152 w 306"/>
                <a:gd name="T103" fmla="*/ 236 h 322"/>
                <a:gd name="T104" fmla="*/ 116 w 306"/>
                <a:gd name="T105" fmla="*/ 226 h 322"/>
                <a:gd name="T106" fmla="*/ 90 w 306"/>
                <a:gd name="T107" fmla="*/ 198 h 322"/>
                <a:gd name="T108" fmla="*/ 84 w 306"/>
                <a:gd name="T109" fmla="*/ 172 h 322"/>
                <a:gd name="T110" fmla="*/ 82 w 306"/>
                <a:gd name="T111" fmla="*/ 56 h 322"/>
                <a:gd name="T112" fmla="*/ 222 w 306"/>
                <a:gd name="T113" fmla="*/ 56 h 322"/>
                <a:gd name="T114" fmla="*/ 290 w 306"/>
                <a:gd name="T115" fmla="*/ 82 h 322"/>
                <a:gd name="T116" fmla="*/ 250 w 306"/>
                <a:gd name="T117" fmla="*/ 154 h 322"/>
                <a:gd name="T118" fmla="*/ 238 w 306"/>
                <a:gd name="T119" fmla="*/ 164 h 322"/>
                <a:gd name="T120" fmla="*/ 280 w 306"/>
                <a:gd name="T121" fmla="*/ 64 h 322"/>
                <a:gd name="T122" fmla="*/ 290 w 306"/>
                <a:gd name="T123" fmla="*/ 70 h 322"/>
                <a:gd name="T124" fmla="*/ 290 w 306"/>
                <a:gd name="T125" fmla="*/ 80 h 3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6"/>
                <a:gd name="T190" fmla="*/ 0 h 322"/>
                <a:gd name="T191" fmla="*/ 306 w 306"/>
                <a:gd name="T192" fmla="*/ 322 h 3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6" h="322">
                  <a:moveTo>
                    <a:pt x="280" y="48"/>
                  </a:moveTo>
                  <a:lnTo>
                    <a:pt x="238" y="48"/>
                  </a:lnTo>
                  <a:lnTo>
                    <a:pt x="238" y="8"/>
                  </a:lnTo>
                  <a:lnTo>
                    <a:pt x="236" y="4"/>
                  </a:lnTo>
                  <a:lnTo>
                    <a:pt x="234" y="2"/>
                  </a:lnTo>
                  <a:lnTo>
                    <a:pt x="232" y="0"/>
                  </a:lnTo>
                  <a:lnTo>
                    <a:pt x="228" y="0"/>
                  </a:lnTo>
                  <a:lnTo>
                    <a:pt x="78" y="0"/>
                  </a:lnTo>
                  <a:lnTo>
                    <a:pt x="74" y="0"/>
                  </a:lnTo>
                  <a:lnTo>
                    <a:pt x="72" y="2"/>
                  </a:lnTo>
                  <a:lnTo>
                    <a:pt x="70" y="4"/>
                  </a:lnTo>
                  <a:lnTo>
                    <a:pt x="68" y="8"/>
                  </a:lnTo>
                  <a:lnTo>
                    <a:pt x="68" y="48"/>
                  </a:lnTo>
                  <a:lnTo>
                    <a:pt x="26" y="48"/>
                  </a:lnTo>
                  <a:lnTo>
                    <a:pt x="16" y="50"/>
                  </a:lnTo>
                  <a:lnTo>
                    <a:pt x="8" y="56"/>
                  </a:lnTo>
                  <a:lnTo>
                    <a:pt x="2" y="64"/>
                  </a:lnTo>
                  <a:lnTo>
                    <a:pt x="0" y="74"/>
                  </a:lnTo>
                  <a:lnTo>
                    <a:pt x="0" y="82"/>
                  </a:lnTo>
                  <a:lnTo>
                    <a:pt x="2" y="88"/>
                  </a:lnTo>
                  <a:lnTo>
                    <a:pt x="4" y="88"/>
                  </a:lnTo>
                  <a:lnTo>
                    <a:pt x="44" y="162"/>
                  </a:lnTo>
                  <a:lnTo>
                    <a:pt x="48" y="168"/>
                  </a:lnTo>
                  <a:lnTo>
                    <a:pt x="54" y="174"/>
                  </a:lnTo>
                  <a:lnTo>
                    <a:pt x="62" y="178"/>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14" y="274"/>
                  </a:lnTo>
                  <a:lnTo>
                    <a:pt x="106" y="280"/>
                  </a:lnTo>
                  <a:lnTo>
                    <a:pt x="100" y="290"/>
                  </a:lnTo>
                  <a:lnTo>
                    <a:pt x="98" y="300"/>
                  </a:lnTo>
                  <a:lnTo>
                    <a:pt x="98" y="308"/>
                  </a:lnTo>
                  <a:lnTo>
                    <a:pt x="78" y="308"/>
                  </a:lnTo>
                  <a:lnTo>
                    <a:pt x="72" y="310"/>
                  </a:lnTo>
                  <a:lnTo>
                    <a:pt x="70" y="314"/>
                  </a:lnTo>
                  <a:lnTo>
                    <a:pt x="72" y="320"/>
                  </a:lnTo>
                  <a:lnTo>
                    <a:pt x="78" y="322"/>
                  </a:lnTo>
                  <a:lnTo>
                    <a:pt x="98" y="322"/>
                  </a:lnTo>
                  <a:lnTo>
                    <a:pt x="114" y="322"/>
                  </a:lnTo>
                  <a:lnTo>
                    <a:pt x="192" y="322"/>
                  </a:lnTo>
                  <a:lnTo>
                    <a:pt x="208" y="322"/>
                  </a:lnTo>
                  <a:lnTo>
                    <a:pt x="228" y="322"/>
                  </a:lnTo>
                  <a:lnTo>
                    <a:pt x="234" y="320"/>
                  </a:lnTo>
                  <a:lnTo>
                    <a:pt x="236" y="314"/>
                  </a:lnTo>
                  <a:lnTo>
                    <a:pt x="234" y="310"/>
                  </a:lnTo>
                  <a:lnTo>
                    <a:pt x="228" y="308"/>
                  </a:lnTo>
                  <a:lnTo>
                    <a:pt x="208" y="308"/>
                  </a:lnTo>
                  <a:lnTo>
                    <a:pt x="208" y="300"/>
                  </a:lnTo>
                  <a:lnTo>
                    <a:pt x="206" y="290"/>
                  </a:lnTo>
                  <a:lnTo>
                    <a:pt x="200" y="280"/>
                  </a:lnTo>
                  <a:lnTo>
                    <a:pt x="190" y="274"/>
                  </a:lnTo>
                  <a:lnTo>
                    <a:pt x="180" y="272"/>
                  </a:lnTo>
                  <a:lnTo>
                    <a:pt x="160" y="272"/>
                  </a:lnTo>
                  <a:lnTo>
                    <a:pt x="160" y="250"/>
                  </a:lnTo>
                  <a:lnTo>
                    <a:pt x="174" y="248"/>
                  </a:lnTo>
                  <a:lnTo>
                    <a:pt x="188" y="244"/>
                  </a:lnTo>
                  <a:lnTo>
                    <a:pt x="200" y="236"/>
                  </a:lnTo>
                  <a:lnTo>
                    <a:pt x="210" y="228"/>
                  </a:lnTo>
                  <a:lnTo>
                    <a:pt x="220" y="218"/>
                  </a:lnTo>
                  <a:lnTo>
                    <a:pt x="228" y="208"/>
                  </a:lnTo>
                  <a:lnTo>
                    <a:pt x="232" y="194"/>
                  </a:lnTo>
                  <a:lnTo>
                    <a:pt x="236" y="180"/>
                  </a:lnTo>
                  <a:lnTo>
                    <a:pt x="244" y="178"/>
                  </a:lnTo>
                  <a:lnTo>
                    <a:pt x="252" y="174"/>
                  </a:lnTo>
                  <a:lnTo>
                    <a:pt x="258" y="168"/>
                  </a:lnTo>
                  <a:lnTo>
                    <a:pt x="262" y="162"/>
                  </a:lnTo>
                  <a:lnTo>
                    <a:pt x="302" y="88"/>
                  </a:lnTo>
                  <a:lnTo>
                    <a:pt x="306" y="82"/>
                  </a:lnTo>
                  <a:lnTo>
                    <a:pt x="306" y="74"/>
                  </a:lnTo>
                  <a:lnTo>
                    <a:pt x="304" y="64"/>
                  </a:lnTo>
                  <a:lnTo>
                    <a:pt x="298" y="56"/>
                  </a:lnTo>
                  <a:lnTo>
                    <a:pt x="290" y="50"/>
                  </a:lnTo>
                  <a:lnTo>
                    <a:pt x="280" y="48"/>
                  </a:lnTo>
                  <a:close/>
                  <a:moveTo>
                    <a:pt x="68" y="164"/>
                  </a:moveTo>
                  <a:lnTo>
                    <a:pt x="68" y="164"/>
                  </a:lnTo>
                  <a:lnTo>
                    <a:pt x="62" y="160"/>
                  </a:lnTo>
                  <a:lnTo>
                    <a:pt x="56" y="154"/>
                  </a:lnTo>
                  <a:lnTo>
                    <a:pt x="16" y="82"/>
                  </a:lnTo>
                  <a:lnTo>
                    <a:pt x="16" y="80"/>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4" y="296"/>
                  </a:lnTo>
                  <a:lnTo>
                    <a:pt x="116" y="290"/>
                  </a:lnTo>
                  <a:lnTo>
                    <a:pt x="120" y="288"/>
                  </a:lnTo>
                  <a:lnTo>
                    <a:pt x="126" y="286"/>
                  </a:lnTo>
                  <a:lnTo>
                    <a:pt x="152" y="286"/>
                  </a:lnTo>
                  <a:lnTo>
                    <a:pt x="180" y="286"/>
                  </a:lnTo>
                  <a:close/>
                  <a:moveTo>
                    <a:pt x="222" y="56"/>
                  </a:moveTo>
                  <a:lnTo>
                    <a:pt x="222" y="170"/>
                  </a:lnTo>
                  <a:lnTo>
                    <a:pt x="222" y="172"/>
                  </a:lnTo>
                  <a:lnTo>
                    <a:pt x="222" y="174"/>
                  </a:lnTo>
                  <a:lnTo>
                    <a:pt x="220" y="186"/>
                  </a:lnTo>
                  <a:lnTo>
                    <a:pt x="216" y="198"/>
                  </a:lnTo>
                  <a:lnTo>
                    <a:pt x="208" y="208"/>
                  </a:lnTo>
                  <a:lnTo>
                    <a:pt x="200" y="218"/>
                  </a:lnTo>
                  <a:lnTo>
                    <a:pt x="190" y="226"/>
                  </a:lnTo>
                  <a:lnTo>
                    <a:pt x="178" y="232"/>
                  </a:lnTo>
                  <a:lnTo>
                    <a:pt x="166" y="234"/>
                  </a:lnTo>
                  <a:lnTo>
                    <a:pt x="152" y="236"/>
                  </a:lnTo>
                  <a:lnTo>
                    <a:pt x="140" y="234"/>
                  </a:lnTo>
                  <a:lnTo>
                    <a:pt x="128" y="232"/>
                  </a:lnTo>
                  <a:lnTo>
                    <a:pt x="116" y="226"/>
                  </a:lnTo>
                  <a:lnTo>
                    <a:pt x="106" y="218"/>
                  </a:lnTo>
                  <a:lnTo>
                    <a:pt x="98" y="208"/>
                  </a:lnTo>
                  <a:lnTo>
                    <a:pt x="90" y="198"/>
                  </a:lnTo>
                  <a:lnTo>
                    <a:pt x="86" y="186"/>
                  </a:lnTo>
                  <a:lnTo>
                    <a:pt x="84" y="174"/>
                  </a:lnTo>
                  <a:lnTo>
                    <a:pt x="84" y="172"/>
                  </a:lnTo>
                  <a:lnTo>
                    <a:pt x="82" y="170"/>
                  </a:lnTo>
                  <a:lnTo>
                    <a:pt x="82" y="56"/>
                  </a:lnTo>
                  <a:lnTo>
                    <a:pt x="82" y="14"/>
                  </a:lnTo>
                  <a:lnTo>
                    <a:pt x="222" y="14"/>
                  </a:lnTo>
                  <a:lnTo>
                    <a:pt x="222" y="56"/>
                  </a:lnTo>
                  <a:close/>
                  <a:moveTo>
                    <a:pt x="290" y="80"/>
                  </a:moveTo>
                  <a:lnTo>
                    <a:pt x="290" y="80"/>
                  </a:lnTo>
                  <a:lnTo>
                    <a:pt x="290" y="82"/>
                  </a:lnTo>
                  <a:lnTo>
                    <a:pt x="250" y="154"/>
                  </a:lnTo>
                  <a:lnTo>
                    <a:pt x="244" y="160"/>
                  </a:lnTo>
                  <a:lnTo>
                    <a:pt x="238" y="164"/>
                  </a:lnTo>
                  <a:lnTo>
                    <a:pt x="238" y="64"/>
                  </a:lnTo>
                  <a:lnTo>
                    <a:pt x="280" y="64"/>
                  </a:lnTo>
                  <a:lnTo>
                    <a:pt x="284" y="64"/>
                  </a:lnTo>
                  <a:lnTo>
                    <a:pt x="288" y="66"/>
                  </a:lnTo>
                  <a:lnTo>
                    <a:pt x="290" y="70"/>
                  </a:lnTo>
                  <a:lnTo>
                    <a:pt x="292" y="74"/>
                  </a:lnTo>
                  <a:lnTo>
                    <a:pt x="290" y="80"/>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89" name="Freeform 144"/>
            <p:cNvSpPr>
              <a:spLocks noEditPoints="1"/>
            </p:cNvSpPr>
            <p:nvPr/>
          </p:nvSpPr>
          <p:spPr bwMode="auto">
            <a:xfrm>
              <a:off x="6805" y="7970"/>
              <a:ext cx="523" cy="335"/>
            </a:xfrm>
            <a:custGeom>
              <a:avLst/>
              <a:gdLst>
                <a:gd name="T0" fmla="*/ 314 w 334"/>
                <a:gd name="T1" fmla="*/ 0 h 214"/>
                <a:gd name="T2" fmla="*/ 22 w 334"/>
                <a:gd name="T3" fmla="*/ 0 h 214"/>
                <a:gd name="T4" fmla="*/ 22 w 334"/>
                <a:gd name="T5" fmla="*/ 0 h 214"/>
                <a:gd name="T6" fmla="*/ 14 w 334"/>
                <a:gd name="T7" fmla="*/ 2 h 214"/>
                <a:gd name="T8" fmla="*/ 6 w 334"/>
                <a:gd name="T9" fmla="*/ 6 h 214"/>
                <a:gd name="T10" fmla="*/ 2 w 334"/>
                <a:gd name="T11" fmla="*/ 12 h 214"/>
                <a:gd name="T12" fmla="*/ 0 w 334"/>
                <a:gd name="T13" fmla="*/ 20 h 214"/>
                <a:gd name="T14" fmla="*/ 0 w 334"/>
                <a:gd name="T15" fmla="*/ 192 h 214"/>
                <a:gd name="T16" fmla="*/ 0 w 334"/>
                <a:gd name="T17" fmla="*/ 192 h 214"/>
                <a:gd name="T18" fmla="*/ 2 w 334"/>
                <a:gd name="T19" fmla="*/ 200 h 214"/>
                <a:gd name="T20" fmla="*/ 6 w 334"/>
                <a:gd name="T21" fmla="*/ 208 h 214"/>
                <a:gd name="T22" fmla="*/ 14 w 334"/>
                <a:gd name="T23" fmla="*/ 212 h 214"/>
                <a:gd name="T24" fmla="*/ 22 w 334"/>
                <a:gd name="T25" fmla="*/ 214 h 214"/>
                <a:gd name="T26" fmla="*/ 314 w 334"/>
                <a:gd name="T27" fmla="*/ 214 h 214"/>
                <a:gd name="T28" fmla="*/ 314 w 334"/>
                <a:gd name="T29" fmla="*/ 214 h 214"/>
                <a:gd name="T30" fmla="*/ 322 w 334"/>
                <a:gd name="T31" fmla="*/ 212 h 214"/>
                <a:gd name="T32" fmla="*/ 328 w 334"/>
                <a:gd name="T33" fmla="*/ 208 h 214"/>
                <a:gd name="T34" fmla="*/ 334 w 334"/>
                <a:gd name="T35" fmla="*/ 200 h 214"/>
                <a:gd name="T36" fmla="*/ 334 w 334"/>
                <a:gd name="T37" fmla="*/ 192 h 214"/>
                <a:gd name="T38" fmla="*/ 334 w 334"/>
                <a:gd name="T39" fmla="*/ 20 h 214"/>
                <a:gd name="T40" fmla="*/ 334 w 334"/>
                <a:gd name="T41" fmla="*/ 20 h 214"/>
                <a:gd name="T42" fmla="*/ 334 w 334"/>
                <a:gd name="T43" fmla="*/ 12 h 214"/>
                <a:gd name="T44" fmla="*/ 328 w 334"/>
                <a:gd name="T45" fmla="*/ 6 h 214"/>
                <a:gd name="T46" fmla="*/ 322 w 334"/>
                <a:gd name="T47" fmla="*/ 2 h 214"/>
                <a:gd name="T48" fmla="*/ 314 w 334"/>
                <a:gd name="T49" fmla="*/ 0 h 214"/>
                <a:gd name="T50" fmla="*/ 314 w 334"/>
                <a:gd name="T51" fmla="*/ 0 h 214"/>
                <a:gd name="T52" fmla="*/ 300 w 334"/>
                <a:gd name="T53" fmla="*/ 14 h 214"/>
                <a:gd name="T54" fmla="*/ 174 w 334"/>
                <a:gd name="T55" fmla="*/ 108 h 214"/>
                <a:gd name="T56" fmla="*/ 36 w 334"/>
                <a:gd name="T57" fmla="*/ 14 h 214"/>
                <a:gd name="T58" fmla="*/ 300 w 334"/>
                <a:gd name="T59" fmla="*/ 14 h 214"/>
                <a:gd name="T60" fmla="*/ 320 w 334"/>
                <a:gd name="T61" fmla="*/ 192 h 214"/>
                <a:gd name="T62" fmla="*/ 320 w 334"/>
                <a:gd name="T63" fmla="*/ 192 h 214"/>
                <a:gd name="T64" fmla="*/ 318 w 334"/>
                <a:gd name="T65" fmla="*/ 196 h 214"/>
                <a:gd name="T66" fmla="*/ 314 w 334"/>
                <a:gd name="T67" fmla="*/ 198 h 214"/>
                <a:gd name="T68" fmla="*/ 22 w 334"/>
                <a:gd name="T69" fmla="*/ 198 h 214"/>
                <a:gd name="T70" fmla="*/ 22 w 334"/>
                <a:gd name="T71" fmla="*/ 198 h 214"/>
                <a:gd name="T72" fmla="*/ 18 w 334"/>
                <a:gd name="T73" fmla="*/ 196 h 214"/>
                <a:gd name="T74" fmla="*/ 16 w 334"/>
                <a:gd name="T75" fmla="*/ 192 h 214"/>
                <a:gd name="T76" fmla="*/ 16 w 334"/>
                <a:gd name="T77" fmla="*/ 20 h 214"/>
                <a:gd name="T78" fmla="*/ 16 w 334"/>
                <a:gd name="T79" fmla="*/ 20 h 214"/>
                <a:gd name="T80" fmla="*/ 16 w 334"/>
                <a:gd name="T81" fmla="*/ 18 h 214"/>
                <a:gd name="T82" fmla="*/ 170 w 334"/>
                <a:gd name="T83" fmla="*/ 122 h 214"/>
                <a:gd name="T84" fmla="*/ 170 w 334"/>
                <a:gd name="T85" fmla="*/ 122 h 214"/>
                <a:gd name="T86" fmla="*/ 174 w 334"/>
                <a:gd name="T87" fmla="*/ 124 h 214"/>
                <a:gd name="T88" fmla="*/ 174 w 334"/>
                <a:gd name="T89" fmla="*/ 124 h 214"/>
                <a:gd name="T90" fmla="*/ 178 w 334"/>
                <a:gd name="T91" fmla="*/ 122 h 214"/>
                <a:gd name="T92" fmla="*/ 320 w 334"/>
                <a:gd name="T93" fmla="*/ 18 h 214"/>
                <a:gd name="T94" fmla="*/ 320 w 334"/>
                <a:gd name="T95" fmla="*/ 18 h 214"/>
                <a:gd name="T96" fmla="*/ 320 w 334"/>
                <a:gd name="T97" fmla="*/ 20 h 214"/>
                <a:gd name="T98" fmla="*/ 320 w 334"/>
                <a:gd name="T99" fmla="*/ 192 h 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4"/>
                <a:gd name="T151" fmla="*/ 0 h 214"/>
                <a:gd name="T152" fmla="*/ 334 w 334"/>
                <a:gd name="T153" fmla="*/ 214 h 2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4" h="214">
                  <a:moveTo>
                    <a:pt x="314" y="0"/>
                  </a:moveTo>
                  <a:lnTo>
                    <a:pt x="22" y="0"/>
                  </a:lnTo>
                  <a:lnTo>
                    <a:pt x="14" y="2"/>
                  </a:lnTo>
                  <a:lnTo>
                    <a:pt x="6" y="6"/>
                  </a:lnTo>
                  <a:lnTo>
                    <a:pt x="2" y="12"/>
                  </a:lnTo>
                  <a:lnTo>
                    <a:pt x="0" y="20"/>
                  </a:lnTo>
                  <a:lnTo>
                    <a:pt x="0" y="192"/>
                  </a:lnTo>
                  <a:lnTo>
                    <a:pt x="2" y="200"/>
                  </a:lnTo>
                  <a:lnTo>
                    <a:pt x="6" y="208"/>
                  </a:lnTo>
                  <a:lnTo>
                    <a:pt x="14" y="212"/>
                  </a:lnTo>
                  <a:lnTo>
                    <a:pt x="22" y="214"/>
                  </a:lnTo>
                  <a:lnTo>
                    <a:pt x="314" y="214"/>
                  </a:lnTo>
                  <a:lnTo>
                    <a:pt x="322" y="212"/>
                  </a:lnTo>
                  <a:lnTo>
                    <a:pt x="328" y="208"/>
                  </a:lnTo>
                  <a:lnTo>
                    <a:pt x="334" y="200"/>
                  </a:lnTo>
                  <a:lnTo>
                    <a:pt x="334" y="192"/>
                  </a:lnTo>
                  <a:lnTo>
                    <a:pt x="334" y="20"/>
                  </a:lnTo>
                  <a:lnTo>
                    <a:pt x="334" y="12"/>
                  </a:lnTo>
                  <a:lnTo>
                    <a:pt x="328" y="6"/>
                  </a:lnTo>
                  <a:lnTo>
                    <a:pt x="322" y="2"/>
                  </a:lnTo>
                  <a:lnTo>
                    <a:pt x="314" y="0"/>
                  </a:lnTo>
                  <a:close/>
                  <a:moveTo>
                    <a:pt x="300" y="14"/>
                  </a:moveTo>
                  <a:lnTo>
                    <a:pt x="174" y="108"/>
                  </a:lnTo>
                  <a:lnTo>
                    <a:pt x="36" y="14"/>
                  </a:lnTo>
                  <a:lnTo>
                    <a:pt x="300" y="14"/>
                  </a:lnTo>
                  <a:close/>
                  <a:moveTo>
                    <a:pt x="320" y="192"/>
                  </a:moveTo>
                  <a:lnTo>
                    <a:pt x="320" y="192"/>
                  </a:lnTo>
                  <a:lnTo>
                    <a:pt x="318" y="196"/>
                  </a:lnTo>
                  <a:lnTo>
                    <a:pt x="314" y="198"/>
                  </a:lnTo>
                  <a:lnTo>
                    <a:pt x="22" y="198"/>
                  </a:lnTo>
                  <a:lnTo>
                    <a:pt x="18" y="196"/>
                  </a:lnTo>
                  <a:lnTo>
                    <a:pt x="16" y="192"/>
                  </a:lnTo>
                  <a:lnTo>
                    <a:pt x="16" y="20"/>
                  </a:lnTo>
                  <a:lnTo>
                    <a:pt x="16" y="18"/>
                  </a:lnTo>
                  <a:lnTo>
                    <a:pt x="170" y="122"/>
                  </a:lnTo>
                  <a:lnTo>
                    <a:pt x="174" y="124"/>
                  </a:lnTo>
                  <a:lnTo>
                    <a:pt x="178" y="122"/>
                  </a:lnTo>
                  <a:lnTo>
                    <a:pt x="320" y="18"/>
                  </a:lnTo>
                  <a:lnTo>
                    <a:pt x="320" y="20"/>
                  </a:lnTo>
                  <a:lnTo>
                    <a:pt x="320" y="192"/>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nvGrpSpPr>
            <p:cNvPr id="18490" name="组 25"/>
            <p:cNvGrpSpPr/>
            <p:nvPr/>
          </p:nvGrpSpPr>
          <p:grpSpPr bwMode="auto">
            <a:xfrm>
              <a:off x="2543" y="4005"/>
              <a:ext cx="415" cy="415"/>
              <a:chOff x="3948113" y="2317750"/>
              <a:chExt cx="368300" cy="368300"/>
            </a:xfrm>
          </p:grpSpPr>
          <p:sp>
            <p:nvSpPr>
              <p:cNvPr id="18494" name="Freeform 146"/>
              <p:cNvSpPr>
                <a:spLocks noEditPoints="1"/>
              </p:cNvSpPr>
              <p:nvPr/>
            </p:nvSpPr>
            <p:spPr bwMode="auto">
              <a:xfrm>
                <a:off x="3948113" y="2317750"/>
                <a:ext cx="368300" cy="368300"/>
              </a:xfrm>
              <a:custGeom>
                <a:avLst/>
                <a:gdLst>
                  <a:gd name="T0" fmla="*/ 206 w 232"/>
                  <a:gd name="T1" fmla="*/ 232 h 232"/>
                  <a:gd name="T2" fmla="*/ 26 w 232"/>
                  <a:gd name="T3" fmla="*/ 232 h 232"/>
                  <a:gd name="T4" fmla="*/ 26 w 232"/>
                  <a:gd name="T5" fmla="*/ 232 h 232"/>
                  <a:gd name="T6" fmla="*/ 16 w 232"/>
                  <a:gd name="T7" fmla="*/ 230 h 232"/>
                  <a:gd name="T8" fmla="*/ 8 w 232"/>
                  <a:gd name="T9" fmla="*/ 224 h 232"/>
                  <a:gd name="T10" fmla="*/ 2 w 232"/>
                  <a:gd name="T11" fmla="*/ 216 h 232"/>
                  <a:gd name="T12" fmla="*/ 0 w 232"/>
                  <a:gd name="T13" fmla="*/ 204 h 232"/>
                  <a:gd name="T14" fmla="*/ 0 w 232"/>
                  <a:gd name="T15" fmla="*/ 26 h 232"/>
                  <a:gd name="T16" fmla="*/ 0 w 232"/>
                  <a:gd name="T17" fmla="*/ 26 h 232"/>
                  <a:gd name="T18" fmla="*/ 2 w 232"/>
                  <a:gd name="T19" fmla="*/ 16 h 232"/>
                  <a:gd name="T20" fmla="*/ 8 w 232"/>
                  <a:gd name="T21" fmla="*/ 8 h 232"/>
                  <a:gd name="T22" fmla="*/ 16 w 232"/>
                  <a:gd name="T23" fmla="*/ 2 h 232"/>
                  <a:gd name="T24" fmla="*/ 26 w 232"/>
                  <a:gd name="T25" fmla="*/ 0 h 232"/>
                  <a:gd name="T26" fmla="*/ 206 w 232"/>
                  <a:gd name="T27" fmla="*/ 0 h 232"/>
                  <a:gd name="T28" fmla="*/ 206 w 232"/>
                  <a:gd name="T29" fmla="*/ 0 h 232"/>
                  <a:gd name="T30" fmla="*/ 216 w 232"/>
                  <a:gd name="T31" fmla="*/ 2 h 232"/>
                  <a:gd name="T32" fmla="*/ 224 w 232"/>
                  <a:gd name="T33" fmla="*/ 8 h 232"/>
                  <a:gd name="T34" fmla="*/ 230 w 232"/>
                  <a:gd name="T35" fmla="*/ 16 h 232"/>
                  <a:gd name="T36" fmla="*/ 232 w 232"/>
                  <a:gd name="T37" fmla="*/ 26 h 232"/>
                  <a:gd name="T38" fmla="*/ 232 w 232"/>
                  <a:gd name="T39" fmla="*/ 204 h 232"/>
                  <a:gd name="T40" fmla="*/ 232 w 232"/>
                  <a:gd name="T41" fmla="*/ 204 h 232"/>
                  <a:gd name="T42" fmla="*/ 230 w 232"/>
                  <a:gd name="T43" fmla="*/ 216 h 232"/>
                  <a:gd name="T44" fmla="*/ 224 w 232"/>
                  <a:gd name="T45" fmla="*/ 224 h 232"/>
                  <a:gd name="T46" fmla="*/ 216 w 232"/>
                  <a:gd name="T47" fmla="*/ 230 h 232"/>
                  <a:gd name="T48" fmla="*/ 206 w 232"/>
                  <a:gd name="T49" fmla="*/ 232 h 232"/>
                  <a:gd name="T50" fmla="*/ 206 w 232"/>
                  <a:gd name="T51" fmla="*/ 232 h 232"/>
                  <a:gd name="T52" fmla="*/ 26 w 232"/>
                  <a:gd name="T53" fmla="*/ 14 h 232"/>
                  <a:gd name="T54" fmla="*/ 26 w 232"/>
                  <a:gd name="T55" fmla="*/ 14 h 232"/>
                  <a:gd name="T56" fmla="*/ 22 w 232"/>
                  <a:gd name="T57" fmla="*/ 16 h 232"/>
                  <a:gd name="T58" fmla="*/ 18 w 232"/>
                  <a:gd name="T59" fmla="*/ 18 h 232"/>
                  <a:gd name="T60" fmla="*/ 16 w 232"/>
                  <a:gd name="T61" fmla="*/ 22 h 232"/>
                  <a:gd name="T62" fmla="*/ 14 w 232"/>
                  <a:gd name="T63" fmla="*/ 26 h 232"/>
                  <a:gd name="T64" fmla="*/ 14 w 232"/>
                  <a:gd name="T65" fmla="*/ 204 h 232"/>
                  <a:gd name="T66" fmla="*/ 14 w 232"/>
                  <a:gd name="T67" fmla="*/ 204 h 232"/>
                  <a:gd name="T68" fmla="*/ 16 w 232"/>
                  <a:gd name="T69" fmla="*/ 210 h 232"/>
                  <a:gd name="T70" fmla="*/ 18 w 232"/>
                  <a:gd name="T71" fmla="*/ 214 h 232"/>
                  <a:gd name="T72" fmla="*/ 22 w 232"/>
                  <a:gd name="T73" fmla="*/ 216 h 232"/>
                  <a:gd name="T74" fmla="*/ 26 w 232"/>
                  <a:gd name="T75" fmla="*/ 216 h 232"/>
                  <a:gd name="T76" fmla="*/ 206 w 232"/>
                  <a:gd name="T77" fmla="*/ 216 h 232"/>
                  <a:gd name="T78" fmla="*/ 206 w 232"/>
                  <a:gd name="T79" fmla="*/ 216 h 232"/>
                  <a:gd name="T80" fmla="*/ 210 w 232"/>
                  <a:gd name="T81" fmla="*/ 216 h 232"/>
                  <a:gd name="T82" fmla="*/ 214 w 232"/>
                  <a:gd name="T83" fmla="*/ 214 h 232"/>
                  <a:gd name="T84" fmla="*/ 216 w 232"/>
                  <a:gd name="T85" fmla="*/ 210 h 232"/>
                  <a:gd name="T86" fmla="*/ 216 w 232"/>
                  <a:gd name="T87" fmla="*/ 204 h 232"/>
                  <a:gd name="T88" fmla="*/ 216 w 232"/>
                  <a:gd name="T89" fmla="*/ 26 h 232"/>
                  <a:gd name="T90" fmla="*/ 216 w 232"/>
                  <a:gd name="T91" fmla="*/ 26 h 232"/>
                  <a:gd name="T92" fmla="*/ 216 w 232"/>
                  <a:gd name="T93" fmla="*/ 22 h 232"/>
                  <a:gd name="T94" fmla="*/ 214 w 232"/>
                  <a:gd name="T95" fmla="*/ 18 h 232"/>
                  <a:gd name="T96" fmla="*/ 210 w 232"/>
                  <a:gd name="T97" fmla="*/ 16 h 232"/>
                  <a:gd name="T98" fmla="*/ 206 w 232"/>
                  <a:gd name="T99" fmla="*/ 14 h 232"/>
                  <a:gd name="T100" fmla="*/ 26 w 232"/>
                  <a:gd name="T101" fmla="*/ 14 h 23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2"/>
                  <a:gd name="T154" fmla="*/ 0 h 232"/>
                  <a:gd name="T155" fmla="*/ 232 w 232"/>
                  <a:gd name="T156" fmla="*/ 232 h 23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2" h="232">
                    <a:moveTo>
                      <a:pt x="206" y="232"/>
                    </a:moveTo>
                    <a:lnTo>
                      <a:pt x="26" y="232"/>
                    </a:lnTo>
                    <a:lnTo>
                      <a:pt x="16" y="230"/>
                    </a:lnTo>
                    <a:lnTo>
                      <a:pt x="8" y="224"/>
                    </a:lnTo>
                    <a:lnTo>
                      <a:pt x="2" y="216"/>
                    </a:lnTo>
                    <a:lnTo>
                      <a:pt x="0" y="204"/>
                    </a:lnTo>
                    <a:lnTo>
                      <a:pt x="0" y="26"/>
                    </a:lnTo>
                    <a:lnTo>
                      <a:pt x="2" y="16"/>
                    </a:lnTo>
                    <a:lnTo>
                      <a:pt x="8" y="8"/>
                    </a:lnTo>
                    <a:lnTo>
                      <a:pt x="16" y="2"/>
                    </a:lnTo>
                    <a:lnTo>
                      <a:pt x="26" y="0"/>
                    </a:lnTo>
                    <a:lnTo>
                      <a:pt x="206" y="0"/>
                    </a:lnTo>
                    <a:lnTo>
                      <a:pt x="216" y="2"/>
                    </a:lnTo>
                    <a:lnTo>
                      <a:pt x="224" y="8"/>
                    </a:lnTo>
                    <a:lnTo>
                      <a:pt x="230" y="16"/>
                    </a:lnTo>
                    <a:lnTo>
                      <a:pt x="232" y="26"/>
                    </a:lnTo>
                    <a:lnTo>
                      <a:pt x="232" y="204"/>
                    </a:lnTo>
                    <a:lnTo>
                      <a:pt x="230" y="216"/>
                    </a:lnTo>
                    <a:lnTo>
                      <a:pt x="224" y="224"/>
                    </a:lnTo>
                    <a:lnTo>
                      <a:pt x="216" y="230"/>
                    </a:lnTo>
                    <a:lnTo>
                      <a:pt x="206" y="232"/>
                    </a:lnTo>
                    <a:close/>
                    <a:moveTo>
                      <a:pt x="26" y="14"/>
                    </a:moveTo>
                    <a:lnTo>
                      <a:pt x="26" y="14"/>
                    </a:lnTo>
                    <a:lnTo>
                      <a:pt x="22" y="16"/>
                    </a:lnTo>
                    <a:lnTo>
                      <a:pt x="18" y="18"/>
                    </a:lnTo>
                    <a:lnTo>
                      <a:pt x="16" y="22"/>
                    </a:lnTo>
                    <a:lnTo>
                      <a:pt x="14" y="26"/>
                    </a:lnTo>
                    <a:lnTo>
                      <a:pt x="14" y="204"/>
                    </a:lnTo>
                    <a:lnTo>
                      <a:pt x="16" y="210"/>
                    </a:lnTo>
                    <a:lnTo>
                      <a:pt x="18" y="214"/>
                    </a:lnTo>
                    <a:lnTo>
                      <a:pt x="22" y="216"/>
                    </a:lnTo>
                    <a:lnTo>
                      <a:pt x="26" y="216"/>
                    </a:lnTo>
                    <a:lnTo>
                      <a:pt x="206" y="216"/>
                    </a:lnTo>
                    <a:lnTo>
                      <a:pt x="210" y="216"/>
                    </a:lnTo>
                    <a:lnTo>
                      <a:pt x="214" y="214"/>
                    </a:lnTo>
                    <a:lnTo>
                      <a:pt x="216" y="210"/>
                    </a:lnTo>
                    <a:lnTo>
                      <a:pt x="216" y="204"/>
                    </a:lnTo>
                    <a:lnTo>
                      <a:pt x="216" y="26"/>
                    </a:lnTo>
                    <a:lnTo>
                      <a:pt x="216" y="22"/>
                    </a:lnTo>
                    <a:lnTo>
                      <a:pt x="214" y="18"/>
                    </a:lnTo>
                    <a:lnTo>
                      <a:pt x="210" y="16"/>
                    </a:lnTo>
                    <a:lnTo>
                      <a:pt x="206" y="14"/>
                    </a:lnTo>
                    <a:lnTo>
                      <a:pt x="26" y="14"/>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sp>
            <p:nvSpPr>
              <p:cNvPr id="18495" name="Freeform 147"/>
              <p:cNvSpPr/>
              <p:nvPr/>
            </p:nvSpPr>
            <p:spPr bwMode="auto">
              <a:xfrm>
                <a:off x="4071938" y="2359025"/>
                <a:ext cx="120650" cy="285750"/>
              </a:xfrm>
              <a:custGeom>
                <a:avLst/>
                <a:gdLst>
                  <a:gd name="T0" fmla="*/ 30 w 76"/>
                  <a:gd name="T1" fmla="*/ 158 h 180"/>
                  <a:gd name="T2" fmla="*/ 22 w 76"/>
                  <a:gd name="T3" fmla="*/ 156 h 180"/>
                  <a:gd name="T4" fmla="*/ 6 w 76"/>
                  <a:gd name="T5" fmla="*/ 152 h 180"/>
                  <a:gd name="T6" fmla="*/ 4 w 76"/>
                  <a:gd name="T7" fmla="*/ 132 h 180"/>
                  <a:gd name="T8" fmla="*/ 18 w 76"/>
                  <a:gd name="T9" fmla="*/ 140 h 180"/>
                  <a:gd name="T10" fmla="*/ 34 w 76"/>
                  <a:gd name="T11" fmla="*/ 142 h 180"/>
                  <a:gd name="T12" fmla="*/ 44 w 76"/>
                  <a:gd name="T13" fmla="*/ 140 h 180"/>
                  <a:gd name="T14" fmla="*/ 56 w 76"/>
                  <a:gd name="T15" fmla="*/ 130 h 180"/>
                  <a:gd name="T16" fmla="*/ 58 w 76"/>
                  <a:gd name="T17" fmla="*/ 120 h 180"/>
                  <a:gd name="T18" fmla="*/ 52 w 76"/>
                  <a:gd name="T19" fmla="*/ 106 h 180"/>
                  <a:gd name="T20" fmla="*/ 34 w 76"/>
                  <a:gd name="T21" fmla="*/ 94 h 180"/>
                  <a:gd name="T22" fmla="*/ 20 w 76"/>
                  <a:gd name="T23" fmla="*/ 88 h 180"/>
                  <a:gd name="T24" fmla="*/ 6 w 76"/>
                  <a:gd name="T25" fmla="*/ 74 h 180"/>
                  <a:gd name="T26" fmla="*/ 2 w 76"/>
                  <a:gd name="T27" fmla="*/ 64 h 180"/>
                  <a:gd name="T28" fmla="*/ 2 w 76"/>
                  <a:gd name="T29" fmla="*/ 56 h 180"/>
                  <a:gd name="T30" fmla="*/ 10 w 76"/>
                  <a:gd name="T31" fmla="*/ 34 h 180"/>
                  <a:gd name="T32" fmla="*/ 32 w 76"/>
                  <a:gd name="T33" fmla="*/ 22 h 180"/>
                  <a:gd name="T34" fmla="*/ 44 w 76"/>
                  <a:gd name="T35" fmla="*/ 0 h 180"/>
                  <a:gd name="T36" fmla="*/ 44 w 76"/>
                  <a:gd name="T37" fmla="*/ 20 h 180"/>
                  <a:gd name="T38" fmla="*/ 72 w 76"/>
                  <a:gd name="T39" fmla="*/ 28 h 180"/>
                  <a:gd name="T40" fmla="*/ 66 w 76"/>
                  <a:gd name="T41" fmla="*/ 42 h 180"/>
                  <a:gd name="T42" fmla="*/ 50 w 76"/>
                  <a:gd name="T43" fmla="*/ 36 h 180"/>
                  <a:gd name="T44" fmla="*/ 40 w 76"/>
                  <a:gd name="T45" fmla="*/ 36 h 180"/>
                  <a:gd name="T46" fmla="*/ 24 w 76"/>
                  <a:gd name="T47" fmla="*/ 42 h 180"/>
                  <a:gd name="T48" fmla="*/ 18 w 76"/>
                  <a:gd name="T49" fmla="*/ 54 h 180"/>
                  <a:gd name="T50" fmla="*/ 20 w 76"/>
                  <a:gd name="T51" fmla="*/ 62 h 180"/>
                  <a:gd name="T52" fmla="*/ 32 w 76"/>
                  <a:gd name="T53" fmla="*/ 74 h 180"/>
                  <a:gd name="T54" fmla="*/ 44 w 76"/>
                  <a:gd name="T55" fmla="*/ 80 h 180"/>
                  <a:gd name="T56" fmla="*/ 68 w 76"/>
                  <a:gd name="T57" fmla="*/ 96 h 180"/>
                  <a:gd name="T58" fmla="*/ 76 w 76"/>
                  <a:gd name="T59" fmla="*/ 120 h 180"/>
                  <a:gd name="T60" fmla="*/ 74 w 76"/>
                  <a:gd name="T61" fmla="*/ 132 h 180"/>
                  <a:gd name="T62" fmla="*/ 64 w 76"/>
                  <a:gd name="T63" fmla="*/ 148 h 180"/>
                  <a:gd name="T64" fmla="*/ 52 w 76"/>
                  <a:gd name="T65" fmla="*/ 154 h 180"/>
                  <a:gd name="T66" fmla="*/ 44 w 76"/>
                  <a:gd name="T67" fmla="*/ 180 h 1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6"/>
                  <a:gd name="T103" fmla="*/ 0 h 180"/>
                  <a:gd name="T104" fmla="*/ 76 w 76"/>
                  <a:gd name="T105" fmla="*/ 180 h 18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6" h="180">
                    <a:moveTo>
                      <a:pt x="30" y="180"/>
                    </a:moveTo>
                    <a:lnTo>
                      <a:pt x="30" y="158"/>
                    </a:lnTo>
                    <a:lnTo>
                      <a:pt x="22" y="156"/>
                    </a:lnTo>
                    <a:lnTo>
                      <a:pt x="14" y="154"/>
                    </a:lnTo>
                    <a:lnTo>
                      <a:pt x="6" y="152"/>
                    </a:lnTo>
                    <a:lnTo>
                      <a:pt x="0" y="148"/>
                    </a:lnTo>
                    <a:lnTo>
                      <a:pt x="4" y="132"/>
                    </a:lnTo>
                    <a:lnTo>
                      <a:pt x="18" y="140"/>
                    </a:lnTo>
                    <a:lnTo>
                      <a:pt x="26" y="142"/>
                    </a:lnTo>
                    <a:lnTo>
                      <a:pt x="34" y="142"/>
                    </a:lnTo>
                    <a:lnTo>
                      <a:pt x="44" y="140"/>
                    </a:lnTo>
                    <a:lnTo>
                      <a:pt x="52" y="136"/>
                    </a:lnTo>
                    <a:lnTo>
                      <a:pt x="56" y="130"/>
                    </a:lnTo>
                    <a:lnTo>
                      <a:pt x="58" y="120"/>
                    </a:lnTo>
                    <a:lnTo>
                      <a:pt x="56" y="112"/>
                    </a:lnTo>
                    <a:lnTo>
                      <a:pt x="52" y="106"/>
                    </a:lnTo>
                    <a:lnTo>
                      <a:pt x="46" y="100"/>
                    </a:lnTo>
                    <a:lnTo>
                      <a:pt x="34" y="94"/>
                    </a:lnTo>
                    <a:lnTo>
                      <a:pt x="20" y="88"/>
                    </a:lnTo>
                    <a:lnTo>
                      <a:pt x="10" y="80"/>
                    </a:lnTo>
                    <a:lnTo>
                      <a:pt x="6" y="74"/>
                    </a:lnTo>
                    <a:lnTo>
                      <a:pt x="4" y="70"/>
                    </a:lnTo>
                    <a:lnTo>
                      <a:pt x="2" y="64"/>
                    </a:lnTo>
                    <a:lnTo>
                      <a:pt x="2" y="56"/>
                    </a:lnTo>
                    <a:lnTo>
                      <a:pt x="4" y="44"/>
                    </a:lnTo>
                    <a:lnTo>
                      <a:pt x="10" y="34"/>
                    </a:lnTo>
                    <a:lnTo>
                      <a:pt x="20" y="26"/>
                    </a:lnTo>
                    <a:lnTo>
                      <a:pt x="32" y="22"/>
                    </a:lnTo>
                    <a:lnTo>
                      <a:pt x="32" y="0"/>
                    </a:lnTo>
                    <a:lnTo>
                      <a:pt x="44" y="0"/>
                    </a:lnTo>
                    <a:lnTo>
                      <a:pt x="44" y="20"/>
                    </a:lnTo>
                    <a:lnTo>
                      <a:pt x="60" y="24"/>
                    </a:lnTo>
                    <a:lnTo>
                      <a:pt x="72" y="28"/>
                    </a:lnTo>
                    <a:lnTo>
                      <a:pt x="66" y="42"/>
                    </a:lnTo>
                    <a:lnTo>
                      <a:pt x="56" y="38"/>
                    </a:lnTo>
                    <a:lnTo>
                      <a:pt x="50" y="36"/>
                    </a:lnTo>
                    <a:lnTo>
                      <a:pt x="40" y="36"/>
                    </a:lnTo>
                    <a:lnTo>
                      <a:pt x="30" y="38"/>
                    </a:lnTo>
                    <a:lnTo>
                      <a:pt x="24" y="42"/>
                    </a:lnTo>
                    <a:lnTo>
                      <a:pt x="20" y="48"/>
                    </a:lnTo>
                    <a:lnTo>
                      <a:pt x="18" y="54"/>
                    </a:lnTo>
                    <a:lnTo>
                      <a:pt x="20" y="62"/>
                    </a:lnTo>
                    <a:lnTo>
                      <a:pt x="24" y="68"/>
                    </a:lnTo>
                    <a:lnTo>
                      <a:pt x="32" y="74"/>
                    </a:lnTo>
                    <a:lnTo>
                      <a:pt x="44" y="80"/>
                    </a:lnTo>
                    <a:lnTo>
                      <a:pt x="58" y="86"/>
                    </a:lnTo>
                    <a:lnTo>
                      <a:pt x="68" y="96"/>
                    </a:lnTo>
                    <a:lnTo>
                      <a:pt x="74" y="106"/>
                    </a:lnTo>
                    <a:lnTo>
                      <a:pt x="76" y="120"/>
                    </a:lnTo>
                    <a:lnTo>
                      <a:pt x="74" y="132"/>
                    </a:lnTo>
                    <a:lnTo>
                      <a:pt x="68" y="142"/>
                    </a:lnTo>
                    <a:lnTo>
                      <a:pt x="64" y="148"/>
                    </a:lnTo>
                    <a:lnTo>
                      <a:pt x="58" y="152"/>
                    </a:lnTo>
                    <a:lnTo>
                      <a:pt x="52" y="154"/>
                    </a:lnTo>
                    <a:lnTo>
                      <a:pt x="44" y="156"/>
                    </a:lnTo>
                    <a:lnTo>
                      <a:pt x="44" y="180"/>
                    </a:lnTo>
                    <a:lnTo>
                      <a:pt x="30" y="180"/>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sp>
          <p:nvSpPr>
            <p:cNvPr id="18491" name="Freeform 156"/>
            <p:cNvSpPr>
              <a:spLocks noEditPoints="1"/>
            </p:cNvSpPr>
            <p:nvPr/>
          </p:nvSpPr>
          <p:spPr bwMode="auto">
            <a:xfrm>
              <a:off x="1925" y="7250"/>
              <a:ext cx="660" cy="625"/>
            </a:xfrm>
            <a:custGeom>
              <a:avLst/>
              <a:gdLst>
                <a:gd name="T0" fmla="*/ 30 w 318"/>
                <a:gd name="T1" fmla="*/ 302 h 302"/>
                <a:gd name="T2" fmla="*/ 24 w 318"/>
                <a:gd name="T3" fmla="*/ 300 h 302"/>
                <a:gd name="T4" fmla="*/ 8 w 318"/>
                <a:gd name="T5" fmla="*/ 292 h 302"/>
                <a:gd name="T6" fmla="*/ 0 w 318"/>
                <a:gd name="T7" fmla="*/ 278 h 302"/>
                <a:gd name="T8" fmla="*/ 0 w 318"/>
                <a:gd name="T9" fmla="*/ 238 h 302"/>
                <a:gd name="T10" fmla="*/ 2 w 318"/>
                <a:gd name="T11" fmla="*/ 230 h 302"/>
                <a:gd name="T12" fmla="*/ 12 w 318"/>
                <a:gd name="T13" fmla="*/ 214 h 302"/>
                <a:gd name="T14" fmla="*/ 100 w 318"/>
                <a:gd name="T15" fmla="*/ 186 h 302"/>
                <a:gd name="T16" fmla="*/ 90 w 318"/>
                <a:gd name="T17" fmla="*/ 166 h 302"/>
                <a:gd name="T18" fmla="*/ 76 w 318"/>
                <a:gd name="T19" fmla="*/ 120 h 302"/>
                <a:gd name="T20" fmla="*/ 74 w 318"/>
                <a:gd name="T21" fmla="*/ 94 h 302"/>
                <a:gd name="T22" fmla="*/ 80 w 318"/>
                <a:gd name="T23" fmla="*/ 56 h 302"/>
                <a:gd name="T24" fmla="*/ 98 w 318"/>
                <a:gd name="T25" fmla="*/ 26 h 302"/>
                <a:gd name="T26" fmla="*/ 124 w 318"/>
                <a:gd name="T27" fmla="*/ 6 h 302"/>
                <a:gd name="T28" fmla="*/ 158 w 318"/>
                <a:gd name="T29" fmla="*/ 0 h 302"/>
                <a:gd name="T30" fmla="*/ 176 w 318"/>
                <a:gd name="T31" fmla="*/ 2 h 302"/>
                <a:gd name="T32" fmla="*/ 208 w 318"/>
                <a:gd name="T33" fmla="*/ 16 h 302"/>
                <a:gd name="T34" fmla="*/ 230 w 318"/>
                <a:gd name="T35" fmla="*/ 40 h 302"/>
                <a:gd name="T36" fmla="*/ 242 w 318"/>
                <a:gd name="T37" fmla="*/ 74 h 302"/>
                <a:gd name="T38" fmla="*/ 244 w 318"/>
                <a:gd name="T39" fmla="*/ 94 h 302"/>
                <a:gd name="T40" fmla="*/ 236 w 318"/>
                <a:gd name="T41" fmla="*/ 144 h 302"/>
                <a:gd name="T42" fmla="*/ 216 w 318"/>
                <a:gd name="T43" fmla="*/ 186 h 302"/>
                <a:gd name="T44" fmla="*/ 296 w 318"/>
                <a:gd name="T45" fmla="*/ 210 h 302"/>
                <a:gd name="T46" fmla="*/ 312 w 318"/>
                <a:gd name="T47" fmla="*/ 222 h 302"/>
                <a:gd name="T48" fmla="*/ 318 w 318"/>
                <a:gd name="T49" fmla="*/ 238 h 302"/>
                <a:gd name="T50" fmla="*/ 318 w 318"/>
                <a:gd name="T51" fmla="*/ 272 h 302"/>
                <a:gd name="T52" fmla="*/ 316 w 318"/>
                <a:gd name="T53" fmla="*/ 284 h 302"/>
                <a:gd name="T54" fmla="*/ 300 w 318"/>
                <a:gd name="T55" fmla="*/ 300 h 302"/>
                <a:gd name="T56" fmla="*/ 288 w 318"/>
                <a:gd name="T57" fmla="*/ 302 h 302"/>
                <a:gd name="T58" fmla="*/ 158 w 318"/>
                <a:gd name="T59" fmla="*/ 16 h 302"/>
                <a:gd name="T60" fmla="*/ 144 w 318"/>
                <a:gd name="T61" fmla="*/ 18 h 302"/>
                <a:gd name="T62" fmla="*/ 118 w 318"/>
                <a:gd name="T63" fmla="*/ 28 h 302"/>
                <a:gd name="T64" fmla="*/ 102 w 318"/>
                <a:gd name="T65" fmla="*/ 48 h 302"/>
                <a:gd name="T66" fmla="*/ 92 w 318"/>
                <a:gd name="T67" fmla="*/ 78 h 302"/>
                <a:gd name="T68" fmla="*/ 90 w 318"/>
                <a:gd name="T69" fmla="*/ 94 h 302"/>
                <a:gd name="T70" fmla="*/ 98 w 318"/>
                <a:gd name="T71" fmla="*/ 144 h 302"/>
                <a:gd name="T72" fmla="*/ 120 w 318"/>
                <a:gd name="T73" fmla="*/ 184 h 302"/>
                <a:gd name="T74" fmla="*/ 26 w 318"/>
                <a:gd name="T75" fmla="*/ 226 h 302"/>
                <a:gd name="T76" fmla="*/ 22 w 318"/>
                <a:gd name="T77" fmla="*/ 228 h 302"/>
                <a:gd name="T78" fmla="*/ 16 w 318"/>
                <a:gd name="T79" fmla="*/ 234 h 302"/>
                <a:gd name="T80" fmla="*/ 16 w 318"/>
                <a:gd name="T81" fmla="*/ 272 h 302"/>
                <a:gd name="T82" fmla="*/ 18 w 318"/>
                <a:gd name="T83" fmla="*/ 276 h 302"/>
                <a:gd name="T84" fmla="*/ 24 w 318"/>
                <a:gd name="T85" fmla="*/ 284 h 302"/>
                <a:gd name="T86" fmla="*/ 288 w 318"/>
                <a:gd name="T87" fmla="*/ 286 h 302"/>
                <a:gd name="T88" fmla="*/ 292 w 318"/>
                <a:gd name="T89" fmla="*/ 284 h 302"/>
                <a:gd name="T90" fmla="*/ 300 w 318"/>
                <a:gd name="T91" fmla="*/ 278 h 302"/>
                <a:gd name="T92" fmla="*/ 302 w 318"/>
                <a:gd name="T93" fmla="*/ 272 h 302"/>
                <a:gd name="T94" fmla="*/ 302 w 318"/>
                <a:gd name="T95" fmla="*/ 238 h 302"/>
                <a:gd name="T96" fmla="*/ 298 w 318"/>
                <a:gd name="T97" fmla="*/ 230 h 302"/>
                <a:gd name="T98" fmla="*/ 292 w 318"/>
                <a:gd name="T99" fmla="*/ 226 h 302"/>
                <a:gd name="T100" fmla="*/ 198 w 318"/>
                <a:gd name="T101" fmla="*/ 184 h 302"/>
                <a:gd name="T102" fmla="*/ 210 w 318"/>
                <a:gd name="T103" fmla="*/ 166 h 302"/>
                <a:gd name="T104" fmla="*/ 224 w 318"/>
                <a:gd name="T105" fmla="*/ 120 h 302"/>
                <a:gd name="T106" fmla="*/ 226 w 318"/>
                <a:gd name="T107" fmla="*/ 94 h 302"/>
                <a:gd name="T108" fmla="*/ 222 w 318"/>
                <a:gd name="T109" fmla="*/ 62 h 302"/>
                <a:gd name="T110" fmla="*/ 208 w 318"/>
                <a:gd name="T111" fmla="*/ 38 h 302"/>
                <a:gd name="T112" fmla="*/ 188 w 318"/>
                <a:gd name="T113" fmla="*/ 22 h 302"/>
                <a:gd name="T114" fmla="*/ 158 w 318"/>
                <a:gd name="T115" fmla="*/ 16 h 3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8"/>
                <a:gd name="T175" fmla="*/ 0 h 302"/>
                <a:gd name="T176" fmla="*/ 318 w 318"/>
                <a:gd name="T177" fmla="*/ 302 h 3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8" h="302">
                  <a:moveTo>
                    <a:pt x="288" y="302"/>
                  </a:moveTo>
                  <a:lnTo>
                    <a:pt x="30" y="302"/>
                  </a:lnTo>
                  <a:lnTo>
                    <a:pt x="24" y="300"/>
                  </a:lnTo>
                  <a:lnTo>
                    <a:pt x="18" y="300"/>
                  </a:lnTo>
                  <a:lnTo>
                    <a:pt x="8" y="292"/>
                  </a:lnTo>
                  <a:lnTo>
                    <a:pt x="2" y="284"/>
                  </a:lnTo>
                  <a:lnTo>
                    <a:pt x="0" y="278"/>
                  </a:lnTo>
                  <a:lnTo>
                    <a:pt x="0" y="272"/>
                  </a:lnTo>
                  <a:lnTo>
                    <a:pt x="0" y="238"/>
                  </a:lnTo>
                  <a:lnTo>
                    <a:pt x="2" y="230"/>
                  </a:lnTo>
                  <a:lnTo>
                    <a:pt x="6" y="222"/>
                  </a:lnTo>
                  <a:lnTo>
                    <a:pt x="12" y="214"/>
                  </a:lnTo>
                  <a:lnTo>
                    <a:pt x="20" y="210"/>
                  </a:lnTo>
                  <a:lnTo>
                    <a:pt x="100" y="186"/>
                  </a:lnTo>
                  <a:lnTo>
                    <a:pt x="90" y="166"/>
                  </a:lnTo>
                  <a:lnTo>
                    <a:pt x="82" y="144"/>
                  </a:lnTo>
                  <a:lnTo>
                    <a:pt x="76" y="120"/>
                  </a:lnTo>
                  <a:lnTo>
                    <a:pt x="74" y="94"/>
                  </a:lnTo>
                  <a:lnTo>
                    <a:pt x="76" y="74"/>
                  </a:lnTo>
                  <a:lnTo>
                    <a:pt x="80" y="56"/>
                  </a:lnTo>
                  <a:lnTo>
                    <a:pt x="88" y="40"/>
                  </a:lnTo>
                  <a:lnTo>
                    <a:pt x="98" y="26"/>
                  </a:lnTo>
                  <a:lnTo>
                    <a:pt x="110" y="16"/>
                  </a:lnTo>
                  <a:lnTo>
                    <a:pt x="124" y="6"/>
                  </a:lnTo>
                  <a:lnTo>
                    <a:pt x="140" y="2"/>
                  </a:lnTo>
                  <a:lnTo>
                    <a:pt x="158" y="0"/>
                  </a:lnTo>
                  <a:lnTo>
                    <a:pt x="176" y="2"/>
                  </a:lnTo>
                  <a:lnTo>
                    <a:pt x="194" y="6"/>
                  </a:lnTo>
                  <a:lnTo>
                    <a:pt x="208" y="16"/>
                  </a:lnTo>
                  <a:lnTo>
                    <a:pt x="220" y="26"/>
                  </a:lnTo>
                  <a:lnTo>
                    <a:pt x="230" y="40"/>
                  </a:lnTo>
                  <a:lnTo>
                    <a:pt x="238" y="56"/>
                  </a:lnTo>
                  <a:lnTo>
                    <a:pt x="242" y="74"/>
                  </a:lnTo>
                  <a:lnTo>
                    <a:pt x="244" y="94"/>
                  </a:lnTo>
                  <a:lnTo>
                    <a:pt x="242" y="120"/>
                  </a:lnTo>
                  <a:lnTo>
                    <a:pt x="236" y="144"/>
                  </a:lnTo>
                  <a:lnTo>
                    <a:pt x="228" y="166"/>
                  </a:lnTo>
                  <a:lnTo>
                    <a:pt x="216" y="186"/>
                  </a:lnTo>
                  <a:lnTo>
                    <a:pt x="296" y="210"/>
                  </a:lnTo>
                  <a:lnTo>
                    <a:pt x="306" y="214"/>
                  </a:lnTo>
                  <a:lnTo>
                    <a:pt x="312" y="222"/>
                  </a:lnTo>
                  <a:lnTo>
                    <a:pt x="316" y="230"/>
                  </a:lnTo>
                  <a:lnTo>
                    <a:pt x="318" y="238"/>
                  </a:lnTo>
                  <a:lnTo>
                    <a:pt x="318" y="272"/>
                  </a:lnTo>
                  <a:lnTo>
                    <a:pt x="316" y="278"/>
                  </a:lnTo>
                  <a:lnTo>
                    <a:pt x="316" y="284"/>
                  </a:lnTo>
                  <a:lnTo>
                    <a:pt x="308" y="292"/>
                  </a:lnTo>
                  <a:lnTo>
                    <a:pt x="300" y="300"/>
                  </a:lnTo>
                  <a:lnTo>
                    <a:pt x="294" y="300"/>
                  </a:lnTo>
                  <a:lnTo>
                    <a:pt x="288" y="302"/>
                  </a:lnTo>
                  <a:close/>
                  <a:moveTo>
                    <a:pt x="158" y="16"/>
                  </a:moveTo>
                  <a:lnTo>
                    <a:pt x="158" y="16"/>
                  </a:lnTo>
                  <a:lnTo>
                    <a:pt x="144" y="18"/>
                  </a:lnTo>
                  <a:lnTo>
                    <a:pt x="130" y="22"/>
                  </a:lnTo>
                  <a:lnTo>
                    <a:pt x="118" y="28"/>
                  </a:lnTo>
                  <a:lnTo>
                    <a:pt x="108" y="38"/>
                  </a:lnTo>
                  <a:lnTo>
                    <a:pt x="102" y="48"/>
                  </a:lnTo>
                  <a:lnTo>
                    <a:pt x="96" y="62"/>
                  </a:lnTo>
                  <a:lnTo>
                    <a:pt x="92" y="78"/>
                  </a:lnTo>
                  <a:lnTo>
                    <a:pt x="90" y="94"/>
                  </a:lnTo>
                  <a:lnTo>
                    <a:pt x="92" y="120"/>
                  </a:lnTo>
                  <a:lnTo>
                    <a:pt x="98" y="144"/>
                  </a:lnTo>
                  <a:lnTo>
                    <a:pt x="108" y="166"/>
                  </a:lnTo>
                  <a:lnTo>
                    <a:pt x="120" y="184"/>
                  </a:lnTo>
                  <a:lnTo>
                    <a:pt x="128" y="194"/>
                  </a:lnTo>
                  <a:lnTo>
                    <a:pt x="26" y="226"/>
                  </a:lnTo>
                  <a:lnTo>
                    <a:pt x="22" y="228"/>
                  </a:lnTo>
                  <a:lnTo>
                    <a:pt x="18" y="230"/>
                  </a:lnTo>
                  <a:lnTo>
                    <a:pt x="16" y="234"/>
                  </a:lnTo>
                  <a:lnTo>
                    <a:pt x="16" y="238"/>
                  </a:lnTo>
                  <a:lnTo>
                    <a:pt x="16" y="272"/>
                  </a:lnTo>
                  <a:lnTo>
                    <a:pt x="18" y="276"/>
                  </a:lnTo>
                  <a:lnTo>
                    <a:pt x="20" y="282"/>
                  </a:lnTo>
                  <a:lnTo>
                    <a:pt x="24" y="284"/>
                  </a:lnTo>
                  <a:lnTo>
                    <a:pt x="30" y="286"/>
                  </a:lnTo>
                  <a:lnTo>
                    <a:pt x="288" y="286"/>
                  </a:lnTo>
                  <a:lnTo>
                    <a:pt x="292" y="284"/>
                  </a:lnTo>
                  <a:lnTo>
                    <a:pt x="296" y="282"/>
                  </a:lnTo>
                  <a:lnTo>
                    <a:pt x="300" y="278"/>
                  </a:lnTo>
                  <a:lnTo>
                    <a:pt x="302" y="272"/>
                  </a:lnTo>
                  <a:lnTo>
                    <a:pt x="302" y="238"/>
                  </a:lnTo>
                  <a:lnTo>
                    <a:pt x="300" y="234"/>
                  </a:lnTo>
                  <a:lnTo>
                    <a:pt x="298" y="230"/>
                  </a:lnTo>
                  <a:lnTo>
                    <a:pt x="296" y="228"/>
                  </a:lnTo>
                  <a:lnTo>
                    <a:pt x="292" y="226"/>
                  </a:lnTo>
                  <a:lnTo>
                    <a:pt x="190" y="194"/>
                  </a:lnTo>
                  <a:lnTo>
                    <a:pt x="198" y="184"/>
                  </a:lnTo>
                  <a:lnTo>
                    <a:pt x="210" y="166"/>
                  </a:lnTo>
                  <a:lnTo>
                    <a:pt x="218" y="144"/>
                  </a:lnTo>
                  <a:lnTo>
                    <a:pt x="224" y="120"/>
                  </a:lnTo>
                  <a:lnTo>
                    <a:pt x="226" y="94"/>
                  </a:lnTo>
                  <a:lnTo>
                    <a:pt x="226" y="78"/>
                  </a:lnTo>
                  <a:lnTo>
                    <a:pt x="222" y="62"/>
                  </a:lnTo>
                  <a:lnTo>
                    <a:pt x="216" y="48"/>
                  </a:lnTo>
                  <a:lnTo>
                    <a:pt x="208" y="38"/>
                  </a:lnTo>
                  <a:lnTo>
                    <a:pt x="198" y="28"/>
                  </a:lnTo>
                  <a:lnTo>
                    <a:pt x="188" y="22"/>
                  </a:lnTo>
                  <a:lnTo>
                    <a:pt x="174" y="18"/>
                  </a:lnTo>
                  <a:lnTo>
                    <a:pt x="158" y="16"/>
                  </a:lnTo>
                  <a:close/>
                </a:path>
              </a:pathLst>
            </a:custGeom>
            <a:solidFill>
              <a:schemeClr val="tx1">
                <a:lumMod val="65000"/>
                <a:lumOff val="35000"/>
              </a:schemeClr>
            </a:solidFill>
            <a:ln w="9525">
              <a:noFill/>
              <a:round/>
            </a:ln>
          </p:spPr>
          <p:txBody>
            <a:bodyPr/>
            <a:lstStyle/>
            <a:p>
              <a:endParaRPr lang="zh-CN" altLang="en-US">
                <a:latin typeface="Calibri" panose="020F0502020204030204" charset="0"/>
                <a:ea typeface="微软雅黑" panose="020B0503020204020204" charset="-122"/>
              </a:endParaRPr>
            </a:p>
          </p:txBody>
        </p:sp>
      </p:grpSp>
      <p:sp>
        <p:nvSpPr>
          <p:cNvPr id="9266" name="任意多边形 55"/>
          <p:cNvSpPr/>
          <p:nvPr/>
        </p:nvSpPr>
        <p:spPr bwMode="auto">
          <a:xfrm>
            <a:off x="6851015" y="134937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68" name="矩形 57"/>
          <p:cNvSpPr>
            <a:spLocks noChangeArrowheads="1"/>
          </p:cNvSpPr>
          <p:nvPr/>
        </p:nvSpPr>
        <p:spPr bwMode="auto">
          <a:xfrm>
            <a:off x="7171690" y="1685925"/>
            <a:ext cx="461264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4" name="TextBox 24"/>
          <p:cNvSpPr txBox="1"/>
          <p:nvPr/>
        </p:nvSpPr>
        <p:spPr>
          <a:xfrm>
            <a:off x="7171819" y="133378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5" name="任意多边形 55"/>
          <p:cNvSpPr/>
          <p:nvPr/>
        </p:nvSpPr>
        <p:spPr bwMode="auto">
          <a:xfrm>
            <a:off x="6851015" y="321246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 name="矩形 57"/>
          <p:cNvSpPr>
            <a:spLocks noChangeArrowheads="1"/>
          </p:cNvSpPr>
          <p:nvPr/>
        </p:nvSpPr>
        <p:spPr bwMode="auto">
          <a:xfrm>
            <a:off x="7171690" y="3549015"/>
            <a:ext cx="461264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4" name="TextBox 24"/>
          <p:cNvSpPr txBox="1"/>
          <p:nvPr/>
        </p:nvSpPr>
        <p:spPr>
          <a:xfrm>
            <a:off x="7171819" y="319687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5" name="任意多边形 55"/>
          <p:cNvSpPr/>
          <p:nvPr/>
        </p:nvSpPr>
        <p:spPr bwMode="auto">
          <a:xfrm>
            <a:off x="6851015" y="507555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6" name="矩形 57"/>
          <p:cNvSpPr>
            <a:spLocks noChangeArrowheads="1"/>
          </p:cNvSpPr>
          <p:nvPr/>
        </p:nvSpPr>
        <p:spPr bwMode="auto">
          <a:xfrm>
            <a:off x="7171690" y="5412105"/>
            <a:ext cx="461264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7" name="TextBox 24"/>
          <p:cNvSpPr txBox="1"/>
          <p:nvPr/>
        </p:nvSpPr>
        <p:spPr>
          <a:xfrm>
            <a:off x="7171819" y="505996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edge">
                                      <p:cBhvr>
                                        <p:cTn id="20" dur="1000"/>
                                        <p:tgtEl>
                                          <p:spTgt spid="3"/>
                                        </p:tgtEl>
                                      </p:cBhvr>
                                    </p:animEffect>
                                  </p:childTnLst>
                                </p:cTn>
                              </p:par>
                            </p:childTnLst>
                          </p:cTn>
                        </p:par>
                        <p:par>
                          <p:cTn id="21" fill="hold">
                            <p:stCondLst>
                              <p:cond delay="2000"/>
                            </p:stCondLst>
                            <p:childTnLst>
                              <p:par>
                                <p:cTn id="22" presetID="35" presetClass="entr" presetSubtype="0" fill="hold" grpId="0" nodeType="afterEffect">
                                  <p:stCondLst>
                                    <p:cond delay="0"/>
                                  </p:stCondLst>
                                  <p:childTnLst>
                                    <p:set>
                                      <p:cBhvr>
                                        <p:cTn id="23" dur="1" fill="hold">
                                          <p:stCondLst>
                                            <p:cond delay="0"/>
                                          </p:stCondLst>
                                        </p:cTn>
                                        <p:tgtEl>
                                          <p:spTgt spid="9266"/>
                                        </p:tgtEl>
                                        <p:attrNameLst>
                                          <p:attrName>style.visibility</p:attrName>
                                        </p:attrNameLst>
                                      </p:cBhvr>
                                      <p:to>
                                        <p:strVal val="visible"/>
                                      </p:to>
                                    </p:set>
                                    <p:animEffect transition="in" filter="fade">
                                      <p:cBhvr>
                                        <p:cTn id="24" dur="500"/>
                                        <p:tgtEl>
                                          <p:spTgt spid="9266"/>
                                        </p:tgtEl>
                                      </p:cBhvr>
                                    </p:animEffect>
                                    <p:anim calcmode="lin" valueType="num">
                                      <p:cBhvr>
                                        <p:cTn id="25" dur="500" fill="hold"/>
                                        <p:tgtEl>
                                          <p:spTgt spid="9266"/>
                                        </p:tgtEl>
                                        <p:attrNameLst>
                                          <p:attrName>style.rotation</p:attrName>
                                        </p:attrNameLst>
                                      </p:cBhvr>
                                      <p:tavLst>
                                        <p:tav tm="0">
                                          <p:val>
                                            <p:fltVal val="720"/>
                                          </p:val>
                                        </p:tav>
                                        <p:tav tm="100000">
                                          <p:val>
                                            <p:fltVal val="0"/>
                                          </p:val>
                                        </p:tav>
                                      </p:tavLst>
                                    </p:anim>
                                    <p:anim calcmode="lin" valueType="num">
                                      <p:cBhvr>
                                        <p:cTn id="26" dur="500" fill="hold"/>
                                        <p:tgtEl>
                                          <p:spTgt spid="9266"/>
                                        </p:tgtEl>
                                        <p:attrNameLst>
                                          <p:attrName>ppt_h</p:attrName>
                                        </p:attrNameLst>
                                      </p:cBhvr>
                                      <p:tavLst>
                                        <p:tav tm="0">
                                          <p:val>
                                            <p:fltVal val="0"/>
                                          </p:val>
                                        </p:tav>
                                        <p:tav tm="100000">
                                          <p:val>
                                            <p:strVal val="#ppt_h"/>
                                          </p:val>
                                        </p:tav>
                                      </p:tavLst>
                                    </p:anim>
                                    <p:anim calcmode="lin" valueType="num">
                                      <p:cBhvr>
                                        <p:cTn id="27" dur="500" fill="hold"/>
                                        <p:tgtEl>
                                          <p:spTgt spid="9266"/>
                                        </p:tgtEl>
                                        <p:attrNameLst>
                                          <p:attrName>ppt_w</p:attrName>
                                        </p:attrNameLst>
                                      </p:cBhvr>
                                      <p:tavLst>
                                        <p:tav tm="0">
                                          <p:val>
                                            <p:fltVal val="0"/>
                                          </p:val>
                                        </p:tav>
                                        <p:tav tm="100000">
                                          <p:val>
                                            <p:strVal val="#ppt_w"/>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000"/>
                            </p:stCondLst>
                            <p:childTnLst>
                              <p:par>
                                <p:cTn id="34" presetID="14" presetClass="entr" presetSubtype="5" fill="hold" grpId="0" nodeType="afterEffect">
                                  <p:stCondLst>
                                    <p:cond delay="0"/>
                                  </p:stCondLst>
                                  <p:childTnLst>
                                    <p:set>
                                      <p:cBhvr>
                                        <p:cTn id="35" dur="1" fill="hold">
                                          <p:stCondLst>
                                            <p:cond delay="0"/>
                                          </p:stCondLst>
                                        </p:cTn>
                                        <p:tgtEl>
                                          <p:spTgt spid="9268"/>
                                        </p:tgtEl>
                                        <p:attrNameLst>
                                          <p:attrName>style.visibility</p:attrName>
                                        </p:attrNameLst>
                                      </p:cBhvr>
                                      <p:to>
                                        <p:strVal val="visible"/>
                                      </p:to>
                                    </p:set>
                                    <p:animEffect transition="in" filter="randombar(vertical)">
                                      <p:cBhvr>
                                        <p:cTn id="36" dur="500"/>
                                        <p:tgtEl>
                                          <p:spTgt spid="9268"/>
                                        </p:tgtEl>
                                      </p:cBhvr>
                                    </p:animEffect>
                                  </p:childTnLst>
                                </p:cTn>
                              </p:par>
                            </p:childTnLst>
                          </p:cTn>
                        </p:par>
                        <p:par>
                          <p:cTn id="37" fill="hold">
                            <p:stCondLst>
                              <p:cond delay="3500"/>
                            </p:stCondLst>
                            <p:childTnLst>
                              <p:par>
                                <p:cTn id="38" presetID="35"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anim calcmode="lin" valueType="num">
                                      <p:cBhvr>
                                        <p:cTn id="41" dur="500" fill="hold"/>
                                        <p:tgtEl>
                                          <p:spTgt spid="5"/>
                                        </p:tgtEl>
                                        <p:attrNameLst>
                                          <p:attrName>style.rotation</p:attrName>
                                        </p:attrNameLst>
                                      </p:cBhvr>
                                      <p:tavLst>
                                        <p:tav tm="0">
                                          <p:val>
                                            <p:fltVal val="720"/>
                                          </p:val>
                                        </p:tav>
                                        <p:tav tm="100000">
                                          <p:val>
                                            <p:fltVal val="0"/>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 calcmode="lin" valueType="num">
                                      <p:cBhvr>
                                        <p:cTn id="43" dur="500" fill="hold"/>
                                        <p:tgtEl>
                                          <p:spTgt spid="5"/>
                                        </p:tgtEl>
                                        <p:attrNameLst>
                                          <p:attrName>ppt_w</p:attrName>
                                        </p:attrNameLst>
                                      </p:cBhvr>
                                      <p:tavLst>
                                        <p:tav tm="0">
                                          <p:val>
                                            <p:fltVal val="0"/>
                                          </p:val>
                                        </p:tav>
                                        <p:tav tm="100000">
                                          <p:val>
                                            <p:strVal val="#ppt_w"/>
                                          </p:val>
                                        </p:tav>
                                      </p:tavLst>
                                    </p:anim>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p:tgtEl>
                                          <p:spTgt spid="34"/>
                                        </p:tgtEl>
                                        <p:attrNameLst>
                                          <p:attrName>ppt_y</p:attrName>
                                        </p:attrNameLst>
                                      </p:cBhvr>
                                      <p:tavLst>
                                        <p:tav tm="0">
                                          <p:val>
                                            <p:strVal val="#ppt_y+#ppt_h*1.125000"/>
                                          </p:val>
                                        </p:tav>
                                        <p:tav tm="100000">
                                          <p:val>
                                            <p:strVal val="#ppt_y"/>
                                          </p:val>
                                        </p:tav>
                                      </p:tavLst>
                                    </p:anim>
                                    <p:animEffect transition="in" filter="wipe(up)">
                                      <p:cBhvr>
                                        <p:cTn id="48" dur="500"/>
                                        <p:tgtEl>
                                          <p:spTgt spid="34"/>
                                        </p:tgtEl>
                                      </p:cBhvr>
                                    </p:animEffect>
                                  </p:childTnLst>
                                </p:cTn>
                              </p:par>
                            </p:childTnLst>
                          </p:cTn>
                        </p:par>
                        <p:par>
                          <p:cTn id="49" fill="hold">
                            <p:stCondLst>
                              <p:cond delay="4500"/>
                            </p:stCondLst>
                            <p:childTnLst>
                              <p:par>
                                <p:cTn id="50" presetID="14" presetClass="entr" presetSubtype="5"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randombar(vertical)">
                                      <p:cBhvr>
                                        <p:cTn id="52" dur="500"/>
                                        <p:tgtEl>
                                          <p:spTgt spid="6"/>
                                        </p:tgtEl>
                                      </p:cBhvr>
                                    </p:animEffect>
                                  </p:childTnLst>
                                </p:cTn>
                              </p:par>
                            </p:childTnLst>
                          </p:cTn>
                        </p:par>
                        <p:par>
                          <p:cTn id="53" fill="hold">
                            <p:stCondLst>
                              <p:cond delay="5000"/>
                            </p:stCondLst>
                            <p:childTnLst>
                              <p:par>
                                <p:cTn id="54" presetID="35"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anim calcmode="lin" valueType="num">
                                      <p:cBhvr>
                                        <p:cTn id="57" dur="500" fill="hold"/>
                                        <p:tgtEl>
                                          <p:spTgt spid="35"/>
                                        </p:tgtEl>
                                        <p:attrNameLst>
                                          <p:attrName>style.rotation</p:attrName>
                                        </p:attrNameLst>
                                      </p:cBhvr>
                                      <p:tavLst>
                                        <p:tav tm="0">
                                          <p:val>
                                            <p:fltVal val="720"/>
                                          </p:val>
                                        </p:tav>
                                        <p:tav tm="100000">
                                          <p:val>
                                            <p:fltVal val="0"/>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 calcmode="lin" valueType="num">
                                      <p:cBhvr>
                                        <p:cTn id="59" dur="500" fill="hold"/>
                                        <p:tgtEl>
                                          <p:spTgt spid="35"/>
                                        </p:tgtEl>
                                        <p:attrNameLst>
                                          <p:attrName>ppt_w</p:attrName>
                                        </p:attrNameLst>
                                      </p:cBhvr>
                                      <p:tavLst>
                                        <p:tav tm="0">
                                          <p:val>
                                            <p:fltVal val="0"/>
                                          </p:val>
                                        </p:tav>
                                        <p:tav tm="100000">
                                          <p:val>
                                            <p:strVal val="#ppt_w"/>
                                          </p:val>
                                        </p:tav>
                                      </p:tavLst>
                                    </p:anim>
                                  </p:childTnLst>
                                </p:cTn>
                              </p:par>
                            </p:childTnLst>
                          </p:cTn>
                        </p:par>
                        <p:par>
                          <p:cTn id="60" fill="hold">
                            <p:stCondLst>
                              <p:cond delay="5500"/>
                            </p:stCondLst>
                            <p:childTnLst>
                              <p:par>
                                <p:cTn id="61" presetID="1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p:tgtEl>
                                          <p:spTgt spid="37"/>
                                        </p:tgtEl>
                                        <p:attrNameLst>
                                          <p:attrName>ppt_y</p:attrName>
                                        </p:attrNameLst>
                                      </p:cBhvr>
                                      <p:tavLst>
                                        <p:tav tm="0">
                                          <p:val>
                                            <p:strVal val="#ppt_y+#ppt_h*1.125000"/>
                                          </p:val>
                                        </p:tav>
                                        <p:tav tm="100000">
                                          <p:val>
                                            <p:strVal val="#ppt_y"/>
                                          </p:val>
                                        </p:tav>
                                      </p:tavLst>
                                    </p:anim>
                                    <p:animEffect transition="in" filter="wipe(up)">
                                      <p:cBhvr>
                                        <p:cTn id="64" dur="500"/>
                                        <p:tgtEl>
                                          <p:spTgt spid="37"/>
                                        </p:tgtEl>
                                      </p:cBhvr>
                                    </p:animEffect>
                                  </p:childTnLst>
                                </p:cTn>
                              </p:par>
                            </p:childTnLst>
                          </p:cTn>
                        </p:par>
                        <p:par>
                          <p:cTn id="65" fill="hold">
                            <p:stCondLst>
                              <p:cond delay="6000"/>
                            </p:stCondLst>
                            <p:childTnLst>
                              <p:par>
                                <p:cTn id="66" presetID="14" presetClass="entr" presetSubtype="5"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randombar(vertical)">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9266" grpId="0" bldLvl="0" animBg="1"/>
      <p:bldP spid="9268" grpId="0"/>
      <p:bldP spid="4" grpId="0"/>
      <p:bldP spid="5" grpId="0" bldLvl="0" animBg="1"/>
      <p:bldP spid="6" grpId="0"/>
      <p:bldP spid="34" grpId="0"/>
      <p:bldP spid="35" grpId="0" bldLvl="0" animBg="1"/>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23561" name="组合 38"/>
          <p:cNvGrpSpPr/>
          <p:nvPr/>
        </p:nvGrpSpPr>
        <p:grpSpPr bwMode="auto">
          <a:xfrm>
            <a:off x="5703253" y="282702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3564" name="组合 40"/>
          <p:cNvGrpSpPr/>
          <p:nvPr/>
        </p:nvGrpSpPr>
        <p:grpSpPr bwMode="auto">
          <a:xfrm>
            <a:off x="9173210" y="283591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3567" name="组合 39"/>
          <p:cNvGrpSpPr/>
          <p:nvPr/>
        </p:nvGrpSpPr>
        <p:grpSpPr bwMode="auto">
          <a:xfrm>
            <a:off x="7437438" y="284353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3" cstate="email"/>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0" name="组合 41"/>
          <p:cNvGrpSpPr/>
          <p:nvPr/>
        </p:nvGrpSpPr>
        <p:grpSpPr bwMode="auto">
          <a:xfrm>
            <a:off x="10695940" y="284353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4" cstate="email"/>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3" name="任意多边形 35"/>
          <p:cNvSpPr/>
          <p:nvPr/>
        </p:nvSpPr>
        <p:spPr bwMode="auto">
          <a:xfrm>
            <a:off x="5602288" y="1333500"/>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3574" name="矩形 36"/>
          <p:cNvSpPr>
            <a:spLocks noChangeArrowheads="1"/>
          </p:cNvSpPr>
          <p:nvPr/>
        </p:nvSpPr>
        <p:spPr bwMode="auto">
          <a:xfrm>
            <a:off x="6046470" y="1226820"/>
            <a:ext cx="5738495"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sz="14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400" dirty="0">
              <a:solidFill>
                <a:schemeClr val="bg1"/>
              </a:solidFill>
              <a:latin typeface="Arial" panose="020B0604020202020204" pitchFamily="34" charset="0"/>
            </a:endParaRPr>
          </a:p>
        </p:txBody>
      </p:sp>
      <p:sp>
        <p:nvSpPr>
          <p:cNvPr id="3" name="矩形 2"/>
          <p:cNvSpPr/>
          <p:nvPr/>
        </p:nvSpPr>
        <p:spPr>
          <a:xfrm>
            <a:off x="398145" y="1333500"/>
            <a:ext cx="4748530" cy="5256530"/>
          </a:xfrm>
          <a:prstGeom prst="rect">
            <a:avLst/>
          </a:prstGeom>
          <a:blipFill rotWithShape="1">
            <a:blip r:embed="rId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602605" y="4168775"/>
            <a:ext cx="2922905" cy="2421890"/>
          </a:xfrm>
          <a:prstGeom prst="rect">
            <a:avLst/>
          </a:prstGeom>
          <a:blipFill rotWithShape="1">
            <a:blip r:embed="rId6"/>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861425" y="4168140"/>
            <a:ext cx="2922905" cy="2421890"/>
          </a:xfrm>
          <a:prstGeom prst="rect">
            <a:avLst/>
          </a:prstGeom>
          <a:blipFill rotWithShape="1">
            <a:blip r:embed="rId7"/>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23573"/>
                                        </p:tgtEl>
                                        <p:attrNameLst>
                                          <p:attrName>style.visibility</p:attrName>
                                        </p:attrNameLst>
                                      </p:cBhvr>
                                      <p:to>
                                        <p:strVal val="visible"/>
                                      </p:to>
                                    </p:set>
                                    <p:anim calcmode="lin" valueType="num">
                                      <p:cBhvr>
                                        <p:cTn id="24" dur="500" fill="hold"/>
                                        <p:tgtEl>
                                          <p:spTgt spid="23573"/>
                                        </p:tgtEl>
                                        <p:attrNameLst>
                                          <p:attrName>ppt_w</p:attrName>
                                        </p:attrNameLst>
                                      </p:cBhvr>
                                      <p:tavLst>
                                        <p:tav tm="0">
                                          <p:val>
                                            <p:fltVal val="0"/>
                                          </p:val>
                                        </p:tav>
                                        <p:tav tm="100000">
                                          <p:val>
                                            <p:strVal val="#ppt_w"/>
                                          </p:val>
                                        </p:tav>
                                      </p:tavLst>
                                    </p:anim>
                                    <p:anim calcmode="lin" valueType="num">
                                      <p:cBhvr>
                                        <p:cTn id="25" dur="500" fill="hold"/>
                                        <p:tgtEl>
                                          <p:spTgt spid="23573"/>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3574"/>
                                        </p:tgtEl>
                                        <p:attrNameLst>
                                          <p:attrName>style.visibility</p:attrName>
                                        </p:attrNameLst>
                                      </p:cBhvr>
                                      <p:to>
                                        <p:strVal val="visible"/>
                                      </p:to>
                                    </p:set>
                                    <p:animEffect transition="in" filter="wipe(left)">
                                      <p:cBhvr>
                                        <p:cTn id="29" dur="500"/>
                                        <p:tgtEl>
                                          <p:spTgt spid="23574"/>
                                        </p:tgtEl>
                                      </p:cBhvr>
                                    </p:animEffect>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3561"/>
                                        </p:tgtEl>
                                        <p:attrNameLst>
                                          <p:attrName>style.visibility</p:attrName>
                                        </p:attrNameLst>
                                      </p:cBhvr>
                                      <p:to>
                                        <p:strVal val="visible"/>
                                      </p:to>
                                    </p:set>
                                    <p:anim calcmode="lin" valueType="num">
                                      <p:cBhvr additive="base">
                                        <p:cTn id="33" dur="500" fill="hold"/>
                                        <p:tgtEl>
                                          <p:spTgt spid="23561"/>
                                        </p:tgtEl>
                                        <p:attrNameLst>
                                          <p:attrName>ppt_x</p:attrName>
                                        </p:attrNameLst>
                                      </p:cBhvr>
                                      <p:tavLst>
                                        <p:tav tm="0">
                                          <p:val>
                                            <p:strVal val="1+#ppt_w/2"/>
                                          </p:val>
                                        </p:tav>
                                        <p:tav tm="100000">
                                          <p:val>
                                            <p:strVal val="#ppt_x"/>
                                          </p:val>
                                        </p:tav>
                                      </p:tavLst>
                                    </p:anim>
                                    <p:anim calcmode="lin" valueType="num">
                                      <p:cBhvr additive="base">
                                        <p:cTn id="34" dur="500" fill="hold"/>
                                        <p:tgtEl>
                                          <p:spTgt spid="2356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23567"/>
                                        </p:tgtEl>
                                        <p:attrNameLst>
                                          <p:attrName>style.visibility</p:attrName>
                                        </p:attrNameLst>
                                      </p:cBhvr>
                                      <p:to>
                                        <p:strVal val="visible"/>
                                      </p:to>
                                    </p:set>
                                    <p:anim calcmode="lin" valueType="num">
                                      <p:cBhvr additive="base">
                                        <p:cTn id="37" dur="500" fill="hold"/>
                                        <p:tgtEl>
                                          <p:spTgt spid="23567"/>
                                        </p:tgtEl>
                                        <p:attrNameLst>
                                          <p:attrName>ppt_x</p:attrName>
                                        </p:attrNameLst>
                                      </p:cBhvr>
                                      <p:tavLst>
                                        <p:tav tm="0">
                                          <p:val>
                                            <p:strVal val="1+#ppt_w/2"/>
                                          </p:val>
                                        </p:tav>
                                        <p:tav tm="100000">
                                          <p:val>
                                            <p:strVal val="#ppt_x"/>
                                          </p:val>
                                        </p:tav>
                                      </p:tavLst>
                                    </p:anim>
                                    <p:anim calcmode="lin" valueType="num">
                                      <p:cBhvr additive="base">
                                        <p:cTn id="38" dur="500" fill="hold"/>
                                        <p:tgtEl>
                                          <p:spTgt spid="23567"/>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23564"/>
                                        </p:tgtEl>
                                        <p:attrNameLst>
                                          <p:attrName>style.visibility</p:attrName>
                                        </p:attrNameLst>
                                      </p:cBhvr>
                                      <p:to>
                                        <p:strVal val="visible"/>
                                      </p:to>
                                    </p:set>
                                    <p:anim calcmode="lin" valueType="num">
                                      <p:cBhvr additive="base">
                                        <p:cTn id="41" dur="500" fill="hold"/>
                                        <p:tgtEl>
                                          <p:spTgt spid="23564"/>
                                        </p:tgtEl>
                                        <p:attrNameLst>
                                          <p:attrName>ppt_x</p:attrName>
                                        </p:attrNameLst>
                                      </p:cBhvr>
                                      <p:tavLst>
                                        <p:tav tm="0">
                                          <p:val>
                                            <p:strVal val="1+#ppt_w/2"/>
                                          </p:val>
                                        </p:tav>
                                        <p:tav tm="100000">
                                          <p:val>
                                            <p:strVal val="#ppt_x"/>
                                          </p:val>
                                        </p:tav>
                                      </p:tavLst>
                                    </p:anim>
                                    <p:anim calcmode="lin" valueType="num">
                                      <p:cBhvr additive="base">
                                        <p:cTn id="42" dur="500" fill="hold"/>
                                        <p:tgtEl>
                                          <p:spTgt spid="23564"/>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23570"/>
                                        </p:tgtEl>
                                        <p:attrNameLst>
                                          <p:attrName>style.visibility</p:attrName>
                                        </p:attrNameLst>
                                      </p:cBhvr>
                                      <p:to>
                                        <p:strVal val="visible"/>
                                      </p:to>
                                    </p:set>
                                    <p:anim calcmode="lin" valueType="num">
                                      <p:cBhvr additive="base">
                                        <p:cTn id="45" dur="500" fill="hold"/>
                                        <p:tgtEl>
                                          <p:spTgt spid="23570"/>
                                        </p:tgtEl>
                                        <p:attrNameLst>
                                          <p:attrName>ppt_x</p:attrName>
                                        </p:attrNameLst>
                                      </p:cBhvr>
                                      <p:tavLst>
                                        <p:tav tm="0">
                                          <p:val>
                                            <p:strVal val="1+#ppt_w/2"/>
                                          </p:val>
                                        </p:tav>
                                        <p:tav tm="100000">
                                          <p:val>
                                            <p:strVal val="#ppt_x"/>
                                          </p:val>
                                        </p:tav>
                                      </p:tavLst>
                                    </p:anim>
                                    <p:anim calcmode="lin" valueType="num">
                                      <p:cBhvr additive="base">
                                        <p:cTn id="46" dur="500" fill="hold"/>
                                        <p:tgtEl>
                                          <p:spTgt spid="23570"/>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23573" grpId="0" bldLvl="0" animBg="1"/>
      <p:bldP spid="23574" grpId="0" autoUpdateAnimBg="0"/>
      <p:bldP spid="3" grpId="0" bldLvl="0" animBg="1"/>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20488" name="组合 74"/>
          <p:cNvGrpSpPr/>
          <p:nvPr/>
        </p:nvGrpSpPr>
        <p:grpSpPr bwMode="auto">
          <a:xfrm>
            <a:off x="407774" y="1789113"/>
            <a:ext cx="2735580" cy="4127500"/>
            <a:chOff x="-214" y="0"/>
            <a:chExt cx="2736213" cy="4127500"/>
          </a:xfrm>
        </p:grpSpPr>
        <p:grpSp>
          <p:nvGrpSpPr>
            <p:cNvPr id="20489" name="组合 4"/>
            <p:cNvGrpSpPr/>
            <p:nvPr/>
          </p:nvGrpSpPr>
          <p:grpSpPr bwMode="auto">
            <a:xfrm>
              <a:off x="0" y="0"/>
              <a:ext cx="2735895" cy="4127500"/>
              <a:chOff x="0" y="0"/>
              <a:chExt cx="2735895" cy="4127500"/>
            </a:xfrm>
          </p:grpSpPr>
          <p:sp>
            <p:nvSpPr>
              <p:cNvPr id="20490" name="任意多边形 17"/>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491" name="任意多边形 16"/>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20492" name="组合 70"/>
            <p:cNvGrpSpPr/>
            <p:nvPr/>
          </p:nvGrpSpPr>
          <p:grpSpPr bwMode="auto">
            <a:xfrm>
              <a:off x="-214" y="106402"/>
              <a:ext cx="2736213" cy="3517900"/>
              <a:chOff x="-215" y="0"/>
              <a:chExt cx="2736213" cy="3517900"/>
            </a:xfrm>
          </p:grpSpPr>
          <p:grpSp>
            <p:nvGrpSpPr>
              <p:cNvPr id="20493" name="组合 7"/>
              <p:cNvGrpSpPr/>
              <p:nvPr/>
            </p:nvGrpSpPr>
            <p:grpSpPr bwMode="auto">
              <a:xfrm>
                <a:off x="420" y="0"/>
                <a:ext cx="2735578" cy="830580"/>
                <a:chOff x="-858719" y="0"/>
                <a:chExt cx="2735578" cy="830580"/>
              </a:xfrm>
            </p:grpSpPr>
            <p:sp>
              <p:nvSpPr>
                <p:cNvPr id="20494" name="文本框 34"/>
                <p:cNvSpPr txBox="1">
                  <a:spLocks noChangeArrowheads="1"/>
                </p:cNvSpPr>
                <p:nvPr/>
              </p:nvSpPr>
              <p:spPr bwMode="auto">
                <a:xfrm>
                  <a:off x="-858719" y="445770"/>
                  <a:ext cx="2735578"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zh-CN" altLang="en-US" b="1">
                      <a:solidFill>
                        <a:schemeClr val="bg1"/>
                      </a:solidFill>
                      <a:latin typeface="微软雅黑" panose="020B0503020204020204" charset="-122"/>
                      <a:ea typeface="微软雅黑" panose="020B0503020204020204" charset="-122"/>
                    </a:rPr>
                    <a:t>单击此次输入标题</a:t>
                  </a:r>
                </a:p>
              </p:txBody>
            </p:sp>
            <p:sp>
              <p:nvSpPr>
                <p:cNvPr id="20495" name="文本框 35"/>
                <p:cNvSpPr txBox="1">
                  <a:spLocks noChangeArrowheads="1"/>
                </p:cNvSpPr>
                <p:nvPr/>
              </p:nvSpPr>
              <p:spPr bwMode="auto">
                <a:xfrm>
                  <a:off x="0" y="0"/>
                  <a:ext cx="1017614"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chemeClr val="bg1"/>
                      </a:solidFill>
                      <a:latin typeface="微软雅黑" panose="020B0503020204020204" charset="-122"/>
                      <a:ea typeface="微软雅黑" panose="020B0503020204020204" charset="-122"/>
                    </a:rPr>
                    <a:t>01</a:t>
                  </a:r>
                  <a:endParaRPr lang="en-US" altLang="en-US" sz="2400" b="1">
                    <a:solidFill>
                      <a:schemeClr val="bg1"/>
                    </a:solidFill>
                    <a:latin typeface="微软雅黑" panose="020B0503020204020204" charset="-122"/>
                    <a:ea typeface="微软雅黑" panose="020B0503020204020204" charset="-122"/>
                  </a:endParaRPr>
                </a:p>
              </p:txBody>
            </p:sp>
          </p:grpSp>
          <p:sp>
            <p:nvSpPr>
              <p:cNvPr id="20497" name="矩形 42"/>
              <p:cNvSpPr>
                <a:spLocks noChangeArrowheads="1"/>
              </p:cNvSpPr>
              <p:nvPr/>
            </p:nvSpPr>
            <p:spPr bwMode="auto">
              <a:xfrm>
                <a:off x="-215" y="1231900"/>
                <a:ext cx="273621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en-US" altLang="en-US" sz="1200" dirty="0">
                  <a:solidFill>
                    <a:schemeClr val="bg1"/>
                  </a:solidFill>
                  <a:latin typeface="微软雅黑" panose="020B0503020204020204" charset="-122"/>
                  <a:ea typeface="微软雅黑" panose="020B0503020204020204" charset="-122"/>
                  <a:cs typeface="+mn-ea"/>
                  <a:sym typeface="+mn-lt"/>
                </a:endParaRPr>
              </a:p>
            </p:txBody>
          </p:sp>
        </p:grpSp>
      </p:grpSp>
      <p:grpSp>
        <p:nvGrpSpPr>
          <p:cNvPr id="20501" name="组合 75"/>
          <p:cNvGrpSpPr/>
          <p:nvPr/>
        </p:nvGrpSpPr>
        <p:grpSpPr bwMode="auto">
          <a:xfrm>
            <a:off x="3287713" y="1789113"/>
            <a:ext cx="2737227" cy="4127500"/>
            <a:chOff x="0" y="0"/>
            <a:chExt cx="2736272" cy="4127500"/>
          </a:xfrm>
        </p:grpSpPr>
        <p:grpSp>
          <p:nvGrpSpPr>
            <p:cNvPr id="20502" name="组合 18"/>
            <p:cNvGrpSpPr/>
            <p:nvPr/>
          </p:nvGrpSpPr>
          <p:grpSpPr bwMode="auto">
            <a:xfrm>
              <a:off x="0" y="0"/>
              <a:ext cx="2735895" cy="4127500"/>
              <a:chOff x="0" y="0"/>
              <a:chExt cx="2735895" cy="4127500"/>
            </a:xfrm>
          </p:grpSpPr>
          <p:sp>
            <p:nvSpPr>
              <p:cNvPr id="20503" name="任意多边形 19"/>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504" name="任意多边形 20"/>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20505" name="组合 71"/>
            <p:cNvGrpSpPr/>
            <p:nvPr/>
          </p:nvGrpSpPr>
          <p:grpSpPr bwMode="auto">
            <a:xfrm>
              <a:off x="377" y="106402"/>
              <a:ext cx="2735895" cy="3517900"/>
              <a:chOff x="376" y="0"/>
              <a:chExt cx="2735895" cy="3517900"/>
            </a:xfrm>
          </p:grpSpPr>
          <p:grpSp>
            <p:nvGrpSpPr>
              <p:cNvPr id="20506" name="组合 8"/>
              <p:cNvGrpSpPr/>
              <p:nvPr/>
            </p:nvGrpSpPr>
            <p:grpSpPr bwMode="auto">
              <a:xfrm>
                <a:off x="376" y="0"/>
                <a:ext cx="2735895" cy="830580"/>
                <a:chOff x="-781412" y="0"/>
                <a:chExt cx="2735895" cy="830580"/>
              </a:xfrm>
            </p:grpSpPr>
            <p:sp>
              <p:nvSpPr>
                <p:cNvPr id="20507" name="文本框 28"/>
                <p:cNvSpPr txBox="1">
                  <a:spLocks noChangeArrowheads="1"/>
                </p:cNvSpPr>
                <p:nvPr/>
              </p:nvSpPr>
              <p:spPr bwMode="auto">
                <a:xfrm>
                  <a:off x="-781412" y="445770"/>
                  <a:ext cx="2735895"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zh-CN" altLang="en-US" b="1">
                      <a:solidFill>
                        <a:schemeClr val="bg1"/>
                      </a:solidFill>
                      <a:latin typeface="微软雅黑" panose="020B0503020204020204" charset="-122"/>
                      <a:ea typeface="微软雅黑" panose="020B0503020204020204" charset="-122"/>
                      <a:sym typeface="+mn-ea"/>
                    </a:rPr>
                    <a:t>单击此次输入标题</a:t>
                  </a:r>
                  <a:endParaRPr lang="zh-CN" altLang="en-US" sz="5400" b="1">
                    <a:solidFill>
                      <a:srgbClr val="1E6991"/>
                    </a:solidFill>
                    <a:latin typeface="华文细黑" panose="02010600040101010101" pitchFamily="2" charset="-122"/>
                    <a:ea typeface="华文细黑" panose="02010600040101010101" pitchFamily="2" charset="-122"/>
                  </a:endParaRPr>
                </a:p>
              </p:txBody>
            </p:sp>
            <p:sp>
              <p:nvSpPr>
                <p:cNvPr id="20508" name="文本框 29"/>
                <p:cNvSpPr txBox="1">
                  <a:spLocks noChangeArrowheads="1"/>
                </p:cNvSpPr>
                <p:nvPr/>
              </p:nvSpPr>
              <p:spPr bwMode="auto">
                <a:xfrm>
                  <a:off x="77443" y="0"/>
                  <a:ext cx="1017614"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chemeClr val="bg1"/>
                      </a:solidFill>
                      <a:latin typeface="微软雅黑" panose="020B0503020204020204" charset="-122"/>
                      <a:ea typeface="微软雅黑" panose="020B0503020204020204" charset="-122"/>
                      <a:sym typeface="+mn-ea"/>
                    </a:rPr>
                    <a:t>02</a:t>
                  </a:r>
                  <a:endParaRPr lang="zh-CN" altLang="en-US" sz="1200">
                    <a:solidFill>
                      <a:srgbClr val="1E6991"/>
                    </a:solidFill>
                    <a:latin typeface="Arial" panose="020B0604020202020204" pitchFamily="34" charset="0"/>
                    <a:ea typeface="华文细黑" panose="02010600040101010101" pitchFamily="2" charset="-122"/>
                  </a:endParaRPr>
                </a:p>
              </p:txBody>
            </p:sp>
          </p:grpSp>
          <p:sp>
            <p:nvSpPr>
              <p:cNvPr id="20510" name="矩形 44"/>
              <p:cNvSpPr>
                <a:spLocks noChangeArrowheads="1"/>
              </p:cNvSpPr>
              <p:nvPr/>
            </p:nvSpPr>
            <p:spPr bwMode="auto">
              <a:xfrm>
                <a:off x="1011" y="1231900"/>
                <a:ext cx="27346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rgbClr val="1E6991"/>
                  </a:solidFill>
                  <a:latin typeface="Arial" panose="020B0604020202020204" pitchFamily="34" charset="0"/>
                </a:endParaRPr>
              </a:p>
            </p:txBody>
          </p:sp>
        </p:grpSp>
      </p:grpSp>
      <p:grpSp>
        <p:nvGrpSpPr>
          <p:cNvPr id="20514" name="组合 76"/>
          <p:cNvGrpSpPr/>
          <p:nvPr/>
        </p:nvGrpSpPr>
        <p:grpSpPr bwMode="auto">
          <a:xfrm>
            <a:off x="6167438" y="1789113"/>
            <a:ext cx="2769705" cy="4127500"/>
            <a:chOff x="0" y="0"/>
            <a:chExt cx="2768740" cy="4127500"/>
          </a:xfrm>
        </p:grpSpPr>
        <p:grpSp>
          <p:nvGrpSpPr>
            <p:cNvPr id="20515" name="组合 21"/>
            <p:cNvGrpSpPr/>
            <p:nvPr/>
          </p:nvGrpSpPr>
          <p:grpSpPr bwMode="auto">
            <a:xfrm>
              <a:off x="1" y="0"/>
              <a:ext cx="2735895" cy="4127500"/>
              <a:chOff x="0" y="0"/>
              <a:chExt cx="2735895" cy="4127500"/>
            </a:xfrm>
          </p:grpSpPr>
          <p:sp>
            <p:nvSpPr>
              <p:cNvPr id="20516" name="任意多边形 22"/>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517" name="任意多边形 23"/>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20518" name="组合 72"/>
            <p:cNvGrpSpPr/>
            <p:nvPr/>
          </p:nvGrpSpPr>
          <p:grpSpPr bwMode="auto">
            <a:xfrm>
              <a:off x="0" y="106402"/>
              <a:ext cx="2768740" cy="3797031"/>
              <a:chOff x="0" y="0"/>
              <a:chExt cx="2768740" cy="3797031"/>
            </a:xfrm>
          </p:grpSpPr>
          <p:grpSp>
            <p:nvGrpSpPr>
              <p:cNvPr id="20519" name="组合 39"/>
              <p:cNvGrpSpPr/>
              <p:nvPr/>
            </p:nvGrpSpPr>
            <p:grpSpPr bwMode="auto">
              <a:xfrm>
                <a:off x="32209" y="0"/>
                <a:ext cx="2736531" cy="830580"/>
                <a:chOff x="-672230" y="0"/>
                <a:chExt cx="2736531" cy="830580"/>
              </a:xfrm>
            </p:grpSpPr>
            <p:sp>
              <p:nvSpPr>
                <p:cNvPr id="20520" name="文本框 37"/>
                <p:cNvSpPr txBox="1">
                  <a:spLocks noChangeArrowheads="1"/>
                </p:cNvSpPr>
                <p:nvPr/>
              </p:nvSpPr>
              <p:spPr bwMode="auto">
                <a:xfrm>
                  <a:off x="-672230" y="445770"/>
                  <a:ext cx="2736531"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zh-CN" altLang="en-US" b="1">
                      <a:solidFill>
                        <a:schemeClr val="bg1"/>
                      </a:solidFill>
                      <a:latin typeface="微软雅黑" panose="020B0503020204020204" charset="-122"/>
                      <a:ea typeface="微软雅黑" panose="020B0503020204020204" charset="-122"/>
                      <a:sym typeface="+mn-ea"/>
                    </a:rPr>
                    <a:t>单击此次输入标题</a:t>
                  </a:r>
                  <a:endParaRPr lang="zh-CN" altLang="en-US" sz="5400" b="1">
                    <a:solidFill>
                      <a:srgbClr val="1E6991"/>
                    </a:solidFill>
                    <a:latin typeface="华文细黑" panose="02010600040101010101" pitchFamily="2" charset="-122"/>
                    <a:ea typeface="华文细黑" panose="02010600040101010101" pitchFamily="2" charset="-122"/>
                  </a:endParaRPr>
                </a:p>
              </p:txBody>
            </p:sp>
            <p:sp>
              <p:nvSpPr>
                <p:cNvPr id="20521" name="文本框 38"/>
                <p:cNvSpPr txBox="1">
                  <a:spLocks noChangeArrowheads="1"/>
                </p:cNvSpPr>
                <p:nvPr/>
              </p:nvSpPr>
              <p:spPr bwMode="auto">
                <a:xfrm>
                  <a:off x="68556" y="0"/>
                  <a:ext cx="1190979"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chemeClr val="bg1"/>
                      </a:solidFill>
                      <a:latin typeface="微软雅黑" panose="020B0503020204020204" charset="-122"/>
                      <a:ea typeface="微软雅黑" panose="020B0503020204020204" charset="-122"/>
                      <a:sym typeface="+mn-ea"/>
                    </a:rPr>
                    <a:t>03</a:t>
                  </a:r>
                  <a:endParaRPr lang="zh-CN" altLang="en-US" sz="1200">
                    <a:solidFill>
                      <a:srgbClr val="1E6991"/>
                    </a:solidFill>
                    <a:latin typeface="Arial" panose="020B0604020202020204" pitchFamily="34" charset="0"/>
                    <a:ea typeface="华文细黑" panose="02010600040101010101" pitchFamily="2" charset="-122"/>
                  </a:endParaRPr>
                </a:p>
              </p:txBody>
            </p:sp>
          </p:grpSp>
          <p:sp>
            <p:nvSpPr>
              <p:cNvPr id="20523" name="矩形 46"/>
              <p:cNvSpPr>
                <a:spLocks noChangeArrowheads="1"/>
              </p:cNvSpPr>
              <p:nvPr/>
            </p:nvSpPr>
            <p:spPr bwMode="auto">
              <a:xfrm>
                <a:off x="0" y="1232150"/>
                <a:ext cx="2735893" cy="25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rgbClr val="1E6991"/>
                  </a:solidFill>
                  <a:latin typeface="Arial" panose="020B0604020202020204" pitchFamily="34" charset="0"/>
                </a:endParaRPr>
              </a:p>
            </p:txBody>
          </p:sp>
        </p:grpSp>
      </p:grpSp>
      <p:grpSp>
        <p:nvGrpSpPr>
          <p:cNvPr id="20527" name="组合 77"/>
          <p:cNvGrpSpPr/>
          <p:nvPr/>
        </p:nvGrpSpPr>
        <p:grpSpPr bwMode="auto">
          <a:xfrm>
            <a:off x="9048750" y="1789113"/>
            <a:ext cx="2764325" cy="4127500"/>
            <a:chOff x="0" y="0"/>
            <a:chExt cx="2764968" cy="4127500"/>
          </a:xfrm>
        </p:grpSpPr>
        <p:grpSp>
          <p:nvGrpSpPr>
            <p:cNvPr id="20528" name="组合 24"/>
            <p:cNvGrpSpPr/>
            <p:nvPr/>
          </p:nvGrpSpPr>
          <p:grpSpPr bwMode="auto">
            <a:xfrm>
              <a:off x="4" y="0"/>
              <a:ext cx="2735895" cy="4127500"/>
              <a:chOff x="0" y="0"/>
              <a:chExt cx="2735895" cy="4127500"/>
            </a:xfrm>
          </p:grpSpPr>
          <p:sp>
            <p:nvSpPr>
              <p:cNvPr id="20529" name="任意多边形 25"/>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530" name="任意多边形 26"/>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20531" name="组合 73"/>
            <p:cNvGrpSpPr/>
            <p:nvPr/>
          </p:nvGrpSpPr>
          <p:grpSpPr bwMode="auto">
            <a:xfrm>
              <a:off x="0" y="106402"/>
              <a:ext cx="2764968" cy="3797031"/>
              <a:chOff x="0" y="0"/>
              <a:chExt cx="2764968" cy="3797031"/>
            </a:xfrm>
          </p:grpSpPr>
          <p:grpSp>
            <p:nvGrpSpPr>
              <p:cNvPr id="20532" name="组合 40"/>
              <p:cNvGrpSpPr/>
              <p:nvPr/>
            </p:nvGrpSpPr>
            <p:grpSpPr bwMode="auto">
              <a:xfrm>
                <a:off x="30022" y="0"/>
                <a:ext cx="2734946" cy="830580"/>
                <a:chOff x="-770434" y="0"/>
                <a:chExt cx="2734946" cy="830580"/>
              </a:xfrm>
            </p:grpSpPr>
            <p:sp>
              <p:nvSpPr>
                <p:cNvPr id="20533" name="文本框 31"/>
                <p:cNvSpPr txBox="1">
                  <a:spLocks noChangeArrowheads="1"/>
                </p:cNvSpPr>
                <p:nvPr/>
              </p:nvSpPr>
              <p:spPr bwMode="auto">
                <a:xfrm>
                  <a:off x="-770434" y="445770"/>
                  <a:ext cx="2734946"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zh-CN" altLang="en-US" b="1">
                      <a:solidFill>
                        <a:schemeClr val="bg1"/>
                      </a:solidFill>
                      <a:latin typeface="微软雅黑" panose="020B0503020204020204" charset="-122"/>
                      <a:ea typeface="微软雅黑" panose="020B0503020204020204" charset="-122"/>
                      <a:sym typeface="+mn-ea"/>
                    </a:rPr>
                    <a:t>单击此次输入标题</a:t>
                  </a:r>
                  <a:endParaRPr lang="zh-CN" altLang="en-US" sz="5400" b="1">
                    <a:solidFill>
                      <a:srgbClr val="1E6991"/>
                    </a:solidFill>
                    <a:latin typeface="华文细黑" panose="02010600040101010101" pitchFamily="2" charset="-122"/>
                    <a:ea typeface="华文细黑" panose="02010600040101010101" pitchFamily="2" charset="-122"/>
                  </a:endParaRPr>
                </a:p>
              </p:txBody>
            </p:sp>
            <p:sp>
              <p:nvSpPr>
                <p:cNvPr id="20534" name="文本框 32"/>
                <p:cNvSpPr txBox="1">
                  <a:spLocks noChangeArrowheads="1"/>
                </p:cNvSpPr>
                <p:nvPr/>
              </p:nvSpPr>
              <p:spPr bwMode="auto">
                <a:xfrm>
                  <a:off x="0" y="0"/>
                  <a:ext cx="1134989"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chemeClr val="bg1"/>
                      </a:solidFill>
                      <a:latin typeface="微软雅黑" panose="020B0503020204020204" charset="-122"/>
                      <a:ea typeface="微软雅黑" panose="020B0503020204020204" charset="-122"/>
                      <a:sym typeface="+mn-ea"/>
                    </a:rPr>
                    <a:t>04</a:t>
                  </a:r>
                  <a:endParaRPr lang="en-US" sz="1200">
                    <a:solidFill>
                      <a:srgbClr val="1E6991"/>
                    </a:solidFill>
                    <a:latin typeface="Arial" panose="020B0604020202020204" pitchFamily="34" charset="0"/>
                    <a:ea typeface="华文细黑" panose="02010600040101010101" pitchFamily="2" charset="-122"/>
                  </a:endParaRPr>
                </a:p>
              </p:txBody>
            </p:sp>
          </p:grpSp>
          <p:sp>
            <p:nvSpPr>
              <p:cNvPr id="20536" name="矩形 48"/>
              <p:cNvSpPr>
                <a:spLocks noChangeArrowheads="1"/>
              </p:cNvSpPr>
              <p:nvPr/>
            </p:nvSpPr>
            <p:spPr bwMode="auto">
              <a:xfrm>
                <a:off x="0" y="1232150"/>
                <a:ext cx="2735893" cy="25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rgbClr val="1E6991"/>
                  </a:solidFill>
                  <a:latin typeface="Arial" panose="020B0604020202020204" pitchFamily="34" charset="0"/>
                </a:endParaRPr>
              </a:p>
            </p:txBody>
          </p:sp>
        </p:gr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0488"/>
                                        </p:tgtEl>
                                        <p:attrNameLst>
                                          <p:attrName>style.visibility</p:attrName>
                                        </p:attrNameLst>
                                      </p:cBhvr>
                                      <p:to>
                                        <p:strVal val="visible"/>
                                      </p:to>
                                    </p:set>
                                    <p:animEffect transition="in" filter="fade">
                                      <p:cBhvr>
                                        <p:cTn id="20" dur="500"/>
                                        <p:tgtEl>
                                          <p:spTgt spid="20488"/>
                                        </p:tgtEl>
                                      </p:cBhvr>
                                    </p:animEffect>
                                    <p:anim calcmode="lin" valueType="num">
                                      <p:cBhvr>
                                        <p:cTn id="21" dur="500" fill="hold"/>
                                        <p:tgtEl>
                                          <p:spTgt spid="20488"/>
                                        </p:tgtEl>
                                        <p:attrNameLst>
                                          <p:attrName>ppt_x</p:attrName>
                                        </p:attrNameLst>
                                      </p:cBhvr>
                                      <p:tavLst>
                                        <p:tav tm="0">
                                          <p:val>
                                            <p:strVal val="#ppt_x"/>
                                          </p:val>
                                        </p:tav>
                                        <p:tav tm="100000">
                                          <p:val>
                                            <p:strVal val="#ppt_x"/>
                                          </p:val>
                                        </p:tav>
                                      </p:tavLst>
                                    </p:anim>
                                    <p:anim calcmode="lin" valueType="num">
                                      <p:cBhvr>
                                        <p:cTn id="22" dur="500" fill="hold"/>
                                        <p:tgtEl>
                                          <p:spTgt spid="20488"/>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nodeType="afterEffect">
                                  <p:stCondLst>
                                    <p:cond delay="500"/>
                                  </p:stCondLst>
                                  <p:childTnLst>
                                    <p:set>
                                      <p:cBhvr>
                                        <p:cTn id="25" dur="1" fill="hold">
                                          <p:stCondLst>
                                            <p:cond delay="0"/>
                                          </p:stCondLst>
                                        </p:cTn>
                                        <p:tgtEl>
                                          <p:spTgt spid="20501"/>
                                        </p:tgtEl>
                                        <p:attrNameLst>
                                          <p:attrName>style.visibility</p:attrName>
                                        </p:attrNameLst>
                                      </p:cBhvr>
                                      <p:to>
                                        <p:strVal val="visible"/>
                                      </p:to>
                                    </p:set>
                                    <p:animEffect transition="in" filter="fade">
                                      <p:cBhvr>
                                        <p:cTn id="26" dur="500"/>
                                        <p:tgtEl>
                                          <p:spTgt spid="20501"/>
                                        </p:tgtEl>
                                      </p:cBhvr>
                                    </p:animEffect>
                                    <p:anim calcmode="lin" valueType="num">
                                      <p:cBhvr>
                                        <p:cTn id="27" dur="500" fill="hold"/>
                                        <p:tgtEl>
                                          <p:spTgt spid="20501"/>
                                        </p:tgtEl>
                                        <p:attrNameLst>
                                          <p:attrName>ppt_x</p:attrName>
                                        </p:attrNameLst>
                                      </p:cBhvr>
                                      <p:tavLst>
                                        <p:tav tm="0">
                                          <p:val>
                                            <p:strVal val="#ppt_x"/>
                                          </p:val>
                                        </p:tav>
                                        <p:tav tm="100000">
                                          <p:val>
                                            <p:strVal val="#ppt_x"/>
                                          </p:val>
                                        </p:tav>
                                      </p:tavLst>
                                    </p:anim>
                                    <p:anim calcmode="lin" valueType="num">
                                      <p:cBhvr>
                                        <p:cTn id="28" dur="500" fill="hold"/>
                                        <p:tgtEl>
                                          <p:spTgt spid="2050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1000"/>
                                  </p:stCondLst>
                                  <p:childTnLst>
                                    <p:set>
                                      <p:cBhvr>
                                        <p:cTn id="31" dur="1" fill="hold">
                                          <p:stCondLst>
                                            <p:cond delay="0"/>
                                          </p:stCondLst>
                                        </p:cTn>
                                        <p:tgtEl>
                                          <p:spTgt spid="20514"/>
                                        </p:tgtEl>
                                        <p:attrNameLst>
                                          <p:attrName>style.visibility</p:attrName>
                                        </p:attrNameLst>
                                      </p:cBhvr>
                                      <p:to>
                                        <p:strVal val="visible"/>
                                      </p:to>
                                    </p:set>
                                    <p:animEffect transition="in" filter="fade">
                                      <p:cBhvr>
                                        <p:cTn id="32" dur="500"/>
                                        <p:tgtEl>
                                          <p:spTgt spid="20514"/>
                                        </p:tgtEl>
                                      </p:cBhvr>
                                    </p:animEffect>
                                    <p:anim calcmode="lin" valueType="num">
                                      <p:cBhvr>
                                        <p:cTn id="33" dur="500" fill="hold"/>
                                        <p:tgtEl>
                                          <p:spTgt spid="20514"/>
                                        </p:tgtEl>
                                        <p:attrNameLst>
                                          <p:attrName>ppt_x</p:attrName>
                                        </p:attrNameLst>
                                      </p:cBhvr>
                                      <p:tavLst>
                                        <p:tav tm="0">
                                          <p:val>
                                            <p:strVal val="#ppt_x"/>
                                          </p:val>
                                        </p:tav>
                                        <p:tav tm="100000">
                                          <p:val>
                                            <p:strVal val="#ppt_x"/>
                                          </p:val>
                                        </p:tav>
                                      </p:tavLst>
                                    </p:anim>
                                    <p:anim calcmode="lin" valueType="num">
                                      <p:cBhvr>
                                        <p:cTn id="34" dur="500" fill="hold"/>
                                        <p:tgtEl>
                                          <p:spTgt spid="2051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7" presetClass="entr" presetSubtype="0" fill="hold" nodeType="afterEffect">
                                  <p:stCondLst>
                                    <p:cond delay="1500"/>
                                  </p:stCondLst>
                                  <p:childTnLst>
                                    <p:set>
                                      <p:cBhvr>
                                        <p:cTn id="37" dur="1" fill="hold">
                                          <p:stCondLst>
                                            <p:cond delay="0"/>
                                          </p:stCondLst>
                                        </p:cTn>
                                        <p:tgtEl>
                                          <p:spTgt spid="20527"/>
                                        </p:tgtEl>
                                        <p:attrNameLst>
                                          <p:attrName>style.visibility</p:attrName>
                                        </p:attrNameLst>
                                      </p:cBhvr>
                                      <p:to>
                                        <p:strVal val="visible"/>
                                      </p:to>
                                    </p:set>
                                    <p:animEffect transition="in" filter="fade">
                                      <p:cBhvr>
                                        <p:cTn id="38" dur="500"/>
                                        <p:tgtEl>
                                          <p:spTgt spid="20527"/>
                                        </p:tgtEl>
                                      </p:cBhvr>
                                    </p:animEffect>
                                    <p:anim calcmode="lin" valueType="num">
                                      <p:cBhvr>
                                        <p:cTn id="39" dur="500" fill="hold"/>
                                        <p:tgtEl>
                                          <p:spTgt spid="20527"/>
                                        </p:tgtEl>
                                        <p:attrNameLst>
                                          <p:attrName>ppt_x</p:attrName>
                                        </p:attrNameLst>
                                      </p:cBhvr>
                                      <p:tavLst>
                                        <p:tav tm="0">
                                          <p:val>
                                            <p:strVal val="#ppt_x"/>
                                          </p:val>
                                        </p:tav>
                                        <p:tav tm="100000">
                                          <p:val>
                                            <p:strVal val="#ppt_x"/>
                                          </p:val>
                                        </p:tav>
                                      </p:tavLst>
                                    </p:anim>
                                    <p:anim calcmode="lin" valueType="num">
                                      <p:cBhvr>
                                        <p:cTn id="40" dur="50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4" name="组合 3"/>
          <p:cNvGrpSpPr/>
          <p:nvPr/>
        </p:nvGrpSpPr>
        <p:grpSpPr>
          <a:xfrm>
            <a:off x="744855" y="2803525"/>
            <a:ext cx="644525" cy="2138045"/>
            <a:chOff x="1173" y="4415"/>
            <a:chExt cx="1015" cy="3367"/>
          </a:xfrm>
        </p:grpSpPr>
        <p:sp>
          <p:nvSpPr>
            <p:cNvPr id="8" name="矩形 7"/>
            <p:cNvSpPr/>
            <p:nvPr/>
          </p:nvSpPr>
          <p:spPr>
            <a:xfrm>
              <a:off x="1174" y="4507"/>
              <a:ext cx="1015" cy="3215"/>
            </a:xfrm>
            <a:prstGeom prst="rect">
              <a:avLst/>
            </a:prstGeom>
            <a:solidFill>
              <a:srgbClr val="EDEDE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 name="椭圆 1"/>
            <p:cNvSpPr/>
            <p:nvPr/>
          </p:nvSpPr>
          <p:spPr>
            <a:xfrm>
              <a:off x="1174" y="4415"/>
              <a:ext cx="1015" cy="18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15"/>
            <p:cNvSpPr/>
            <p:nvPr/>
          </p:nvSpPr>
          <p:spPr>
            <a:xfrm>
              <a:off x="1174" y="7600"/>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0" name="矩形 19"/>
            <p:cNvSpPr/>
            <p:nvPr/>
          </p:nvSpPr>
          <p:spPr>
            <a:xfrm>
              <a:off x="1174" y="6190"/>
              <a:ext cx="1014" cy="15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1" name="椭圆 20"/>
            <p:cNvSpPr/>
            <p:nvPr/>
          </p:nvSpPr>
          <p:spPr>
            <a:xfrm>
              <a:off x="1173" y="6099"/>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5" name="组合 4"/>
          <p:cNvGrpSpPr/>
          <p:nvPr/>
        </p:nvGrpSpPr>
        <p:grpSpPr>
          <a:xfrm>
            <a:off x="2157730" y="2803525"/>
            <a:ext cx="643890" cy="2138045"/>
            <a:chOff x="3398" y="4415"/>
            <a:chExt cx="1014" cy="3367"/>
          </a:xfrm>
        </p:grpSpPr>
        <p:sp>
          <p:nvSpPr>
            <p:cNvPr id="9" name="矩形 8"/>
            <p:cNvSpPr/>
            <p:nvPr/>
          </p:nvSpPr>
          <p:spPr>
            <a:xfrm>
              <a:off x="3399" y="4507"/>
              <a:ext cx="1013" cy="3215"/>
            </a:xfrm>
            <a:prstGeom prst="rect">
              <a:avLst/>
            </a:prstGeom>
            <a:solidFill>
              <a:srgbClr val="EDEDE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12"/>
            <p:cNvSpPr/>
            <p:nvPr/>
          </p:nvSpPr>
          <p:spPr>
            <a:xfrm>
              <a:off x="3399" y="4415"/>
              <a:ext cx="1013" cy="18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椭圆 16"/>
            <p:cNvSpPr/>
            <p:nvPr/>
          </p:nvSpPr>
          <p:spPr>
            <a:xfrm>
              <a:off x="3398" y="7600"/>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a:off x="3398" y="5561"/>
              <a:ext cx="1014" cy="213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椭圆 22"/>
            <p:cNvSpPr/>
            <p:nvPr/>
          </p:nvSpPr>
          <p:spPr>
            <a:xfrm>
              <a:off x="3398" y="5461"/>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 name="组合 5"/>
          <p:cNvGrpSpPr/>
          <p:nvPr/>
        </p:nvGrpSpPr>
        <p:grpSpPr>
          <a:xfrm>
            <a:off x="3568700" y="2803525"/>
            <a:ext cx="645160" cy="2138045"/>
            <a:chOff x="5620" y="4415"/>
            <a:chExt cx="1016" cy="3367"/>
          </a:xfrm>
        </p:grpSpPr>
        <p:sp>
          <p:nvSpPr>
            <p:cNvPr id="10" name="矩形 9"/>
            <p:cNvSpPr/>
            <p:nvPr/>
          </p:nvSpPr>
          <p:spPr>
            <a:xfrm>
              <a:off x="5622" y="4507"/>
              <a:ext cx="1015" cy="3215"/>
            </a:xfrm>
            <a:prstGeom prst="rect">
              <a:avLst/>
            </a:prstGeom>
            <a:solidFill>
              <a:srgbClr val="EDEDE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4" name="椭圆 13"/>
            <p:cNvSpPr/>
            <p:nvPr/>
          </p:nvSpPr>
          <p:spPr>
            <a:xfrm>
              <a:off x="5622" y="4415"/>
              <a:ext cx="1015" cy="18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椭圆 17"/>
            <p:cNvSpPr/>
            <p:nvPr/>
          </p:nvSpPr>
          <p:spPr>
            <a:xfrm>
              <a:off x="5620" y="7600"/>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矩形 23"/>
            <p:cNvSpPr/>
            <p:nvPr/>
          </p:nvSpPr>
          <p:spPr>
            <a:xfrm>
              <a:off x="5620" y="4929"/>
              <a:ext cx="1014" cy="279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24"/>
            <p:cNvSpPr/>
            <p:nvPr/>
          </p:nvSpPr>
          <p:spPr>
            <a:xfrm>
              <a:off x="5620" y="4814"/>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28" name="组合 27"/>
          <p:cNvGrpSpPr/>
          <p:nvPr/>
        </p:nvGrpSpPr>
        <p:grpSpPr>
          <a:xfrm>
            <a:off x="4979670" y="2803525"/>
            <a:ext cx="647065" cy="2138045"/>
            <a:chOff x="7842" y="4415"/>
            <a:chExt cx="1019" cy="3367"/>
          </a:xfrm>
        </p:grpSpPr>
        <p:sp>
          <p:nvSpPr>
            <p:cNvPr id="11" name="矩形 10"/>
            <p:cNvSpPr/>
            <p:nvPr/>
          </p:nvSpPr>
          <p:spPr>
            <a:xfrm>
              <a:off x="7846" y="4507"/>
              <a:ext cx="1013" cy="3215"/>
            </a:xfrm>
            <a:prstGeom prst="rect">
              <a:avLst/>
            </a:prstGeom>
            <a:solidFill>
              <a:srgbClr val="EDEDE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椭圆 14"/>
            <p:cNvSpPr/>
            <p:nvPr/>
          </p:nvSpPr>
          <p:spPr>
            <a:xfrm>
              <a:off x="7846" y="4415"/>
              <a:ext cx="1013" cy="18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18"/>
            <p:cNvSpPr/>
            <p:nvPr/>
          </p:nvSpPr>
          <p:spPr>
            <a:xfrm>
              <a:off x="7847" y="7600"/>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矩形 25"/>
            <p:cNvSpPr/>
            <p:nvPr/>
          </p:nvSpPr>
          <p:spPr>
            <a:xfrm>
              <a:off x="7846" y="7113"/>
              <a:ext cx="1014" cy="5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7842" y="7022"/>
              <a:ext cx="1014" cy="183"/>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9507" name="TextBox 15"/>
          <p:cNvSpPr txBox="1">
            <a:spLocks noChangeArrowheads="1"/>
          </p:cNvSpPr>
          <p:nvPr/>
        </p:nvSpPr>
        <p:spPr bwMode="auto">
          <a:xfrm>
            <a:off x="567055" y="5201285"/>
            <a:ext cx="998855" cy="352425"/>
          </a:xfrm>
          <a:prstGeom prst="rect">
            <a:avLst/>
          </a:prstGeom>
          <a:noFill/>
          <a:ln w="9525">
            <a:noFill/>
            <a:miter lim="800000"/>
          </a:ln>
        </p:spPr>
        <p:txBody>
          <a:bodyPr wrap="square">
            <a:spAutoFit/>
          </a:bodyPr>
          <a:lstStyle/>
          <a:p>
            <a:pPr algn="ctr"/>
            <a:r>
              <a:rPr lang="zh-CN" altLang="en-US" sz="1600" b="1">
                <a:solidFill>
                  <a:schemeClr val="bg1"/>
                </a:solidFill>
                <a:latin typeface="微软雅黑" panose="020B0503020204020204" charset="-122"/>
                <a:ea typeface="微软雅黑" panose="020B0503020204020204" charset="-122"/>
                <a:cs typeface="Levenim MT" panose="02010502060101010101" pitchFamily="2" charset="-79"/>
              </a:rPr>
              <a:t>输入标题</a:t>
            </a:r>
          </a:p>
        </p:txBody>
      </p:sp>
      <p:sp>
        <p:nvSpPr>
          <p:cNvPr id="19511" name="TextBox 10"/>
          <p:cNvSpPr txBox="1">
            <a:spLocks noChangeArrowheads="1"/>
          </p:cNvSpPr>
          <p:nvPr/>
        </p:nvSpPr>
        <p:spPr bwMode="auto">
          <a:xfrm>
            <a:off x="646430" y="2149475"/>
            <a:ext cx="843280" cy="417830"/>
          </a:xfrm>
          <a:prstGeom prst="rect">
            <a:avLst/>
          </a:prstGeom>
          <a:noFill/>
          <a:ln w="9525">
            <a:noFill/>
            <a:miter lim="800000"/>
          </a:ln>
        </p:spPr>
        <p:txBody>
          <a:bodyPr wrap="square">
            <a:spAutoFit/>
          </a:bodyPr>
          <a:lstStyle/>
          <a:p>
            <a:pPr algn="ctr"/>
            <a:r>
              <a:rPr lang="en-US" altLang="zh-CN" sz="2000" b="1">
                <a:solidFill>
                  <a:schemeClr val="bg1"/>
                </a:solidFill>
                <a:latin typeface="微软雅黑" panose="020B0503020204020204" charset="-122"/>
                <a:ea typeface="微软雅黑" panose="020B0503020204020204" charset="-122"/>
                <a:cs typeface="Levenim MT" panose="02010502060101010101" pitchFamily="2" charset="-79"/>
              </a:rPr>
              <a:t>50%</a:t>
            </a:r>
          </a:p>
        </p:txBody>
      </p:sp>
      <p:sp>
        <p:nvSpPr>
          <p:cNvPr id="19512" name="TextBox 10"/>
          <p:cNvSpPr txBox="1">
            <a:spLocks noChangeArrowheads="1"/>
          </p:cNvSpPr>
          <p:nvPr/>
        </p:nvSpPr>
        <p:spPr bwMode="auto">
          <a:xfrm>
            <a:off x="2058670" y="2149475"/>
            <a:ext cx="843280" cy="417830"/>
          </a:xfrm>
          <a:prstGeom prst="rect">
            <a:avLst/>
          </a:prstGeom>
          <a:noFill/>
          <a:ln w="9525">
            <a:noFill/>
            <a:miter lim="800000"/>
          </a:ln>
        </p:spPr>
        <p:txBody>
          <a:bodyPr wrap="square">
            <a:spAutoFit/>
          </a:bodyPr>
          <a:lstStyle/>
          <a:p>
            <a:pPr algn="ctr"/>
            <a:r>
              <a:rPr lang="en-US" altLang="zh-CN" sz="2000" b="1">
                <a:solidFill>
                  <a:schemeClr val="bg1"/>
                </a:solidFill>
                <a:latin typeface="微软雅黑" panose="020B0503020204020204" charset="-122"/>
                <a:ea typeface="微软雅黑" panose="020B0503020204020204" charset="-122"/>
                <a:cs typeface="Levenim MT" panose="02010502060101010101" pitchFamily="2" charset="-79"/>
              </a:rPr>
              <a:t>75%</a:t>
            </a:r>
          </a:p>
        </p:txBody>
      </p:sp>
      <p:sp>
        <p:nvSpPr>
          <p:cNvPr id="19513" name="TextBox 10"/>
          <p:cNvSpPr txBox="1">
            <a:spLocks noChangeArrowheads="1"/>
          </p:cNvSpPr>
          <p:nvPr/>
        </p:nvSpPr>
        <p:spPr bwMode="auto">
          <a:xfrm>
            <a:off x="3470910" y="2149475"/>
            <a:ext cx="843280" cy="417830"/>
          </a:xfrm>
          <a:prstGeom prst="rect">
            <a:avLst/>
          </a:prstGeom>
          <a:noFill/>
          <a:ln w="9525">
            <a:noFill/>
            <a:miter lim="800000"/>
          </a:ln>
        </p:spPr>
        <p:txBody>
          <a:bodyPr wrap="square">
            <a:spAutoFit/>
          </a:bodyPr>
          <a:lstStyle/>
          <a:p>
            <a:pPr algn="ctr"/>
            <a:r>
              <a:rPr lang="en-US" altLang="zh-CN" sz="2000" b="1">
                <a:solidFill>
                  <a:schemeClr val="bg1"/>
                </a:solidFill>
                <a:latin typeface="微软雅黑" panose="020B0503020204020204" charset="-122"/>
                <a:ea typeface="微软雅黑" panose="020B0503020204020204" charset="-122"/>
                <a:cs typeface="Levenim MT" panose="02010502060101010101" pitchFamily="2" charset="-79"/>
              </a:rPr>
              <a:t>90%</a:t>
            </a:r>
          </a:p>
        </p:txBody>
      </p:sp>
      <p:sp>
        <p:nvSpPr>
          <p:cNvPr id="19514" name="TextBox 10"/>
          <p:cNvSpPr txBox="1">
            <a:spLocks noChangeArrowheads="1"/>
          </p:cNvSpPr>
          <p:nvPr/>
        </p:nvSpPr>
        <p:spPr bwMode="auto">
          <a:xfrm>
            <a:off x="4883150" y="2149475"/>
            <a:ext cx="843280" cy="417830"/>
          </a:xfrm>
          <a:prstGeom prst="rect">
            <a:avLst/>
          </a:prstGeom>
          <a:noFill/>
          <a:ln w="9525">
            <a:noFill/>
            <a:miter lim="800000"/>
          </a:ln>
        </p:spPr>
        <p:txBody>
          <a:bodyPr wrap="square">
            <a:spAutoFit/>
          </a:bodyPr>
          <a:lstStyle/>
          <a:p>
            <a:pPr algn="ctr"/>
            <a:r>
              <a:rPr lang="en-US" altLang="zh-CN" sz="2000" b="1">
                <a:solidFill>
                  <a:schemeClr val="bg1"/>
                </a:solidFill>
                <a:latin typeface="微软雅黑" panose="020B0503020204020204" charset="-122"/>
                <a:ea typeface="微软雅黑" panose="020B0503020204020204" charset="-122"/>
                <a:cs typeface="Levenim MT" panose="02010502060101010101" pitchFamily="2" charset="-79"/>
              </a:rPr>
              <a:t>20%</a:t>
            </a:r>
          </a:p>
        </p:txBody>
      </p:sp>
      <p:sp>
        <p:nvSpPr>
          <p:cNvPr id="29" name="TextBox 15"/>
          <p:cNvSpPr txBox="1">
            <a:spLocks noChangeArrowheads="1"/>
          </p:cNvSpPr>
          <p:nvPr/>
        </p:nvSpPr>
        <p:spPr bwMode="auto">
          <a:xfrm>
            <a:off x="1979930" y="5201285"/>
            <a:ext cx="998855" cy="352425"/>
          </a:xfrm>
          <a:prstGeom prst="rect">
            <a:avLst/>
          </a:prstGeom>
          <a:noFill/>
          <a:ln w="9525">
            <a:noFill/>
            <a:miter lim="800000"/>
          </a:ln>
        </p:spPr>
        <p:txBody>
          <a:bodyPr wrap="square">
            <a:spAutoFit/>
          </a:bodyPr>
          <a:lstStyle/>
          <a:p>
            <a:pPr algn="ctr"/>
            <a:r>
              <a:rPr lang="zh-CN" altLang="en-US" sz="1600" b="1">
                <a:solidFill>
                  <a:schemeClr val="bg1"/>
                </a:solidFill>
                <a:latin typeface="微软雅黑" panose="020B0503020204020204" charset="-122"/>
                <a:ea typeface="微软雅黑" panose="020B0503020204020204" charset="-122"/>
                <a:cs typeface="Levenim MT" panose="02010502060101010101" pitchFamily="2" charset="-79"/>
              </a:rPr>
              <a:t>输入标题</a:t>
            </a:r>
          </a:p>
        </p:txBody>
      </p:sp>
      <p:sp>
        <p:nvSpPr>
          <p:cNvPr id="30" name="TextBox 15"/>
          <p:cNvSpPr txBox="1">
            <a:spLocks noChangeArrowheads="1"/>
          </p:cNvSpPr>
          <p:nvPr/>
        </p:nvSpPr>
        <p:spPr bwMode="auto">
          <a:xfrm>
            <a:off x="3393440" y="5201285"/>
            <a:ext cx="998855" cy="352425"/>
          </a:xfrm>
          <a:prstGeom prst="rect">
            <a:avLst/>
          </a:prstGeom>
          <a:noFill/>
          <a:ln w="9525">
            <a:noFill/>
            <a:miter lim="800000"/>
          </a:ln>
        </p:spPr>
        <p:txBody>
          <a:bodyPr wrap="square">
            <a:spAutoFit/>
          </a:bodyPr>
          <a:lstStyle/>
          <a:p>
            <a:pPr algn="ctr"/>
            <a:r>
              <a:rPr lang="zh-CN" altLang="en-US" sz="1600" b="1">
                <a:solidFill>
                  <a:schemeClr val="bg1"/>
                </a:solidFill>
                <a:latin typeface="微软雅黑" panose="020B0503020204020204" charset="-122"/>
                <a:ea typeface="微软雅黑" panose="020B0503020204020204" charset="-122"/>
                <a:cs typeface="Levenim MT" panose="02010502060101010101" pitchFamily="2" charset="-79"/>
              </a:rPr>
              <a:t>输入标题</a:t>
            </a:r>
          </a:p>
        </p:txBody>
      </p:sp>
      <p:sp>
        <p:nvSpPr>
          <p:cNvPr id="31" name="TextBox 15"/>
          <p:cNvSpPr txBox="1">
            <a:spLocks noChangeArrowheads="1"/>
          </p:cNvSpPr>
          <p:nvPr/>
        </p:nvSpPr>
        <p:spPr bwMode="auto">
          <a:xfrm>
            <a:off x="4801870" y="5201285"/>
            <a:ext cx="998855" cy="352425"/>
          </a:xfrm>
          <a:prstGeom prst="rect">
            <a:avLst/>
          </a:prstGeom>
          <a:noFill/>
          <a:ln w="9525">
            <a:noFill/>
            <a:miter lim="800000"/>
          </a:ln>
        </p:spPr>
        <p:txBody>
          <a:bodyPr wrap="square">
            <a:spAutoFit/>
          </a:bodyPr>
          <a:lstStyle/>
          <a:p>
            <a:pPr algn="ctr"/>
            <a:r>
              <a:rPr lang="zh-CN" altLang="en-US" sz="1600" b="1">
                <a:solidFill>
                  <a:schemeClr val="bg1"/>
                </a:solidFill>
                <a:latin typeface="微软雅黑" panose="020B0503020204020204" charset="-122"/>
                <a:ea typeface="微软雅黑" panose="020B0503020204020204" charset="-122"/>
                <a:cs typeface="Levenim MT" panose="02010502060101010101" pitchFamily="2" charset="-79"/>
              </a:rPr>
              <a:t>输入标题</a:t>
            </a:r>
          </a:p>
        </p:txBody>
      </p:sp>
      <p:sp>
        <p:nvSpPr>
          <p:cNvPr id="9266" name="任意多边形 55"/>
          <p:cNvSpPr/>
          <p:nvPr/>
        </p:nvSpPr>
        <p:spPr bwMode="auto">
          <a:xfrm>
            <a:off x="6713855" y="134937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68" name="矩形 57"/>
          <p:cNvSpPr>
            <a:spLocks noChangeArrowheads="1"/>
          </p:cNvSpPr>
          <p:nvPr/>
        </p:nvSpPr>
        <p:spPr bwMode="auto">
          <a:xfrm>
            <a:off x="7034530" y="1685925"/>
            <a:ext cx="474916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2" name="TextBox 24"/>
          <p:cNvSpPr txBox="1"/>
          <p:nvPr/>
        </p:nvSpPr>
        <p:spPr>
          <a:xfrm>
            <a:off x="7034659" y="133378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3" name="任意多边形 55"/>
          <p:cNvSpPr/>
          <p:nvPr/>
        </p:nvSpPr>
        <p:spPr bwMode="auto">
          <a:xfrm>
            <a:off x="6713855" y="321246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4" name="矩形 57"/>
          <p:cNvSpPr>
            <a:spLocks noChangeArrowheads="1"/>
          </p:cNvSpPr>
          <p:nvPr/>
        </p:nvSpPr>
        <p:spPr bwMode="auto">
          <a:xfrm>
            <a:off x="7034530" y="3549015"/>
            <a:ext cx="47504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5" name="TextBox 24"/>
          <p:cNvSpPr txBox="1"/>
          <p:nvPr/>
        </p:nvSpPr>
        <p:spPr>
          <a:xfrm>
            <a:off x="7034659" y="319687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6" name="任意多边形 55"/>
          <p:cNvSpPr/>
          <p:nvPr/>
        </p:nvSpPr>
        <p:spPr bwMode="auto">
          <a:xfrm>
            <a:off x="6713855" y="507555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 name="矩形 57"/>
          <p:cNvSpPr>
            <a:spLocks noChangeArrowheads="1"/>
          </p:cNvSpPr>
          <p:nvPr/>
        </p:nvSpPr>
        <p:spPr bwMode="auto">
          <a:xfrm>
            <a:off x="7034530" y="5412105"/>
            <a:ext cx="47504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8" name="TextBox 24"/>
          <p:cNvSpPr txBox="1"/>
          <p:nvPr/>
        </p:nvSpPr>
        <p:spPr>
          <a:xfrm>
            <a:off x="7034659" y="505996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par>
                                <p:cTn id="24" presetID="2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9511"/>
                                        </p:tgtEl>
                                        <p:attrNameLst>
                                          <p:attrName>style.visibility</p:attrName>
                                        </p:attrNameLst>
                                      </p:cBhvr>
                                      <p:to>
                                        <p:strVal val="visible"/>
                                      </p:to>
                                    </p:set>
                                    <p:anim calcmode="lin" valueType="num">
                                      <p:cBhvr>
                                        <p:cTn id="33" dur="500" fill="hold"/>
                                        <p:tgtEl>
                                          <p:spTgt spid="19511"/>
                                        </p:tgtEl>
                                        <p:attrNameLst>
                                          <p:attrName>ppt_w</p:attrName>
                                        </p:attrNameLst>
                                      </p:cBhvr>
                                      <p:tavLst>
                                        <p:tav tm="0">
                                          <p:val>
                                            <p:fltVal val="0"/>
                                          </p:val>
                                        </p:tav>
                                        <p:tav tm="100000">
                                          <p:val>
                                            <p:strVal val="#ppt_w"/>
                                          </p:val>
                                        </p:tav>
                                      </p:tavLst>
                                    </p:anim>
                                    <p:anim calcmode="lin" valueType="num">
                                      <p:cBhvr>
                                        <p:cTn id="34" dur="500" fill="hold"/>
                                        <p:tgtEl>
                                          <p:spTgt spid="19511"/>
                                        </p:tgtEl>
                                        <p:attrNameLst>
                                          <p:attrName>ppt_h</p:attrName>
                                        </p:attrNameLst>
                                      </p:cBhvr>
                                      <p:tavLst>
                                        <p:tav tm="0">
                                          <p:val>
                                            <p:fltVal val="0"/>
                                          </p:val>
                                        </p:tav>
                                        <p:tav tm="100000">
                                          <p:val>
                                            <p:strVal val="#ppt_h"/>
                                          </p:val>
                                        </p:tav>
                                      </p:tavLst>
                                    </p:anim>
                                    <p:animEffect transition="in" filter="fade">
                                      <p:cBhvr>
                                        <p:cTn id="35" dur="500"/>
                                        <p:tgtEl>
                                          <p:spTgt spid="1951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9512"/>
                                        </p:tgtEl>
                                        <p:attrNameLst>
                                          <p:attrName>style.visibility</p:attrName>
                                        </p:attrNameLst>
                                      </p:cBhvr>
                                      <p:to>
                                        <p:strVal val="visible"/>
                                      </p:to>
                                    </p:set>
                                    <p:anim calcmode="lin" valueType="num">
                                      <p:cBhvr>
                                        <p:cTn id="38" dur="500" fill="hold"/>
                                        <p:tgtEl>
                                          <p:spTgt spid="19512"/>
                                        </p:tgtEl>
                                        <p:attrNameLst>
                                          <p:attrName>ppt_w</p:attrName>
                                        </p:attrNameLst>
                                      </p:cBhvr>
                                      <p:tavLst>
                                        <p:tav tm="0">
                                          <p:val>
                                            <p:fltVal val="0"/>
                                          </p:val>
                                        </p:tav>
                                        <p:tav tm="100000">
                                          <p:val>
                                            <p:strVal val="#ppt_w"/>
                                          </p:val>
                                        </p:tav>
                                      </p:tavLst>
                                    </p:anim>
                                    <p:anim calcmode="lin" valueType="num">
                                      <p:cBhvr>
                                        <p:cTn id="39" dur="500" fill="hold"/>
                                        <p:tgtEl>
                                          <p:spTgt spid="19512"/>
                                        </p:tgtEl>
                                        <p:attrNameLst>
                                          <p:attrName>ppt_h</p:attrName>
                                        </p:attrNameLst>
                                      </p:cBhvr>
                                      <p:tavLst>
                                        <p:tav tm="0">
                                          <p:val>
                                            <p:fltVal val="0"/>
                                          </p:val>
                                        </p:tav>
                                        <p:tav tm="100000">
                                          <p:val>
                                            <p:strVal val="#ppt_h"/>
                                          </p:val>
                                        </p:tav>
                                      </p:tavLst>
                                    </p:anim>
                                    <p:animEffect transition="in" filter="fade">
                                      <p:cBhvr>
                                        <p:cTn id="40" dur="500"/>
                                        <p:tgtEl>
                                          <p:spTgt spid="195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9513"/>
                                        </p:tgtEl>
                                        <p:attrNameLst>
                                          <p:attrName>style.visibility</p:attrName>
                                        </p:attrNameLst>
                                      </p:cBhvr>
                                      <p:to>
                                        <p:strVal val="visible"/>
                                      </p:to>
                                    </p:set>
                                    <p:anim calcmode="lin" valueType="num">
                                      <p:cBhvr>
                                        <p:cTn id="43" dur="500" fill="hold"/>
                                        <p:tgtEl>
                                          <p:spTgt spid="19513"/>
                                        </p:tgtEl>
                                        <p:attrNameLst>
                                          <p:attrName>ppt_w</p:attrName>
                                        </p:attrNameLst>
                                      </p:cBhvr>
                                      <p:tavLst>
                                        <p:tav tm="0">
                                          <p:val>
                                            <p:fltVal val="0"/>
                                          </p:val>
                                        </p:tav>
                                        <p:tav tm="100000">
                                          <p:val>
                                            <p:strVal val="#ppt_w"/>
                                          </p:val>
                                        </p:tav>
                                      </p:tavLst>
                                    </p:anim>
                                    <p:anim calcmode="lin" valueType="num">
                                      <p:cBhvr>
                                        <p:cTn id="44" dur="500" fill="hold"/>
                                        <p:tgtEl>
                                          <p:spTgt spid="19513"/>
                                        </p:tgtEl>
                                        <p:attrNameLst>
                                          <p:attrName>ppt_h</p:attrName>
                                        </p:attrNameLst>
                                      </p:cBhvr>
                                      <p:tavLst>
                                        <p:tav tm="0">
                                          <p:val>
                                            <p:fltVal val="0"/>
                                          </p:val>
                                        </p:tav>
                                        <p:tav tm="100000">
                                          <p:val>
                                            <p:strVal val="#ppt_h"/>
                                          </p:val>
                                        </p:tav>
                                      </p:tavLst>
                                    </p:anim>
                                    <p:animEffect transition="in" filter="fade">
                                      <p:cBhvr>
                                        <p:cTn id="45" dur="500"/>
                                        <p:tgtEl>
                                          <p:spTgt spid="1951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9514"/>
                                        </p:tgtEl>
                                        <p:attrNameLst>
                                          <p:attrName>style.visibility</p:attrName>
                                        </p:attrNameLst>
                                      </p:cBhvr>
                                      <p:to>
                                        <p:strVal val="visible"/>
                                      </p:to>
                                    </p:set>
                                    <p:anim calcmode="lin" valueType="num">
                                      <p:cBhvr>
                                        <p:cTn id="48" dur="500" fill="hold"/>
                                        <p:tgtEl>
                                          <p:spTgt spid="19514"/>
                                        </p:tgtEl>
                                        <p:attrNameLst>
                                          <p:attrName>ppt_w</p:attrName>
                                        </p:attrNameLst>
                                      </p:cBhvr>
                                      <p:tavLst>
                                        <p:tav tm="0">
                                          <p:val>
                                            <p:fltVal val="0"/>
                                          </p:val>
                                        </p:tav>
                                        <p:tav tm="100000">
                                          <p:val>
                                            <p:strVal val="#ppt_w"/>
                                          </p:val>
                                        </p:tav>
                                      </p:tavLst>
                                    </p:anim>
                                    <p:anim calcmode="lin" valueType="num">
                                      <p:cBhvr>
                                        <p:cTn id="49" dur="500" fill="hold"/>
                                        <p:tgtEl>
                                          <p:spTgt spid="19514"/>
                                        </p:tgtEl>
                                        <p:attrNameLst>
                                          <p:attrName>ppt_h</p:attrName>
                                        </p:attrNameLst>
                                      </p:cBhvr>
                                      <p:tavLst>
                                        <p:tav tm="0">
                                          <p:val>
                                            <p:fltVal val="0"/>
                                          </p:val>
                                        </p:tav>
                                        <p:tav tm="100000">
                                          <p:val>
                                            <p:strVal val="#ppt_h"/>
                                          </p:val>
                                        </p:tav>
                                      </p:tavLst>
                                    </p:anim>
                                    <p:animEffect transition="in" filter="fade">
                                      <p:cBhvr>
                                        <p:cTn id="50" dur="500"/>
                                        <p:tgtEl>
                                          <p:spTgt spid="1951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507"/>
                                        </p:tgtEl>
                                        <p:attrNameLst>
                                          <p:attrName>style.visibility</p:attrName>
                                        </p:attrNameLst>
                                      </p:cBhvr>
                                      <p:to>
                                        <p:strVal val="visible"/>
                                      </p:to>
                                    </p:set>
                                    <p:anim calcmode="lin" valueType="num">
                                      <p:cBhvr>
                                        <p:cTn id="53" dur="500" fill="hold"/>
                                        <p:tgtEl>
                                          <p:spTgt spid="19507"/>
                                        </p:tgtEl>
                                        <p:attrNameLst>
                                          <p:attrName>ppt_w</p:attrName>
                                        </p:attrNameLst>
                                      </p:cBhvr>
                                      <p:tavLst>
                                        <p:tav tm="0">
                                          <p:val>
                                            <p:fltVal val="0"/>
                                          </p:val>
                                        </p:tav>
                                        <p:tav tm="100000">
                                          <p:val>
                                            <p:strVal val="#ppt_w"/>
                                          </p:val>
                                        </p:tav>
                                      </p:tavLst>
                                    </p:anim>
                                    <p:anim calcmode="lin" valueType="num">
                                      <p:cBhvr>
                                        <p:cTn id="54" dur="500" fill="hold"/>
                                        <p:tgtEl>
                                          <p:spTgt spid="19507"/>
                                        </p:tgtEl>
                                        <p:attrNameLst>
                                          <p:attrName>ppt_h</p:attrName>
                                        </p:attrNameLst>
                                      </p:cBhvr>
                                      <p:tavLst>
                                        <p:tav tm="0">
                                          <p:val>
                                            <p:fltVal val="0"/>
                                          </p:val>
                                        </p:tav>
                                        <p:tav tm="100000">
                                          <p:val>
                                            <p:strVal val="#ppt_h"/>
                                          </p:val>
                                        </p:tav>
                                      </p:tavLst>
                                    </p:anim>
                                    <p:animEffect transition="in" filter="fade">
                                      <p:cBhvr>
                                        <p:cTn id="55" dur="500"/>
                                        <p:tgtEl>
                                          <p:spTgt spid="1950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Effect transition="in" filter="fade">
                                      <p:cBhvr>
                                        <p:cTn id="65" dur="500"/>
                                        <p:tgtEl>
                                          <p:spTgt spid="3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p:stCondLst>
                              <p:cond delay="2000"/>
                            </p:stCondLst>
                            <p:childTnLst>
                              <p:par>
                                <p:cTn id="72" presetID="35" presetClass="entr" presetSubtype="0" fill="hold" grpId="0" nodeType="afterEffect">
                                  <p:stCondLst>
                                    <p:cond delay="0"/>
                                  </p:stCondLst>
                                  <p:childTnLst>
                                    <p:set>
                                      <p:cBhvr>
                                        <p:cTn id="73" dur="1" fill="hold">
                                          <p:stCondLst>
                                            <p:cond delay="0"/>
                                          </p:stCondLst>
                                        </p:cTn>
                                        <p:tgtEl>
                                          <p:spTgt spid="9266"/>
                                        </p:tgtEl>
                                        <p:attrNameLst>
                                          <p:attrName>style.visibility</p:attrName>
                                        </p:attrNameLst>
                                      </p:cBhvr>
                                      <p:to>
                                        <p:strVal val="visible"/>
                                      </p:to>
                                    </p:set>
                                    <p:animEffect transition="in" filter="fade">
                                      <p:cBhvr>
                                        <p:cTn id="74" dur="500"/>
                                        <p:tgtEl>
                                          <p:spTgt spid="9266"/>
                                        </p:tgtEl>
                                      </p:cBhvr>
                                    </p:animEffect>
                                    <p:anim calcmode="lin" valueType="num">
                                      <p:cBhvr>
                                        <p:cTn id="75" dur="500" fill="hold"/>
                                        <p:tgtEl>
                                          <p:spTgt spid="9266"/>
                                        </p:tgtEl>
                                        <p:attrNameLst>
                                          <p:attrName>style.rotation</p:attrName>
                                        </p:attrNameLst>
                                      </p:cBhvr>
                                      <p:tavLst>
                                        <p:tav tm="0">
                                          <p:val>
                                            <p:fltVal val="720"/>
                                          </p:val>
                                        </p:tav>
                                        <p:tav tm="100000">
                                          <p:val>
                                            <p:fltVal val="0"/>
                                          </p:val>
                                        </p:tav>
                                      </p:tavLst>
                                    </p:anim>
                                    <p:anim calcmode="lin" valueType="num">
                                      <p:cBhvr>
                                        <p:cTn id="76" dur="500" fill="hold"/>
                                        <p:tgtEl>
                                          <p:spTgt spid="9266"/>
                                        </p:tgtEl>
                                        <p:attrNameLst>
                                          <p:attrName>ppt_h</p:attrName>
                                        </p:attrNameLst>
                                      </p:cBhvr>
                                      <p:tavLst>
                                        <p:tav tm="0">
                                          <p:val>
                                            <p:fltVal val="0"/>
                                          </p:val>
                                        </p:tav>
                                        <p:tav tm="100000">
                                          <p:val>
                                            <p:strVal val="#ppt_h"/>
                                          </p:val>
                                        </p:tav>
                                      </p:tavLst>
                                    </p:anim>
                                    <p:anim calcmode="lin" valueType="num">
                                      <p:cBhvr>
                                        <p:cTn id="77" dur="500" fill="hold"/>
                                        <p:tgtEl>
                                          <p:spTgt spid="9266"/>
                                        </p:tgtEl>
                                        <p:attrNameLst>
                                          <p:attrName>ppt_w</p:attrName>
                                        </p:attrNameLst>
                                      </p:cBhvr>
                                      <p:tavLst>
                                        <p:tav tm="0">
                                          <p:val>
                                            <p:fltVal val="0"/>
                                          </p:val>
                                        </p:tav>
                                        <p:tav tm="100000">
                                          <p:val>
                                            <p:strVal val="#ppt_w"/>
                                          </p:val>
                                        </p:tav>
                                      </p:tavLst>
                                    </p:anim>
                                  </p:childTnLst>
                                </p:cTn>
                              </p:par>
                            </p:childTnLst>
                          </p:cTn>
                        </p:par>
                        <p:par>
                          <p:cTn id="78" fill="hold">
                            <p:stCondLst>
                              <p:cond delay="2500"/>
                            </p:stCondLst>
                            <p:childTnLst>
                              <p:par>
                                <p:cTn id="79" presetID="12" presetClass="entr" presetSubtype="4"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p:tgtEl>
                                          <p:spTgt spid="32"/>
                                        </p:tgtEl>
                                        <p:attrNameLst>
                                          <p:attrName>ppt_y</p:attrName>
                                        </p:attrNameLst>
                                      </p:cBhvr>
                                      <p:tavLst>
                                        <p:tav tm="0">
                                          <p:val>
                                            <p:strVal val="#ppt_y+#ppt_h*1.125000"/>
                                          </p:val>
                                        </p:tav>
                                        <p:tav tm="100000">
                                          <p:val>
                                            <p:strVal val="#ppt_y"/>
                                          </p:val>
                                        </p:tav>
                                      </p:tavLst>
                                    </p:anim>
                                    <p:animEffect transition="in" filter="wipe(up)">
                                      <p:cBhvr>
                                        <p:cTn id="82" dur="500"/>
                                        <p:tgtEl>
                                          <p:spTgt spid="32"/>
                                        </p:tgtEl>
                                      </p:cBhvr>
                                    </p:animEffect>
                                  </p:childTnLst>
                                </p:cTn>
                              </p:par>
                            </p:childTnLst>
                          </p:cTn>
                        </p:par>
                        <p:par>
                          <p:cTn id="83" fill="hold">
                            <p:stCondLst>
                              <p:cond delay="3000"/>
                            </p:stCondLst>
                            <p:childTnLst>
                              <p:par>
                                <p:cTn id="84" presetID="14" presetClass="entr" presetSubtype="5" fill="hold" grpId="0" nodeType="afterEffect">
                                  <p:stCondLst>
                                    <p:cond delay="0"/>
                                  </p:stCondLst>
                                  <p:childTnLst>
                                    <p:set>
                                      <p:cBhvr>
                                        <p:cTn id="85" dur="1" fill="hold">
                                          <p:stCondLst>
                                            <p:cond delay="0"/>
                                          </p:stCondLst>
                                        </p:cTn>
                                        <p:tgtEl>
                                          <p:spTgt spid="9268"/>
                                        </p:tgtEl>
                                        <p:attrNameLst>
                                          <p:attrName>style.visibility</p:attrName>
                                        </p:attrNameLst>
                                      </p:cBhvr>
                                      <p:to>
                                        <p:strVal val="visible"/>
                                      </p:to>
                                    </p:set>
                                    <p:animEffect transition="in" filter="randombar(vertical)">
                                      <p:cBhvr>
                                        <p:cTn id="86" dur="500"/>
                                        <p:tgtEl>
                                          <p:spTgt spid="9268"/>
                                        </p:tgtEl>
                                      </p:cBhvr>
                                    </p:animEffect>
                                  </p:childTnLst>
                                </p:cTn>
                              </p:par>
                            </p:childTnLst>
                          </p:cTn>
                        </p:par>
                        <p:par>
                          <p:cTn id="87" fill="hold">
                            <p:stCondLst>
                              <p:cond delay="3500"/>
                            </p:stCondLst>
                            <p:childTnLst>
                              <p:par>
                                <p:cTn id="88" presetID="35" presetClass="entr" presetSubtype="0"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anim calcmode="lin" valueType="num">
                                      <p:cBhvr>
                                        <p:cTn id="91" dur="500" fill="hold"/>
                                        <p:tgtEl>
                                          <p:spTgt spid="33"/>
                                        </p:tgtEl>
                                        <p:attrNameLst>
                                          <p:attrName>style.rotation</p:attrName>
                                        </p:attrNameLst>
                                      </p:cBhvr>
                                      <p:tavLst>
                                        <p:tav tm="0">
                                          <p:val>
                                            <p:fltVal val="720"/>
                                          </p:val>
                                        </p:tav>
                                        <p:tav tm="100000">
                                          <p:val>
                                            <p:fltVal val="0"/>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 calcmode="lin" valueType="num">
                                      <p:cBhvr>
                                        <p:cTn id="93" dur="500" fill="hold"/>
                                        <p:tgtEl>
                                          <p:spTgt spid="33"/>
                                        </p:tgtEl>
                                        <p:attrNameLst>
                                          <p:attrName>ppt_w</p:attrName>
                                        </p:attrNameLst>
                                      </p:cBhvr>
                                      <p:tavLst>
                                        <p:tav tm="0">
                                          <p:val>
                                            <p:fltVal val="0"/>
                                          </p:val>
                                        </p:tav>
                                        <p:tav tm="100000">
                                          <p:val>
                                            <p:strVal val="#ppt_w"/>
                                          </p:val>
                                        </p:tav>
                                      </p:tavLst>
                                    </p:anim>
                                  </p:childTnLst>
                                </p:cTn>
                              </p:par>
                            </p:childTnLst>
                          </p:cTn>
                        </p:par>
                        <p:par>
                          <p:cTn id="94" fill="hold">
                            <p:stCondLst>
                              <p:cond delay="4000"/>
                            </p:stCondLst>
                            <p:childTnLst>
                              <p:par>
                                <p:cTn id="95" presetID="12" presetClass="entr" presetSubtype="4"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p:tgtEl>
                                          <p:spTgt spid="35"/>
                                        </p:tgtEl>
                                        <p:attrNameLst>
                                          <p:attrName>ppt_y</p:attrName>
                                        </p:attrNameLst>
                                      </p:cBhvr>
                                      <p:tavLst>
                                        <p:tav tm="0">
                                          <p:val>
                                            <p:strVal val="#ppt_y+#ppt_h*1.125000"/>
                                          </p:val>
                                        </p:tav>
                                        <p:tav tm="100000">
                                          <p:val>
                                            <p:strVal val="#ppt_y"/>
                                          </p:val>
                                        </p:tav>
                                      </p:tavLst>
                                    </p:anim>
                                    <p:animEffect transition="in" filter="wipe(up)">
                                      <p:cBhvr>
                                        <p:cTn id="98" dur="500"/>
                                        <p:tgtEl>
                                          <p:spTgt spid="35"/>
                                        </p:tgtEl>
                                      </p:cBhvr>
                                    </p:animEffect>
                                  </p:childTnLst>
                                </p:cTn>
                              </p:par>
                            </p:childTnLst>
                          </p:cTn>
                        </p:par>
                        <p:par>
                          <p:cTn id="99" fill="hold">
                            <p:stCondLst>
                              <p:cond delay="4500"/>
                            </p:stCondLst>
                            <p:childTnLst>
                              <p:par>
                                <p:cTn id="100" presetID="14" presetClass="entr" presetSubtype="5"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randombar(vertical)">
                                      <p:cBhvr>
                                        <p:cTn id="102" dur="500"/>
                                        <p:tgtEl>
                                          <p:spTgt spid="34"/>
                                        </p:tgtEl>
                                      </p:cBhvr>
                                    </p:animEffect>
                                  </p:childTnLst>
                                </p:cTn>
                              </p:par>
                            </p:childTnLst>
                          </p:cTn>
                        </p:par>
                        <p:par>
                          <p:cTn id="103" fill="hold">
                            <p:stCondLst>
                              <p:cond delay="5000"/>
                            </p:stCondLst>
                            <p:childTnLst>
                              <p:par>
                                <p:cTn id="104" presetID="35" presetClass="entr" presetSubtype="0"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fade">
                                      <p:cBhvr>
                                        <p:cTn id="106" dur="500"/>
                                        <p:tgtEl>
                                          <p:spTgt spid="36"/>
                                        </p:tgtEl>
                                      </p:cBhvr>
                                    </p:animEffect>
                                    <p:anim calcmode="lin" valueType="num">
                                      <p:cBhvr>
                                        <p:cTn id="107" dur="500" fill="hold"/>
                                        <p:tgtEl>
                                          <p:spTgt spid="36"/>
                                        </p:tgtEl>
                                        <p:attrNameLst>
                                          <p:attrName>style.rotation</p:attrName>
                                        </p:attrNameLst>
                                      </p:cBhvr>
                                      <p:tavLst>
                                        <p:tav tm="0">
                                          <p:val>
                                            <p:fltVal val="720"/>
                                          </p:val>
                                        </p:tav>
                                        <p:tav tm="100000">
                                          <p:val>
                                            <p:fltVal val="0"/>
                                          </p:val>
                                        </p:tav>
                                      </p:tavLst>
                                    </p:anim>
                                    <p:anim calcmode="lin" valueType="num">
                                      <p:cBhvr>
                                        <p:cTn id="108" dur="500" fill="hold"/>
                                        <p:tgtEl>
                                          <p:spTgt spid="36"/>
                                        </p:tgtEl>
                                        <p:attrNameLst>
                                          <p:attrName>ppt_h</p:attrName>
                                        </p:attrNameLst>
                                      </p:cBhvr>
                                      <p:tavLst>
                                        <p:tav tm="0">
                                          <p:val>
                                            <p:fltVal val="0"/>
                                          </p:val>
                                        </p:tav>
                                        <p:tav tm="100000">
                                          <p:val>
                                            <p:strVal val="#ppt_h"/>
                                          </p:val>
                                        </p:tav>
                                      </p:tavLst>
                                    </p:anim>
                                    <p:anim calcmode="lin" valueType="num">
                                      <p:cBhvr>
                                        <p:cTn id="109" dur="500" fill="hold"/>
                                        <p:tgtEl>
                                          <p:spTgt spid="36"/>
                                        </p:tgtEl>
                                        <p:attrNameLst>
                                          <p:attrName>ppt_w</p:attrName>
                                        </p:attrNameLst>
                                      </p:cBhvr>
                                      <p:tavLst>
                                        <p:tav tm="0">
                                          <p:val>
                                            <p:fltVal val="0"/>
                                          </p:val>
                                        </p:tav>
                                        <p:tav tm="100000">
                                          <p:val>
                                            <p:strVal val="#ppt_w"/>
                                          </p:val>
                                        </p:tav>
                                      </p:tavLst>
                                    </p:anim>
                                  </p:childTnLst>
                                </p:cTn>
                              </p:par>
                            </p:childTnLst>
                          </p:cTn>
                        </p:par>
                        <p:par>
                          <p:cTn id="110" fill="hold">
                            <p:stCondLst>
                              <p:cond delay="5500"/>
                            </p:stCondLst>
                            <p:childTnLst>
                              <p:par>
                                <p:cTn id="111" presetID="12" presetClass="entr" presetSubtype="4"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additive="base">
                                        <p:cTn id="113" dur="500"/>
                                        <p:tgtEl>
                                          <p:spTgt spid="38"/>
                                        </p:tgtEl>
                                        <p:attrNameLst>
                                          <p:attrName>ppt_y</p:attrName>
                                        </p:attrNameLst>
                                      </p:cBhvr>
                                      <p:tavLst>
                                        <p:tav tm="0">
                                          <p:val>
                                            <p:strVal val="#ppt_y+#ppt_h*1.125000"/>
                                          </p:val>
                                        </p:tav>
                                        <p:tav tm="100000">
                                          <p:val>
                                            <p:strVal val="#ppt_y"/>
                                          </p:val>
                                        </p:tav>
                                      </p:tavLst>
                                    </p:anim>
                                    <p:animEffect transition="in" filter="wipe(up)">
                                      <p:cBhvr>
                                        <p:cTn id="114" dur="500"/>
                                        <p:tgtEl>
                                          <p:spTgt spid="38"/>
                                        </p:tgtEl>
                                      </p:cBhvr>
                                    </p:animEffect>
                                  </p:childTnLst>
                                </p:cTn>
                              </p:par>
                            </p:childTnLst>
                          </p:cTn>
                        </p:par>
                        <p:par>
                          <p:cTn id="115" fill="hold">
                            <p:stCondLst>
                              <p:cond delay="6000"/>
                            </p:stCondLst>
                            <p:childTnLst>
                              <p:par>
                                <p:cTn id="116" presetID="14" presetClass="entr" presetSubtype="5" fill="hold" grpId="0" nodeType="after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randombar(vertical)">
                                      <p:cBhvr>
                                        <p:cTn id="11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9507" grpId="0"/>
      <p:bldP spid="19511" grpId="0"/>
      <p:bldP spid="19512" grpId="0"/>
      <p:bldP spid="19513" grpId="0"/>
      <p:bldP spid="19514" grpId="0"/>
      <p:bldP spid="29" grpId="0"/>
      <p:bldP spid="30" grpId="0"/>
      <p:bldP spid="31" grpId="0"/>
      <p:bldP spid="9266" grpId="0" bldLvl="0" animBg="1"/>
      <p:bldP spid="9268" grpId="0"/>
      <p:bldP spid="32" grpId="0"/>
      <p:bldP spid="33" grpId="0" bldLvl="0" animBg="1"/>
      <p:bldP spid="34" grpId="0"/>
      <p:bldP spid="35" grpId="0"/>
      <p:bldP spid="36" grpId="0" bldLvl="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4"/>
          <a:stretch>
            <a:fillRect/>
          </a:stretch>
        </p:blipFill>
        <p:spPr>
          <a:xfrm>
            <a:off x="4140835" y="1160145"/>
            <a:ext cx="3896995" cy="1795780"/>
          </a:xfrm>
          <a:prstGeom prst="rect">
            <a:avLst/>
          </a:prstGeom>
        </p:spPr>
      </p:pic>
      <p:pic>
        <p:nvPicPr>
          <p:cNvPr id="11" name="图片 10" descr="上三角"/>
          <p:cNvPicPr>
            <a:picLocks noChangeAspect="1"/>
          </p:cNvPicPr>
          <p:nvPr/>
        </p:nvPicPr>
        <p:blipFill>
          <a:blip r:embed="rId4"/>
          <a:stretch>
            <a:fillRect/>
          </a:stretch>
        </p:blipFill>
        <p:spPr>
          <a:xfrm flipV="1">
            <a:off x="4140835" y="3906520"/>
            <a:ext cx="3896995" cy="1795780"/>
          </a:xfrm>
          <a:prstGeom prst="rect">
            <a:avLst/>
          </a:prstGeom>
        </p:spPr>
      </p:pic>
      <p:sp>
        <p:nvSpPr>
          <p:cNvPr id="13" name="文本框 12"/>
          <p:cNvSpPr txBox="1"/>
          <p:nvPr/>
        </p:nvSpPr>
        <p:spPr>
          <a:xfrm>
            <a:off x="5104765" y="2153920"/>
            <a:ext cx="1968500" cy="591820"/>
          </a:xfrm>
          <a:prstGeom prst="rect">
            <a:avLst/>
          </a:prstGeom>
          <a:noFill/>
        </p:spPr>
        <p:txBody>
          <a:bodyPr wrap="square" rtlCol="0">
            <a:spAutoFit/>
          </a:bodyPr>
          <a:lstStyle/>
          <a:p>
            <a:pPr algn="ctr"/>
            <a:r>
              <a:rPr lang="en-US" altLang="zh-CN" sz="3200" b="1">
                <a:solidFill>
                  <a:schemeClr val="tx1">
                    <a:lumMod val="65000"/>
                    <a:lumOff val="35000"/>
                  </a:schemeClr>
                </a:solidFill>
                <a:latin typeface="汉仪旗黑X2-65W" panose="00020600040101010101" charset="-122"/>
                <a:ea typeface="汉仪旗黑X2-65W" panose="00020600040101010101" charset="-122"/>
              </a:rPr>
              <a:t>Part.03</a:t>
            </a:r>
          </a:p>
        </p:txBody>
      </p:sp>
      <p:sp>
        <p:nvSpPr>
          <p:cNvPr id="12" name="文本框 11"/>
          <p:cNvSpPr txBox="1"/>
          <p:nvPr/>
        </p:nvSpPr>
        <p:spPr>
          <a:xfrm>
            <a:off x="3438525" y="3122295"/>
            <a:ext cx="5315585" cy="613410"/>
          </a:xfrm>
          <a:prstGeom prst="rect">
            <a:avLst/>
          </a:prstGeom>
          <a:noFill/>
        </p:spPr>
        <p:txBody>
          <a:bodyPr wrap="square" rtlCol="0">
            <a:spAutoFit/>
          </a:bodyPr>
          <a:lstStyle/>
          <a:p>
            <a:pPr algn="dist"/>
            <a:r>
              <a:rPr lang="zh-CN" altLang="en-US" sz="3200" b="1">
                <a:solidFill>
                  <a:schemeClr val="bg1"/>
                </a:solidFill>
                <a:latin typeface="微软雅黑" panose="020B0503020204020204" charset="-122"/>
                <a:ea typeface="微软雅黑" panose="020B0503020204020204" charset="-122"/>
              </a:rPr>
              <a:t>单击此处输入标题文本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4" name="组合 3"/>
          <p:cNvGrpSpPr/>
          <p:nvPr/>
        </p:nvGrpSpPr>
        <p:grpSpPr>
          <a:xfrm>
            <a:off x="1316990" y="2000250"/>
            <a:ext cx="1076960" cy="1076960"/>
            <a:chOff x="1275" y="3150"/>
            <a:chExt cx="1696" cy="1696"/>
          </a:xfrm>
        </p:grpSpPr>
        <p:sp>
          <p:nvSpPr>
            <p:cNvPr id="9" name="Oval 8"/>
            <p:cNvSpPr/>
            <p:nvPr/>
          </p:nvSpPr>
          <p:spPr>
            <a:xfrm>
              <a:off x="1275" y="3150"/>
              <a:ext cx="1696" cy="169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AutoShape 688"/>
            <p:cNvSpPr/>
            <p:nvPr/>
          </p:nvSpPr>
          <p:spPr bwMode="auto">
            <a:xfrm>
              <a:off x="1811" y="3654"/>
              <a:ext cx="664" cy="669"/>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 name="组合 4"/>
          <p:cNvGrpSpPr/>
          <p:nvPr/>
        </p:nvGrpSpPr>
        <p:grpSpPr>
          <a:xfrm>
            <a:off x="3434080" y="2009140"/>
            <a:ext cx="1076960" cy="1076960"/>
            <a:chOff x="5008" y="3150"/>
            <a:chExt cx="1696" cy="1696"/>
          </a:xfrm>
        </p:grpSpPr>
        <p:sp>
          <p:nvSpPr>
            <p:cNvPr id="15" name="Oval 14"/>
            <p:cNvSpPr/>
            <p:nvPr/>
          </p:nvSpPr>
          <p:spPr>
            <a:xfrm>
              <a:off x="5008" y="3150"/>
              <a:ext cx="1696" cy="169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p:nvPr/>
          </p:nvGrpSpPr>
          <p:grpSpPr bwMode="auto">
            <a:xfrm>
              <a:off x="5547" y="3741"/>
              <a:ext cx="660" cy="510"/>
              <a:chOff x="0" y="0"/>
              <a:chExt cx="572" cy="440"/>
            </a:xfrm>
            <a:solidFill>
              <a:schemeClr val="bg1"/>
            </a:solidFill>
          </p:grpSpPr>
          <p:sp>
            <p:nvSpPr>
              <p:cNvPr id="1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0" name="组合 9"/>
          <p:cNvGrpSpPr/>
          <p:nvPr/>
        </p:nvGrpSpPr>
        <p:grpSpPr>
          <a:xfrm>
            <a:off x="5551170" y="2000250"/>
            <a:ext cx="1076960" cy="1076960"/>
            <a:chOff x="8742" y="3150"/>
            <a:chExt cx="1696" cy="1696"/>
          </a:xfrm>
        </p:grpSpPr>
        <p:sp>
          <p:nvSpPr>
            <p:cNvPr id="24" name="Oval 23"/>
            <p:cNvSpPr/>
            <p:nvPr/>
          </p:nvSpPr>
          <p:spPr>
            <a:xfrm>
              <a:off x="8742" y="3150"/>
              <a:ext cx="1696" cy="169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3" name="Group 593"/>
            <p:cNvGrpSpPr/>
            <p:nvPr/>
          </p:nvGrpSpPr>
          <p:grpSpPr bwMode="auto">
            <a:xfrm>
              <a:off x="9259" y="3712"/>
              <a:ext cx="669" cy="555"/>
              <a:chOff x="0" y="0"/>
              <a:chExt cx="575" cy="480"/>
            </a:xfrm>
            <a:solidFill>
              <a:schemeClr val="bg1"/>
            </a:solid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1" name="组合 10"/>
          <p:cNvGrpSpPr/>
          <p:nvPr/>
        </p:nvGrpSpPr>
        <p:grpSpPr>
          <a:xfrm>
            <a:off x="7641590" y="2000250"/>
            <a:ext cx="1076960" cy="1076960"/>
            <a:chOff x="12475" y="3150"/>
            <a:chExt cx="1696" cy="1696"/>
          </a:xfrm>
        </p:grpSpPr>
        <p:sp>
          <p:nvSpPr>
            <p:cNvPr id="33" name="Oval 32"/>
            <p:cNvSpPr/>
            <p:nvPr/>
          </p:nvSpPr>
          <p:spPr>
            <a:xfrm>
              <a:off x="12475" y="3150"/>
              <a:ext cx="1696" cy="169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90"/>
            <p:cNvGrpSpPr/>
            <p:nvPr/>
          </p:nvGrpSpPr>
          <p:grpSpPr bwMode="auto">
            <a:xfrm>
              <a:off x="12975" y="3646"/>
              <a:ext cx="669" cy="664"/>
              <a:chOff x="0" y="0"/>
              <a:chExt cx="578" cy="573"/>
            </a:xfrm>
            <a:solidFill>
              <a:schemeClr val="bg1"/>
            </a:solid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9" name="组合 18"/>
          <p:cNvGrpSpPr/>
          <p:nvPr/>
        </p:nvGrpSpPr>
        <p:grpSpPr>
          <a:xfrm>
            <a:off x="9723755" y="1947545"/>
            <a:ext cx="1076960" cy="1076960"/>
            <a:chOff x="16209" y="3150"/>
            <a:chExt cx="1696" cy="1696"/>
          </a:xfrm>
        </p:grpSpPr>
        <p:grpSp>
          <p:nvGrpSpPr>
            <p:cNvPr id="40" name="Group 437"/>
            <p:cNvGrpSpPr/>
            <p:nvPr/>
          </p:nvGrpSpPr>
          <p:grpSpPr bwMode="auto">
            <a:xfrm>
              <a:off x="16785" y="3593"/>
              <a:ext cx="560" cy="664"/>
              <a:chOff x="0" y="0"/>
              <a:chExt cx="483" cy="576"/>
            </a:xfrm>
            <a:solidFill>
              <a:schemeClr val="bg1"/>
            </a:solid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41" name="Oval 40"/>
            <p:cNvSpPr/>
            <p:nvPr/>
          </p:nvSpPr>
          <p:spPr>
            <a:xfrm>
              <a:off x="16209" y="3150"/>
              <a:ext cx="1696" cy="169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9268" name="矩形 57"/>
          <p:cNvSpPr>
            <a:spLocks noChangeArrowheads="1"/>
          </p:cNvSpPr>
          <p:nvPr/>
        </p:nvSpPr>
        <p:spPr bwMode="auto">
          <a:xfrm>
            <a:off x="920115" y="3588385"/>
            <a:ext cx="18967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20" name="TextBox 24"/>
          <p:cNvSpPr txBox="1"/>
          <p:nvPr/>
        </p:nvSpPr>
        <p:spPr>
          <a:xfrm>
            <a:off x="1052959" y="3269266"/>
            <a:ext cx="1605280" cy="319405"/>
          </a:xfrm>
          <a:prstGeom prst="rect">
            <a:avLst/>
          </a:prstGeom>
          <a:noFill/>
        </p:spPr>
        <p:txBody>
          <a:bodyPr wrap="none" rtlCol="0">
            <a:spAutoFit/>
          </a:bodyPr>
          <a:lstStyle/>
          <a:p>
            <a:pPr algn="r"/>
            <a:r>
              <a:rPr lang="zh-CN" altLang="en-US" sz="14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8" name="矩形 57"/>
          <p:cNvSpPr>
            <a:spLocks noChangeArrowheads="1"/>
          </p:cNvSpPr>
          <p:nvPr/>
        </p:nvSpPr>
        <p:spPr bwMode="auto">
          <a:xfrm>
            <a:off x="3037205" y="3597910"/>
            <a:ext cx="18967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29" name="TextBox 24"/>
          <p:cNvSpPr txBox="1"/>
          <p:nvPr/>
        </p:nvSpPr>
        <p:spPr>
          <a:xfrm>
            <a:off x="3170049" y="3278791"/>
            <a:ext cx="1605280" cy="319405"/>
          </a:xfrm>
          <a:prstGeom prst="rect">
            <a:avLst/>
          </a:prstGeom>
          <a:noFill/>
        </p:spPr>
        <p:txBody>
          <a:bodyPr wrap="none" rtlCol="0">
            <a:spAutoFit/>
          </a:bodyPr>
          <a:lstStyle/>
          <a:p>
            <a:pPr algn="r"/>
            <a:r>
              <a:rPr lang="zh-CN" altLang="en-US" sz="14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6" name="矩形 57"/>
          <p:cNvSpPr>
            <a:spLocks noChangeArrowheads="1"/>
          </p:cNvSpPr>
          <p:nvPr/>
        </p:nvSpPr>
        <p:spPr bwMode="auto">
          <a:xfrm>
            <a:off x="5123815" y="3589020"/>
            <a:ext cx="18967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37" name="TextBox 24"/>
          <p:cNvSpPr txBox="1"/>
          <p:nvPr/>
        </p:nvSpPr>
        <p:spPr>
          <a:xfrm>
            <a:off x="5256659" y="3269901"/>
            <a:ext cx="1605280" cy="319405"/>
          </a:xfrm>
          <a:prstGeom prst="rect">
            <a:avLst/>
          </a:prstGeom>
          <a:noFill/>
        </p:spPr>
        <p:txBody>
          <a:bodyPr wrap="none" rtlCol="0">
            <a:spAutoFit/>
          </a:bodyPr>
          <a:lstStyle/>
          <a:p>
            <a:pPr algn="r"/>
            <a:r>
              <a:rPr lang="zh-CN" altLang="en-US" sz="14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4" name="矩形 57"/>
          <p:cNvSpPr>
            <a:spLocks noChangeArrowheads="1"/>
          </p:cNvSpPr>
          <p:nvPr/>
        </p:nvSpPr>
        <p:spPr bwMode="auto">
          <a:xfrm>
            <a:off x="7244715" y="3589020"/>
            <a:ext cx="18967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45" name="TextBox 24"/>
          <p:cNvSpPr txBox="1"/>
          <p:nvPr/>
        </p:nvSpPr>
        <p:spPr>
          <a:xfrm>
            <a:off x="7377559" y="3269901"/>
            <a:ext cx="1605280" cy="319405"/>
          </a:xfrm>
          <a:prstGeom prst="rect">
            <a:avLst/>
          </a:prstGeom>
          <a:noFill/>
        </p:spPr>
        <p:txBody>
          <a:bodyPr wrap="none" rtlCol="0">
            <a:spAutoFit/>
          </a:bodyPr>
          <a:lstStyle/>
          <a:p>
            <a:pPr algn="r"/>
            <a:r>
              <a:rPr lang="zh-CN" altLang="en-US" sz="14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6" name="矩形 57"/>
          <p:cNvSpPr>
            <a:spLocks noChangeArrowheads="1"/>
          </p:cNvSpPr>
          <p:nvPr/>
        </p:nvSpPr>
        <p:spPr bwMode="auto">
          <a:xfrm>
            <a:off x="9331960" y="3535680"/>
            <a:ext cx="18967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48" name="TextBox 24"/>
          <p:cNvSpPr txBox="1"/>
          <p:nvPr/>
        </p:nvSpPr>
        <p:spPr>
          <a:xfrm>
            <a:off x="9464804" y="3216561"/>
            <a:ext cx="1605280" cy="319405"/>
          </a:xfrm>
          <a:prstGeom prst="rect">
            <a:avLst/>
          </a:prstGeom>
          <a:noFill/>
        </p:spPr>
        <p:txBody>
          <a:bodyPr wrap="none" rtlCol="0">
            <a:spAutoFit/>
          </a:bodyPr>
          <a:lstStyle/>
          <a:p>
            <a:pPr algn="r"/>
            <a:r>
              <a:rPr lang="zh-CN" altLang="en-US" sz="14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cxnSp>
        <p:nvCxnSpPr>
          <p:cNvPr id="49" name="直接连接符 14"/>
          <p:cNvCxnSpPr>
            <a:cxnSpLocks noChangeShapeType="1"/>
          </p:cNvCxnSpPr>
          <p:nvPr/>
        </p:nvCxnSpPr>
        <p:spPr bwMode="auto">
          <a:xfrm flipV="1">
            <a:off x="883920" y="4831080"/>
            <a:ext cx="10415270" cy="9525"/>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50" name="矩形 57"/>
          <p:cNvSpPr>
            <a:spLocks noChangeArrowheads="1"/>
          </p:cNvSpPr>
          <p:nvPr/>
        </p:nvSpPr>
        <p:spPr bwMode="auto">
          <a:xfrm>
            <a:off x="883920" y="5168265"/>
            <a:ext cx="104146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up)">
                                      <p:cBhvr>
                                        <p:cTn id="27" dur="500"/>
                                        <p:tgtEl>
                                          <p:spTgt spid="20"/>
                                        </p:tgtEl>
                                      </p:cBhvr>
                                    </p:animEffect>
                                  </p:childTnLst>
                                </p:cTn>
                              </p:par>
                              <p:par>
                                <p:cTn id="28" presetID="14" presetClass="entr" presetSubtype="5" fill="hold" grpId="0" nodeType="withEffect">
                                  <p:stCondLst>
                                    <p:cond delay="0"/>
                                  </p:stCondLst>
                                  <p:childTnLst>
                                    <p:set>
                                      <p:cBhvr>
                                        <p:cTn id="29" dur="1" fill="hold">
                                          <p:stCondLst>
                                            <p:cond delay="0"/>
                                          </p:stCondLst>
                                        </p:cTn>
                                        <p:tgtEl>
                                          <p:spTgt spid="9268"/>
                                        </p:tgtEl>
                                        <p:attrNameLst>
                                          <p:attrName>style.visibility</p:attrName>
                                        </p:attrNameLst>
                                      </p:cBhvr>
                                      <p:to>
                                        <p:strVal val="visible"/>
                                      </p:to>
                                    </p:set>
                                    <p:animEffect transition="in" filter="randombar(vertical)">
                                      <p:cBhvr>
                                        <p:cTn id="30" dur="500"/>
                                        <p:tgtEl>
                                          <p:spTgt spid="9268"/>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ppt_y</p:attrName>
                                        </p:attrNameLst>
                                      </p:cBhvr>
                                      <p:tavLst>
                                        <p:tav tm="0">
                                          <p:val>
                                            <p:strVal val="#ppt_y+#ppt_h*1.125000"/>
                                          </p:val>
                                        </p:tav>
                                        <p:tav tm="100000">
                                          <p:val>
                                            <p:strVal val="#ppt_y"/>
                                          </p:val>
                                        </p:tav>
                                      </p:tavLst>
                                    </p:anim>
                                    <p:animEffect transition="in" filter="wipe(up)">
                                      <p:cBhvr>
                                        <p:cTn id="41" dur="500"/>
                                        <p:tgtEl>
                                          <p:spTgt spid="29"/>
                                        </p:tgtEl>
                                      </p:cBhvr>
                                    </p:animEffect>
                                  </p:childTnLst>
                                </p:cTn>
                              </p:par>
                              <p:par>
                                <p:cTn id="42" presetID="14" presetClass="entr" presetSubtype="5"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randombar(vertical)">
                                      <p:cBhvr>
                                        <p:cTn id="44" dur="500"/>
                                        <p:tgtEl>
                                          <p:spTgt spid="28"/>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randombar(vertical)">
                                      <p:cBhvr>
                                        <p:cTn id="58" dur="500"/>
                                        <p:tgtEl>
                                          <p:spTgt spid="36"/>
                                        </p:tgtEl>
                                      </p:cBhvr>
                                    </p:animEffect>
                                  </p:childTnLst>
                                </p:cTn>
                              </p:par>
                            </p:childTnLst>
                          </p:cTn>
                        </p:par>
                        <p:par>
                          <p:cTn id="59" fill="hold">
                            <p:stCondLst>
                              <p:cond delay="4000"/>
                            </p:stCondLst>
                            <p:childTnLst>
                              <p:par>
                                <p:cTn id="60" presetID="53" presetClass="entr" presetSubtype="16"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childTnLst>
                          </p:cTn>
                        </p:par>
                        <p:par>
                          <p:cTn id="65" fill="hold">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p:tgtEl>
                                          <p:spTgt spid="45"/>
                                        </p:tgtEl>
                                        <p:attrNameLst>
                                          <p:attrName>ppt_y</p:attrName>
                                        </p:attrNameLst>
                                      </p:cBhvr>
                                      <p:tavLst>
                                        <p:tav tm="0">
                                          <p:val>
                                            <p:strVal val="#ppt_y+#ppt_h*1.125000"/>
                                          </p:val>
                                        </p:tav>
                                        <p:tav tm="100000">
                                          <p:val>
                                            <p:strVal val="#ppt_y"/>
                                          </p:val>
                                        </p:tav>
                                      </p:tavLst>
                                    </p:anim>
                                    <p:animEffect transition="in" filter="wipe(up)">
                                      <p:cBhvr>
                                        <p:cTn id="69" dur="500"/>
                                        <p:tgtEl>
                                          <p:spTgt spid="45"/>
                                        </p:tgtEl>
                                      </p:cBhvr>
                                    </p:animEffect>
                                  </p:childTnLst>
                                </p:cTn>
                              </p:par>
                              <p:par>
                                <p:cTn id="70" presetID="14" presetClass="entr" presetSubtype="5"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randombar(vertical)">
                                      <p:cBhvr>
                                        <p:cTn id="72" dur="500"/>
                                        <p:tgtEl>
                                          <p:spTgt spid="44"/>
                                        </p:tgtEl>
                                      </p:cBhvr>
                                    </p:animEffect>
                                  </p:childTnLst>
                                </p:cTn>
                              </p:par>
                            </p:childTnLst>
                          </p:cTn>
                        </p:par>
                        <p:par>
                          <p:cTn id="73" fill="hold">
                            <p:stCondLst>
                              <p:cond delay="50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childTnLst>
                          </p:cTn>
                        </p:par>
                        <p:par>
                          <p:cTn id="79" fill="hold">
                            <p:stCondLst>
                              <p:cond delay="5500"/>
                            </p:stCondLst>
                            <p:childTnLst>
                              <p:par>
                                <p:cTn id="80" presetID="12" presetClass="entr" presetSubtype="4"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500"/>
                                        <p:tgtEl>
                                          <p:spTgt spid="48"/>
                                        </p:tgtEl>
                                        <p:attrNameLst>
                                          <p:attrName>ppt_y</p:attrName>
                                        </p:attrNameLst>
                                      </p:cBhvr>
                                      <p:tavLst>
                                        <p:tav tm="0">
                                          <p:val>
                                            <p:strVal val="#ppt_y+#ppt_h*1.125000"/>
                                          </p:val>
                                        </p:tav>
                                        <p:tav tm="100000">
                                          <p:val>
                                            <p:strVal val="#ppt_y"/>
                                          </p:val>
                                        </p:tav>
                                      </p:tavLst>
                                    </p:anim>
                                    <p:animEffect transition="in" filter="wipe(up)">
                                      <p:cBhvr>
                                        <p:cTn id="83" dur="500"/>
                                        <p:tgtEl>
                                          <p:spTgt spid="48"/>
                                        </p:tgtEl>
                                      </p:cBhvr>
                                    </p:animEffect>
                                  </p:childTnLst>
                                </p:cTn>
                              </p:par>
                              <p:par>
                                <p:cTn id="84" presetID="14" presetClass="entr" presetSubtype="5"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randombar(vertical)">
                                      <p:cBhvr>
                                        <p:cTn id="86" dur="500"/>
                                        <p:tgtEl>
                                          <p:spTgt spid="46"/>
                                        </p:tgtEl>
                                      </p:cBhvr>
                                    </p:animEffect>
                                  </p:childTnLst>
                                </p:cTn>
                              </p:par>
                              <p:par>
                                <p:cTn id="87" presetID="22" presetClass="entr" presetSubtype="8" fill="hold" nodeType="with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wipe(left)">
                                      <p:cBhvr>
                                        <p:cTn id="89" dur="500"/>
                                        <p:tgtEl>
                                          <p:spTgt spid="49"/>
                                        </p:tgtEl>
                                      </p:cBhvr>
                                    </p:animEffect>
                                  </p:childTnLst>
                                </p:cTn>
                              </p:par>
                            </p:childTnLst>
                          </p:cTn>
                        </p:par>
                        <p:par>
                          <p:cTn id="90" fill="hold">
                            <p:stCondLst>
                              <p:cond delay="6000"/>
                            </p:stCondLst>
                            <p:childTnLst>
                              <p:par>
                                <p:cTn id="91" presetID="14" presetClass="entr" presetSubtype="5"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randombar(vertical)">
                                      <p:cBhvr>
                                        <p:cTn id="9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9268" grpId="0"/>
      <p:bldP spid="20" grpId="0"/>
      <p:bldP spid="28" grpId="0"/>
      <p:bldP spid="29" grpId="0"/>
      <p:bldP spid="36" grpId="0"/>
      <p:bldP spid="37" grpId="0"/>
      <p:bldP spid="44" grpId="0"/>
      <p:bldP spid="45" grpId="0"/>
      <p:bldP spid="46" grpId="0"/>
      <p:bldP spid="48"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pic>
        <p:nvPicPr>
          <p:cNvPr id="18440" name="Group 4"/>
          <p:cNvPicPr>
            <a:picLocks noChangeAspect="1" noChangeArrowheads="1"/>
          </p:cNvPicPr>
          <p:nvPr/>
        </p:nvPicPr>
        <p:blipFill>
          <a:blip r:embed="rId3" cstate="email"/>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弧形 8"/>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18451" name="组合 37"/>
          <p:cNvPicPr>
            <a:picLocks noChangeArrowheads="1"/>
          </p:cNvPicPr>
          <p:nvPr/>
        </p:nvPicPr>
        <p:blipFill>
          <a:blip r:embed="rId4" cstate="email"/>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组合 38"/>
          <p:cNvPicPr>
            <a:picLocks noChangeArrowheads="1"/>
          </p:cNvPicPr>
          <p:nvPr/>
        </p:nvPicPr>
        <p:blipFill>
          <a:blip r:embed="rId5" cstate="email"/>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组合 39"/>
          <p:cNvPicPr>
            <a:picLocks noChangeArrowheads="1"/>
          </p:cNvPicPr>
          <p:nvPr/>
        </p:nvPicPr>
        <p:blipFill>
          <a:blip r:embed="rId6" cstate="email"/>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solidFill>
            <a:rou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570990"/>
            <a:ext cx="2070100" cy="330200"/>
          </a:xfrm>
          <a:prstGeom prst="roundRect">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zh-CN" altLang="en-US" sz="1600" b="1">
                <a:solidFill>
                  <a:schemeClr val="bg1"/>
                </a:solidFill>
                <a:latin typeface="微软雅黑" panose="020B0503020204020204" charset="-122"/>
                <a:ea typeface="微软雅黑" panose="020B0503020204020204" charset="-122"/>
                <a:cs typeface="Arial" panose="020B0604020202020204" pitchFamily="34" charset="0"/>
              </a:rPr>
              <a:t>单击此处输入标题</a:t>
            </a:r>
          </a:p>
        </p:txBody>
      </p:sp>
      <p:sp>
        <p:nvSpPr>
          <p:cNvPr id="18456" name="圆角矩形 44"/>
          <p:cNvSpPr>
            <a:spLocks noChangeArrowheads="1"/>
          </p:cNvSpPr>
          <p:nvPr/>
        </p:nvSpPr>
        <p:spPr bwMode="auto">
          <a:xfrm>
            <a:off x="6091238" y="3155950"/>
            <a:ext cx="2070100" cy="330200"/>
          </a:xfrm>
          <a:prstGeom prst="roundRect">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zh-CN" altLang="en-US" sz="1600" b="1">
                <a:solidFill>
                  <a:schemeClr val="bg1"/>
                </a:solidFill>
                <a:latin typeface="微软雅黑" panose="020B0503020204020204" charset="-122"/>
                <a:ea typeface="微软雅黑" panose="020B0503020204020204" charset="-122"/>
                <a:cs typeface="Arial" panose="020B0604020202020204" pitchFamily="34" charset="0"/>
                <a:sym typeface="+mn-ea"/>
              </a:rPr>
              <a:t>单击此处输入标题</a:t>
            </a:r>
            <a:endParaRPr lang="zh-CN" altLang="en-US" sz="1600">
              <a:solidFill>
                <a:srgbClr val="1E6991"/>
              </a:solidFill>
              <a:latin typeface="Arial" panose="020B0604020202020204" pitchFamily="34" charset="0"/>
              <a:cs typeface="Arial" panose="020B0604020202020204" pitchFamily="34" charset="0"/>
            </a:endParaRPr>
          </a:p>
        </p:txBody>
      </p:sp>
      <p:sp>
        <p:nvSpPr>
          <p:cNvPr id="18457" name="圆角矩形 45"/>
          <p:cNvSpPr>
            <a:spLocks noChangeArrowheads="1"/>
          </p:cNvSpPr>
          <p:nvPr/>
        </p:nvSpPr>
        <p:spPr bwMode="auto">
          <a:xfrm>
            <a:off x="6091238" y="4740910"/>
            <a:ext cx="2070100" cy="330200"/>
          </a:xfrm>
          <a:prstGeom prst="roundRect">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zh-CN" altLang="en-US" sz="1600" b="1">
                <a:solidFill>
                  <a:schemeClr val="bg1"/>
                </a:solidFill>
                <a:latin typeface="微软雅黑" panose="020B0503020204020204" charset="-122"/>
                <a:ea typeface="微软雅黑" panose="020B0503020204020204" charset="-122"/>
                <a:cs typeface="Arial" panose="020B0604020202020204" pitchFamily="34" charset="0"/>
                <a:sym typeface="+mn-ea"/>
              </a:rPr>
              <a:t>单击此处输入标题</a:t>
            </a:r>
            <a:endParaRPr lang="zh-CN" altLang="en-US" sz="1600">
              <a:solidFill>
                <a:srgbClr val="1E6991"/>
              </a:solidFill>
              <a:latin typeface="Arial" panose="020B0604020202020204" pitchFamily="34" charset="0"/>
              <a:cs typeface="Arial" panose="020B0604020202020204" pitchFamily="34" charset="0"/>
            </a:endParaRPr>
          </a:p>
        </p:txBody>
      </p:sp>
      <p:sp>
        <p:nvSpPr>
          <p:cNvPr id="18460" name="矩形 48"/>
          <p:cNvSpPr>
            <a:spLocks noChangeArrowheads="1"/>
          </p:cNvSpPr>
          <p:nvPr/>
        </p:nvSpPr>
        <p:spPr bwMode="auto">
          <a:xfrm>
            <a:off x="6091238" y="1900873"/>
            <a:ext cx="5692775"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fontAlgn="auto">
              <a:lnSpc>
                <a:spcPct val="135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100">
              <a:solidFill>
                <a:schemeClr val="bg1"/>
              </a:solidFill>
              <a:latin typeface="Arial" panose="020B0604020202020204" pitchFamily="34" charset="0"/>
            </a:endParaRPr>
          </a:p>
        </p:txBody>
      </p:sp>
      <p:sp>
        <p:nvSpPr>
          <p:cNvPr id="18461" name="矩形 49"/>
          <p:cNvSpPr>
            <a:spLocks noChangeArrowheads="1"/>
          </p:cNvSpPr>
          <p:nvPr/>
        </p:nvSpPr>
        <p:spPr bwMode="auto">
          <a:xfrm>
            <a:off x="6091238" y="3486150"/>
            <a:ext cx="5692775"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35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100">
              <a:solidFill>
                <a:schemeClr val="bg1"/>
              </a:solidFill>
              <a:latin typeface="Arial" panose="020B0604020202020204" pitchFamily="34" charset="0"/>
            </a:endParaRPr>
          </a:p>
        </p:txBody>
      </p:sp>
      <p:sp>
        <p:nvSpPr>
          <p:cNvPr id="18462" name="矩形 50"/>
          <p:cNvSpPr>
            <a:spLocks noChangeArrowheads="1"/>
          </p:cNvSpPr>
          <p:nvPr/>
        </p:nvSpPr>
        <p:spPr bwMode="auto">
          <a:xfrm>
            <a:off x="6091238" y="5071745"/>
            <a:ext cx="5692775"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35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100">
              <a:solidFill>
                <a:schemeClr val="bg1"/>
              </a:solidFill>
              <a:latin typeface="Arial" panose="020B0604020202020204" pitchFamily="34"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3" presetClass="entr" presetSubtype="16" fill="hold" nodeType="afterEffect">
                                  <p:stCondLst>
                                    <p:cond delay="0"/>
                                  </p:stCondLst>
                                  <p:childTnLst>
                                    <p:set>
                                      <p:cBhvr>
                                        <p:cTn id="19" dur="1" fill="hold">
                                          <p:stCondLst>
                                            <p:cond delay="0"/>
                                          </p:stCondLst>
                                        </p:cTn>
                                        <p:tgtEl>
                                          <p:spTgt spid="18440"/>
                                        </p:tgtEl>
                                        <p:attrNameLst>
                                          <p:attrName>style.visibility</p:attrName>
                                        </p:attrNameLst>
                                      </p:cBhvr>
                                      <p:to>
                                        <p:strVal val="visible"/>
                                      </p:to>
                                    </p:set>
                                    <p:anim calcmode="lin" valueType="num">
                                      <p:cBhvr>
                                        <p:cTn id="20" dur="500" fill="hold"/>
                                        <p:tgtEl>
                                          <p:spTgt spid="18440"/>
                                        </p:tgtEl>
                                        <p:attrNameLst>
                                          <p:attrName>ppt_w</p:attrName>
                                        </p:attrNameLst>
                                      </p:cBhvr>
                                      <p:tavLst>
                                        <p:tav tm="0">
                                          <p:val>
                                            <p:fltVal val="0"/>
                                          </p:val>
                                        </p:tav>
                                        <p:tav tm="100000">
                                          <p:val>
                                            <p:strVal val="#ppt_w"/>
                                          </p:val>
                                        </p:tav>
                                      </p:tavLst>
                                    </p:anim>
                                    <p:anim calcmode="lin" valueType="num">
                                      <p:cBhvr>
                                        <p:cTn id="21" dur="500" fill="hold"/>
                                        <p:tgtEl>
                                          <p:spTgt spid="18440"/>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1" presetClass="entr" presetSubtype="4" fill="hold" grpId="0" nodeType="afterEffect">
                                  <p:stCondLst>
                                    <p:cond delay="0"/>
                                  </p:stCondLst>
                                  <p:childTnLst>
                                    <p:set>
                                      <p:cBhvr>
                                        <p:cTn id="24" dur="1" fill="hold">
                                          <p:stCondLst>
                                            <p:cond delay="0"/>
                                          </p:stCondLst>
                                        </p:cTn>
                                        <p:tgtEl>
                                          <p:spTgt spid="18441"/>
                                        </p:tgtEl>
                                        <p:attrNameLst>
                                          <p:attrName>style.visibility</p:attrName>
                                        </p:attrNameLst>
                                      </p:cBhvr>
                                      <p:to>
                                        <p:strVal val="visible"/>
                                      </p:to>
                                    </p:set>
                                    <p:animEffect transition="in" filter="wheel(4)">
                                      <p:cBhvr>
                                        <p:cTn id="25" dur="500"/>
                                        <p:tgtEl>
                                          <p:spTgt spid="1844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8442"/>
                                        </p:tgtEl>
                                        <p:attrNameLst>
                                          <p:attrName>style.visibility</p:attrName>
                                        </p:attrNameLst>
                                      </p:cBhvr>
                                      <p:to>
                                        <p:strVal val="visible"/>
                                      </p:to>
                                    </p:set>
                                    <p:animEffect transition="in" filter="fade">
                                      <p:cBhvr>
                                        <p:cTn id="29" dur="500"/>
                                        <p:tgtEl>
                                          <p:spTgt spid="1844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443"/>
                                        </p:tgtEl>
                                        <p:attrNameLst>
                                          <p:attrName>style.visibility</p:attrName>
                                        </p:attrNameLst>
                                      </p:cBhvr>
                                      <p:to>
                                        <p:strVal val="visible"/>
                                      </p:to>
                                    </p:set>
                                    <p:animEffect transition="in" filter="fade">
                                      <p:cBhvr>
                                        <p:cTn id="32" dur="500"/>
                                        <p:tgtEl>
                                          <p:spTgt spid="184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444"/>
                                        </p:tgtEl>
                                        <p:attrNameLst>
                                          <p:attrName>style.visibility</p:attrName>
                                        </p:attrNameLst>
                                      </p:cBhvr>
                                      <p:to>
                                        <p:strVal val="visible"/>
                                      </p:to>
                                    </p:set>
                                    <p:animEffect transition="in" filter="fade">
                                      <p:cBhvr>
                                        <p:cTn id="35" dur="500"/>
                                        <p:tgtEl>
                                          <p:spTgt spid="184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445"/>
                                        </p:tgtEl>
                                        <p:attrNameLst>
                                          <p:attrName>style.visibility</p:attrName>
                                        </p:attrNameLst>
                                      </p:cBhvr>
                                      <p:to>
                                        <p:strVal val="visible"/>
                                      </p:to>
                                    </p:set>
                                    <p:animEffect transition="in" filter="fade">
                                      <p:cBhvr>
                                        <p:cTn id="38" dur="500"/>
                                        <p:tgtEl>
                                          <p:spTgt spid="184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446"/>
                                        </p:tgtEl>
                                        <p:attrNameLst>
                                          <p:attrName>style.visibility</p:attrName>
                                        </p:attrNameLst>
                                      </p:cBhvr>
                                      <p:to>
                                        <p:strVal val="visible"/>
                                      </p:to>
                                    </p:set>
                                    <p:animEffect transition="in" filter="fade">
                                      <p:cBhvr>
                                        <p:cTn id="41" dur="500"/>
                                        <p:tgtEl>
                                          <p:spTgt spid="1844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447"/>
                                        </p:tgtEl>
                                        <p:attrNameLst>
                                          <p:attrName>style.visibility</p:attrName>
                                        </p:attrNameLst>
                                      </p:cBhvr>
                                      <p:to>
                                        <p:strVal val="visible"/>
                                      </p:to>
                                    </p:set>
                                    <p:animEffect transition="in" filter="fade">
                                      <p:cBhvr>
                                        <p:cTn id="44" dur="500"/>
                                        <p:tgtEl>
                                          <p:spTgt spid="1844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448"/>
                                        </p:tgtEl>
                                        <p:attrNameLst>
                                          <p:attrName>style.visibility</p:attrName>
                                        </p:attrNameLst>
                                      </p:cBhvr>
                                      <p:to>
                                        <p:strVal val="visible"/>
                                      </p:to>
                                    </p:set>
                                    <p:animEffect transition="in" filter="fade">
                                      <p:cBhvr>
                                        <p:cTn id="47" dur="500"/>
                                        <p:tgtEl>
                                          <p:spTgt spid="18448"/>
                                        </p:tgtEl>
                                      </p:cBhvr>
                                    </p:animEffect>
                                  </p:childTnLst>
                                </p:cTn>
                              </p:par>
                            </p:childTnLst>
                          </p:cTn>
                        </p:par>
                        <p:par>
                          <p:cTn id="48" fill="hold">
                            <p:stCondLst>
                              <p:cond delay="2500"/>
                            </p:stCondLst>
                            <p:childTnLst>
                              <p:par>
                                <p:cTn id="49" presetID="23" presetClass="entr" presetSubtype="16" fill="hold" nodeType="afterEffect">
                                  <p:stCondLst>
                                    <p:cond delay="0"/>
                                  </p:stCondLst>
                                  <p:childTnLst>
                                    <p:set>
                                      <p:cBhvr>
                                        <p:cTn id="50" dur="1" fill="hold">
                                          <p:stCondLst>
                                            <p:cond delay="0"/>
                                          </p:stCondLst>
                                        </p:cTn>
                                        <p:tgtEl>
                                          <p:spTgt spid="18452"/>
                                        </p:tgtEl>
                                        <p:attrNameLst>
                                          <p:attrName>style.visibility</p:attrName>
                                        </p:attrNameLst>
                                      </p:cBhvr>
                                      <p:to>
                                        <p:strVal val="visible"/>
                                      </p:to>
                                    </p:set>
                                    <p:anim calcmode="lin" valueType="num">
                                      <p:cBhvr>
                                        <p:cTn id="51" dur="500" fill="hold"/>
                                        <p:tgtEl>
                                          <p:spTgt spid="18452"/>
                                        </p:tgtEl>
                                        <p:attrNameLst>
                                          <p:attrName>ppt_w</p:attrName>
                                        </p:attrNameLst>
                                      </p:cBhvr>
                                      <p:tavLst>
                                        <p:tav tm="0">
                                          <p:val>
                                            <p:fltVal val="0"/>
                                          </p:val>
                                        </p:tav>
                                        <p:tav tm="100000">
                                          <p:val>
                                            <p:strVal val="#ppt_w"/>
                                          </p:val>
                                        </p:tav>
                                      </p:tavLst>
                                    </p:anim>
                                    <p:anim calcmode="lin" valueType="num">
                                      <p:cBhvr>
                                        <p:cTn id="52" dur="500" fill="hold"/>
                                        <p:tgtEl>
                                          <p:spTgt spid="18452"/>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250"/>
                                  </p:stCondLst>
                                  <p:childTnLst>
                                    <p:set>
                                      <p:cBhvr>
                                        <p:cTn id="54" dur="1" fill="hold">
                                          <p:stCondLst>
                                            <p:cond delay="0"/>
                                          </p:stCondLst>
                                        </p:cTn>
                                        <p:tgtEl>
                                          <p:spTgt spid="18449"/>
                                        </p:tgtEl>
                                        <p:attrNameLst>
                                          <p:attrName>style.visibility</p:attrName>
                                        </p:attrNameLst>
                                      </p:cBhvr>
                                      <p:to>
                                        <p:strVal val="visible"/>
                                      </p:to>
                                    </p:set>
                                    <p:anim calcmode="lin" valueType="num">
                                      <p:cBhvr>
                                        <p:cTn id="55" dur="500" fill="hold"/>
                                        <p:tgtEl>
                                          <p:spTgt spid="18449"/>
                                        </p:tgtEl>
                                        <p:attrNameLst>
                                          <p:attrName>ppt_w</p:attrName>
                                        </p:attrNameLst>
                                      </p:cBhvr>
                                      <p:tavLst>
                                        <p:tav tm="0">
                                          <p:val>
                                            <p:fltVal val="0"/>
                                          </p:val>
                                        </p:tav>
                                        <p:tav tm="100000">
                                          <p:val>
                                            <p:strVal val="#ppt_w"/>
                                          </p:val>
                                        </p:tav>
                                      </p:tavLst>
                                    </p:anim>
                                    <p:anim calcmode="lin" valueType="num">
                                      <p:cBhvr>
                                        <p:cTn id="56" dur="500" fill="hold"/>
                                        <p:tgtEl>
                                          <p:spTgt spid="18449"/>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500"/>
                                  </p:stCondLst>
                                  <p:childTnLst>
                                    <p:set>
                                      <p:cBhvr>
                                        <p:cTn id="58" dur="1" fill="hold">
                                          <p:stCondLst>
                                            <p:cond delay="0"/>
                                          </p:stCondLst>
                                        </p:cTn>
                                        <p:tgtEl>
                                          <p:spTgt spid="18451"/>
                                        </p:tgtEl>
                                        <p:attrNameLst>
                                          <p:attrName>style.visibility</p:attrName>
                                        </p:attrNameLst>
                                      </p:cBhvr>
                                      <p:to>
                                        <p:strVal val="visible"/>
                                      </p:to>
                                    </p:set>
                                    <p:anim calcmode="lin" valueType="num">
                                      <p:cBhvr>
                                        <p:cTn id="59" dur="500" fill="hold"/>
                                        <p:tgtEl>
                                          <p:spTgt spid="18451"/>
                                        </p:tgtEl>
                                        <p:attrNameLst>
                                          <p:attrName>ppt_w</p:attrName>
                                        </p:attrNameLst>
                                      </p:cBhvr>
                                      <p:tavLst>
                                        <p:tav tm="0">
                                          <p:val>
                                            <p:fltVal val="0"/>
                                          </p:val>
                                        </p:tav>
                                        <p:tav tm="100000">
                                          <p:val>
                                            <p:strVal val="#ppt_w"/>
                                          </p:val>
                                        </p:tav>
                                      </p:tavLst>
                                    </p:anim>
                                    <p:anim calcmode="lin" valueType="num">
                                      <p:cBhvr>
                                        <p:cTn id="60" dur="500" fill="hold"/>
                                        <p:tgtEl>
                                          <p:spTgt spid="18451"/>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750"/>
                                  </p:stCondLst>
                                  <p:childTnLst>
                                    <p:set>
                                      <p:cBhvr>
                                        <p:cTn id="62" dur="1" fill="hold">
                                          <p:stCondLst>
                                            <p:cond delay="0"/>
                                          </p:stCondLst>
                                        </p:cTn>
                                        <p:tgtEl>
                                          <p:spTgt spid="18450"/>
                                        </p:tgtEl>
                                        <p:attrNameLst>
                                          <p:attrName>style.visibility</p:attrName>
                                        </p:attrNameLst>
                                      </p:cBhvr>
                                      <p:to>
                                        <p:strVal val="visible"/>
                                      </p:to>
                                    </p:set>
                                    <p:anim calcmode="lin" valueType="num">
                                      <p:cBhvr>
                                        <p:cTn id="63" dur="500" fill="hold"/>
                                        <p:tgtEl>
                                          <p:spTgt spid="18450"/>
                                        </p:tgtEl>
                                        <p:attrNameLst>
                                          <p:attrName>ppt_w</p:attrName>
                                        </p:attrNameLst>
                                      </p:cBhvr>
                                      <p:tavLst>
                                        <p:tav tm="0">
                                          <p:val>
                                            <p:fltVal val="0"/>
                                          </p:val>
                                        </p:tav>
                                        <p:tav tm="100000">
                                          <p:val>
                                            <p:strVal val="#ppt_w"/>
                                          </p:val>
                                        </p:tav>
                                      </p:tavLst>
                                    </p:anim>
                                    <p:anim calcmode="lin" valueType="num">
                                      <p:cBhvr>
                                        <p:cTn id="64" dur="500" fill="hold"/>
                                        <p:tgtEl>
                                          <p:spTgt spid="18450"/>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1000"/>
                                  </p:stCondLst>
                                  <p:childTnLst>
                                    <p:set>
                                      <p:cBhvr>
                                        <p:cTn id="66" dur="1" fill="hold">
                                          <p:stCondLst>
                                            <p:cond delay="0"/>
                                          </p:stCondLst>
                                        </p:cTn>
                                        <p:tgtEl>
                                          <p:spTgt spid="18453"/>
                                        </p:tgtEl>
                                        <p:attrNameLst>
                                          <p:attrName>style.visibility</p:attrName>
                                        </p:attrNameLst>
                                      </p:cBhvr>
                                      <p:to>
                                        <p:strVal val="visible"/>
                                      </p:to>
                                    </p:set>
                                    <p:anim calcmode="lin" valueType="num">
                                      <p:cBhvr>
                                        <p:cTn id="67" dur="500" fill="hold"/>
                                        <p:tgtEl>
                                          <p:spTgt spid="18453"/>
                                        </p:tgtEl>
                                        <p:attrNameLst>
                                          <p:attrName>ppt_w</p:attrName>
                                        </p:attrNameLst>
                                      </p:cBhvr>
                                      <p:tavLst>
                                        <p:tav tm="0">
                                          <p:val>
                                            <p:fltVal val="0"/>
                                          </p:val>
                                        </p:tav>
                                        <p:tav tm="100000">
                                          <p:val>
                                            <p:strVal val="#ppt_w"/>
                                          </p:val>
                                        </p:tav>
                                      </p:tavLst>
                                    </p:anim>
                                    <p:anim calcmode="lin" valueType="num">
                                      <p:cBhvr>
                                        <p:cTn id="68" dur="500" fill="hold"/>
                                        <p:tgtEl>
                                          <p:spTgt spid="18453"/>
                                        </p:tgtEl>
                                        <p:attrNameLst>
                                          <p:attrName>ppt_h</p:attrName>
                                        </p:attrNameLst>
                                      </p:cBhvr>
                                      <p:tavLst>
                                        <p:tav tm="0">
                                          <p:val>
                                            <p:fltVal val="0"/>
                                          </p:val>
                                        </p:tav>
                                        <p:tav tm="100000">
                                          <p:val>
                                            <p:strVal val="#ppt_h"/>
                                          </p:val>
                                        </p:tav>
                                      </p:tavLst>
                                    </p:anim>
                                  </p:childTnLst>
                                </p:cTn>
                              </p:par>
                            </p:childTnLst>
                          </p:cTn>
                        </p:par>
                        <p:par>
                          <p:cTn id="69" fill="hold">
                            <p:stCondLst>
                              <p:cond delay="3000"/>
                            </p:stCondLst>
                            <p:childTnLst>
                              <p:par>
                                <p:cTn id="70" presetID="22" presetClass="entr" presetSubtype="1" fill="hold" nodeType="afterEffect">
                                  <p:stCondLst>
                                    <p:cond delay="0"/>
                                  </p:stCondLst>
                                  <p:childTnLst>
                                    <p:set>
                                      <p:cBhvr>
                                        <p:cTn id="71" dur="1" fill="hold">
                                          <p:stCondLst>
                                            <p:cond delay="0"/>
                                          </p:stCondLst>
                                        </p:cTn>
                                        <p:tgtEl>
                                          <p:spTgt spid="18454"/>
                                        </p:tgtEl>
                                        <p:attrNameLst>
                                          <p:attrName>style.visibility</p:attrName>
                                        </p:attrNameLst>
                                      </p:cBhvr>
                                      <p:to>
                                        <p:strVal val="visible"/>
                                      </p:to>
                                    </p:set>
                                    <p:animEffect transition="in" filter="wipe(up)">
                                      <p:cBhvr>
                                        <p:cTn id="72" dur="500"/>
                                        <p:tgtEl>
                                          <p:spTgt spid="18454"/>
                                        </p:tgtEl>
                                      </p:cBhvr>
                                    </p:animEffect>
                                  </p:childTnLst>
                                </p:cTn>
                              </p:par>
                            </p:childTnLst>
                          </p:cTn>
                        </p:par>
                        <p:par>
                          <p:cTn id="73" fill="hold">
                            <p:stCondLst>
                              <p:cond delay="3500"/>
                            </p:stCondLst>
                            <p:childTnLst>
                              <p:par>
                                <p:cTn id="74" presetID="12" presetClass="entr" presetSubtype="4" fill="hold" grpId="0" nodeType="afterEffect">
                                  <p:stCondLst>
                                    <p:cond delay="0"/>
                                  </p:stCondLst>
                                  <p:childTnLst>
                                    <p:set>
                                      <p:cBhvr>
                                        <p:cTn id="75" dur="1" fill="hold">
                                          <p:stCondLst>
                                            <p:cond delay="0"/>
                                          </p:stCondLst>
                                        </p:cTn>
                                        <p:tgtEl>
                                          <p:spTgt spid="18455"/>
                                        </p:tgtEl>
                                        <p:attrNameLst>
                                          <p:attrName>style.visibility</p:attrName>
                                        </p:attrNameLst>
                                      </p:cBhvr>
                                      <p:to>
                                        <p:strVal val="visible"/>
                                      </p:to>
                                    </p:set>
                                    <p:anim calcmode="lin" valueType="num">
                                      <p:cBhvr additive="base">
                                        <p:cTn id="76" dur="500"/>
                                        <p:tgtEl>
                                          <p:spTgt spid="18455"/>
                                        </p:tgtEl>
                                        <p:attrNameLst>
                                          <p:attrName>ppt_y</p:attrName>
                                        </p:attrNameLst>
                                      </p:cBhvr>
                                      <p:tavLst>
                                        <p:tav tm="0">
                                          <p:val>
                                            <p:strVal val="#ppt_y+#ppt_h*1.125000"/>
                                          </p:val>
                                        </p:tav>
                                        <p:tav tm="100000">
                                          <p:val>
                                            <p:strVal val="#ppt_y"/>
                                          </p:val>
                                        </p:tav>
                                      </p:tavLst>
                                    </p:anim>
                                    <p:animEffect transition="in" filter="wipe(up)">
                                      <p:cBhvr>
                                        <p:cTn id="77" dur="500"/>
                                        <p:tgtEl>
                                          <p:spTgt spid="18455"/>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8456"/>
                                        </p:tgtEl>
                                        <p:attrNameLst>
                                          <p:attrName>style.visibility</p:attrName>
                                        </p:attrNameLst>
                                      </p:cBhvr>
                                      <p:to>
                                        <p:strVal val="visible"/>
                                      </p:to>
                                    </p:set>
                                    <p:anim calcmode="lin" valueType="num">
                                      <p:cBhvr additive="base">
                                        <p:cTn id="80" dur="500"/>
                                        <p:tgtEl>
                                          <p:spTgt spid="18456"/>
                                        </p:tgtEl>
                                        <p:attrNameLst>
                                          <p:attrName>ppt_y</p:attrName>
                                        </p:attrNameLst>
                                      </p:cBhvr>
                                      <p:tavLst>
                                        <p:tav tm="0">
                                          <p:val>
                                            <p:strVal val="#ppt_y+#ppt_h*1.125000"/>
                                          </p:val>
                                        </p:tav>
                                        <p:tav tm="100000">
                                          <p:val>
                                            <p:strVal val="#ppt_y"/>
                                          </p:val>
                                        </p:tav>
                                      </p:tavLst>
                                    </p:anim>
                                    <p:animEffect transition="in" filter="wipe(up)">
                                      <p:cBhvr>
                                        <p:cTn id="81" dur="500"/>
                                        <p:tgtEl>
                                          <p:spTgt spid="18456"/>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18457"/>
                                        </p:tgtEl>
                                        <p:attrNameLst>
                                          <p:attrName>style.visibility</p:attrName>
                                        </p:attrNameLst>
                                      </p:cBhvr>
                                      <p:to>
                                        <p:strVal val="visible"/>
                                      </p:to>
                                    </p:set>
                                    <p:anim calcmode="lin" valueType="num">
                                      <p:cBhvr additive="base">
                                        <p:cTn id="84" dur="500"/>
                                        <p:tgtEl>
                                          <p:spTgt spid="18457"/>
                                        </p:tgtEl>
                                        <p:attrNameLst>
                                          <p:attrName>ppt_y</p:attrName>
                                        </p:attrNameLst>
                                      </p:cBhvr>
                                      <p:tavLst>
                                        <p:tav tm="0">
                                          <p:val>
                                            <p:strVal val="#ppt_y+#ppt_h*1.125000"/>
                                          </p:val>
                                        </p:tav>
                                        <p:tav tm="100000">
                                          <p:val>
                                            <p:strVal val="#ppt_y"/>
                                          </p:val>
                                        </p:tav>
                                      </p:tavLst>
                                    </p:anim>
                                    <p:animEffect transition="in" filter="wipe(up)">
                                      <p:cBhvr>
                                        <p:cTn id="85" dur="500"/>
                                        <p:tgtEl>
                                          <p:spTgt spid="18457"/>
                                        </p:tgtEl>
                                      </p:cBhvr>
                                    </p:animEffect>
                                  </p:childTnLst>
                                </p:cTn>
                              </p:par>
                            </p:childTnLst>
                          </p:cTn>
                        </p:par>
                        <p:par>
                          <p:cTn id="86" fill="hold">
                            <p:stCondLst>
                              <p:cond delay="4000"/>
                            </p:stCondLst>
                            <p:childTnLst>
                              <p:par>
                                <p:cTn id="87" presetID="22" presetClass="entr" presetSubtype="8" fill="hold" grpId="0" nodeType="afterEffect">
                                  <p:stCondLst>
                                    <p:cond delay="0"/>
                                  </p:stCondLst>
                                  <p:childTnLst>
                                    <p:set>
                                      <p:cBhvr>
                                        <p:cTn id="88" dur="1" fill="hold">
                                          <p:stCondLst>
                                            <p:cond delay="0"/>
                                          </p:stCondLst>
                                        </p:cTn>
                                        <p:tgtEl>
                                          <p:spTgt spid="18460"/>
                                        </p:tgtEl>
                                        <p:attrNameLst>
                                          <p:attrName>style.visibility</p:attrName>
                                        </p:attrNameLst>
                                      </p:cBhvr>
                                      <p:to>
                                        <p:strVal val="visible"/>
                                      </p:to>
                                    </p:set>
                                    <p:animEffect transition="in" filter="wipe(left)">
                                      <p:cBhvr>
                                        <p:cTn id="89" dur="750"/>
                                        <p:tgtEl>
                                          <p:spTgt spid="1846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8461"/>
                                        </p:tgtEl>
                                        <p:attrNameLst>
                                          <p:attrName>style.visibility</p:attrName>
                                        </p:attrNameLst>
                                      </p:cBhvr>
                                      <p:to>
                                        <p:strVal val="visible"/>
                                      </p:to>
                                    </p:set>
                                    <p:animEffect transition="in" filter="wipe(left)">
                                      <p:cBhvr>
                                        <p:cTn id="92" dur="750"/>
                                        <p:tgtEl>
                                          <p:spTgt spid="1846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8462"/>
                                        </p:tgtEl>
                                        <p:attrNameLst>
                                          <p:attrName>style.visibility</p:attrName>
                                        </p:attrNameLst>
                                      </p:cBhvr>
                                      <p:to>
                                        <p:strVal val="visible"/>
                                      </p:to>
                                    </p:set>
                                    <p:animEffect transition="in" filter="wipe(left)">
                                      <p:cBhvr>
                                        <p:cTn id="95" dur="750"/>
                                        <p:tgtEl>
                                          <p:spTgt spid="18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8441" grpId="0" bldLvl="0" animBg="1"/>
      <p:bldP spid="18442" grpId="0" bldLvl="0" animBg="1" autoUpdateAnimBg="0"/>
      <p:bldP spid="18443" grpId="0" bldLvl="0" animBg="1" autoUpdateAnimBg="0"/>
      <p:bldP spid="18444" grpId="0" bldLvl="0" animBg="1" autoUpdateAnimBg="0"/>
      <p:bldP spid="18445" grpId="0" bldLvl="0" animBg="1" autoUpdateAnimBg="0"/>
      <p:bldP spid="18446" grpId="0" bldLvl="0" animBg="1" autoUpdateAnimBg="0"/>
      <p:bldP spid="18447" grpId="0" bldLvl="0" animBg="1" autoUpdateAnimBg="0"/>
      <p:bldP spid="18448" grpId="0" bldLvl="0" animBg="1" autoUpdateAnimBg="0"/>
      <p:bldP spid="18449" grpId="0" bldLvl="0" animBg="1"/>
      <p:bldP spid="18450" grpId="0" bldLvl="0" animBg="1"/>
      <p:bldP spid="18455" grpId="0" bldLvl="0" animBg="1" autoUpdateAnimBg="0"/>
      <p:bldP spid="18456" grpId="0" bldLvl="0" animBg="1" autoUpdateAnimBg="0"/>
      <p:bldP spid="18457" grpId="0" bldLvl="0" animBg="1" autoUpdateAnimBg="0"/>
      <p:bldP spid="18460" grpId="0" autoUpdateAnimBg="0"/>
      <p:bldP spid="18461" grpId="0" autoUpdateAnimBg="0"/>
      <p:bldP spid="1846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24584" name="组合 7"/>
          <p:cNvGrpSpPr/>
          <p:nvPr/>
        </p:nvGrpSpPr>
        <p:grpSpPr bwMode="auto">
          <a:xfrm>
            <a:off x="239713" y="509968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1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p>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a:solidFill>
                  <a:srgbClr val="1E6991"/>
                </a:solidFill>
                <a:latin typeface="Arial" panose="020B0604020202020204" pitchFamily="34" charset="0"/>
                <a:cs typeface="Arial" panose="020B0604020202020204" pitchFamily="34" charset="0"/>
              </a:endParaRPr>
            </a:p>
          </p:txBody>
        </p:sp>
      </p:grpSp>
      <p:sp>
        <p:nvSpPr>
          <p:cNvPr id="24587" name="矩形 13"/>
          <p:cNvSpPr>
            <a:spLocks noChangeArrowheads="1"/>
          </p:cNvSpPr>
          <p:nvPr/>
        </p:nvSpPr>
        <p:spPr bwMode="auto">
          <a:xfrm>
            <a:off x="244475" y="1519873"/>
            <a:ext cx="2854325" cy="3500437"/>
          </a:xfrm>
          <a:prstGeom prst="rect">
            <a:avLst/>
          </a:prstGeom>
          <a:blipFill dpi="0" rotWithShape="1">
            <a:blip r:embed="rId3" cstate="email"/>
            <a:srcRect/>
            <a:stretch>
              <a:fillRect/>
            </a:stretch>
          </a:blipFill>
          <a:ln w="12700">
            <a:solidFill>
              <a:schemeClr val="bg1"/>
            </a:solidFill>
          </a:ln>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515110"/>
            <a:ext cx="2854325" cy="3500438"/>
          </a:xfrm>
          <a:prstGeom prst="rect">
            <a:avLst/>
          </a:prstGeom>
          <a:blipFill dpi="0" rotWithShape="1">
            <a:blip r:embed="rId4" cstate="email"/>
            <a:srcRect/>
            <a:stretch>
              <a:fillRect/>
            </a:stretch>
          </a:blipFill>
          <a:ln w="12700">
            <a:solidFill>
              <a:schemeClr val="bg1"/>
            </a:solidFill>
          </a:ln>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515110"/>
            <a:ext cx="2854325" cy="3500438"/>
          </a:xfrm>
          <a:prstGeom prst="rect">
            <a:avLst/>
          </a:prstGeom>
          <a:blipFill dpi="0" rotWithShape="1">
            <a:blip r:embed="rId5"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481773"/>
            <a:ext cx="2854325" cy="3500437"/>
          </a:xfrm>
          <a:prstGeom prst="rect">
            <a:avLst/>
          </a:prstGeom>
          <a:blipFill dpi="0" rotWithShape="1">
            <a:blip r:embed="rId6" cstate="email"/>
            <a:srcRect/>
            <a:stretch>
              <a:fillRect/>
            </a:stretch>
          </a:blipFill>
          <a:ln w="12700">
            <a:solidFill>
              <a:schemeClr val="bg1"/>
            </a:solidFill>
          </a:ln>
          <a:extLst/>
        </p:spPr>
        <p:txBody>
          <a:bodyPr anchor="ctr"/>
          <a:lstStyle/>
          <a:p>
            <a:pPr algn="ctr" eaLnBrk="1" hangingPunct="1"/>
            <a:endParaRPr lang="zh-CN" altLang="en-US">
              <a:solidFill>
                <a:srgbClr val="FFFFFF"/>
              </a:solidFill>
            </a:endParaRPr>
          </a:p>
        </p:txBody>
      </p:sp>
      <p:grpSp>
        <p:nvGrpSpPr>
          <p:cNvPr id="24591" name="组合 19"/>
          <p:cNvGrpSpPr/>
          <p:nvPr/>
        </p:nvGrpSpPr>
        <p:grpSpPr bwMode="auto">
          <a:xfrm>
            <a:off x="6143625" y="1520190"/>
            <a:ext cx="2854325" cy="3500438"/>
            <a:chOff x="95264" y="483973"/>
            <a:chExt cx="2854746" cy="3501184"/>
          </a:xfrm>
        </p:grpSpPr>
        <p:sp>
          <p:nvSpPr>
            <p:cNvPr id="24592" name="矩形 20"/>
            <p:cNvSpPr>
              <a:spLocks noChangeArrowheads="1"/>
            </p:cNvSpPr>
            <p:nvPr/>
          </p:nvSpPr>
          <p:spPr bwMode="auto">
            <a:xfrm>
              <a:off x="95264" y="483973"/>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p:nvPr/>
          </p:nvGrpSpPr>
          <p:grpSpPr bwMode="auto">
            <a:xfrm>
              <a:off x="281665" y="630372"/>
              <a:ext cx="2481628" cy="2717110"/>
              <a:chOff x="105126" y="237956"/>
              <a:chExt cx="2481628" cy="2717110"/>
            </a:xfrm>
          </p:grpSpPr>
          <p:grpSp>
            <p:nvGrpSpPr>
              <p:cNvPr id="24594" name="组合 22"/>
              <p:cNvGrpSpPr/>
              <p:nvPr/>
            </p:nvGrpSpPr>
            <p:grpSpPr bwMode="auto">
              <a:xfrm>
                <a:off x="840247" y="237956"/>
                <a:ext cx="1011387" cy="1009865"/>
                <a:chOff x="104771" y="237956"/>
                <a:chExt cx="1011387" cy="1009865"/>
              </a:xfrm>
            </p:grpSpPr>
            <p:sp>
              <p:nvSpPr>
                <p:cNvPr id="24595" name="Freeform 170"/>
                <p:cNvSpPr>
                  <a:spLocks noEditPoints="1"/>
                </p:cNvSpPr>
                <p:nvPr/>
              </p:nvSpPr>
              <p:spPr bwMode="auto">
                <a:xfrm>
                  <a:off x="345154" y="537104"/>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6" name="椭圆 25"/>
                <p:cNvSpPr>
                  <a:spLocks noChangeArrowheads="1"/>
                </p:cNvSpPr>
                <p:nvPr/>
              </p:nvSpPr>
              <p:spPr bwMode="auto">
                <a:xfrm>
                  <a:off x="104771" y="237956"/>
                  <a:ext cx="1011387" cy="1009865"/>
                </a:xfrm>
                <a:prstGeom prst="ellipse">
                  <a:avLst/>
                </a:prstGeom>
                <a:noFill/>
                <a:ln w="19050" cmpd="sng">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105126" y="1491714"/>
                <a:ext cx="2481628" cy="146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400">
                  <a:solidFill>
                    <a:srgbClr val="404040"/>
                  </a:solidFill>
                  <a:latin typeface="Arial" panose="020B0604020202020204" pitchFamily="34" charset="0"/>
                  <a:cs typeface="Arial" panose="020B0604020202020204" pitchFamily="34" charset="0"/>
                </a:endParaRPr>
              </a:p>
            </p:txBody>
          </p:sp>
        </p:gr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4" presetClass="entr" presetSubtype="5" fill="hold" grpId="0" nodeType="afterEffect">
                                  <p:stCondLst>
                                    <p:cond delay="0"/>
                                  </p:stCondLst>
                                  <p:childTnLst>
                                    <p:set>
                                      <p:cBhvr>
                                        <p:cTn id="19" dur="1" fill="hold">
                                          <p:stCondLst>
                                            <p:cond delay="0"/>
                                          </p:stCondLst>
                                        </p:cTn>
                                        <p:tgtEl>
                                          <p:spTgt spid="24587"/>
                                        </p:tgtEl>
                                        <p:attrNameLst>
                                          <p:attrName>style.visibility</p:attrName>
                                        </p:attrNameLst>
                                      </p:cBhvr>
                                      <p:to>
                                        <p:strVal val="visible"/>
                                      </p:to>
                                    </p:set>
                                    <p:animEffect transition="in" filter="randombar(vertical)">
                                      <p:cBhvr>
                                        <p:cTn id="20" dur="500"/>
                                        <p:tgtEl>
                                          <p:spTgt spid="24587"/>
                                        </p:tgtEl>
                                      </p:cBhvr>
                                    </p:animEffect>
                                  </p:childTnLst>
                                </p:cTn>
                              </p:par>
                            </p:childTnLst>
                          </p:cTn>
                        </p:par>
                        <p:par>
                          <p:cTn id="21" fill="hold">
                            <p:stCondLst>
                              <p:cond delay="1500"/>
                            </p:stCondLst>
                            <p:childTnLst>
                              <p:par>
                                <p:cTn id="22" presetID="14" presetClass="entr" presetSubtype="10" fill="hold" grpId="0" nodeType="afterEffect">
                                  <p:stCondLst>
                                    <p:cond delay="250"/>
                                  </p:stCondLst>
                                  <p:childTnLst>
                                    <p:set>
                                      <p:cBhvr>
                                        <p:cTn id="23" dur="1" fill="hold">
                                          <p:stCondLst>
                                            <p:cond delay="0"/>
                                          </p:stCondLst>
                                        </p:cTn>
                                        <p:tgtEl>
                                          <p:spTgt spid="24588"/>
                                        </p:tgtEl>
                                        <p:attrNameLst>
                                          <p:attrName>style.visibility</p:attrName>
                                        </p:attrNameLst>
                                      </p:cBhvr>
                                      <p:to>
                                        <p:strVal val="visible"/>
                                      </p:to>
                                    </p:set>
                                    <p:animEffect transition="in" filter="randombar(horizontal)">
                                      <p:cBhvr>
                                        <p:cTn id="24" dur="500"/>
                                        <p:tgtEl>
                                          <p:spTgt spid="24588"/>
                                        </p:tgtEl>
                                      </p:cBhvr>
                                    </p:animEffect>
                                  </p:childTnLst>
                                </p:cTn>
                              </p:par>
                            </p:childTnLst>
                          </p:cTn>
                        </p:par>
                        <p:par>
                          <p:cTn id="25" fill="hold">
                            <p:stCondLst>
                              <p:cond delay="2250"/>
                            </p:stCondLst>
                            <p:childTnLst>
                              <p:par>
                                <p:cTn id="26" presetID="14" presetClass="entr" presetSubtype="5" fill="hold" grpId="0" nodeType="afterEffect">
                                  <p:stCondLst>
                                    <p:cond delay="500"/>
                                  </p:stCondLst>
                                  <p:childTnLst>
                                    <p:set>
                                      <p:cBhvr>
                                        <p:cTn id="27" dur="1" fill="hold">
                                          <p:stCondLst>
                                            <p:cond delay="0"/>
                                          </p:stCondLst>
                                        </p:cTn>
                                        <p:tgtEl>
                                          <p:spTgt spid="24589"/>
                                        </p:tgtEl>
                                        <p:attrNameLst>
                                          <p:attrName>style.visibility</p:attrName>
                                        </p:attrNameLst>
                                      </p:cBhvr>
                                      <p:to>
                                        <p:strVal val="visible"/>
                                      </p:to>
                                    </p:set>
                                    <p:animEffect transition="in" filter="randombar(vertical)">
                                      <p:cBhvr>
                                        <p:cTn id="28" dur="500"/>
                                        <p:tgtEl>
                                          <p:spTgt spid="24589"/>
                                        </p:tgtEl>
                                      </p:cBhvr>
                                    </p:animEffect>
                                  </p:childTnLst>
                                </p:cTn>
                              </p:par>
                            </p:childTnLst>
                          </p:cTn>
                        </p:par>
                        <p:par>
                          <p:cTn id="29" fill="hold">
                            <p:stCondLst>
                              <p:cond delay="3250"/>
                            </p:stCondLst>
                            <p:childTnLst>
                              <p:par>
                                <p:cTn id="30" presetID="14" presetClass="entr" presetSubtype="10" fill="hold" grpId="0" nodeType="afterEffect">
                                  <p:stCondLst>
                                    <p:cond delay="750"/>
                                  </p:stCondLst>
                                  <p:childTnLst>
                                    <p:set>
                                      <p:cBhvr>
                                        <p:cTn id="31" dur="1" fill="hold">
                                          <p:stCondLst>
                                            <p:cond delay="0"/>
                                          </p:stCondLst>
                                        </p:cTn>
                                        <p:tgtEl>
                                          <p:spTgt spid="24590"/>
                                        </p:tgtEl>
                                        <p:attrNameLst>
                                          <p:attrName>style.visibility</p:attrName>
                                        </p:attrNameLst>
                                      </p:cBhvr>
                                      <p:to>
                                        <p:strVal val="visible"/>
                                      </p:to>
                                    </p:set>
                                    <p:animEffect transition="in" filter="randombar(horizontal)">
                                      <p:cBhvr>
                                        <p:cTn id="32" dur="500"/>
                                        <p:tgtEl>
                                          <p:spTgt spid="24590"/>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24591"/>
                                        </p:tgtEl>
                                        <p:attrNameLst>
                                          <p:attrName>style.visibility</p:attrName>
                                        </p:attrNameLst>
                                      </p:cBhvr>
                                      <p:to>
                                        <p:strVal val="visible"/>
                                      </p:to>
                                    </p:set>
                                    <p:animEffect transition="in" filter="fade">
                                      <p:cBhvr>
                                        <p:cTn id="36" dur="500"/>
                                        <p:tgtEl>
                                          <p:spTgt spid="24591"/>
                                        </p:tgtEl>
                                      </p:cBhvr>
                                    </p:animEffect>
                                  </p:childTnLst>
                                </p:cTn>
                              </p:par>
                            </p:childTnLst>
                          </p:cTn>
                        </p:par>
                        <p:par>
                          <p:cTn id="37" fill="hold">
                            <p:stCondLst>
                              <p:cond delay="5000"/>
                            </p:stCondLst>
                            <p:childTnLst>
                              <p:par>
                                <p:cTn id="38" presetID="12" presetClass="entr" presetSubtype="1" fill="hold" nodeType="afterEffect">
                                  <p:stCondLst>
                                    <p:cond delay="0"/>
                                  </p:stCondLst>
                                  <p:childTnLst>
                                    <p:set>
                                      <p:cBhvr>
                                        <p:cTn id="39" dur="1" fill="hold">
                                          <p:stCondLst>
                                            <p:cond delay="0"/>
                                          </p:stCondLst>
                                        </p:cTn>
                                        <p:tgtEl>
                                          <p:spTgt spid="24584"/>
                                        </p:tgtEl>
                                        <p:attrNameLst>
                                          <p:attrName>style.visibility</p:attrName>
                                        </p:attrNameLst>
                                      </p:cBhvr>
                                      <p:to>
                                        <p:strVal val="visible"/>
                                      </p:to>
                                    </p:set>
                                    <p:anim calcmode="lin" valueType="num">
                                      <p:cBhvr additive="base">
                                        <p:cTn id="40" dur="500"/>
                                        <p:tgtEl>
                                          <p:spTgt spid="24584"/>
                                        </p:tgtEl>
                                        <p:attrNameLst>
                                          <p:attrName>ppt_y</p:attrName>
                                        </p:attrNameLst>
                                      </p:cBhvr>
                                      <p:tavLst>
                                        <p:tav tm="0">
                                          <p:val>
                                            <p:strVal val="#ppt_y-#ppt_h*1.125000"/>
                                          </p:val>
                                        </p:tav>
                                        <p:tav tm="100000">
                                          <p:val>
                                            <p:strVal val="#ppt_y"/>
                                          </p:val>
                                        </p:tav>
                                      </p:tavLst>
                                    </p:anim>
                                    <p:animEffect transition="in" filter="wipe(down)">
                                      <p:cBhvr>
                                        <p:cTn id="41"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24587" grpId="0" bldLvl="0" animBg="1" autoUpdateAnimBg="0"/>
      <p:bldP spid="24588" grpId="0" bldLvl="0" animBg="1" autoUpdateAnimBg="0"/>
      <p:bldP spid="24589" grpId="0" bldLvl="0" animBg="1" autoUpdateAnimBg="0"/>
      <p:bldP spid="24590"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8" name="五角星 7"/>
          <p:cNvSpPr/>
          <p:nvPr/>
        </p:nvSpPr>
        <p:spPr>
          <a:xfrm>
            <a:off x="1104900" y="1335088"/>
            <a:ext cx="4724400" cy="4724400"/>
          </a:xfrm>
          <a:prstGeom prst="star5">
            <a:avLst>
              <a:gd name="adj" fmla="val 24449"/>
              <a:gd name="hf" fmla="val 105146"/>
              <a:gd name="vf" fmla="val 110557"/>
            </a:avLst>
          </a:prstGeom>
          <a:noFill/>
          <a:ln w="1905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14" name="组合 39"/>
          <p:cNvGrpSpPr/>
          <p:nvPr/>
        </p:nvGrpSpPr>
        <p:grpSpPr bwMode="auto">
          <a:xfrm>
            <a:off x="3731110" y="3344712"/>
            <a:ext cx="964857" cy="872083"/>
            <a:chOff x="4897736" y="4969417"/>
            <a:chExt cx="329426" cy="298526"/>
          </a:xfrm>
          <a:solidFill>
            <a:schemeClr val="bg1">
              <a:alpha val="60000"/>
            </a:schemeClr>
          </a:solidFill>
        </p:grpSpPr>
        <p:sp>
          <p:nvSpPr>
            <p:cNvPr id="15" name="饼形 4"/>
            <p:cNvSpPr/>
            <p:nvPr/>
          </p:nvSpPr>
          <p:spPr>
            <a:xfrm>
              <a:off x="4897736" y="5113917"/>
              <a:ext cx="329426" cy="154026"/>
            </a:xfrm>
            <a:custGeom>
              <a:avLst/>
              <a:gdLst/>
              <a:ahLst/>
              <a:cxnLst/>
              <a:rect l="l" t="t" r="r" b="b"/>
              <a:pathLst>
                <a:path w="329426" h="153821">
                  <a:moveTo>
                    <a:pt x="218661" y="0"/>
                  </a:moveTo>
                  <a:cubicBezTo>
                    <a:pt x="283412" y="20853"/>
                    <a:pt x="329426" y="81963"/>
                    <a:pt x="329426" y="153821"/>
                  </a:cubicBezTo>
                  <a:lnTo>
                    <a:pt x="173519" y="153821"/>
                  </a:lnTo>
                  <a:lnTo>
                    <a:pt x="187220" y="111291"/>
                  </a:lnTo>
                  <a:lnTo>
                    <a:pt x="168171" y="52162"/>
                  </a:lnTo>
                  <a:lnTo>
                    <a:pt x="186227" y="32667"/>
                  </a:lnTo>
                  <a:lnTo>
                    <a:pt x="173291" y="18700"/>
                  </a:lnTo>
                  <a:cubicBezTo>
                    <a:pt x="190726" y="18073"/>
                    <a:pt x="206485" y="11202"/>
                    <a:pt x="218661" y="0"/>
                  </a:cubicBezTo>
                  <a:close/>
                  <a:moveTo>
                    <a:pt x="110766" y="0"/>
                  </a:moveTo>
                  <a:cubicBezTo>
                    <a:pt x="122387" y="10691"/>
                    <a:pt x="137270" y="17437"/>
                    <a:pt x="153823" y="18290"/>
                  </a:cubicBezTo>
                  <a:lnTo>
                    <a:pt x="140508" y="32667"/>
                  </a:lnTo>
                  <a:lnTo>
                    <a:pt x="158040" y="51597"/>
                  </a:lnTo>
                  <a:lnTo>
                    <a:pt x="138808" y="111291"/>
                  </a:lnTo>
                  <a:lnTo>
                    <a:pt x="152510" y="153821"/>
                  </a:lnTo>
                  <a:lnTo>
                    <a:pt x="0" y="153821"/>
                  </a:lnTo>
                  <a:cubicBezTo>
                    <a:pt x="0" y="81963"/>
                    <a:pt x="46015" y="20853"/>
                    <a:pt x="11076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15"/>
            <p:cNvSpPr/>
            <p:nvPr/>
          </p:nvSpPr>
          <p:spPr>
            <a:xfrm>
              <a:off x="4984844" y="4969417"/>
              <a:ext cx="150458" cy="1508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22" name="组合 21"/>
          <p:cNvGrpSpPr/>
          <p:nvPr/>
        </p:nvGrpSpPr>
        <p:grpSpPr>
          <a:xfrm>
            <a:off x="3599815" y="1548130"/>
            <a:ext cx="1094740" cy="1319530"/>
            <a:chOff x="5669" y="2438"/>
            <a:chExt cx="1724" cy="2078"/>
          </a:xfrm>
        </p:grpSpPr>
        <p:sp>
          <p:nvSpPr>
            <p:cNvPr id="9" name="等腰三角形 8"/>
            <p:cNvSpPr/>
            <p:nvPr/>
          </p:nvSpPr>
          <p:spPr>
            <a:xfrm>
              <a:off x="5669" y="2438"/>
              <a:ext cx="1725" cy="2078"/>
            </a:xfrm>
            <a:prstGeom prst="triangle">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矩形 7"/>
            <p:cNvSpPr>
              <a:spLocks noChangeArrowheads="1"/>
            </p:cNvSpPr>
            <p:nvPr/>
          </p:nvSpPr>
          <p:spPr bwMode="auto">
            <a:xfrm>
              <a:off x="6044" y="3577"/>
              <a:ext cx="928" cy="939"/>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1600" b="1" smtClean="0">
                  <a:solidFill>
                    <a:schemeClr val="bg1"/>
                  </a:solidFill>
                  <a:latin typeface="微软雅黑" panose="020B0503020204020204" charset="-122"/>
                  <a:ea typeface="微软雅黑" panose="020B0503020204020204" charset="-122"/>
                </a:rPr>
                <a:t>输入</a:t>
              </a:r>
            </a:p>
            <a:p>
              <a:pPr eaLnBrk="1" hangingPunct="1">
                <a:defRPr/>
              </a:pPr>
              <a:r>
                <a:rPr lang="zh-CN" altLang="en-US" sz="1600" b="1" smtClean="0">
                  <a:solidFill>
                    <a:schemeClr val="bg1"/>
                  </a:solidFill>
                  <a:latin typeface="微软雅黑" panose="020B0503020204020204" charset="-122"/>
                  <a:ea typeface="微软雅黑" panose="020B0503020204020204" charset="-122"/>
                </a:rPr>
                <a:t>文本</a:t>
              </a:r>
            </a:p>
          </p:txBody>
        </p:sp>
      </p:grpSp>
      <p:grpSp>
        <p:nvGrpSpPr>
          <p:cNvPr id="23" name="组合 22"/>
          <p:cNvGrpSpPr/>
          <p:nvPr/>
        </p:nvGrpSpPr>
        <p:grpSpPr>
          <a:xfrm>
            <a:off x="2065020" y="2810510"/>
            <a:ext cx="1319530" cy="1094740"/>
            <a:chOff x="3252" y="4426"/>
            <a:chExt cx="2078" cy="1724"/>
          </a:xfrm>
        </p:grpSpPr>
        <p:sp>
          <p:nvSpPr>
            <p:cNvPr id="11" name="等腰三角形 10"/>
            <p:cNvSpPr/>
            <p:nvPr/>
          </p:nvSpPr>
          <p:spPr>
            <a:xfrm rot="17258713" flipH="1">
              <a:off x="3429" y="4249"/>
              <a:ext cx="1725" cy="2078"/>
            </a:xfrm>
            <a:prstGeom prst="triangle">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矩形 7"/>
            <p:cNvSpPr>
              <a:spLocks noChangeArrowheads="1"/>
            </p:cNvSpPr>
            <p:nvPr/>
          </p:nvSpPr>
          <p:spPr bwMode="auto">
            <a:xfrm>
              <a:off x="4276" y="4931"/>
              <a:ext cx="928" cy="939"/>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1600" b="1" smtClean="0">
                  <a:solidFill>
                    <a:schemeClr val="bg1"/>
                  </a:solidFill>
                  <a:latin typeface="微软雅黑" panose="020B0503020204020204" charset="-122"/>
                  <a:ea typeface="微软雅黑" panose="020B0503020204020204" charset="-122"/>
                </a:rPr>
                <a:t>输入</a:t>
              </a:r>
            </a:p>
            <a:p>
              <a:pPr eaLnBrk="1" hangingPunct="1">
                <a:defRPr/>
              </a:pPr>
              <a:r>
                <a:rPr lang="zh-CN" altLang="en-US" sz="1600" b="1" smtClean="0">
                  <a:solidFill>
                    <a:schemeClr val="bg1"/>
                  </a:solidFill>
                  <a:latin typeface="微软雅黑" panose="020B0503020204020204" charset="-122"/>
                  <a:ea typeface="微软雅黑" panose="020B0503020204020204" charset="-122"/>
                </a:rPr>
                <a:t>文本</a:t>
              </a:r>
            </a:p>
          </p:txBody>
        </p:sp>
      </p:grpSp>
      <p:grpSp>
        <p:nvGrpSpPr>
          <p:cNvPr id="24" name="组合 23"/>
          <p:cNvGrpSpPr/>
          <p:nvPr/>
        </p:nvGrpSpPr>
        <p:grpSpPr>
          <a:xfrm>
            <a:off x="2733040" y="4460240"/>
            <a:ext cx="1094740" cy="1319530"/>
            <a:chOff x="4304" y="7024"/>
            <a:chExt cx="1724" cy="2078"/>
          </a:xfrm>
        </p:grpSpPr>
        <p:sp>
          <p:nvSpPr>
            <p:cNvPr id="13" name="等腰三角形 12"/>
            <p:cNvSpPr/>
            <p:nvPr/>
          </p:nvSpPr>
          <p:spPr>
            <a:xfrm rot="12899911" flipH="1">
              <a:off x="4304" y="7024"/>
              <a:ext cx="1725" cy="2078"/>
            </a:xfrm>
            <a:prstGeom prst="triangle">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7"/>
            <p:cNvSpPr>
              <a:spLocks noChangeArrowheads="1"/>
            </p:cNvSpPr>
            <p:nvPr/>
          </p:nvSpPr>
          <p:spPr bwMode="auto">
            <a:xfrm>
              <a:off x="4948" y="7147"/>
              <a:ext cx="928" cy="939"/>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1600" b="1" smtClean="0">
                  <a:solidFill>
                    <a:schemeClr val="bg1"/>
                  </a:solidFill>
                  <a:latin typeface="微软雅黑" panose="020B0503020204020204" charset="-122"/>
                  <a:ea typeface="微软雅黑" panose="020B0503020204020204" charset="-122"/>
                </a:rPr>
                <a:t>输入</a:t>
              </a:r>
            </a:p>
            <a:p>
              <a:pPr eaLnBrk="1" hangingPunct="1">
                <a:defRPr/>
              </a:pPr>
              <a:r>
                <a:rPr lang="zh-CN" altLang="en-US" sz="1600" b="1" smtClean="0">
                  <a:solidFill>
                    <a:schemeClr val="bg1"/>
                  </a:solidFill>
                  <a:latin typeface="微软雅黑" panose="020B0503020204020204" charset="-122"/>
                  <a:ea typeface="微软雅黑" panose="020B0503020204020204" charset="-122"/>
                </a:rPr>
                <a:t>文本</a:t>
              </a:r>
            </a:p>
          </p:txBody>
        </p:sp>
      </p:grpSp>
      <p:grpSp>
        <p:nvGrpSpPr>
          <p:cNvPr id="25" name="组合 24"/>
          <p:cNvGrpSpPr/>
          <p:nvPr/>
        </p:nvGrpSpPr>
        <p:grpSpPr>
          <a:xfrm>
            <a:off x="4489450" y="4473575"/>
            <a:ext cx="1094740" cy="1319530"/>
            <a:chOff x="7070" y="7045"/>
            <a:chExt cx="1724" cy="2078"/>
          </a:xfrm>
        </p:grpSpPr>
        <p:sp>
          <p:nvSpPr>
            <p:cNvPr id="2" name="等腰三角形 1"/>
            <p:cNvSpPr/>
            <p:nvPr/>
          </p:nvSpPr>
          <p:spPr>
            <a:xfrm rot="8700089">
              <a:off x="7070" y="7045"/>
              <a:ext cx="1725" cy="2078"/>
            </a:xfrm>
            <a:prstGeom prst="triangle">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矩形 7"/>
            <p:cNvSpPr>
              <a:spLocks noChangeArrowheads="1"/>
            </p:cNvSpPr>
            <p:nvPr/>
          </p:nvSpPr>
          <p:spPr bwMode="auto">
            <a:xfrm>
              <a:off x="7236" y="7323"/>
              <a:ext cx="928" cy="939"/>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1600" b="1" smtClean="0">
                  <a:solidFill>
                    <a:schemeClr val="bg1"/>
                  </a:solidFill>
                  <a:latin typeface="微软雅黑" panose="020B0503020204020204" charset="-122"/>
                  <a:ea typeface="微软雅黑" panose="020B0503020204020204" charset="-122"/>
                </a:rPr>
                <a:t>输入</a:t>
              </a:r>
            </a:p>
            <a:p>
              <a:pPr eaLnBrk="1" hangingPunct="1">
                <a:defRPr/>
              </a:pPr>
              <a:r>
                <a:rPr lang="zh-CN" altLang="en-US" sz="1600" b="1" smtClean="0">
                  <a:solidFill>
                    <a:schemeClr val="bg1"/>
                  </a:solidFill>
                  <a:latin typeface="微软雅黑" panose="020B0503020204020204" charset="-122"/>
                  <a:ea typeface="微软雅黑" panose="020B0503020204020204" charset="-122"/>
                </a:rPr>
                <a:t>文本</a:t>
              </a:r>
            </a:p>
          </p:txBody>
        </p:sp>
      </p:grpSp>
      <p:grpSp>
        <p:nvGrpSpPr>
          <p:cNvPr id="26" name="组合 25"/>
          <p:cNvGrpSpPr/>
          <p:nvPr/>
        </p:nvGrpSpPr>
        <p:grpSpPr>
          <a:xfrm>
            <a:off x="4930775" y="2797175"/>
            <a:ext cx="1316990" cy="1094740"/>
            <a:chOff x="7765" y="4405"/>
            <a:chExt cx="2074" cy="1724"/>
          </a:xfrm>
        </p:grpSpPr>
        <p:sp>
          <p:nvSpPr>
            <p:cNvPr id="10" name="等腰三角形 9"/>
            <p:cNvSpPr/>
            <p:nvPr/>
          </p:nvSpPr>
          <p:spPr>
            <a:xfrm rot="4341287">
              <a:off x="7940" y="4230"/>
              <a:ext cx="1725" cy="2075"/>
            </a:xfrm>
            <a:prstGeom prst="triangle">
              <a:avLst/>
            </a:prstGeom>
            <a:solidFill>
              <a:schemeClr val="bg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 name="矩形 7"/>
            <p:cNvSpPr>
              <a:spLocks noChangeArrowheads="1"/>
            </p:cNvSpPr>
            <p:nvPr/>
          </p:nvSpPr>
          <p:spPr bwMode="auto">
            <a:xfrm>
              <a:off x="7902" y="4930"/>
              <a:ext cx="928" cy="939"/>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1600" b="1" smtClean="0">
                  <a:solidFill>
                    <a:schemeClr val="bg1"/>
                  </a:solidFill>
                  <a:latin typeface="微软雅黑" panose="020B0503020204020204" charset="-122"/>
                  <a:ea typeface="微软雅黑" panose="020B0503020204020204" charset="-122"/>
                </a:rPr>
                <a:t>输入</a:t>
              </a:r>
            </a:p>
            <a:p>
              <a:pPr eaLnBrk="1" hangingPunct="1">
                <a:defRPr/>
              </a:pPr>
              <a:r>
                <a:rPr lang="zh-CN" altLang="en-US" sz="1600" b="1" smtClean="0">
                  <a:solidFill>
                    <a:schemeClr val="bg1"/>
                  </a:solidFill>
                  <a:latin typeface="微软雅黑" panose="020B0503020204020204" charset="-122"/>
                  <a:ea typeface="微软雅黑" panose="020B0503020204020204" charset="-122"/>
                </a:rPr>
                <a:t>文本</a:t>
              </a:r>
            </a:p>
          </p:txBody>
        </p:sp>
      </p:grpSp>
      <p:sp>
        <p:nvSpPr>
          <p:cNvPr id="9266" name="任意多边形 55"/>
          <p:cNvSpPr/>
          <p:nvPr/>
        </p:nvSpPr>
        <p:spPr bwMode="auto">
          <a:xfrm>
            <a:off x="6713855" y="134937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68" name="矩形 57"/>
          <p:cNvSpPr>
            <a:spLocks noChangeArrowheads="1"/>
          </p:cNvSpPr>
          <p:nvPr/>
        </p:nvSpPr>
        <p:spPr bwMode="auto">
          <a:xfrm>
            <a:off x="7034530" y="1685925"/>
            <a:ext cx="474916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2" name="TextBox 24"/>
          <p:cNvSpPr txBox="1"/>
          <p:nvPr/>
        </p:nvSpPr>
        <p:spPr>
          <a:xfrm>
            <a:off x="7034659" y="133378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3" name="任意多边形 55"/>
          <p:cNvSpPr/>
          <p:nvPr/>
        </p:nvSpPr>
        <p:spPr bwMode="auto">
          <a:xfrm>
            <a:off x="6713855" y="321246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4" name="矩形 57"/>
          <p:cNvSpPr>
            <a:spLocks noChangeArrowheads="1"/>
          </p:cNvSpPr>
          <p:nvPr/>
        </p:nvSpPr>
        <p:spPr bwMode="auto">
          <a:xfrm>
            <a:off x="7034530" y="3549015"/>
            <a:ext cx="47504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5" name="TextBox 24"/>
          <p:cNvSpPr txBox="1"/>
          <p:nvPr/>
        </p:nvSpPr>
        <p:spPr>
          <a:xfrm>
            <a:off x="7034659" y="319687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6" name="任意多边形 55"/>
          <p:cNvSpPr/>
          <p:nvPr/>
        </p:nvSpPr>
        <p:spPr bwMode="auto">
          <a:xfrm>
            <a:off x="6713855" y="507555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7" name="矩形 57"/>
          <p:cNvSpPr>
            <a:spLocks noChangeArrowheads="1"/>
          </p:cNvSpPr>
          <p:nvPr/>
        </p:nvSpPr>
        <p:spPr bwMode="auto">
          <a:xfrm>
            <a:off x="7034530" y="5412105"/>
            <a:ext cx="47504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8" name="TextBox 24"/>
          <p:cNvSpPr txBox="1"/>
          <p:nvPr/>
        </p:nvSpPr>
        <p:spPr>
          <a:xfrm>
            <a:off x="7034659" y="505996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edge">
                                      <p:cBhvr>
                                        <p:cTn id="20" dur="500"/>
                                        <p:tgtEl>
                                          <p:spTgt spid="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53" presetClass="entr" presetSubtype="16"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2000"/>
                            </p:stCondLst>
                            <p:childTnLst>
                              <p:par>
                                <p:cTn id="53" presetID="35" presetClass="entr" presetSubtype="0" fill="hold" grpId="0" nodeType="afterEffect">
                                  <p:stCondLst>
                                    <p:cond delay="0"/>
                                  </p:stCondLst>
                                  <p:childTnLst>
                                    <p:set>
                                      <p:cBhvr>
                                        <p:cTn id="54" dur="1" fill="hold">
                                          <p:stCondLst>
                                            <p:cond delay="0"/>
                                          </p:stCondLst>
                                        </p:cTn>
                                        <p:tgtEl>
                                          <p:spTgt spid="9266"/>
                                        </p:tgtEl>
                                        <p:attrNameLst>
                                          <p:attrName>style.visibility</p:attrName>
                                        </p:attrNameLst>
                                      </p:cBhvr>
                                      <p:to>
                                        <p:strVal val="visible"/>
                                      </p:to>
                                    </p:set>
                                    <p:animEffect transition="in" filter="fade">
                                      <p:cBhvr>
                                        <p:cTn id="55" dur="500"/>
                                        <p:tgtEl>
                                          <p:spTgt spid="9266"/>
                                        </p:tgtEl>
                                      </p:cBhvr>
                                    </p:animEffect>
                                    <p:anim calcmode="lin" valueType="num">
                                      <p:cBhvr>
                                        <p:cTn id="56" dur="500" fill="hold"/>
                                        <p:tgtEl>
                                          <p:spTgt spid="9266"/>
                                        </p:tgtEl>
                                        <p:attrNameLst>
                                          <p:attrName>style.rotation</p:attrName>
                                        </p:attrNameLst>
                                      </p:cBhvr>
                                      <p:tavLst>
                                        <p:tav tm="0">
                                          <p:val>
                                            <p:fltVal val="720"/>
                                          </p:val>
                                        </p:tav>
                                        <p:tav tm="100000">
                                          <p:val>
                                            <p:fltVal val="0"/>
                                          </p:val>
                                        </p:tav>
                                      </p:tavLst>
                                    </p:anim>
                                    <p:anim calcmode="lin" valueType="num">
                                      <p:cBhvr>
                                        <p:cTn id="57" dur="500" fill="hold"/>
                                        <p:tgtEl>
                                          <p:spTgt spid="9266"/>
                                        </p:tgtEl>
                                        <p:attrNameLst>
                                          <p:attrName>ppt_h</p:attrName>
                                        </p:attrNameLst>
                                      </p:cBhvr>
                                      <p:tavLst>
                                        <p:tav tm="0">
                                          <p:val>
                                            <p:fltVal val="0"/>
                                          </p:val>
                                        </p:tav>
                                        <p:tav tm="100000">
                                          <p:val>
                                            <p:strVal val="#ppt_h"/>
                                          </p:val>
                                        </p:tav>
                                      </p:tavLst>
                                    </p:anim>
                                    <p:anim calcmode="lin" valueType="num">
                                      <p:cBhvr>
                                        <p:cTn id="58" dur="500" fill="hold"/>
                                        <p:tgtEl>
                                          <p:spTgt spid="9266"/>
                                        </p:tgtEl>
                                        <p:attrNameLst>
                                          <p:attrName>ppt_w</p:attrName>
                                        </p:attrNameLst>
                                      </p:cBhvr>
                                      <p:tavLst>
                                        <p:tav tm="0">
                                          <p:val>
                                            <p:fltVal val="0"/>
                                          </p:val>
                                        </p:tav>
                                        <p:tav tm="100000">
                                          <p:val>
                                            <p:strVal val="#ppt_w"/>
                                          </p:val>
                                        </p:tav>
                                      </p:tavLst>
                                    </p:anim>
                                  </p:childTnLst>
                                </p:cTn>
                              </p:par>
                            </p:childTnLst>
                          </p:cTn>
                        </p:par>
                        <p:par>
                          <p:cTn id="59" fill="hold">
                            <p:stCondLst>
                              <p:cond delay="2500"/>
                            </p:stCondLst>
                            <p:childTnLst>
                              <p:par>
                                <p:cTn id="60" presetID="12" presetClass="entr" presetSubtype="4"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ppt_y</p:attrName>
                                        </p:attrNameLst>
                                      </p:cBhvr>
                                      <p:tavLst>
                                        <p:tav tm="0">
                                          <p:val>
                                            <p:strVal val="#ppt_y+#ppt_h*1.125000"/>
                                          </p:val>
                                        </p:tav>
                                        <p:tav tm="100000">
                                          <p:val>
                                            <p:strVal val="#ppt_y"/>
                                          </p:val>
                                        </p:tav>
                                      </p:tavLst>
                                    </p:anim>
                                    <p:animEffect transition="in" filter="wipe(up)">
                                      <p:cBhvr>
                                        <p:cTn id="63" dur="500"/>
                                        <p:tgtEl>
                                          <p:spTgt spid="32"/>
                                        </p:tgtEl>
                                      </p:cBhvr>
                                    </p:animEffect>
                                  </p:childTnLst>
                                </p:cTn>
                              </p:par>
                            </p:childTnLst>
                          </p:cTn>
                        </p:par>
                        <p:par>
                          <p:cTn id="64" fill="hold">
                            <p:stCondLst>
                              <p:cond delay="3000"/>
                            </p:stCondLst>
                            <p:childTnLst>
                              <p:par>
                                <p:cTn id="65" presetID="14" presetClass="entr" presetSubtype="5" fill="hold" grpId="0" nodeType="afterEffect">
                                  <p:stCondLst>
                                    <p:cond delay="0"/>
                                  </p:stCondLst>
                                  <p:childTnLst>
                                    <p:set>
                                      <p:cBhvr>
                                        <p:cTn id="66" dur="1" fill="hold">
                                          <p:stCondLst>
                                            <p:cond delay="0"/>
                                          </p:stCondLst>
                                        </p:cTn>
                                        <p:tgtEl>
                                          <p:spTgt spid="9268"/>
                                        </p:tgtEl>
                                        <p:attrNameLst>
                                          <p:attrName>style.visibility</p:attrName>
                                        </p:attrNameLst>
                                      </p:cBhvr>
                                      <p:to>
                                        <p:strVal val="visible"/>
                                      </p:to>
                                    </p:set>
                                    <p:animEffect transition="in" filter="randombar(vertical)">
                                      <p:cBhvr>
                                        <p:cTn id="67" dur="500"/>
                                        <p:tgtEl>
                                          <p:spTgt spid="9268"/>
                                        </p:tgtEl>
                                      </p:cBhvr>
                                    </p:animEffect>
                                  </p:childTnLst>
                                </p:cTn>
                              </p:par>
                            </p:childTnLst>
                          </p:cTn>
                        </p:par>
                        <p:par>
                          <p:cTn id="68" fill="hold">
                            <p:stCondLst>
                              <p:cond delay="3500"/>
                            </p:stCondLst>
                            <p:childTnLst>
                              <p:par>
                                <p:cTn id="69" presetID="35"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anim calcmode="lin" valueType="num">
                                      <p:cBhvr>
                                        <p:cTn id="72" dur="500" fill="hold"/>
                                        <p:tgtEl>
                                          <p:spTgt spid="33"/>
                                        </p:tgtEl>
                                        <p:attrNameLst>
                                          <p:attrName>style.rotation</p:attrName>
                                        </p:attrNameLst>
                                      </p:cBhvr>
                                      <p:tavLst>
                                        <p:tav tm="0">
                                          <p:val>
                                            <p:fltVal val="720"/>
                                          </p:val>
                                        </p:tav>
                                        <p:tav tm="100000">
                                          <p:val>
                                            <p:fltVal val="0"/>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 calcmode="lin" valueType="num">
                                      <p:cBhvr>
                                        <p:cTn id="74" dur="500" fill="hold"/>
                                        <p:tgtEl>
                                          <p:spTgt spid="33"/>
                                        </p:tgtEl>
                                        <p:attrNameLst>
                                          <p:attrName>ppt_w</p:attrName>
                                        </p:attrNameLst>
                                      </p:cBhvr>
                                      <p:tavLst>
                                        <p:tav tm="0">
                                          <p:val>
                                            <p:fltVal val="0"/>
                                          </p:val>
                                        </p:tav>
                                        <p:tav tm="100000">
                                          <p:val>
                                            <p:strVal val="#ppt_w"/>
                                          </p:val>
                                        </p:tav>
                                      </p:tavLst>
                                    </p:anim>
                                  </p:childTnLst>
                                </p:cTn>
                              </p:par>
                            </p:childTnLst>
                          </p:cTn>
                        </p:par>
                        <p:par>
                          <p:cTn id="75" fill="hold">
                            <p:stCondLst>
                              <p:cond delay="4000"/>
                            </p:stCondLst>
                            <p:childTnLst>
                              <p:par>
                                <p:cTn id="76" presetID="12" presetClass="entr" presetSubtype="4"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500"/>
                                        <p:tgtEl>
                                          <p:spTgt spid="35"/>
                                        </p:tgtEl>
                                        <p:attrNameLst>
                                          <p:attrName>ppt_y</p:attrName>
                                        </p:attrNameLst>
                                      </p:cBhvr>
                                      <p:tavLst>
                                        <p:tav tm="0">
                                          <p:val>
                                            <p:strVal val="#ppt_y+#ppt_h*1.125000"/>
                                          </p:val>
                                        </p:tav>
                                        <p:tav tm="100000">
                                          <p:val>
                                            <p:strVal val="#ppt_y"/>
                                          </p:val>
                                        </p:tav>
                                      </p:tavLst>
                                    </p:anim>
                                    <p:animEffect transition="in" filter="wipe(up)">
                                      <p:cBhvr>
                                        <p:cTn id="79" dur="500"/>
                                        <p:tgtEl>
                                          <p:spTgt spid="35"/>
                                        </p:tgtEl>
                                      </p:cBhvr>
                                    </p:animEffect>
                                  </p:childTnLst>
                                </p:cTn>
                              </p:par>
                            </p:childTnLst>
                          </p:cTn>
                        </p:par>
                        <p:par>
                          <p:cTn id="80" fill="hold">
                            <p:stCondLst>
                              <p:cond delay="4500"/>
                            </p:stCondLst>
                            <p:childTnLst>
                              <p:par>
                                <p:cTn id="81" presetID="14" presetClass="entr" presetSubtype="5"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randombar(vertical)">
                                      <p:cBhvr>
                                        <p:cTn id="83" dur="500"/>
                                        <p:tgtEl>
                                          <p:spTgt spid="34"/>
                                        </p:tgtEl>
                                      </p:cBhvr>
                                    </p:animEffect>
                                  </p:childTnLst>
                                </p:cTn>
                              </p:par>
                            </p:childTnLst>
                          </p:cTn>
                        </p:par>
                        <p:par>
                          <p:cTn id="84" fill="hold">
                            <p:stCondLst>
                              <p:cond delay="5000"/>
                            </p:stCondLst>
                            <p:childTnLst>
                              <p:par>
                                <p:cTn id="85" presetID="35" presetClass="entr" presetSubtype="0"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anim calcmode="lin" valueType="num">
                                      <p:cBhvr>
                                        <p:cTn id="88" dur="500" fill="hold"/>
                                        <p:tgtEl>
                                          <p:spTgt spid="36"/>
                                        </p:tgtEl>
                                        <p:attrNameLst>
                                          <p:attrName>style.rotation</p:attrName>
                                        </p:attrNameLst>
                                      </p:cBhvr>
                                      <p:tavLst>
                                        <p:tav tm="0">
                                          <p:val>
                                            <p:fltVal val="720"/>
                                          </p:val>
                                        </p:tav>
                                        <p:tav tm="100000">
                                          <p:val>
                                            <p:fltVal val="0"/>
                                          </p:val>
                                        </p:tav>
                                      </p:tavLst>
                                    </p:anim>
                                    <p:anim calcmode="lin" valueType="num">
                                      <p:cBhvr>
                                        <p:cTn id="89" dur="500" fill="hold"/>
                                        <p:tgtEl>
                                          <p:spTgt spid="36"/>
                                        </p:tgtEl>
                                        <p:attrNameLst>
                                          <p:attrName>ppt_h</p:attrName>
                                        </p:attrNameLst>
                                      </p:cBhvr>
                                      <p:tavLst>
                                        <p:tav tm="0">
                                          <p:val>
                                            <p:fltVal val="0"/>
                                          </p:val>
                                        </p:tav>
                                        <p:tav tm="100000">
                                          <p:val>
                                            <p:strVal val="#ppt_h"/>
                                          </p:val>
                                        </p:tav>
                                      </p:tavLst>
                                    </p:anim>
                                    <p:anim calcmode="lin" valueType="num">
                                      <p:cBhvr>
                                        <p:cTn id="90" dur="500" fill="hold"/>
                                        <p:tgtEl>
                                          <p:spTgt spid="36"/>
                                        </p:tgtEl>
                                        <p:attrNameLst>
                                          <p:attrName>ppt_w</p:attrName>
                                        </p:attrNameLst>
                                      </p:cBhvr>
                                      <p:tavLst>
                                        <p:tav tm="0">
                                          <p:val>
                                            <p:fltVal val="0"/>
                                          </p:val>
                                        </p:tav>
                                        <p:tav tm="100000">
                                          <p:val>
                                            <p:strVal val="#ppt_w"/>
                                          </p:val>
                                        </p:tav>
                                      </p:tavLst>
                                    </p:anim>
                                  </p:childTnLst>
                                </p:cTn>
                              </p:par>
                            </p:childTnLst>
                          </p:cTn>
                        </p:par>
                        <p:par>
                          <p:cTn id="91" fill="hold">
                            <p:stCondLst>
                              <p:cond delay="5500"/>
                            </p:stCondLst>
                            <p:childTnLst>
                              <p:par>
                                <p:cTn id="92" presetID="12" presetClass="entr" presetSubtype="4"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ppt_y</p:attrName>
                                        </p:attrNameLst>
                                      </p:cBhvr>
                                      <p:tavLst>
                                        <p:tav tm="0">
                                          <p:val>
                                            <p:strVal val="#ppt_y+#ppt_h*1.125000"/>
                                          </p:val>
                                        </p:tav>
                                        <p:tav tm="100000">
                                          <p:val>
                                            <p:strVal val="#ppt_y"/>
                                          </p:val>
                                        </p:tav>
                                      </p:tavLst>
                                    </p:anim>
                                    <p:animEffect transition="in" filter="wipe(up)">
                                      <p:cBhvr>
                                        <p:cTn id="95" dur="500"/>
                                        <p:tgtEl>
                                          <p:spTgt spid="38"/>
                                        </p:tgtEl>
                                      </p:cBhvr>
                                    </p:animEffect>
                                  </p:childTnLst>
                                </p:cTn>
                              </p:par>
                            </p:childTnLst>
                          </p:cTn>
                        </p:par>
                        <p:par>
                          <p:cTn id="96" fill="hold">
                            <p:stCondLst>
                              <p:cond delay="6000"/>
                            </p:stCondLst>
                            <p:childTnLst>
                              <p:par>
                                <p:cTn id="97" presetID="14" presetClass="entr" presetSubtype="5"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randombar(vertical)">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8" grpId="0" animBg="1"/>
      <p:bldP spid="9266" grpId="0" bldLvl="0" animBg="1"/>
      <p:bldP spid="9268" grpId="0"/>
      <p:bldP spid="32" grpId="0"/>
      <p:bldP spid="33" grpId="0" bldLvl="0" animBg="1"/>
      <p:bldP spid="34" grpId="0"/>
      <p:bldP spid="35" grpId="0"/>
      <p:bldP spid="36" grpId="0" bldLvl="0" animBg="1"/>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grpSp>
        <p:nvGrpSpPr>
          <p:cNvPr id="14344" name="组合 7"/>
          <p:cNvGrpSpPr/>
          <p:nvPr/>
        </p:nvGrpSpPr>
        <p:grpSpPr bwMode="auto">
          <a:xfrm>
            <a:off x="337820" y="1530985"/>
            <a:ext cx="8387080" cy="4599305"/>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2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67" r:id="rId4" imgW="8906510" imgH="4931410" progId="Excel.Chart.8">
                    <p:embed/>
                  </p:oleObj>
                </mc:Choice>
                <mc:Fallback>
                  <p:oleObj r:id="rId4" imgW="8906510" imgH="4931410" progId="Excel.Chart.8">
                    <p:embed/>
                    <p:pic>
                      <p:nvPicPr>
                        <p:cNvPr id="0" name="图表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9268" name="矩形 57"/>
          <p:cNvSpPr>
            <a:spLocks noChangeArrowheads="1"/>
          </p:cNvSpPr>
          <p:nvPr/>
        </p:nvSpPr>
        <p:spPr bwMode="auto">
          <a:xfrm>
            <a:off x="8909050" y="1923415"/>
            <a:ext cx="2875915"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2" name="TextBox 24"/>
          <p:cNvSpPr txBox="1"/>
          <p:nvPr/>
        </p:nvSpPr>
        <p:spPr>
          <a:xfrm>
            <a:off x="8909179" y="157127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 name="矩形 57"/>
          <p:cNvSpPr>
            <a:spLocks noChangeArrowheads="1"/>
          </p:cNvSpPr>
          <p:nvPr/>
        </p:nvSpPr>
        <p:spPr bwMode="auto">
          <a:xfrm>
            <a:off x="8909050" y="4169410"/>
            <a:ext cx="2875915"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3" name="TextBox 24"/>
          <p:cNvSpPr txBox="1"/>
          <p:nvPr/>
        </p:nvSpPr>
        <p:spPr>
          <a:xfrm>
            <a:off x="8909179" y="3817271"/>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4" presetClass="entr" presetSubtype="5" fill="hold" nodeType="afterEffect">
                                  <p:stCondLst>
                                    <p:cond delay="0"/>
                                  </p:stCondLst>
                                  <p:childTnLst>
                                    <p:set>
                                      <p:cBhvr>
                                        <p:cTn id="19" dur="1" fill="hold">
                                          <p:stCondLst>
                                            <p:cond delay="0"/>
                                          </p:stCondLst>
                                        </p:cTn>
                                        <p:tgtEl>
                                          <p:spTgt spid="14344"/>
                                        </p:tgtEl>
                                        <p:attrNameLst>
                                          <p:attrName>style.visibility</p:attrName>
                                        </p:attrNameLst>
                                      </p:cBhvr>
                                      <p:to>
                                        <p:strVal val="visible"/>
                                      </p:to>
                                    </p:set>
                                    <p:animEffect transition="in" filter="randombar(vertical)">
                                      <p:cBhvr>
                                        <p:cTn id="20" dur="500"/>
                                        <p:tgtEl>
                                          <p:spTgt spid="14344"/>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ppt_y</p:attrName>
                                        </p:attrNameLst>
                                      </p:cBhvr>
                                      <p:tavLst>
                                        <p:tav tm="0">
                                          <p:val>
                                            <p:strVal val="#ppt_y+#ppt_h*1.125000"/>
                                          </p:val>
                                        </p:tav>
                                        <p:tav tm="100000">
                                          <p:val>
                                            <p:strVal val="#ppt_y"/>
                                          </p:val>
                                        </p:tav>
                                      </p:tavLst>
                                    </p:anim>
                                    <p:animEffect transition="in" filter="wipe(up)">
                                      <p:cBhvr>
                                        <p:cTn id="25" dur="500"/>
                                        <p:tgtEl>
                                          <p:spTgt spid="32"/>
                                        </p:tgtEl>
                                      </p:cBhvr>
                                    </p:animEffect>
                                  </p:childTnLst>
                                </p:cTn>
                              </p:par>
                            </p:childTnLst>
                          </p:cTn>
                        </p:par>
                        <p:par>
                          <p:cTn id="26" fill="hold">
                            <p:stCondLst>
                              <p:cond delay="2000"/>
                            </p:stCondLst>
                            <p:childTnLst>
                              <p:par>
                                <p:cTn id="27" presetID="14" presetClass="entr" presetSubtype="5" fill="hold" grpId="0" nodeType="afterEffect">
                                  <p:stCondLst>
                                    <p:cond delay="0"/>
                                  </p:stCondLst>
                                  <p:childTnLst>
                                    <p:set>
                                      <p:cBhvr>
                                        <p:cTn id="28" dur="1" fill="hold">
                                          <p:stCondLst>
                                            <p:cond delay="0"/>
                                          </p:stCondLst>
                                        </p:cTn>
                                        <p:tgtEl>
                                          <p:spTgt spid="9268"/>
                                        </p:tgtEl>
                                        <p:attrNameLst>
                                          <p:attrName>style.visibility</p:attrName>
                                        </p:attrNameLst>
                                      </p:cBhvr>
                                      <p:to>
                                        <p:strVal val="visible"/>
                                      </p:to>
                                    </p:set>
                                    <p:animEffect transition="in" filter="randombar(vertical)">
                                      <p:cBhvr>
                                        <p:cTn id="29" dur="500"/>
                                        <p:tgtEl>
                                          <p:spTgt spid="9268"/>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up)">
                                      <p:cBhvr>
                                        <p:cTn id="34" dur="500"/>
                                        <p:tgtEl>
                                          <p:spTgt spid="3"/>
                                        </p:tgtEl>
                                      </p:cBhvr>
                                    </p:animEffect>
                                  </p:childTnLst>
                                </p:cTn>
                              </p:par>
                            </p:childTnLst>
                          </p:cTn>
                        </p:par>
                        <p:par>
                          <p:cTn id="35" fill="hold">
                            <p:stCondLst>
                              <p:cond delay="3000"/>
                            </p:stCondLst>
                            <p:childTnLst>
                              <p:par>
                                <p:cTn id="36" presetID="14" presetClass="entr" presetSubtype="5"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randombar(vertical)">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9268" grpId="0"/>
      <p:bldP spid="32" grpId="0"/>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椭圆 5"/>
          <p:cNvSpPr/>
          <p:nvPr/>
        </p:nvSpPr>
        <p:spPr>
          <a:xfrm>
            <a:off x="693420" y="746760"/>
            <a:ext cx="1474470" cy="147447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912495" y="1003300"/>
            <a:ext cx="1711960" cy="17303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60425" y="1003300"/>
            <a:ext cx="1141095" cy="591820"/>
          </a:xfrm>
          <a:prstGeom prst="rect">
            <a:avLst/>
          </a:prstGeom>
          <a:noFill/>
        </p:spPr>
        <p:txBody>
          <a:bodyPr wrap="square" rtlCol="0">
            <a:spAutoFit/>
          </a:bodyPr>
          <a:lstStyle/>
          <a:p>
            <a:pPr algn="ctr"/>
            <a:r>
              <a:rPr lang="zh-CN" altLang="en-US" sz="3200">
                <a:solidFill>
                  <a:schemeClr val="bg1"/>
                </a:solidFill>
                <a:latin typeface="汉仪旗黑X2-65W" panose="00020600040101010101" charset="-122"/>
                <a:ea typeface="汉仪旗黑X2-65W" panose="00020600040101010101" charset="-122"/>
              </a:rPr>
              <a:t>目 录</a:t>
            </a:r>
          </a:p>
        </p:txBody>
      </p:sp>
      <p:sp>
        <p:nvSpPr>
          <p:cNvPr id="10" name="文本框 9"/>
          <p:cNvSpPr txBox="1"/>
          <p:nvPr/>
        </p:nvSpPr>
        <p:spPr>
          <a:xfrm>
            <a:off x="859790" y="1595120"/>
            <a:ext cx="1141095" cy="341630"/>
          </a:xfrm>
          <a:prstGeom prst="rect">
            <a:avLst/>
          </a:prstGeom>
          <a:noFill/>
        </p:spPr>
        <p:txBody>
          <a:bodyPr wrap="square" rtlCol="0">
            <a:spAutoFit/>
          </a:bodyPr>
          <a:lstStyle/>
          <a:p>
            <a:pPr algn="ctr"/>
            <a:r>
              <a:rPr lang="en-US" altLang="zh-CN" sz="1600">
                <a:solidFill>
                  <a:schemeClr val="bg1"/>
                </a:solidFill>
                <a:latin typeface="汉仪旗黑X2-65W" panose="00020600040101010101" charset="-122"/>
                <a:ea typeface="汉仪旗黑X2-65W" panose="00020600040101010101" charset="-122"/>
              </a:rPr>
              <a:t>Contents</a:t>
            </a:r>
          </a:p>
        </p:txBody>
      </p:sp>
      <p:sp>
        <p:nvSpPr>
          <p:cNvPr id="240" name="十字星"/>
          <p:cNvSpPr/>
          <p:nvPr/>
        </p:nvSpPr>
        <p:spPr>
          <a:xfrm>
            <a:off x="3463925" y="1687195"/>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2" name="文本框 11"/>
          <p:cNvSpPr txBox="1"/>
          <p:nvPr/>
        </p:nvSpPr>
        <p:spPr>
          <a:xfrm>
            <a:off x="4385945" y="1626235"/>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
        <p:nvSpPr>
          <p:cNvPr id="13" name="十字星"/>
          <p:cNvSpPr/>
          <p:nvPr/>
        </p:nvSpPr>
        <p:spPr>
          <a:xfrm>
            <a:off x="2738120" y="3133725"/>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4" name="文本框 13"/>
          <p:cNvSpPr txBox="1"/>
          <p:nvPr/>
        </p:nvSpPr>
        <p:spPr>
          <a:xfrm>
            <a:off x="3660140" y="3072765"/>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
        <p:nvSpPr>
          <p:cNvPr id="15" name="十字星"/>
          <p:cNvSpPr/>
          <p:nvPr/>
        </p:nvSpPr>
        <p:spPr>
          <a:xfrm>
            <a:off x="2020570" y="4573905"/>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6" name="文本框 15"/>
          <p:cNvSpPr txBox="1"/>
          <p:nvPr/>
        </p:nvSpPr>
        <p:spPr>
          <a:xfrm>
            <a:off x="2942590" y="4512945"/>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
        <p:nvSpPr>
          <p:cNvPr id="17" name="十字星"/>
          <p:cNvSpPr/>
          <p:nvPr/>
        </p:nvSpPr>
        <p:spPr>
          <a:xfrm>
            <a:off x="7061835" y="3132455"/>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8" name="文本框 17"/>
          <p:cNvSpPr txBox="1"/>
          <p:nvPr/>
        </p:nvSpPr>
        <p:spPr>
          <a:xfrm>
            <a:off x="7983855" y="3071495"/>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
        <p:nvSpPr>
          <p:cNvPr id="19" name="十字星"/>
          <p:cNvSpPr/>
          <p:nvPr/>
        </p:nvSpPr>
        <p:spPr>
          <a:xfrm>
            <a:off x="6345555" y="4573905"/>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20" name="文本框 19"/>
          <p:cNvSpPr txBox="1"/>
          <p:nvPr/>
        </p:nvSpPr>
        <p:spPr>
          <a:xfrm>
            <a:off x="7267575" y="4512945"/>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
        <p:nvSpPr>
          <p:cNvPr id="21" name="十字星"/>
          <p:cNvSpPr/>
          <p:nvPr/>
        </p:nvSpPr>
        <p:spPr>
          <a:xfrm>
            <a:off x="7795260" y="1682750"/>
            <a:ext cx="791845" cy="791845"/>
          </a:xfrm>
          <a:prstGeom prst="star4">
            <a:avLst>
              <a:gd name="adj" fmla="val 83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22" name="文本框 21"/>
          <p:cNvSpPr txBox="1"/>
          <p:nvPr/>
        </p:nvSpPr>
        <p:spPr>
          <a:xfrm>
            <a:off x="8717280" y="1621790"/>
            <a:ext cx="2947670" cy="914400"/>
          </a:xfrm>
          <a:prstGeom prst="rect">
            <a:avLst/>
          </a:prstGeom>
          <a:noFill/>
        </p:spPr>
        <p:txBody>
          <a:bodyPr wrap="square" rtlCol="0">
            <a:spAutoFit/>
          </a:bodyPr>
          <a:lstStyle/>
          <a:p>
            <a:pPr fontAlgn="auto">
              <a:lnSpc>
                <a:spcPct val="150000"/>
              </a:lnSpc>
            </a:pPr>
            <a:r>
              <a:rPr lang="zh-CN" altLang="en-US" sz="2000" b="1">
                <a:solidFill>
                  <a:schemeClr val="bg1"/>
                </a:solidFill>
                <a:latin typeface="微软雅黑" panose="020B0503020204020204" charset="-122"/>
                <a:ea typeface="微软雅黑" panose="020B0503020204020204" charset="-122"/>
              </a:rPr>
              <a:t>单击此处输入标题文本</a:t>
            </a:r>
          </a:p>
          <a:p>
            <a:pPr fontAlgn="auto">
              <a:lnSpc>
                <a:spcPct val="150000"/>
              </a:lnSpc>
            </a:pPr>
            <a:r>
              <a:rPr lang="zh-CN" altLang="en-US" sz="1600">
                <a:solidFill>
                  <a:schemeClr val="bg1"/>
                </a:solidFill>
                <a:latin typeface="微软雅黑" panose="020B0503020204020204" charset="-122"/>
                <a:ea typeface="微软雅黑" panose="020B0503020204020204" charset="-122"/>
                <a:sym typeface="+mn-ea"/>
              </a:rPr>
              <a:t>Click here to add your title</a:t>
            </a:r>
            <a:endParaRPr lang="zh-CN" altLang="en-US" sz="1600" b="1">
              <a:solidFill>
                <a:schemeClr val="bg1"/>
              </a:solidFill>
              <a:latin typeface="微软雅黑" panose="020B0503020204020204" charset="-122"/>
              <a:ea typeface="微软雅黑" panose="020B0503020204020204" charset="-122"/>
              <a:sym typeface="+mn-ea"/>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500"/>
                            </p:stCondLst>
                            <p:childTnLst>
                              <p:par>
                                <p:cTn id="22" presetID="35"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anim calcmode="lin" valueType="num">
                                      <p:cBhvr>
                                        <p:cTn id="25" dur="500" fill="hold"/>
                                        <p:tgtEl>
                                          <p:spTgt spid="240"/>
                                        </p:tgtEl>
                                        <p:attrNameLst>
                                          <p:attrName>style.rotation</p:attrName>
                                        </p:attrNameLst>
                                      </p:cBhvr>
                                      <p:tavLst>
                                        <p:tav tm="0">
                                          <p:val>
                                            <p:fltVal val="720"/>
                                          </p:val>
                                        </p:tav>
                                        <p:tav tm="100000">
                                          <p:val>
                                            <p:fltVal val="0"/>
                                          </p:val>
                                        </p:tav>
                                      </p:tavLst>
                                    </p:anim>
                                    <p:anim calcmode="lin" valueType="num">
                                      <p:cBhvr>
                                        <p:cTn id="26" dur="500" fill="hold"/>
                                        <p:tgtEl>
                                          <p:spTgt spid="240"/>
                                        </p:tgtEl>
                                        <p:attrNameLst>
                                          <p:attrName>ppt_h</p:attrName>
                                        </p:attrNameLst>
                                      </p:cBhvr>
                                      <p:tavLst>
                                        <p:tav tm="0">
                                          <p:val>
                                            <p:fltVal val="0"/>
                                          </p:val>
                                        </p:tav>
                                        <p:tav tm="100000">
                                          <p:val>
                                            <p:strVal val="#ppt_h"/>
                                          </p:val>
                                        </p:tav>
                                      </p:tavLst>
                                    </p:anim>
                                    <p:anim calcmode="lin" valueType="num">
                                      <p:cBhvr>
                                        <p:cTn id="27" dur="500" fill="hold"/>
                                        <p:tgtEl>
                                          <p:spTgt spid="240"/>
                                        </p:tgtEl>
                                        <p:attrNameLst>
                                          <p:attrName>ppt_w</p:attrName>
                                        </p:attrNameLst>
                                      </p:cBhvr>
                                      <p:tavLst>
                                        <p:tav tm="0">
                                          <p:val>
                                            <p:fltVal val="0"/>
                                          </p:val>
                                        </p:tav>
                                        <p:tav tm="100000">
                                          <p:val>
                                            <p:strVal val="#ppt_w"/>
                                          </p:val>
                                        </p:tav>
                                      </p:tavLst>
                                    </p:anim>
                                  </p:childTnLst>
                                </p:cTn>
                              </p:par>
                            </p:childTnLst>
                          </p:cTn>
                        </p:par>
                        <p:par>
                          <p:cTn id="28" fill="hold">
                            <p:stCondLst>
                              <p:cond delay="2000"/>
                            </p:stCondLst>
                            <p:childTnLst>
                              <p:par>
                                <p:cTn id="29" presetID="29"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ppt_x</p:attrName>
                                        </p:attrNameLst>
                                      </p:cBhvr>
                                      <p:tavLst>
                                        <p:tav tm="0">
                                          <p:val>
                                            <p:strVal val="#ppt_x-.2"/>
                                          </p:val>
                                        </p:tav>
                                        <p:tav tm="100000">
                                          <p:val>
                                            <p:strVal val="#ppt_x"/>
                                          </p:val>
                                        </p:tav>
                                      </p:tavLst>
                                    </p:anim>
                                    <p:anim calcmode="lin" valueType="num">
                                      <p:cBhvr>
                                        <p:cTn id="32"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2"/>
                                        </p:tgtEl>
                                      </p:cBhvr>
                                    </p:animEffect>
                                  </p:childTnLst>
                                </p:cTn>
                              </p:par>
                            </p:childTnLst>
                          </p:cTn>
                        </p:par>
                        <p:par>
                          <p:cTn id="34" fill="hold">
                            <p:stCondLst>
                              <p:cond delay="3000"/>
                            </p:stCondLst>
                            <p:childTnLst>
                              <p:par>
                                <p:cTn id="35" presetID="35"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style.rotation</p:attrName>
                                        </p:attrNameLst>
                                      </p:cBhvr>
                                      <p:tavLst>
                                        <p:tav tm="0">
                                          <p:val>
                                            <p:fltVal val="720"/>
                                          </p:val>
                                        </p:tav>
                                        <p:tav tm="100000">
                                          <p:val>
                                            <p:fltVal val="0"/>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 calcmode="lin" valueType="num">
                                      <p:cBhvr>
                                        <p:cTn id="40" dur="500" fill="hold"/>
                                        <p:tgtEl>
                                          <p:spTgt spid="21"/>
                                        </p:tgtEl>
                                        <p:attrNameLst>
                                          <p:attrName>ppt_w</p:attrName>
                                        </p:attrNameLst>
                                      </p:cBhvr>
                                      <p:tavLst>
                                        <p:tav tm="0">
                                          <p:val>
                                            <p:fltVal val="0"/>
                                          </p:val>
                                        </p:tav>
                                        <p:tav tm="100000">
                                          <p:val>
                                            <p:strVal val="#ppt_w"/>
                                          </p:val>
                                        </p:tav>
                                      </p:tavLst>
                                    </p:anim>
                                  </p:childTnLst>
                                </p:cTn>
                              </p:par>
                            </p:childTnLst>
                          </p:cTn>
                        </p:par>
                        <p:par>
                          <p:cTn id="41" fill="hold">
                            <p:stCondLst>
                              <p:cond delay="3500"/>
                            </p:stCondLst>
                            <p:childTnLst>
                              <p:par>
                                <p:cTn id="42" presetID="29"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ppt_x</p:attrName>
                                        </p:attrNameLst>
                                      </p:cBhvr>
                                      <p:tavLst>
                                        <p:tav tm="0">
                                          <p:val>
                                            <p:strVal val="#ppt_x-.2"/>
                                          </p:val>
                                        </p:tav>
                                        <p:tav tm="100000">
                                          <p:val>
                                            <p:strVal val="#ppt_x"/>
                                          </p:val>
                                        </p:tav>
                                      </p:tavLst>
                                    </p:anim>
                                    <p:anim calcmode="lin" valueType="num">
                                      <p:cBhvr>
                                        <p:cTn id="45"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46" dur="1000"/>
                                        <p:tgtEl>
                                          <p:spTgt spid="22"/>
                                        </p:tgtEl>
                                      </p:cBhvr>
                                    </p:animEffect>
                                  </p:childTnLst>
                                </p:cTn>
                              </p:par>
                            </p:childTnLst>
                          </p:cTn>
                        </p:par>
                        <p:par>
                          <p:cTn id="47" fill="hold">
                            <p:stCondLst>
                              <p:cond delay="4500"/>
                            </p:stCondLst>
                            <p:childTnLst>
                              <p:par>
                                <p:cTn id="48" presetID="35"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anim calcmode="lin" valueType="num">
                                      <p:cBhvr>
                                        <p:cTn id="51" dur="500" fill="hold"/>
                                        <p:tgtEl>
                                          <p:spTgt spid="13"/>
                                        </p:tgtEl>
                                        <p:attrNameLst>
                                          <p:attrName>style.rotation</p:attrName>
                                        </p:attrNameLst>
                                      </p:cBhvr>
                                      <p:tavLst>
                                        <p:tav tm="0">
                                          <p:val>
                                            <p:fltVal val="720"/>
                                          </p:val>
                                        </p:tav>
                                        <p:tav tm="100000">
                                          <p:val>
                                            <p:fltVal val="0"/>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ppt_w</p:attrName>
                                        </p:attrNameLst>
                                      </p:cBhvr>
                                      <p:tavLst>
                                        <p:tav tm="0">
                                          <p:val>
                                            <p:fltVal val="0"/>
                                          </p:val>
                                        </p:tav>
                                        <p:tav tm="100000">
                                          <p:val>
                                            <p:strVal val="#ppt_w"/>
                                          </p:val>
                                        </p:tav>
                                      </p:tavLst>
                                    </p:anim>
                                  </p:childTnLst>
                                </p:cTn>
                              </p:par>
                            </p:childTnLst>
                          </p:cTn>
                        </p:par>
                        <p:par>
                          <p:cTn id="54" fill="hold">
                            <p:stCondLst>
                              <p:cond delay="5000"/>
                            </p:stCondLst>
                            <p:childTnLst>
                              <p:par>
                                <p:cTn id="55" presetID="29"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ppt_x</p:attrName>
                                        </p:attrNameLst>
                                      </p:cBhvr>
                                      <p:tavLst>
                                        <p:tav tm="0">
                                          <p:val>
                                            <p:strVal val="#ppt_x-.2"/>
                                          </p:val>
                                        </p:tav>
                                        <p:tav tm="100000">
                                          <p:val>
                                            <p:strVal val="#ppt_x"/>
                                          </p:val>
                                        </p:tav>
                                      </p:tavLst>
                                    </p:anim>
                                    <p:anim calcmode="lin" valueType="num">
                                      <p:cBhvr>
                                        <p:cTn id="5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4"/>
                                        </p:tgtEl>
                                      </p:cBhvr>
                                    </p:animEffect>
                                  </p:childTnLst>
                                </p:cTn>
                              </p:par>
                            </p:childTnLst>
                          </p:cTn>
                        </p:par>
                        <p:par>
                          <p:cTn id="60" fill="hold">
                            <p:stCondLst>
                              <p:cond delay="6000"/>
                            </p:stCondLst>
                            <p:childTnLst>
                              <p:par>
                                <p:cTn id="61" presetID="35"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style.rotation</p:attrName>
                                        </p:attrNameLst>
                                      </p:cBhvr>
                                      <p:tavLst>
                                        <p:tav tm="0">
                                          <p:val>
                                            <p:fltVal val="720"/>
                                          </p:val>
                                        </p:tav>
                                        <p:tav tm="100000">
                                          <p:val>
                                            <p:fltVal val="0"/>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 calcmode="lin" valueType="num">
                                      <p:cBhvr>
                                        <p:cTn id="66" dur="500" fill="hold"/>
                                        <p:tgtEl>
                                          <p:spTgt spid="17"/>
                                        </p:tgtEl>
                                        <p:attrNameLst>
                                          <p:attrName>ppt_w</p:attrName>
                                        </p:attrNameLst>
                                      </p:cBhvr>
                                      <p:tavLst>
                                        <p:tav tm="0">
                                          <p:val>
                                            <p:fltVal val="0"/>
                                          </p:val>
                                        </p:tav>
                                        <p:tav tm="100000">
                                          <p:val>
                                            <p:strVal val="#ppt_w"/>
                                          </p:val>
                                        </p:tav>
                                      </p:tavLst>
                                    </p:anim>
                                  </p:childTnLst>
                                </p:cTn>
                              </p:par>
                            </p:childTnLst>
                          </p:cTn>
                        </p:par>
                        <p:par>
                          <p:cTn id="67" fill="hold">
                            <p:stCondLst>
                              <p:cond delay="6500"/>
                            </p:stCondLst>
                            <p:childTnLst>
                              <p:par>
                                <p:cTn id="68" presetID="29"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1000" fill="hold"/>
                                        <p:tgtEl>
                                          <p:spTgt spid="18"/>
                                        </p:tgtEl>
                                        <p:attrNameLst>
                                          <p:attrName>ppt_x</p:attrName>
                                        </p:attrNameLst>
                                      </p:cBhvr>
                                      <p:tavLst>
                                        <p:tav tm="0">
                                          <p:val>
                                            <p:strVal val="#ppt_x-.2"/>
                                          </p:val>
                                        </p:tav>
                                        <p:tav tm="100000">
                                          <p:val>
                                            <p:strVal val="#ppt_x"/>
                                          </p:val>
                                        </p:tav>
                                      </p:tavLst>
                                    </p:anim>
                                    <p:anim calcmode="lin" valueType="num">
                                      <p:cBhvr>
                                        <p:cTn id="71"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8"/>
                                        </p:tgtEl>
                                      </p:cBhvr>
                                    </p:animEffect>
                                  </p:childTnLst>
                                </p:cTn>
                              </p:par>
                            </p:childTnLst>
                          </p:cTn>
                        </p:par>
                        <p:par>
                          <p:cTn id="73" fill="hold">
                            <p:stCondLst>
                              <p:cond delay="7500"/>
                            </p:stCondLst>
                            <p:childTnLst>
                              <p:par>
                                <p:cTn id="74" presetID="35"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anim calcmode="lin" valueType="num">
                                      <p:cBhvr>
                                        <p:cTn id="77" dur="500" fill="hold"/>
                                        <p:tgtEl>
                                          <p:spTgt spid="15"/>
                                        </p:tgtEl>
                                        <p:attrNameLst>
                                          <p:attrName>style.rotation</p:attrName>
                                        </p:attrNameLst>
                                      </p:cBhvr>
                                      <p:tavLst>
                                        <p:tav tm="0">
                                          <p:val>
                                            <p:fltVal val="720"/>
                                          </p:val>
                                        </p:tav>
                                        <p:tav tm="100000">
                                          <p:val>
                                            <p:fltVal val="0"/>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 calcmode="lin" valueType="num">
                                      <p:cBhvr>
                                        <p:cTn id="79" dur="500" fill="hold"/>
                                        <p:tgtEl>
                                          <p:spTgt spid="15"/>
                                        </p:tgtEl>
                                        <p:attrNameLst>
                                          <p:attrName>ppt_w</p:attrName>
                                        </p:attrNameLst>
                                      </p:cBhvr>
                                      <p:tavLst>
                                        <p:tav tm="0">
                                          <p:val>
                                            <p:fltVal val="0"/>
                                          </p:val>
                                        </p:tav>
                                        <p:tav tm="100000">
                                          <p:val>
                                            <p:strVal val="#ppt_w"/>
                                          </p:val>
                                        </p:tav>
                                      </p:tavLst>
                                    </p:anim>
                                  </p:childTnLst>
                                </p:cTn>
                              </p:par>
                            </p:childTnLst>
                          </p:cTn>
                        </p:par>
                        <p:par>
                          <p:cTn id="80" fill="hold">
                            <p:stCondLst>
                              <p:cond delay="8000"/>
                            </p:stCondLst>
                            <p:childTnLst>
                              <p:par>
                                <p:cTn id="81" presetID="29"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1000" fill="hold"/>
                                        <p:tgtEl>
                                          <p:spTgt spid="16"/>
                                        </p:tgtEl>
                                        <p:attrNameLst>
                                          <p:attrName>ppt_x</p:attrName>
                                        </p:attrNameLst>
                                      </p:cBhvr>
                                      <p:tavLst>
                                        <p:tav tm="0">
                                          <p:val>
                                            <p:strVal val="#ppt_x-.2"/>
                                          </p:val>
                                        </p:tav>
                                        <p:tav tm="100000">
                                          <p:val>
                                            <p:strVal val="#ppt_x"/>
                                          </p:val>
                                        </p:tav>
                                      </p:tavLst>
                                    </p:anim>
                                    <p:anim calcmode="lin" valueType="num">
                                      <p:cBhvr>
                                        <p:cTn id="84"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85" dur="1000"/>
                                        <p:tgtEl>
                                          <p:spTgt spid="16"/>
                                        </p:tgtEl>
                                      </p:cBhvr>
                                    </p:animEffect>
                                  </p:childTnLst>
                                </p:cTn>
                              </p:par>
                            </p:childTnLst>
                          </p:cTn>
                        </p:par>
                        <p:par>
                          <p:cTn id="86" fill="hold">
                            <p:stCondLst>
                              <p:cond delay="9000"/>
                            </p:stCondLst>
                            <p:childTnLst>
                              <p:par>
                                <p:cTn id="87" presetID="35"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anim calcmode="lin" valueType="num">
                                      <p:cBhvr>
                                        <p:cTn id="90" dur="500" fill="hold"/>
                                        <p:tgtEl>
                                          <p:spTgt spid="19"/>
                                        </p:tgtEl>
                                        <p:attrNameLst>
                                          <p:attrName>style.rotation</p:attrName>
                                        </p:attrNameLst>
                                      </p:cBhvr>
                                      <p:tavLst>
                                        <p:tav tm="0">
                                          <p:val>
                                            <p:fltVal val="720"/>
                                          </p:val>
                                        </p:tav>
                                        <p:tav tm="100000">
                                          <p:val>
                                            <p:fltVal val="0"/>
                                          </p:val>
                                        </p:tav>
                                      </p:tavLst>
                                    </p:anim>
                                    <p:anim calcmode="lin" valueType="num">
                                      <p:cBhvr>
                                        <p:cTn id="91" dur="500" fill="hold"/>
                                        <p:tgtEl>
                                          <p:spTgt spid="19"/>
                                        </p:tgtEl>
                                        <p:attrNameLst>
                                          <p:attrName>ppt_h</p:attrName>
                                        </p:attrNameLst>
                                      </p:cBhvr>
                                      <p:tavLst>
                                        <p:tav tm="0">
                                          <p:val>
                                            <p:fltVal val="0"/>
                                          </p:val>
                                        </p:tav>
                                        <p:tav tm="100000">
                                          <p:val>
                                            <p:strVal val="#ppt_h"/>
                                          </p:val>
                                        </p:tav>
                                      </p:tavLst>
                                    </p:anim>
                                    <p:anim calcmode="lin" valueType="num">
                                      <p:cBhvr>
                                        <p:cTn id="92" dur="500" fill="hold"/>
                                        <p:tgtEl>
                                          <p:spTgt spid="19"/>
                                        </p:tgtEl>
                                        <p:attrNameLst>
                                          <p:attrName>ppt_w</p:attrName>
                                        </p:attrNameLst>
                                      </p:cBhvr>
                                      <p:tavLst>
                                        <p:tav tm="0">
                                          <p:val>
                                            <p:fltVal val="0"/>
                                          </p:val>
                                        </p:tav>
                                        <p:tav tm="100000">
                                          <p:val>
                                            <p:strVal val="#ppt_w"/>
                                          </p:val>
                                        </p:tav>
                                      </p:tavLst>
                                    </p:anim>
                                  </p:childTnLst>
                                </p:cTn>
                              </p:par>
                            </p:childTnLst>
                          </p:cTn>
                        </p:par>
                        <p:par>
                          <p:cTn id="93" fill="hold">
                            <p:stCondLst>
                              <p:cond delay="9500"/>
                            </p:stCondLst>
                            <p:childTnLst>
                              <p:par>
                                <p:cTn id="94" presetID="29"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1000" fill="hold"/>
                                        <p:tgtEl>
                                          <p:spTgt spid="20"/>
                                        </p:tgtEl>
                                        <p:attrNameLst>
                                          <p:attrName>ppt_x</p:attrName>
                                        </p:attrNameLst>
                                      </p:cBhvr>
                                      <p:tavLst>
                                        <p:tav tm="0">
                                          <p:val>
                                            <p:strVal val="#ppt_x-.2"/>
                                          </p:val>
                                        </p:tav>
                                        <p:tav tm="100000">
                                          <p:val>
                                            <p:strVal val="#ppt_x"/>
                                          </p:val>
                                        </p:tav>
                                      </p:tavLst>
                                    </p:anim>
                                    <p:anim calcmode="lin" valueType="num">
                                      <p:cBhvr>
                                        <p:cTn id="97"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240"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4"/>
          <a:stretch>
            <a:fillRect/>
          </a:stretch>
        </p:blipFill>
        <p:spPr>
          <a:xfrm>
            <a:off x="4140835" y="1160145"/>
            <a:ext cx="3896995" cy="1795780"/>
          </a:xfrm>
          <a:prstGeom prst="rect">
            <a:avLst/>
          </a:prstGeom>
        </p:spPr>
      </p:pic>
      <p:pic>
        <p:nvPicPr>
          <p:cNvPr id="11" name="图片 10" descr="上三角"/>
          <p:cNvPicPr>
            <a:picLocks noChangeAspect="1"/>
          </p:cNvPicPr>
          <p:nvPr/>
        </p:nvPicPr>
        <p:blipFill>
          <a:blip r:embed="rId4"/>
          <a:stretch>
            <a:fillRect/>
          </a:stretch>
        </p:blipFill>
        <p:spPr>
          <a:xfrm flipV="1">
            <a:off x="4140835" y="3906520"/>
            <a:ext cx="3896995" cy="1795780"/>
          </a:xfrm>
          <a:prstGeom prst="rect">
            <a:avLst/>
          </a:prstGeom>
        </p:spPr>
      </p:pic>
      <p:sp>
        <p:nvSpPr>
          <p:cNvPr id="13" name="文本框 12"/>
          <p:cNvSpPr txBox="1"/>
          <p:nvPr/>
        </p:nvSpPr>
        <p:spPr>
          <a:xfrm>
            <a:off x="5104765" y="2153920"/>
            <a:ext cx="1968500" cy="591820"/>
          </a:xfrm>
          <a:prstGeom prst="rect">
            <a:avLst/>
          </a:prstGeom>
          <a:noFill/>
        </p:spPr>
        <p:txBody>
          <a:bodyPr wrap="square" rtlCol="0">
            <a:spAutoFit/>
          </a:bodyPr>
          <a:lstStyle/>
          <a:p>
            <a:pPr algn="ctr"/>
            <a:r>
              <a:rPr lang="en-US" altLang="zh-CN" sz="3200" b="1">
                <a:solidFill>
                  <a:schemeClr val="tx1">
                    <a:lumMod val="65000"/>
                    <a:lumOff val="35000"/>
                  </a:schemeClr>
                </a:solidFill>
                <a:latin typeface="汉仪旗黑X2-65W" panose="00020600040101010101" charset="-122"/>
                <a:ea typeface="汉仪旗黑X2-65W" panose="00020600040101010101" charset="-122"/>
              </a:rPr>
              <a:t>Part.04</a:t>
            </a:r>
          </a:p>
        </p:txBody>
      </p:sp>
      <p:sp>
        <p:nvSpPr>
          <p:cNvPr id="12" name="文本框 11"/>
          <p:cNvSpPr txBox="1"/>
          <p:nvPr/>
        </p:nvSpPr>
        <p:spPr>
          <a:xfrm>
            <a:off x="3438525" y="3122295"/>
            <a:ext cx="5315585" cy="613410"/>
          </a:xfrm>
          <a:prstGeom prst="rect">
            <a:avLst/>
          </a:prstGeom>
          <a:noFill/>
        </p:spPr>
        <p:txBody>
          <a:bodyPr wrap="square" rtlCol="0">
            <a:spAutoFit/>
          </a:bodyPr>
          <a:lstStyle/>
          <a:p>
            <a:pPr algn="dist"/>
            <a:r>
              <a:rPr lang="zh-CN" altLang="en-US" sz="3200" b="1">
                <a:solidFill>
                  <a:schemeClr val="bg1"/>
                </a:solidFill>
                <a:latin typeface="微软雅黑" panose="020B0503020204020204" charset="-122"/>
                <a:ea typeface="微软雅黑" panose="020B0503020204020204" charset="-122"/>
              </a:rPr>
              <a:t>单击此处输入标题文本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chemeClr val="bg1"/>
          </a:solidFill>
          <a:ln w="34925" cmpd="sng">
            <a:noFill/>
            <a:rou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chemeClr val="bg1"/>
          </a:solidFill>
          <a:ln w="34925" cmpd="sng">
            <a:noFill/>
            <a:rou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chemeClr val="bg1"/>
          </a:solidFill>
          <a:ln w="34925" cmpd="sng">
            <a:noFill/>
            <a:rou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chemeClr val="bg1"/>
          </a:solidFill>
          <a:ln w="34925" cmpd="sng">
            <a:noFill/>
            <a:round/>
          </a:ln>
        </p:spPr>
        <p:txBody>
          <a:bodyPr anchor="ctr"/>
          <a:lstStyle/>
          <a:p>
            <a:pPr algn="ctr" eaLnBrk="1" hangingPunct="1"/>
            <a:endParaRPr lang="zh-CN" altLang="en-US">
              <a:solidFill>
                <a:srgbClr val="FFFFFF"/>
              </a:solidFill>
            </a:endParaRPr>
          </a:p>
        </p:txBody>
      </p:sp>
      <p:sp>
        <p:nvSpPr>
          <p:cNvPr id="17423" name="任意多边形 48"/>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47" name="组合 70"/>
          <p:cNvGrpSpPr/>
          <p:nvPr/>
        </p:nvGrpSpPr>
        <p:grpSpPr bwMode="auto">
          <a:xfrm>
            <a:off x="1585913" y="5151438"/>
            <a:ext cx="1721485" cy="392950"/>
            <a:chOff x="0" y="0"/>
            <a:chExt cx="1721350" cy="392955"/>
          </a:xfrm>
        </p:grpSpPr>
        <p:grpSp>
          <p:nvGrpSpPr>
            <p:cNvPr id="17448" name="组合 68"/>
            <p:cNvGrpSpPr/>
            <p:nvPr/>
          </p:nvGrpSpPr>
          <p:grpSpPr bwMode="auto">
            <a:xfrm>
              <a:off x="0" y="0"/>
              <a:ext cx="433388" cy="377650"/>
              <a:chOff x="0" y="0"/>
              <a:chExt cx="433388" cy="377650"/>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5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tx1">
                        <a:lumMod val="65000"/>
                        <a:lumOff val="35000"/>
                      </a:schemeClr>
                    </a:solidFill>
                    <a:latin typeface="微软雅黑" panose="020B0503020204020204" charset="-122"/>
                    <a:ea typeface="微软雅黑" panose="020B0503020204020204" charset="-122"/>
                  </a:rPr>
                  <a:t>01</a:t>
                </a:r>
                <a:endParaRPr lang="en-US" altLang="en-US" sz="1600" b="1">
                  <a:solidFill>
                    <a:schemeClr val="tx1">
                      <a:lumMod val="65000"/>
                      <a:lumOff val="35000"/>
                    </a:schemeClr>
                  </a:solidFill>
                  <a:latin typeface="微软雅黑" panose="020B0503020204020204" charset="-122"/>
                  <a:ea typeface="微软雅黑" panose="020B0503020204020204" charset="-122"/>
                </a:endParaRPr>
              </a:p>
            </p:txBody>
          </p:sp>
        </p:grpSp>
        <p:sp>
          <p:nvSpPr>
            <p:cNvPr id="17451" name="文本框 69"/>
            <p:cNvSpPr txBox="1">
              <a:spLocks noChangeArrowheads="1"/>
            </p:cNvSpPr>
            <p:nvPr/>
          </p:nvSpPr>
          <p:spPr bwMode="auto">
            <a:xfrm>
              <a:off x="404518" y="40525"/>
              <a:ext cx="1316832" cy="35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zh-CN" altLang="en-US" sz="1600" b="1">
                  <a:solidFill>
                    <a:schemeClr val="bg1"/>
                  </a:solidFill>
                  <a:latin typeface="微软雅黑" panose="020B0503020204020204" charset="-122"/>
                  <a:ea typeface="微软雅黑" panose="020B0503020204020204" charset="-122"/>
                  <a:sym typeface="+mn-ea"/>
                </a:rPr>
                <a:t>输入文本</a:t>
              </a:r>
              <a:endParaRPr lang="zh-CN" altLang="en-US" sz="1400" b="1">
                <a:solidFill>
                  <a:schemeClr val="bg1"/>
                </a:solidFill>
                <a:latin typeface="Arial" panose="020B0604020202020204" pitchFamily="34" charset="0"/>
                <a:ea typeface="华文细黑" panose="02010600040101010101" pitchFamily="2" charset="-122"/>
              </a:endParaRPr>
            </a:p>
          </p:txBody>
        </p:sp>
      </p:grpSp>
      <p:sp>
        <p:nvSpPr>
          <p:cNvPr id="17452" name="矩形 71"/>
          <p:cNvSpPr>
            <a:spLocks noChangeArrowheads="1"/>
          </p:cNvSpPr>
          <p:nvPr/>
        </p:nvSpPr>
        <p:spPr bwMode="auto">
          <a:xfrm>
            <a:off x="1271905" y="5654675"/>
            <a:ext cx="2793365" cy="83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fontAlgn="auto">
              <a:lnSpc>
                <a:spcPct val="10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53" name="组合 74"/>
          <p:cNvGrpSpPr/>
          <p:nvPr/>
        </p:nvGrpSpPr>
        <p:grpSpPr bwMode="auto">
          <a:xfrm>
            <a:off x="4519613" y="4459288"/>
            <a:ext cx="1721485" cy="377645"/>
            <a:chOff x="0" y="0"/>
            <a:chExt cx="1721350" cy="377650"/>
          </a:xfrm>
        </p:grpSpPr>
        <p:grpSp>
          <p:nvGrpSpPr>
            <p:cNvPr id="17454" name="组合 76"/>
            <p:cNvGrpSpPr/>
            <p:nvPr/>
          </p:nvGrpSpPr>
          <p:grpSpPr bwMode="auto">
            <a:xfrm>
              <a:off x="0" y="0"/>
              <a:ext cx="433388" cy="377650"/>
              <a:chOff x="0" y="0"/>
              <a:chExt cx="433388" cy="377650"/>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5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tx1">
                        <a:lumMod val="65000"/>
                        <a:lumOff val="35000"/>
                      </a:schemeClr>
                    </a:solidFill>
                    <a:latin typeface="微软雅黑" panose="020B0503020204020204" charset="-122"/>
                    <a:ea typeface="微软雅黑" panose="020B0503020204020204" charset="-122"/>
                    <a:sym typeface="+mn-ea"/>
                  </a:rPr>
                  <a:t>02</a:t>
                </a:r>
                <a:endParaRPr lang="zh-CN" altLang="en-US" sz="1600">
                  <a:solidFill>
                    <a:srgbClr val="1E6991"/>
                  </a:solidFill>
                  <a:latin typeface="华文细黑" panose="02010600040101010101" pitchFamily="2" charset="-122"/>
                  <a:ea typeface="华文细黑" panose="02010600040101010101" pitchFamily="2" charset="-122"/>
                </a:endParaRPr>
              </a:p>
            </p:txBody>
          </p:sp>
        </p:grpSp>
        <p:sp>
          <p:nvSpPr>
            <p:cNvPr id="17457" name="文本框 77"/>
            <p:cNvSpPr txBox="1">
              <a:spLocks noChangeArrowheads="1"/>
            </p:cNvSpPr>
            <p:nvPr/>
          </p:nvSpPr>
          <p:spPr bwMode="auto">
            <a:xfrm>
              <a:off x="404518" y="519"/>
              <a:ext cx="1316832" cy="35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zh-CN" altLang="en-US" sz="1600" b="1">
                  <a:solidFill>
                    <a:schemeClr val="bg1"/>
                  </a:solidFill>
                  <a:latin typeface="微软雅黑" panose="020B0503020204020204" charset="-122"/>
                  <a:ea typeface="微软雅黑" panose="020B0503020204020204" charset="-122"/>
                  <a:sym typeface="+mn-ea"/>
                </a:rPr>
                <a:t>输入文本</a:t>
              </a:r>
            </a:p>
          </p:txBody>
        </p:sp>
      </p:grpSp>
      <p:sp>
        <p:nvSpPr>
          <p:cNvPr id="17458" name="矩形 75"/>
          <p:cNvSpPr>
            <a:spLocks noChangeArrowheads="1"/>
          </p:cNvSpPr>
          <p:nvPr/>
        </p:nvSpPr>
        <p:spPr bwMode="auto">
          <a:xfrm>
            <a:off x="4205605" y="4962525"/>
            <a:ext cx="2564130" cy="101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59" name="组合 81"/>
          <p:cNvGrpSpPr/>
          <p:nvPr/>
        </p:nvGrpSpPr>
        <p:grpSpPr bwMode="auto">
          <a:xfrm>
            <a:off x="7405688" y="2886075"/>
            <a:ext cx="1721485" cy="377710"/>
            <a:chOff x="0" y="0"/>
            <a:chExt cx="1721350" cy="377714"/>
          </a:xfrm>
        </p:grpSpPr>
        <p:grpSp>
          <p:nvGrpSpPr>
            <p:cNvPr id="17460" name="组合 83"/>
            <p:cNvGrpSpPr/>
            <p:nvPr/>
          </p:nvGrpSpPr>
          <p:grpSpPr bwMode="auto">
            <a:xfrm>
              <a:off x="0" y="0"/>
              <a:ext cx="433388" cy="377649"/>
              <a:chOff x="0" y="0"/>
              <a:chExt cx="433388" cy="377649"/>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5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tx1">
                        <a:lumMod val="65000"/>
                        <a:lumOff val="35000"/>
                      </a:schemeClr>
                    </a:solidFill>
                    <a:latin typeface="微软雅黑" panose="020B0503020204020204" charset="-122"/>
                    <a:ea typeface="微软雅黑" panose="020B0503020204020204" charset="-122"/>
                    <a:sym typeface="+mn-ea"/>
                  </a:rPr>
                  <a:t>03</a:t>
                </a:r>
                <a:endParaRPr lang="zh-CN" altLang="en-US" sz="1600">
                  <a:solidFill>
                    <a:srgbClr val="1E6991"/>
                  </a:solidFill>
                  <a:latin typeface="华文细黑" panose="02010600040101010101" pitchFamily="2" charset="-122"/>
                  <a:ea typeface="华文细黑" panose="02010600040101010101" pitchFamily="2" charset="-122"/>
                </a:endParaRPr>
              </a:p>
            </p:txBody>
          </p:sp>
        </p:grpSp>
        <p:sp>
          <p:nvSpPr>
            <p:cNvPr id="17463" name="文本框 84"/>
            <p:cNvSpPr txBox="1">
              <a:spLocks noChangeArrowheads="1"/>
            </p:cNvSpPr>
            <p:nvPr/>
          </p:nvSpPr>
          <p:spPr bwMode="auto">
            <a:xfrm>
              <a:off x="404518" y="25285"/>
              <a:ext cx="1316832" cy="35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zh-CN" altLang="en-US" sz="1600" b="1">
                  <a:solidFill>
                    <a:schemeClr val="bg1"/>
                  </a:solidFill>
                  <a:latin typeface="微软雅黑" panose="020B0503020204020204" charset="-122"/>
                  <a:ea typeface="微软雅黑" panose="020B0503020204020204" charset="-122"/>
                  <a:sym typeface="+mn-ea"/>
                </a:rPr>
                <a:t>输入文本</a:t>
              </a:r>
              <a:endParaRPr lang="zh-CN" altLang="en-US" sz="1400" b="1">
                <a:solidFill>
                  <a:schemeClr val="bg1"/>
                </a:solidFill>
                <a:latin typeface="Arial" panose="020B0604020202020204" pitchFamily="34" charset="0"/>
                <a:ea typeface="华文细黑" panose="02010600040101010101" pitchFamily="2" charset="-122"/>
              </a:endParaRPr>
            </a:p>
          </p:txBody>
        </p:sp>
      </p:grpSp>
      <p:sp>
        <p:nvSpPr>
          <p:cNvPr id="17464" name="矩形 82"/>
          <p:cNvSpPr>
            <a:spLocks noChangeArrowheads="1"/>
          </p:cNvSpPr>
          <p:nvPr/>
        </p:nvSpPr>
        <p:spPr bwMode="auto">
          <a:xfrm>
            <a:off x="7091680" y="3389630"/>
            <a:ext cx="2548890" cy="101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000">
              <a:solidFill>
                <a:srgbClr val="FFFFFF"/>
              </a:solidFill>
              <a:latin typeface="Arial" panose="020B0604020202020204" pitchFamily="34" charset="0"/>
              <a:cs typeface="Arial" panose="020B0604020202020204" pitchFamily="34" charset="0"/>
            </a:endParaRPr>
          </a:p>
        </p:txBody>
      </p:sp>
      <p:grpSp>
        <p:nvGrpSpPr>
          <p:cNvPr id="17465" name="组合 88"/>
          <p:cNvGrpSpPr/>
          <p:nvPr/>
        </p:nvGrpSpPr>
        <p:grpSpPr bwMode="auto">
          <a:xfrm>
            <a:off x="10236200" y="2368550"/>
            <a:ext cx="1721485" cy="377645"/>
            <a:chOff x="0" y="0"/>
            <a:chExt cx="1721350" cy="377649"/>
          </a:xfrm>
        </p:grpSpPr>
        <p:grpSp>
          <p:nvGrpSpPr>
            <p:cNvPr id="17466" name="组合 90"/>
            <p:cNvGrpSpPr/>
            <p:nvPr/>
          </p:nvGrpSpPr>
          <p:grpSpPr bwMode="auto">
            <a:xfrm>
              <a:off x="0" y="0"/>
              <a:ext cx="433388" cy="377649"/>
              <a:chOff x="0" y="0"/>
              <a:chExt cx="433388" cy="377649"/>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5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tx1">
                        <a:lumMod val="65000"/>
                        <a:lumOff val="35000"/>
                      </a:schemeClr>
                    </a:solidFill>
                    <a:latin typeface="微软雅黑" panose="020B0503020204020204" charset="-122"/>
                    <a:ea typeface="微软雅黑" panose="020B0503020204020204" charset="-122"/>
                    <a:sym typeface="+mn-ea"/>
                  </a:rPr>
                  <a:t>04</a:t>
                </a:r>
                <a:endParaRPr lang="zh-CN" altLang="en-US" sz="1600">
                  <a:solidFill>
                    <a:srgbClr val="1E6991"/>
                  </a:solidFill>
                  <a:latin typeface="华文细黑" panose="02010600040101010101" pitchFamily="2" charset="-122"/>
                  <a:ea typeface="华文细黑" panose="02010600040101010101" pitchFamily="2" charset="-122"/>
                </a:endParaRPr>
              </a:p>
            </p:txBody>
          </p:sp>
        </p:grpSp>
        <p:sp>
          <p:nvSpPr>
            <p:cNvPr id="17469" name="文本框 91"/>
            <p:cNvSpPr txBox="1">
              <a:spLocks noChangeArrowheads="1"/>
            </p:cNvSpPr>
            <p:nvPr/>
          </p:nvSpPr>
          <p:spPr bwMode="auto">
            <a:xfrm>
              <a:off x="404518" y="24015"/>
              <a:ext cx="1316832" cy="35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zh-CN" altLang="en-US" sz="1600" b="1">
                  <a:solidFill>
                    <a:schemeClr val="bg1"/>
                  </a:solidFill>
                  <a:latin typeface="微软雅黑" panose="020B0503020204020204" charset="-122"/>
                  <a:ea typeface="微软雅黑" panose="020B0503020204020204" charset="-122"/>
                  <a:sym typeface="+mn-ea"/>
                </a:rPr>
                <a:t>输入文本</a:t>
              </a:r>
              <a:endParaRPr lang="zh-CN" altLang="en-US" sz="1400" b="1">
                <a:solidFill>
                  <a:schemeClr val="bg1"/>
                </a:solidFill>
                <a:latin typeface="Arial" panose="020B0604020202020204" pitchFamily="34" charset="0"/>
                <a:ea typeface="华文细黑" panose="02010600040101010101" pitchFamily="2" charset="-122"/>
              </a:endParaRPr>
            </a:p>
          </p:txBody>
        </p:sp>
      </p:grpSp>
      <p:sp>
        <p:nvSpPr>
          <p:cNvPr id="17470" name="矩形 89"/>
          <p:cNvSpPr>
            <a:spLocks noChangeArrowheads="1"/>
          </p:cNvSpPr>
          <p:nvPr/>
        </p:nvSpPr>
        <p:spPr bwMode="auto">
          <a:xfrm>
            <a:off x="9921875" y="2871788"/>
            <a:ext cx="19097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000">
              <a:solidFill>
                <a:srgbClr val="FFFFFF"/>
              </a:solidFill>
              <a:latin typeface="Arial" panose="020B0604020202020204" pitchFamily="34" charset="0"/>
              <a:cs typeface="Arial" panose="020B0604020202020204" pitchFamily="34" charset="0"/>
            </a:endParaRPr>
          </a:p>
        </p:txBody>
      </p:sp>
      <p:sp>
        <p:nvSpPr>
          <p:cNvPr id="290" name="定位"/>
          <p:cNvSpPr/>
          <p:nvPr/>
        </p:nvSpPr>
        <p:spPr>
          <a:xfrm>
            <a:off x="777240" y="4326890"/>
            <a:ext cx="247650" cy="45847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 name="定位"/>
          <p:cNvSpPr/>
          <p:nvPr/>
        </p:nvSpPr>
        <p:spPr>
          <a:xfrm>
            <a:off x="3622675" y="3669665"/>
            <a:ext cx="247650" cy="45847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 name="定位"/>
          <p:cNvSpPr/>
          <p:nvPr/>
        </p:nvSpPr>
        <p:spPr>
          <a:xfrm>
            <a:off x="6541770" y="2070100"/>
            <a:ext cx="247650" cy="45847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 name="定位"/>
          <p:cNvSpPr/>
          <p:nvPr/>
        </p:nvSpPr>
        <p:spPr>
          <a:xfrm>
            <a:off x="9413875" y="1489710"/>
            <a:ext cx="247650" cy="45847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1" fill="hold">
                                          <p:stCondLst>
                                            <p:cond delay="0"/>
                                          </p:stCondLst>
                                        </p:cTn>
                                        <p:tgtEl>
                                          <p:spTgt spid="17419"/>
                                        </p:tgtEl>
                                        <p:attrNameLst>
                                          <p:attrName>style.visibility</p:attrName>
                                        </p:attrNameLst>
                                      </p:cBhvr>
                                      <p:to>
                                        <p:strVal val="visible"/>
                                      </p:to>
                                    </p:set>
                                    <p:anim calcmode="lin" valueType="num">
                                      <p:cBhvr>
                                        <p:cTn id="20" dur="500" fill="hold"/>
                                        <p:tgtEl>
                                          <p:spTgt spid="17419"/>
                                        </p:tgtEl>
                                        <p:attrNameLst>
                                          <p:attrName>ppt_w</p:attrName>
                                        </p:attrNameLst>
                                      </p:cBhvr>
                                      <p:tavLst>
                                        <p:tav tm="0">
                                          <p:val>
                                            <p:fltVal val="0"/>
                                          </p:val>
                                        </p:tav>
                                        <p:tav tm="100000">
                                          <p:val>
                                            <p:strVal val="#ppt_w"/>
                                          </p:val>
                                        </p:tav>
                                      </p:tavLst>
                                    </p:anim>
                                    <p:anim calcmode="lin" valueType="num">
                                      <p:cBhvr>
                                        <p:cTn id="21" dur="500" fill="hold"/>
                                        <p:tgtEl>
                                          <p:spTgt spid="17419"/>
                                        </p:tgtEl>
                                        <p:attrNameLst>
                                          <p:attrName>ppt_h</p:attrName>
                                        </p:attrNameLst>
                                      </p:cBhvr>
                                      <p:tavLst>
                                        <p:tav tm="0">
                                          <p:val>
                                            <p:fltVal val="0"/>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290"/>
                                        </p:tgtEl>
                                        <p:attrNameLst>
                                          <p:attrName>style.visibility</p:attrName>
                                        </p:attrNameLst>
                                      </p:cBhvr>
                                      <p:to>
                                        <p:strVal val="visible"/>
                                      </p:to>
                                    </p:set>
                                    <p:anim calcmode="lin" valueType="num">
                                      <p:cBhvr>
                                        <p:cTn id="24" dur="500" fill="hold"/>
                                        <p:tgtEl>
                                          <p:spTgt spid="290"/>
                                        </p:tgtEl>
                                        <p:attrNameLst>
                                          <p:attrName>ppt_w</p:attrName>
                                        </p:attrNameLst>
                                      </p:cBhvr>
                                      <p:tavLst>
                                        <p:tav tm="0" fmla="#ppt_w*sin(2.5*pi*$)">
                                          <p:val>
                                            <p:fltVal val="0"/>
                                          </p:val>
                                        </p:tav>
                                        <p:tav tm="100000">
                                          <p:val>
                                            <p:fltVal val="1"/>
                                          </p:val>
                                        </p:tav>
                                      </p:tavLst>
                                    </p:anim>
                                    <p:anim calcmode="lin" valueType="num">
                                      <p:cBhvr>
                                        <p:cTn id="25" dur="500" fill="hold"/>
                                        <p:tgtEl>
                                          <p:spTgt spid="290"/>
                                        </p:tgtEl>
                                        <p:attrNameLst>
                                          <p:attrName>ppt_h</p:attrName>
                                        </p:attrNameLst>
                                      </p:cBhvr>
                                      <p:tavLst>
                                        <p:tav tm="0">
                                          <p:val>
                                            <p:strVal val="#ppt_h"/>
                                          </p:val>
                                        </p:tav>
                                        <p:tav tm="100000">
                                          <p:val>
                                            <p:strVal val="#ppt_h"/>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7423"/>
                                        </p:tgtEl>
                                        <p:attrNameLst>
                                          <p:attrName>style.visibility</p:attrName>
                                        </p:attrNameLst>
                                      </p:cBhvr>
                                      <p:to>
                                        <p:strVal val="visible"/>
                                      </p:to>
                                    </p:set>
                                    <p:animEffect transition="in" filter="wipe(left)">
                                      <p:cBhvr>
                                        <p:cTn id="29" dur="500"/>
                                        <p:tgtEl>
                                          <p:spTgt spid="17423"/>
                                        </p:tgtEl>
                                      </p:cBhvr>
                                    </p:animEffect>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17447"/>
                                        </p:tgtEl>
                                        <p:attrNameLst>
                                          <p:attrName>style.visibility</p:attrName>
                                        </p:attrNameLst>
                                      </p:cBhvr>
                                      <p:to>
                                        <p:strVal val="visible"/>
                                      </p:to>
                                    </p:set>
                                    <p:animEffect transition="in" filter="wipe(down)">
                                      <p:cBhvr>
                                        <p:cTn id="33" dur="500"/>
                                        <p:tgtEl>
                                          <p:spTgt spid="17447"/>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7452"/>
                                        </p:tgtEl>
                                        <p:attrNameLst>
                                          <p:attrName>style.visibility</p:attrName>
                                        </p:attrNameLst>
                                      </p:cBhvr>
                                      <p:to>
                                        <p:strVal val="visible"/>
                                      </p:to>
                                    </p:set>
                                    <p:animEffect transition="in" filter="fade">
                                      <p:cBhvr>
                                        <p:cTn id="37" dur="500"/>
                                        <p:tgtEl>
                                          <p:spTgt spid="17452"/>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17416"/>
                                        </p:tgtEl>
                                        <p:attrNameLst>
                                          <p:attrName>style.visibility</p:attrName>
                                        </p:attrNameLst>
                                      </p:cBhvr>
                                      <p:to>
                                        <p:strVal val="visible"/>
                                      </p:to>
                                    </p:set>
                                    <p:animEffect transition="in" filter="wipe(down)">
                                      <p:cBhvr>
                                        <p:cTn id="41" dur="500"/>
                                        <p:tgtEl>
                                          <p:spTgt spid="17416"/>
                                        </p:tgtEl>
                                      </p:cBhvr>
                                    </p:animEffect>
                                  </p:childTnLst>
                                </p:cTn>
                              </p:par>
                            </p:childTnLst>
                          </p:cTn>
                        </p:par>
                        <p:par>
                          <p:cTn id="42" fill="hold">
                            <p:stCondLst>
                              <p:cond delay="3500"/>
                            </p:stCondLst>
                            <p:childTnLst>
                              <p:par>
                                <p:cTn id="43" presetID="23" presetClass="entr" presetSubtype="16" fill="hold" grpId="0" nodeType="afterEffect">
                                  <p:stCondLst>
                                    <p:cond delay="0"/>
                                  </p:stCondLst>
                                  <p:childTnLst>
                                    <p:set>
                                      <p:cBhvr>
                                        <p:cTn id="44" dur="1" fill="hold">
                                          <p:stCondLst>
                                            <p:cond delay="0"/>
                                          </p:stCondLst>
                                        </p:cTn>
                                        <p:tgtEl>
                                          <p:spTgt spid="17420"/>
                                        </p:tgtEl>
                                        <p:attrNameLst>
                                          <p:attrName>style.visibility</p:attrName>
                                        </p:attrNameLst>
                                      </p:cBhvr>
                                      <p:to>
                                        <p:strVal val="visible"/>
                                      </p:to>
                                    </p:set>
                                    <p:anim calcmode="lin" valueType="num">
                                      <p:cBhvr>
                                        <p:cTn id="45" dur="500" fill="hold"/>
                                        <p:tgtEl>
                                          <p:spTgt spid="17420"/>
                                        </p:tgtEl>
                                        <p:attrNameLst>
                                          <p:attrName>ppt_w</p:attrName>
                                        </p:attrNameLst>
                                      </p:cBhvr>
                                      <p:tavLst>
                                        <p:tav tm="0">
                                          <p:val>
                                            <p:fltVal val="0"/>
                                          </p:val>
                                        </p:tav>
                                        <p:tav tm="100000">
                                          <p:val>
                                            <p:strVal val="#ppt_w"/>
                                          </p:val>
                                        </p:tav>
                                      </p:tavLst>
                                    </p:anim>
                                    <p:anim calcmode="lin" valueType="num">
                                      <p:cBhvr>
                                        <p:cTn id="46" dur="500" fill="hold"/>
                                        <p:tgtEl>
                                          <p:spTgt spid="17420"/>
                                        </p:tgtEl>
                                        <p:attrNameLst>
                                          <p:attrName>ppt_h</p:attrName>
                                        </p:attrNameLst>
                                      </p:cBhvr>
                                      <p:tavLst>
                                        <p:tav tm="0">
                                          <p:val>
                                            <p:fltVal val="0"/>
                                          </p:val>
                                        </p:tav>
                                        <p:tav tm="100000">
                                          <p:val>
                                            <p:strVal val="#ppt_h"/>
                                          </p:val>
                                        </p:tav>
                                      </p:tavLst>
                                    </p:anim>
                                  </p:childTnLst>
                                </p:cTn>
                              </p:par>
                              <p:par>
                                <p:cTn id="47" presetID="19" presetClass="entr" presetSubtype="10" fill="hold" grpId="0" nodeType="with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fmla="#ppt_w*sin(2.5*pi*$)">
                                          <p:val>
                                            <p:fltVal val="0"/>
                                          </p:val>
                                        </p:tav>
                                        <p:tav tm="100000">
                                          <p:val>
                                            <p:fltVal val="1"/>
                                          </p:val>
                                        </p:tav>
                                      </p:tavLst>
                                    </p:anim>
                                    <p:anim calcmode="lin" valueType="num">
                                      <p:cBhvr>
                                        <p:cTn id="50" dur="500" fill="hold"/>
                                        <p:tgtEl>
                                          <p:spTgt spid="2"/>
                                        </p:tgtEl>
                                        <p:attrNameLst>
                                          <p:attrName>ppt_h</p:attrName>
                                        </p:attrNameLst>
                                      </p:cBhvr>
                                      <p:tavLst>
                                        <p:tav tm="0">
                                          <p:val>
                                            <p:strVal val="#ppt_h"/>
                                          </p:val>
                                        </p:tav>
                                        <p:tav tm="100000">
                                          <p:val>
                                            <p:strVal val="#ppt_h"/>
                                          </p:val>
                                        </p:tav>
                                      </p:tavLst>
                                    </p:anim>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7424"/>
                                        </p:tgtEl>
                                        <p:attrNameLst>
                                          <p:attrName>style.visibility</p:attrName>
                                        </p:attrNameLst>
                                      </p:cBhvr>
                                      <p:to>
                                        <p:strVal val="visible"/>
                                      </p:to>
                                    </p:set>
                                    <p:animEffect transition="in" filter="wipe(left)">
                                      <p:cBhvr>
                                        <p:cTn id="54" dur="500"/>
                                        <p:tgtEl>
                                          <p:spTgt spid="17424"/>
                                        </p:tgtEl>
                                      </p:cBhvr>
                                    </p:animEffect>
                                  </p:childTnLst>
                                </p:cTn>
                              </p:par>
                            </p:childTnLst>
                          </p:cTn>
                        </p:par>
                        <p:par>
                          <p:cTn id="55" fill="hold">
                            <p:stCondLst>
                              <p:cond delay="4500"/>
                            </p:stCondLst>
                            <p:childTnLst>
                              <p:par>
                                <p:cTn id="56" presetID="22" presetClass="entr" presetSubtype="4" fill="hold" nodeType="afterEffect">
                                  <p:stCondLst>
                                    <p:cond delay="0"/>
                                  </p:stCondLst>
                                  <p:childTnLst>
                                    <p:set>
                                      <p:cBhvr>
                                        <p:cTn id="57" dur="1" fill="hold">
                                          <p:stCondLst>
                                            <p:cond delay="0"/>
                                          </p:stCondLst>
                                        </p:cTn>
                                        <p:tgtEl>
                                          <p:spTgt spid="17453"/>
                                        </p:tgtEl>
                                        <p:attrNameLst>
                                          <p:attrName>style.visibility</p:attrName>
                                        </p:attrNameLst>
                                      </p:cBhvr>
                                      <p:to>
                                        <p:strVal val="visible"/>
                                      </p:to>
                                    </p:set>
                                    <p:animEffect transition="in" filter="wipe(down)">
                                      <p:cBhvr>
                                        <p:cTn id="58" dur="500"/>
                                        <p:tgtEl>
                                          <p:spTgt spid="17453"/>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7458"/>
                                        </p:tgtEl>
                                        <p:attrNameLst>
                                          <p:attrName>style.visibility</p:attrName>
                                        </p:attrNameLst>
                                      </p:cBhvr>
                                      <p:to>
                                        <p:strVal val="visible"/>
                                      </p:to>
                                    </p:set>
                                    <p:animEffect transition="in" filter="fade">
                                      <p:cBhvr>
                                        <p:cTn id="62" dur="500"/>
                                        <p:tgtEl>
                                          <p:spTgt spid="17458"/>
                                        </p:tgtEl>
                                      </p:cBhvr>
                                    </p:animEffect>
                                  </p:childTnLst>
                                </p:cTn>
                              </p:par>
                            </p:childTnLst>
                          </p:cTn>
                        </p:par>
                        <p:par>
                          <p:cTn id="63" fill="hold">
                            <p:stCondLst>
                              <p:cond delay="5500"/>
                            </p:stCondLst>
                            <p:childTnLst>
                              <p:par>
                                <p:cTn id="64" presetID="22" presetClass="entr" presetSubtype="4" fill="hold" nodeType="afterEffect">
                                  <p:stCondLst>
                                    <p:cond delay="0"/>
                                  </p:stCondLst>
                                  <p:childTnLst>
                                    <p:set>
                                      <p:cBhvr>
                                        <p:cTn id="65" dur="1" fill="hold">
                                          <p:stCondLst>
                                            <p:cond delay="0"/>
                                          </p:stCondLst>
                                        </p:cTn>
                                        <p:tgtEl>
                                          <p:spTgt spid="17417"/>
                                        </p:tgtEl>
                                        <p:attrNameLst>
                                          <p:attrName>style.visibility</p:attrName>
                                        </p:attrNameLst>
                                      </p:cBhvr>
                                      <p:to>
                                        <p:strVal val="visible"/>
                                      </p:to>
                                    </p:set>
                                    <p:animEffect transition="in" filter="wipe(down)">
                                      <p:cBhvr>
                                        <p:cTn id="66" dur="500"/>
                                        <p:tgtEl>
                                          <p:spTgt spid="17417"/>
                                        </p:tgtEl>
                                      </p:cBhvr>
                                    </p:animEffect>
                                  </p:childTnLst>
                                </p:cTn>
                              </p:par>
                            </p:childTnLst>
                          </p:cTn>
                        </p:par>
                        <p:par>
                          <p:cTn id="67" fill="hold">
                            <p:stCondLst>
                              <p:cond delay="6000"/>
                            </p:stCondLst>
                            <p:childTnLst>
                              <p:par>
                                <p:cTn id="68" presetID="23" presetClass="entr" presetSubtype="16" fill="hold" grpId="0" nodeType="afterEffect">
                                  <p:stCondLst>
                                    <p:cond delay="0"/>
                                  </p:stCondLst>
                                  <p:childTnLst>
                                    <p:set>
                                      <p:cBhvr>
                                        <p:cTn id="69" dur="1" fill="hold">
                                          <p:stCondLst>
                                            <p:cond delay="0"/>
                                          </p:stCondLst>
                                        </p:cTn>
                                        <p:tgtEl>
                                          <p:spTgt spid="17421"/>
                                        </p:tgtEl>
                                        <p:attrNameLst>
                                          <p:attrName>style.visibility</p:attrName>
                                        </p:attrNameLst>
                                      </p:cBhvr>
                                      <p:to>
                                        <p:strVal val="visible"/>
                                      </p:to>
                                    </p:set>
                                    <p:anim calcmode="lin" valueType="num">
                                      <p:cBhvr>
                                        <p:cTn id="70" dur="500" fill="hold"/>
                                        <p:tgtEl>
                                          <p:spTgt spid="17421"/>
                                        </p:tgtEl>
                                        <p:attrNameLst>
                                          <p:attrName>ppt_w</p:attrName>
                                        </p:attrNameLst>
                                      </p:cBhvr>
                                      <p:tavLst>
                                        <p:tav tm="0">
                                          <p:val>
                                            <p:fltVal val="0"/>
                                          </p:val>
                                        </p:tav>
                                        <p:tav tm="100000">
                                          <p:val>
                                            <p:strVal val="#ppt_w"/>
                                          </p:val>
                                        </p:tav>
                                      </p:tavLst>
                                    </p:anim>
                                    <p:anim calcmode="lin" valueType="num">
                                      <p:cBhvr>
                                        <p:cTn id="71" dur="500" fill="hold"/>
                                        <p:tgtEl>
                                          <p:spTgt spid="17421"/>
                                        </p:tgtEl>
                                        <p:attrNameLst>
                                          <p:attrName>ppt_h</p:attrName>
                                        </p:attrNameLst>
                                      </p:cBhvr>
                                      <p:tavLst>
                                        <p:tav tm="0">
                                          <p:val>
                                            <p:fltVal val="0"/>
                                          </p:val>
                                        </p:tav>
                                        <p:tav tm="100000">
                                          <p:val>
                                            <p:strVal val="#ppt_h"/>
                                          </p:val>
                                        </p:tav>
                                      </p:tavLst>
                                    </p:anim>
                                  </p:childTnLst>
                                </p:cTn>
                              </p:par>
                              <p:par>
                                <p:cTn id="72" presetID="19" presetClass="entr" presetSubtype="10" fill="hold" grpId="0" nodeType="with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fmla="#ppt_w*sin(2.5*pi*$)">
                                          <p:val>
                                            <p:fltVal val="0"/>
                                          </p:val>
                                        </p:tav>
                                        <p:tav tm="100000">
                                          <p:val>
                                            <p:fltVal val="1"/>
                                          </p:val>
                                        </p:tav>
                                      </p:tavLst>
                                    </p:anim>
                                    <p:anim calcmode="lin" valueType="num">
                                      <p:cBhvr>
                                        <p:cTn id="75" dur="500" fill="hold"/>
                                        <p:tgtEl>
                                          <p:spTgt spid="3"/>
                                        </p:tgtEl>
                                        <p:attrNameLst>
                                          <p:attrName>ppt_h</p:attrName>
                                        </p:attrNameLst>
                                      </p:cBhvr>
                                      <p:tavLst>
                                        <p:tav tm="0">
                                          <p:val>
                                            <p:strVal val="#ppt_h"/>
                                          </p:val>
                                        </p:tav>
                                        <p:tav tm="100000">
                                          <p:val>
                                            <p:strVal val="#ppt_h"/>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7425"/>
                                        </p:tgtEl>
                                        <p:attrNameLst>
                                          <p:attrName>style.visibility</p:attrName>
                                        </p:attrNameLst>
                                      </p:cBhvr>
                                      <p:to>
                                        <p:strVal val="visible"/>
                                      </p:to>
                                    </p:set>
                                    <p:animEffect transition="in" filter="wipe(left)">
                                      <p:cBhvr>
                                        <p:cTn id="79" dur="500"/>
                                        <p:tgtEl>
                                          <p:spTgt spid="17425"/>
                                        </p:tgtEl>
                                      </p:cBhvr>
                                    </p:animEffect>
                                  </p:childTnLst>
                                </p:cTn>
                              </p:par>
                            </p:childTnLst>
                          </p:cTn>
                        </p:par>
                        <p:par>
                          <p:cTn id="80" fill="hold">
                            <p:stCondLst>
                              <p:cond delay="7000"/>
                            </p:stCondLst>
                            <p:childTnLst>
                              <p:par>
                                <p:cTn id="81" presetID="22" presetClass="entr" presetSubtype="4" fill="hold" nodeType="afterEffect">
                                  <p:stCondLst>
                                    <p:cond delay="0"/>
                                  </p:stCondLst>
                                  <p:childTnLst>
                                    <p:set>
                                      <p:cBhvr>
                                        <p:cTn id="82" dur="1" fill="hold">
                                          <p:stCondLst>
                                            <p:cond delay="0"/>
                                          </p:stCondLst>
                                        </p:cTn>
                                        <p:tgtEl>
                                          <p:spTgt spid="17459"/>
                                        </p:tgtEl>
                                        <p:attrNameLst>
                                          <p:attrName>style.visibility</p:attrName>
                                        </p:attrNameLst>
                                      </p:cBhvr>
                                      <p:to>
                                        <p:strVal val="visible"/>
                                      </p:to>
                                    </p:set>
                                    <p:animEffect transition="in" filter="wipe(down)">
                                      <p:cBhvr>
                                        <p:cTn id="83" dur="500"/>
                                        <p:tgtEl>
                                          <p:spTgt spid="17459"/>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17464"/>
                                        </p:tgtEl>
                                        <p:attrNameLst>
                                          <p:attrName>style.visibility</p:attrName>
                                        </p:attrNameLst>
                                      </p:cBhvr>
                                      <p:to>
                                        <p:strVal val="visible"/>
                                      </p:to>
                                    </p:set>
                                    <p:animEffect transition="in" filter="fade">
                                      <p:cBhvr>
                                        <p:cTn id="87" dur="500"/>
                                        <p:tgtEl>
                                          <p:spTgt spid="17464"/>
                                        </p:tgtEl>
                                      </p:cBhvr>
                                    </p:animEffect>
                                  </p:childTnLst>
                                </p:cTn>
                              </p:par>
                            </p:childTnLst>
                          </p:cTn>
                        </p:par>
                        <p:par>
                          <p:cTn id="88" fill="hold">
                            <p:stCondLst>
                              <p:cond delay="8000"/>
                            </p:stCondLst>
                            <p:childTnLst>
                              <p:par>
                                <p:cTn id="89" presetID="22" presetClass="entr" presetSubtype="4" fill="hold" nodeType="afterEffect">
                                  <p:stCondLst>
                                    <p:cond delay="0"/>
                                  </p:stCondLst>
                                  <p:childTnLst>
                                    <p:set>
                                      <p:cBhvr>
                                        <p:cTn id="90" dur="1" fill="hold">
                                          <p:stCondLst>
                                            <p:cond delay="0"/>
                                          </p:stCondLst>
                                        </p:cTn>
                                        <p:tgtEl>
                                          <p:spTgt spid="17418"/>
                                        </p:tgtEl>
                                        <p:attrNameLst>
                                          <p:attrName>style.visibility</p:attrName>
                                        </p:attrNameLst>
                                      </p:cBhvr>
                                      <p:to>
                                        <p:strVal val="visible"/>
                                      </p:to>
                                    </p:set>
                                    <p:animEffect transition="in" filter="wipe(down)">
                                      <p:cBhvr>
                                        <p:cTn id="91" dur="500"/>
                                        <p:tgtEl>
                                          <p:spTgt spid="17418"/>
                                        </p:tgtEl>
                                      </p:cBhvr>
                                    </p:animEffect>
                                  </p:childTnLst>
                                </p:cTn>
                              </p:par>
                            </p:childTnLst>
                          </p:cTn>
                        </p:par>
                        <p:par>
                          <p:cTn id="92" fill="hold">
                            <p:stCondLst>
                              <p:cond delay="8500"/>
                            </p:stCondLst>
                            <p:childTnLst>
                              <p:par>
                                <p:cTn id="93" presetID="23" presetClass="entr" presetSubtype="16" fill="hold" grpId="0" nodeType="afterEffect">
                                  <p:stCondLst>
                                    <p:cond delay="0"/>
                                  </p:stCondLst>
                                  <p:childTnLst>
                                    <p:set>
                                      <p:cBhvr>
                                        <p:cTn id="94" dur="1" fill="hold">
                                          <p:stCondLst>
                                            <p:cond delay="0"/>
                                          </p:stCondLst>
                                        </p:cTn>
                                        <p:tgtEl>
                                          <p:spTgt spid="17422"/>
                                        </p:tgtEl>
                                        <p:attrNameLst>
                                          <p:attrName>style.visibility</p:attrName>
                                        </p:attrNameLst>
                                      </p:cBhvr>
                                      <p:to>
                                        <p:strVal val="visible"/>
                                      </p:to>
                                    </p:set>
                                    <p:anim calcmode="lin" valueType="num">
                                      <p:cBhvr>
                                        <p:cTn id="95" dur="500" fill="hold"/>
                                        <p:tgtEl>
                                          <p:spTgt spid="17422"/>
                                        </p:tgtEl>
                                        <p:attrNameLst>
                                          <p:attrName>ppt_w</p:attrName>
                                        </p:attrNameLst>
                                      </p:cBhvr>
                                      <p:tavLst>
                                        <p:tav tm="0">
                                          <p:val>
                                            <p:fltVal val="0"/>
                                          </p:val>
                                        </p:tav>
                                        <p:tav tm="100000">
                                          <p:val>
                                            <p:strVal val="#ppt_w"/>
                                          </p:val>
                                        </p:tav>
                                      </p:tavLst>
                                    </p:anim>
                                    <p:anim calcmode="lin" valueType="num">
                                      <p:cBhvr>
                                        <p:cTn id="96" dur="500" fill="hold"/>
                                        <p:tgtEl>
                                          <p:spTgt spid="17422"/>
                                        </p:tgtEl>
                                        <p:attrNameLst>
                                          <p:attrName>ppt_h</p:attrName>
                                        </p:attrNameLst>
                                      </p:cBhvr>
                                      <p:tavLst>
                                        <p:tav tm="0">
                                          <p:val>
                                            <p:fltVal val="0"/>
                                          </p:val>
                                        </p:tav>
                                        <p:tav tm="100000">
                                          <p:val>
                                            <p:strVal val="#ppt_h"/>
                                          </p:val>
                                        </p:tav>
                                      </p:tavLst>
                                    </p:anim>
                                  </p:childTnLst>
                                </p:cTn>
                              </p:par>
                              <p:par>
                                <p:cTn id="97" presetID="19" presetClass="entr" presetSubtype="10" fill="hold" grpId="0"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p:cTn id="99" dur="500" fill="hold"/>
                                        <p:tgtEl>
                                          <p:spTgt spid="4"/>
                                        </p:tgtEl>
                                        <p:attrNameLst>
                                          <p:attrName>ppt_w</p:attrName>
                                        </p:attrNameLst>
                                      </p:cBhvr>
                                      <p:tavLst>
                                        <p:tav tm="0" fmla="#ppt_w*sin(2.5*pi*$)">
                                          <p:val>
                                            <p:fltVal val="0"/>
                                          </p:val>
                                        </p:tav>
                                        <p:tav tm="100000">
                                          <p:val>
                                            <p:fltVal val="1"/>
                                          </p:val>
                                        </p:tav>
                                      </p:tavLst>
                                    </p:anim>
                                    <p:anim calcmode="lin" valueType="num">
                                      <p:cBhvr>
                                        <p:cTn id="100" dur="500" fill="hold"/>
                                        <p:tgtEl>
                                          <p:spTgt spid="4"/>
                                        </p:tgtEl>
                                        <p:attrNameLst>
                                          <p:attrName>ppt_h</p:attrName>
                                        </p:attrNameLst>
                                      </p:cBhvr>
                                      <p:tavLst>
                                        <p:tav tm="0">
                                          <p:val>
                                            <p:strVal val="#ppt_h"/>
                                          </p:val>
                                        </p:tav>
                                        <p:tav tm="100000">
                                          <p:val>
                                            <p:strVal val="#ppt_h"/>
                                          </p:val>
                                        </p:tav>
                                      </p:tavLst>
                                    </p:anim>
                                  </p:childTnLst>
                                </p:cTn>
                              </p:par>
                            </p:childTnLst>
                          </p:cTn>
                        </p:par>
                        <p:par>
                          <p:cTn id="101" fill="hold">
                            <p:stCondLst>
                              <p:cond delay="9000"/>
                            </p:stCondLst>
                            <p:childTnLst>
                              <p:par>
                                <p:cTn id="102" presetID="22" presetClass="entr" presetSubtype="8" fill="hold" grpId="0" nodeType="afterEffect">
                                  <p:stCondLst>
                                    <p:cond delay="0"/>
                                  </p:stCondLst>
                                  <p:childTnLst>
                                    <p:set>
                                      <p:cBhvr>
                                        <p:cTn id="103" dur="1" fill="hold">
                                          <p:stCondLst>
                                            <p:cond delay="0"/>
                                          </p:stCondLst>
                                        </p:cTn>
                                        <p:tgtEl>
                                          <p:spTgt spid="17426"/>
                                        </p:tgtEl>
                                        <p:attrNameLst>
                                          <p:attrName>style.visibility</p:attrName>
                                        </p:attrNameLst>
                                      </p:cBhvr>
                                      <p:to>
                                        <p:strVal val="visible"/>
                                      </p:to>
                                    </p:set>
                                    <p:animEffect transition="in" filter="wipe(left)">
                                      <p:cBhvr>
                                        <p:cTn id="104" dur="500"/>
                                        <p:tgtEl>
                                          <p:spTgt spid="17426"/>
                                        </p:tgtEl>
                                      </p:cBhvr>
                                    </p:animEffect>
                                  </p:childTnLst>
                                </p:cTn>
                              </p:par>
                            </p:childTnLst>
                          </p:cTn>
                        </p:par>
                        <p:par>
                          <p:cTn id="105" fill="hold">
                            <p:stCondLst>
                              <p:cond delay="9500"/>
                            </p:stCondLst>
                            <p:childTnLst>
                              <p:par>
                                <p:cTn id="106" presetID="22" presetClass="entr" presetSubtype="4" fill="hold" nodeType="afterEffect">
                                  <p:stCondLst>
                                    <p:cond delay="0"/>
                                  </p:stCondLst>
                                  <p:childTnLst>
                                    <p:set>
                                      <p:cBhvr>
                                        <p:cTn id="107" dur="1" fill="hold">
                                          <p:stCondLst>
                                            <p:cond delay="0"/>
                                          </p:stCondLst>
                                        </p:cTn>
                                        <p:tgtEl>
                                          <p:spTgt spid="17465"/>
                                        </p:tgtEl>
                                        <p:attrNameLst>
                                          <p:attrName>style.visibility</p:attrName>
                                        </p:attrNameLst>
                                      </p:cBhvr>
                                      <p:to>
                                        <p:strVal val="visible"/>
                                      </p:to>
                                    </p:set>
                                    <p:animEffect transition="in" filter="wipe(down)">
                                      <p:cBhvr>
                                        <p:cTn id="108" dur="500"/>
                                        <p:tgtEl>
                                          <p:spTgt spid="17465"/>
                                        </p:tgtEl>
                                      </p:cBhvr>
                                    </p:animEffect>
                                  </p:childTnLst>
                                </p:cTn>
                              </p:par>
                            </p:childTnLst>
                          </p:cTn>
                        </p:par>
                        <p:par>
                          <p:cTn id="109" fill="hold">
                            <p:stCondLst>
                              <p:cond delay="10000"/>
                            </p:stCondLst>
                            <p:childTnLst>
                              <p:par>
                                <p:cTn id="110" presetID="10" presetClass="entr" presetSubtype="0" fill="hold" grpId="0" nodeType="afterEffect">
                                  <p:stCondLst>
                                    <p:cond delay="0"/>
                                  </p:stCondLst>
                                  <p:childTnLst>
                                    <p:set>
                                      <p:cBhvr>
                                        <p:cTn id="111" dur="1" fill="hold">
                                          <p:stCondLst>
                                            <p:cond delay="0"/>
                                          </p:stCondLst>
                                        </p:cTn>
                                        <p:tgtEl>
                                          <p:spTgt spid="17470"/>
                                        </p:tgtEl>
                                        <p:attrNameLst>
                                          <p:attrName>style.visibility</p:attrName>
                                        </p:attrNameLst>
                                      </p:cBhvr>
                                      <p:to>
                                        <p:strVal val="visible"/>
                                      </p:to>
                                    </p:set>
                                    <p:animEffect transition="in" filter="fade">
                                      <p:cBhvr>
                                        <p:cTn id="112"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7419" grpId="0" bldLvl="0" animBg="1" autoUpdateAnimBg="0"/>
      <p:bldP spid="17420" grpId="0" bldLvl="0" animBg="1" autoUpdateAnimBg="0"/>
      <p:bldP spid="17421" grpId="0" bldLvl="0" animBg="1" autoUpdateAnimBg="0"/>
      <p:bldP spid="17422" grpId="0" bldLvl="0" animBg="1" autoUpdateAnimBg="0"/>
      <p:bldP spid="17423" grpId="0" bldLvl="0" animBg="1"/>
      <p:bldP spid="17424" grpId="0" bldLvl="0" animBg="1"/>
      <p:bldP spid="17425" grpId="0" bldLvl="0" animBg="1"/>
      <p:bldP spid="17426" grpId="0" bldLvl="0" animBg="1"/>
      <p:bldP spid="17452" grpId="0" autoUpdateAnimBg="0"/>
      <p:bldP spid="17458" grpId="0" autoUpdateAnimBg="0"/>
      <p:bldP spid="17464" grpId="0" autoUpdateAnimBg="0"/>
      <p:bldP spid="17470" grpId="0" autoUpdateAnimBg="0"/>
      <p:bldP spid="290" grpId="0" animBg="1"/>
      <p:bldP spid="2" grpId="0" animBg="1"/>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9580" y="1894840"/>
            <a:ext cx="4143375" cy="2306955"/>
          </a:xfrm>
          <a:prstGeom prst="rect">
            <a:avLst/>
          </a:prstGeom>
          <a:blipFill rotWithShape="1">
            <a:blip r:embed="rId3"/>
            <a:stretch>
              <a:fillRect/>
            </a:stretch>
          </a:blipFill>
          <a:ln w="254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40955" y="1894205"/>
            <a:ext cx="4143375" cy="2306955"/>
          </a:xfrm>
          <a:prstGeom prst="rect">
            <a:avLst/>
          </a:prstGeom>
          <a:blipFill rotWithShape="1">
            <a:blip r:embed="rId4"/>
            <a:stretch>
              <a:fillRect/>
            </a:stretch>
          </a:blipFill>
          <a:ln w="254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15397" name="矩形 41"/>
          <p:cNvSpPr>
            <a:spLocks noChangeArrowheads="1"/>
          </p:cNvSpPr>
          <p:nvPr/>
        </p:nvSpPr>
        <p:spPr bwMode="auto">
          <a:xfrm>
            <a:off x="0" y="5146675"/>
            <a:ext cx="12192000" cy="1314450"/>
          </a:xfrm>
          <a:prstGeom prst="rect">
            <a:avLst/>
          </a:prstGeom>
          <a:solidFill>
            <a:schemeClr val="bg1">
              <a:alpha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9" name="组合 43"/>
          <p:cNvGrpSpPr/>
          <p:nvPr/>
        </p:nvGrpSpPr>
        <p:grpSpPr bwMode="auto">
          <a:xfrm>
            <a:off x="448945" y="5314950"/>
            <a:ext cx="897255" cy="897255"/>
            <a:chOff x="0" y="0"/>
            <a:chExt cx="897200" cy="897200"/>
          </a:xfrm>
        </p:grpSpPr>
        <p:sp>
          <p:nvSpPr>
            <p:cNvPr id="15400" name="椭圆 59"/>
            <p:cNvSpPr>
              <a:spLocks noChangeArrowheads="1"/>
            </p:cNvSpPr>
            <p:nvPr/>
          </p:nvSpPr>
          <p:spPr bwMode="auto">
            <a:xfrm>
              <a:off x="411" y="209"/>
              <a:ext cx="896937" cy="897139"/>
            </a:xfrm>
            <a:prstGeom prst="ellipse">
              <a:avLst/>
            </a:prstGeom>
            <a:noFill/>
            <a:ln w="12700">
              <a:solidFill>
                <a:schemeClr val="bg1"/>
              </a:solidFill>
            </a:ln>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402" name="组合 54"/>
          <p:cNvGrpSpPr/>
          <p:nvPr/>
        </p:nvGrpSpPr>
        <p:grpSpPr bwMode="auto">
          <a:xfrm>
            <a:off x="8147050" y="5314950"/>
            <a:ext cx="897255" cy="897255"/>
            <a:chOff x="0" y="0"/>
            <a:chExt cx="897200" cy="897200"/>
          </a:xfrm>
        </p:grpSpPr>
        <p:sp>
          <p:nvSpPr>
            <p:cNvPr id="15403" name="椭圆 57"/>
            <p:cNvSpPr>
              <a:spLocks noChangeArrowheads="1"/>
            </p:cNvSpPr>
            <p:nvPr/>
          </p:nvSpPr>
          <p:spPr bwMode="auto">
            <a:xfrm>
              <a:off x="-138" y="209"/>
              <a:ext cx="896938" cy="897139"/>
            </a:xfrm>
            <a:prstGeom prst="ellipse">
              <a:avLst/>
            </a:prstGeom>
            <a:noFill/>
            <a:ln w="12700">
              <a:solidFill>
                <a:schemeClr val="bg1"/>
              </a:solidFill>
            </a:ln>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405" name="组合 55"/>
          <p:cNvGrpSpPr/>
          <p:nvPr/>
        </p:nvGrpSpPr>
        <p:grpSpPr bwMode="auto">
          <a:xfrm>
            <a:off x="4298315" y="5314950"/>
            <a:ext cx="897255" cy="897255"/>
            <a:chOff x="0" y="0"/>
            <a:chExt cx="897200" cy="897200"/>
          </a:xfrm>
        </p:grpSpPr>
        <p:sp>
          <p:nvSpPr>
            <p:cNvPr id="15406" name="椭圆 55"/>
            <p:cNvSpPr>
              <a:spLocks noChangeArrowheads="1"/>
            </p:cNvSpPr>
            <p:nvPr/>
          </p:nvSpPr>
          <p:spPr bwMode="auto">
            <a:xfrm>
              <a:off x="-657" y="209"/>
              <a:ext cx="898525" cy="897139"/>
            </a:xfrm>
            <a:prstGeom prst="ellipse">
              <a:avLst/>
            </a:prstGeom>
            <a:noFill/>
            <a:ln w="12700">
              <a:solidFill>
                <a:schemeClr val="bg1"/>
              </a:solidFill>
            </a:ln>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9268" name="矩形 57"/>
          <p:cNvSpPr>
            <a:spLocks noChangeArrowheads="1"/>
          </p:cNvSpPr>
          <p:nvPr/>
        </p:nvSpPr>
        <p:spPr bwMode="auto">
          <a:xfrm>
            <a:off x="1346835" y="5616575"/>
            <a:ext cx="2875915"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32" name="TextBox 24"/>
          <p:cNvSpPr txBox="1"/>
          <p:nvPr/>
        </p:nvSpPr>
        <p:spPr>
          <a:xfrm>
            <a:off x="1346964" y="531523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 name="矩形 57"/>
          <p:cNvSpPr>
            <a:spLocks noChangeArrowheads="1"/>
          </p:cNvSpPr>
          <p:nvPr/>
        </p:nvSpPr>
        <p:spPr bwMode="auto">
          <a:xfrm>
            <a:off x="5196205" y="5616575"/>
            <a:ext cx="2875915"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3" name="TextBox 24"/>
          <p:cNvSpPr txBox="1"/>
          <p:nvPr/>
        </p:nvSpPr>
        <p:spPr>
          <a:xfrm>
            <a:off x="5196334" y="531523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57"/>
          <p:cNvSpPr>
            <a:spLocks noChangeArrowheads="1"/>
          </p:cNvSpPr>
          <p:nvPr/>
        </p:nvSpPr>
        <p:spPr bwMode="auto">
          <a:xfrm>
            <a:off x="9044305" y="5616575"/>
            <a:ext cx="2875915"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a:t>
            </a:r>
            <a:r>
              <a:rPr lang="en-US" sz="1200" dirty="0">
                <a:solidFill>
                  <a:schemeClr val="bg1"/>
                </a:solidFill>
                <a:latin typeface="微软雅黑" panose="020B0503020204020204" charset="-122"/>
                <a:ea typeface="微软雅黑" panose="020B0503020204020204" charset="-122"/>
                <a:cs typeface="+mn-ea"/>
                <a:sym typeface="+mn-lt"/>
              </a:rPr>
              <a:t>.</a:t>
            </a:r>
          </a:p>
        </p:txBody>
      </p:sp>
      <p:sp>
        <p:nvSpPr>
          <p:cNvPr id="5" name="TextBox 24"/>
          <p:cNvSpPr txBox="1"/>
          <p:nvPr/>
        </p:nvSpPr>
        <p:spPr>
          <a:xfrm>
            <a:off x="9044434" y="531523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矩形 5"/>
          <p:cNvSpPr/>
          <p:nvPr/>
        </p:nvSpPr>
        <p:spPr>
          <a:xfrm>
            <a:off x="3578225" y="1653540"/>
            <a:ext cx="5044440" cy="2788920"/>
          </a:xfrm>
          <a:prstGeom prst="rect">
            <a:avLst/>
          </a:prstGeom>
          <a:blipFill rotWithShape="1">
            <a:blip r:embed="rId5"/>
            <a:stretch>
              <a:fillRect/>
            </a:stretch>
          </a:blipFill>
          <a:ln w="254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edge">
                                      <p:cBhvr>
                                        <p:cTn id="20" dur="500"/>
                                        <p:tgtEl>
                                          <p:spTgt spid="9"/>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edge">
                                      <p:cBhvr>
                                        <p:cTn id="23" dur="500"/>
                                        <p:tgtEl>
                                          <p:spTgt spid="8"/>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15397"/>
                                        </p:tgtEl>
                                        <p:attrNameLst>
                                          <p:attrName>style.visibility</p:attrName>
                                        </p:attrNameLst>
                                      </p:cBhvr>
                                      <p:to>
                                        <p:strVal val="visible"/>
                                      </p:to>
                                    </p:set>
                                    <p:animEffect transition="in" filter="randombar(horizontal)">
                                      <p:cBhvr>
                                        <p:cTn id="33" dur="500"/>
                                        <p:tgtEl>
                                          <p:spTgt spid="15397"/>
                                        </p:tgtEl>
                                      </p:cBhvr>
                                    </p:animEffect>
                                  </p:childTnLst>
                                </p:cTn>
                              </p:par>
                            </p:childTnLst>
                          </p:cTn>
                        </p:par>
                        <p:par>
                          <p:cTn id="34" fill="hold">
                            <p:stCondLst>
                              <p:cond delay="2500"/>
                            </p:stCondLst>
                            <p:childTnLst>
                              <p:par>
                                <p:cTn id="35" presetID="35" presetClass="entr" presetSubtype="0" fill="hold" nodeType="afterEffect">
                                  <p:stCondLst>
                                    <p:cond delay="0"/>
                                  </p:stCondLst>
                                  <p:childTnLst>
                                    <p:set>
                                      <p:cBhvr>
                                        <p:cTn id="36" dur="1" fill="hold">
                                          <p:stCondLst>
                                            <p:cond delay="0"/>
                                          </p:stCondLst>
                                        </p:cTn>
                                        <p:tgtEl>
                                          <p:spTgt spid="15399"/>
                                        </p:tgtEl>
                                        <p:attrNameLst>
                                          <p:attrName>style.visibility</p:attrName>
                                        </p:attrNameLst>
                                      </p:cBhvr>
                                      <p:to>
                                        <p:strVal val="visible"/>
                                      </p:to>
                                    </p:set>
                                    <p:animEffect transition="in" filter="fade">
                                      <p:cBhvr>
                                        <p:cTn id="37" dur="500"/>
                                        <p:tgtEl>
                                          <p:spTgt spid="15399"/>
                                        </p:tgtEl>
                                      </p:cBhvr>
                                    </p:animEffect>
                                    <p:anim calcmode="lin" valueType="num">
                                      <p:cBhvr>
                                        <p:cTn id="38" dur="500" fill="hold"/>
                                        <p:tgtEl>
                                          <p:spTgt spid="15399"/>
                                        </p:tgtEl>
                                        <p:attrNameLst>
                                          <p:attrName>style.rotation</p:attrName>
                                        </p:attrNameLst>
                                      </p:cBhvr>
                                      <p:tavLst>
                                        <p:tav tm="0">
                                          <p:val>
                                            <p:fltVal val="720"/>
                                          </p:val>
                                        </p:tav>
                                        <p:tav tm="100000">
                                          <p:val>
                                            <p:fltVal val="0"/>
                                          </p:val>
                                        </p:tav>
                                      </p:tavLst>
                                    </p:anim>
                                    <p:anim calcmode="lin" valueType="num">
                                      <p:cBhvr>
                                        <p:cTn id="39" dur="500" fill="hold"/>
                                        <p:tgtEl>
                                          <p:spTgt spid="15399"/>
                                        </p:tgtEl>
                                        <p:attrNameLst>
                                          <p:attrName>ppt_h</p:attrName>
                                        </p:attrNameLst>
                                      </p:cBhvr>
                                      <p:tavLst>
                                        <p:tav tm="0">
                                          <p:val>
                                            <p:fltVal val="0"/>
                                          </p:val>
                                        </p:tav>
                                        <p:tav tm="100000">
                                          <p:val>
                                            <p:strVal val="#ppt_h"/>
                                          </p:val>
                                        </p:tav>
                                      </p:tavLst>
                                    </p:anim>
                                    <p:anim calcmode="lin" valueType="num">
                                      <p:cBhvr>
                                        <p:cTn id="40" dur="500" fill="hold"/>
                                        <p:tgtEl>
                                          <p:spTgt spid="15399"/>
                                        </p:tgtEl>
                                        <p:attrNameLst>
                                          <p:attrName>ppt_w</p:attrName>
                                        </p:attrNameLst>
                                      </p:cBhvr>
                                      <p:tavLst>
                                        <p:tav tm="0">
                                          <p:val>
                                            <p:fltVal val="0"/>
                                          </p:val>
                                        </p:tav>
                                        <p:tav tm="100000">
                                          <p:val>
                                            <p:strVal val="#ppt_w"/>
                                          </p:val>
                                        </p:tav>
                                      </p:tavLst>
                                    </p:anim>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ppt_y</p:attrName>
                                        </p:attrNameLst>
                                      </p:cBhvr>
                                      <p:tavLst>
                                        <p:tav tm="0">
                                          <p:val>
                                            <p:strVal val="#ppt_y+#ppt_h*1.125000"/>
                                          </p:val>
                                        </p:tav>
                                        <p:tav tm="100000">
                                          <p:val>
                                            <p:strVal val="#ppt_y"/>
                                          </p:val>
                                        </p:tav>
                                      </p:tavLst>
                                    </p:anim>
                                    <p:animEffect transition="in" filter="wipe(up)">
                                      <p:cBhvr>
                                        <p:cTn id="45" dur="500"/>
                                        <p:tgtEl>
                                          <p:spTgt spid="32"/>
                                        </p:tgtEl>
                                      </p:cBhvr>
                                    </p:animEffect>
                                  </p:childTnLst>
                                </p:cTn>
                              </p:par>
                              <p:par>
                                <p:cTn id="46" presetID="14" presetClass="entr" presetSubtype="5" fill="hold" grpId="0" nodeType="withEffect">
                                  <p:stCondLst>
                                    <p:cond delay="0"/>
                                  </p:stCondLst>
                                  <p:childTnLst>
                                    <p:set>
                                      <p:cBhvr>
                                        <p:cTn id="47" dur="1" fill="hold">
                                          <p:stCondLst>
                                            <p:cond delay="0"/>
                                          </p:stCondLst>
                                        </p:cTn>
                                        <p:tgtEl>
                                          <p:spTgt spid="9268"/>
                                        </p:tgtEl>
                                        <p:attrNameLst>
                                          <p:attrName>style.visibility</p:attrName>
                                        </p:attrNameLst>
                                      </p:cBhvr>
                                      <p:to>
                                        <p:strVal val="visible"/>
                                      </p:to>
                                    </p:set>
                                    <p:animEffect transition="in" filter="randombar(vertical)">
                                      <p:cBhvr>
                                        <p:cTn id="48" dur="500"/>
                                        <p:tgtEl>
                                          <p:spTgt spid="9268"/>
                                        </p:tgtEl>
                                      </p:cBhvr>
                                    </p:animEffect>
                                  </p:childTnLst>
                                </p:cTn>
                              </p:par>
                            </p:childTnLst>
                          </p:cTn>
                        </p:par>
                        <p:par>
                          <p:cTn id="49" fill="hold">
                            <p:stCondLst>
                              <p:cond delay="3500"/>
                            </p:stCondLst>
                            <p:childTnLst>
                              <p:par>
                                <p:cTn id="50" presetID="35" presetClass="entr" presetSubtype="0" fill="hold" nodeType="afterEffect">
                                  <p:stCondLst>
                                    <p:cond delay="0"/>
                                  </p:stCondLst>
                                  <p:childTnLst>
                                    <p:set>
                                      <p:cBhvr>
                                        <p:cTn id="51" dur="1" fill="hold">
                                          <p:stCondLst>
                                            <p:cond delay="0"/>
                                          </p:stCondLst>
                                        </p:cTn>
                                        <p:tgtEl>
                                          <p:spTgt spid="15405"/>
                                        </p:tgtEl>
                                        <p:attrNameLst>
                                          <p:attrName>style.visibility</p:attrName>
                                        </p:attrNameLst>
                                      </p:cBhvr>
                                      <p:to>
                                        <p:strVal val="visible"/>
                                      </p:to>
                                    </p:set>
                                    <p:animEffect transition="in" filter="fade">
                                      <p:cBhvr>
                                        <p:cTn id="52" dur="500"/>
                                        <p:tgtEl>
                                          <p:spTgt spid="15405"/>
                                        </p:tgtEl>
                                      </p:cBhvr>
                                    </p:animEffect>
                                    <p:anim calcmode="lin" valueType="num">
                                      <p:cBhvr>
                                        <p:cTn id="53" dur="500" fill="hold"/>
                                        <p:tgtEl>
                                          <p:spTgt spid="15405"/>
                                        </p:tgtEl>
                                        <p:attrNameLst>
                                          <p:attrName>style.rotation</p:attrName>
                                        </p:attrNameLst>
                                      </p:cBhvr>
                                      <p:tavLst>
                                        <p:tav tm="0">
                                          <p:val>
                                            <p:fltVal val="720"/>
                                          </p:val>
                                        </p:tav>
                                        <p:tav tm="100000">
                                          <p:val>
                                            <p:fltVal val="0"/>
                                          </p:val>
                                        </p:tav>
                                      </p:tavLst>
                                    </p:anim>
                                    <p:anim calcmode="lin" valueType="num">
                                      <p:cBhvr>
                                        <p:cTn id="54" dur="500" fill="hold"/>
                                        <p:tgtEl>
                                          <p:spTgt spid="15405"/>
                                        </p:tgtEl>
                                        <p:attrNameLst>
                                          <p:attrName>ppt_h</p:attrName>
                                        </p:attrNameLst>
                                      </p:cBhvr>
                                      <p:tavLst>
                                        <p:tav tm="0">
                                          <p:val>
                                            <p:fltVal val="0"/>
                                          </p:val>
                                        </p:tav>
                                        <p:tav tm="100000">
                                          <p:val>
                                            <p:strVal val="#ppt_h"/>
                                          </p:val>
                                        </p:tav>
                                      </p:tavLst>
                                    </p:anim>
                                    <p:anim calcmode="lin" valueType="num">
                                      <p:cBhvr>
                                        <p:cTn id="55" dur="500" fill="hold"/>
                                        <p:tgtEl>
                                          <p:spTgt spid="15405"/>
                                        </p:tgtEl>
                                        <p:attrNameLst>
                                          <p:attrName>ppt_w</p:attrName>
                                        </p:attrNameLst>
                                      </p:cBhvr>
                                      <p:tavLst>
                                        <p:tav tm="0">
                                          <p:val>
                                            <p:fltVal val="0"/>
                                          </p:val>
                                        </p:tav>
                                        <p:tav tm="100000">
                                          <p:val>
                                            <p:strVal val="#ppt_w"/>
                                          </p:val>
                                        </p:tav>
                                      </p:tavLst>
                                    </p:anim>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p:tgtEl>
                                          <p:spTgt spid="3"/>
                                        </p:tgtEl>
                                        <p:attrNameLst>
                                          <p:attrName>ppt_y</p:attrName>
                                        </p:attrNameLst>
                                      </p:cBhvr>
                                      <p:tavLst>
                                        <p:tav tm="0">
                                          <p:val>
                                            <p:strVal val="#ppt_y+#ppt_h*1.125000"/>
                                          </p:val>
                                        </p:tav>
                                        <p:tav tm="100000">
                                          <p:val>
                                            <p:strVal val="#ppt_y"/>
                                          </p:val>
                                        </p:tav>
                                      </p:tavLst>
                                    </p:anim>
                                    <p:animEffect transition="in" filter="wipe(up)">
                                      <p:cBhvr>
                                        <p:cTn id="60" dur="500"/>
                                        <p:tgtEl>
                                          <p:spTgt spid="3"/>
                                        </p:tgtEl>
                                      </p:cBhvr>
                                    </p:animEffect>
                                  </p:childTnLst>
                                </p:cTn>
                              </p:par>
                              <p:par>
                                <p:cTn id="61" presetID="14" presetClass="entr" presetSubtype="5" fill="hold" grpId="0" nodeType="with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randombar(vertical)">
                                      <p:cBhvr>
                                        <p:cTn id="63" dur="500"/>
                                        <p:tgtEl>
                                          <p:spTgt spid="2"/>
                                        </p:tgtEl>
                                      </p:cBhvr>
                                    </p:animEffect>
                                  </p:childTnLst>
                                </p:cTn>
                              </p:par>
                            </p:childTnLst>
                          </p:cTn>
                        </p:par>
                        <p:par>
                          <p:cTn id="64" fill="hold">
                            <p:stCondLst>
                              <p:cond delay="4500"/>
                            </p:stCondLst>
                            <p:childTnLst>
                              <p:par>
                                <p:cTn id="65" presetID="35" presetClass="entr" presetSubtype="0" fill="hold" nodeType="afterEffect">
                                  <p:stCondLst>
                                    <p:cond delay="0"/>
                                  </p:stCondLst>
                                  <p:childTnLst>
                                    <p:set>
                                      <p:cBhvr>
                                        <p:cTn id="66" dur="1" fill="hold">
                                          <p:stCondLst>
                                            <p:cond delay="0"/>
                                          </p:stCondLst>
                                        </p:cTn>
                                        <p:tgtEl>
                                          <p:spTgt spid="15402"/>
                                        </p:tgtEl>
                                        <p:attrNameLst>
                                          <p:attrName>style.visibility</p:attrName>
                                        </p:attrNameLst>
                                      </p:cBhvr>
                                      <p:to>
                                        <p:strVal val="visible"/>
                                      </p:to>
                                    </p:set>
                                    <p:animEffect transition="in" filter="fade">
                                      <p:cBhvr>
                                        <p:cTn id="67" dur="500"/>
                                        <p:tgtEl>
                                          <p:spTgt spid="15402"/>
                                        </p:tgtEl>
                                      </p:cBhvr>
                                    </p:animEffect>
                                    <p:anim calcmode="lin" valueType="num">
                                      <p:cBhvr>
                                        <p:cTn id="68" dur="500" fill="hold"/>
                                        <p:tgtEl>
                                          <p:spTgt spid="15402"/>
                                        </p:tgtEl>
                                        <p:attrNameLst>
                                          <p:attrName>style.rotation</p:attrName>
                                        </p:attrNameLst>
                                      </p:cBhvr>
                                      <p:tavLst>
                                        <p:tav tm="0">
                                          <p:val>
                                            <p:fltVal val="720"/>
                                          </p:val>
                                        </p:tav>
                                        <p:tav tm="100000">
                                          <p:val>
                                            <p:fltVal val="0"/>
                                          </p:val>
                                        </p:tav>
                                      </p:tavLst>
                                    </p:anim>
                                    <p:anim calcmode="lin" valueType="num">
                                      <p:cBhvr>
                                        <p:cTn id="69" dur="500" fill="hold"/>
                                        <p:tgtEl>
                                          <p:spTgt spid="15402"/>
                                        </p:tgtEl>
                                        <p:attrNameLst>
                                          <p:attrName>ppt_h</p:attrName>
                                        </p:attrNameLst>
                                      </p:cBhvr>
                                      <p:tavLst>
                                        <p:tav tm="0">
                                          <p:val>
                                            <p:fltVal val="0"/>
                                          </p:val>
                                        </p:tav>
                                        <p:tav tm="100000">
                                          <p:val>
                                            <p:strVal val="#ppt_h"/>
                                          </p:val>
                                        </p:tav>
                                      </p:tavLst>
                                    </p:anim>
                                    <p:anim calcmode="lin" valueType="num">
                                      <p:cBhvr>
                                        <p:cTn id="70" dur="500" fill="hold"/>
                                        <p:tgtEl>
                                          <p:spTgt spid="15402"/>
                                        </p:tgtEl>
                                        <p:attrNameLst>
                                          <p:attrName>ppt_w</p:attrName>
                                        </p:attrNameLst>
                                      </p:cBhvr>
                                      <p:tavLst>
                                        <p:tav tm="0">
                                          <p:val>
                                            <p:fltVal val="0"/>
                                          </p:val>
                                        </p:tav>
                                        <p:tav tm="100000">
                                          <p:val>
                                            <p:strVal val="#ppt_w"/>
                                          </p:val>
                                        </p:tav>
                                      </p:tavLst>
                                    </p:anim>
                                  </p:childTnLst>
                                </p:cTn>
                              </p:par>
                            </p:childTnLst>
                          </p:cTn>
                        </p:par>
                        <p:par>
                          <p:cTn id="71" fill="hold">
                            <p:stCondLst>
                              <p:cond delay="5000"/>
                            </p:stCondLst>
                            <p:childTnLst>
                              <p:par>
                                <p:cTn id="72" presetID="12" presetClass="entr" presetSubtype="4"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p:tgtEl>
                                          <p:spTgt spid="5"/>
                                        </p:tgtEl>
                                        <p:attrNameLst>
                                          <p:attrName>ppt_y</p:attrName>
                                        </p:attrNameLst>
                                      </p:cBhvr>
                                      <p:tavLst>
                                        <p:tav tm="0">
                                          <p:val>
                                            <p:strVal val="#ppt_y+#ppt_h*1.125000"/>
                                          </p:val>
                                        </p:tav>
                                        <p:tav tm="100000">
                                          <p:val>
                                            <p:strVal val="#ppt_y"/>
                                          </p:val>
                                        </p:tav>
                                      </p:tavLst>
                                    </p:anim>
                                    <p:animEffect transition="in" filter="wipe(up)">
                                      <p:cBhvr>
                                        <p:cTn id="75" dur="500"/>
                                        <p:tgtEl>
                                          <p:spTgt spid="5"/>
                                        </p:tgtEl>
                                      </p:cBhvr>
                                    </p:animEffect>
                                  </p:childTnLst>
                                </p:cTn>
                              </p:par>
                              <p:par>
                                <p:cTn id="76" presetID="14" presetClass="entr" presetSubtype="5" fill="hold" grpId="0" nodeType="with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randombar(vertical)">
                                      <p:cBhvr>
                                        <p:cTn id="7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P spid="12" grpId="1"/>
      <p:bldP spid="15397" grpId="0" animBg="1"/>
      <p:bldP spid="9268" grpId="0"/>
      <p:bldP spid="32" grpId="0"/>
      <p:bldP spid="2" grpId="0"/>
      <p:bldP spid="3" grpId="0"/>
      <p:bldP spid="4" grpId="0"/>
      <p:bldP spid="5" grpId="0"/>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cxnSp>
        <p:nvCxnSpPr>
          <p:cNvPr id="19493" name="直接连接符 62"/>
          <p:cNvCxnSpPr>
            <a:cxnSpLocks noChangeShapeType="1"/>
          </p:cNvCxnSpPr>
          <p:nvPr/>
        </p:nvCxnSpPr>
        <p:spPr bwMode="auto">
          <a:xfrm>
            <a:off x="8181658" y="236823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1185228" y="236823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8181658" y="4426585"/>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1185228" y="4426585"/>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9499" name="任意多边形 66"/>
          <p:cNvSpPr/>
          <p:nvPr/>
        </p:nvSpPr>
        <p:spPr bwMode="auto">
          <a:xfrm>
            <a:off x="1248410" y="1944370"/>
            <a:ext cx="320675" cy="31940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9501" name="矩形 68"/>
          <p:cNvSpPr>
            <a:spLocks noChangeArrowheads="1"/>
          </p:cNvSpPr>
          <p:nvPr/>
        </p:nvSpPr>
        <p:spPr bwMode="auto">
          <a:xfrm>
            <a:off x="1185545" y="2419985"/>
            <a:ext cx="2798445"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19504" name="任意多边形 74"/>
          <p:cNvSpPr/>
          <p:nvPr/>
        </p:nvSpPr>
        <p:spPr bwMode="auto">
          <a:xfrm>
            <a:off x="1248410" y="4003040"/>
            <a:ext cx="320675" cy="31940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9506" name="矩形 73"/>
          <p:cNvSpPr>
            <a:spLocks noChangeArrowheads="1"/>
          </p:cNvSpPr>
          <p:nvPr/>
        </p:nvSpPr>
        <p:spPr bwMode="auto">
          <a:xfrm>
            <a:off x="1185545" y="4478020"/>
            <a:ext cx="2798445"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19509" name="任意多边形 79"/>
          <p:cNvSpPr/>
          <p:nvPr/>
        </p:nvSpPr>
        <p:spPr bwMode="auto">
          <a:xfrm>
            <a:off x="8259445" y="1944370"/>
            <a:ext cx="320675" cy="31940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9511" name="矩形 78"/>
          <p:cNvSpPr>
            <a:spLocks noChangeArrowheads="1"/>
          </p:cNvSpPr>
          <p:nvPr/>
        </p:nvSpPr>
        <p:spPr bwMode="auto">
          <a:xfrm>
            <a:off x="8195945" y="2419985"/>
            <a:ext cx="279908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19514" name="任意多边形 84"/>
          <p:cNvSpPr/>
          <p:nvPr/>
        </p:nvSpPr>
        <p:spPr bwMode="auto">
          <a:xfrm>
            <a:off x="8259445" y="4003040"/>
            <a:ext cx="320675" cy="31940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9516" name="矩形 83"/>
          <p:cNvSpPr>
            <a:spLocks noChangeArrowheads="1"/>
          </p:cNvSpPr>
          <p:nvPr/>
        </p:nvSpPr>
        <p:spPr bwMode="auto">
          <a:xfrm>
            <a:off x="8195945" y="4478020"/>
            <a:ext cx="279908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grpSp>
        <p:nvGrpSpPr>
          <p:cNvPr id="16" name="组合 15"/>
          <p:cNvGrpSpPr/>
          <p:nvPr/>
        </p:nvGrpSpPr>
        <p:grpSpPr>
          <a:xfrm>
            <a:off x="4149725" y="1965960"/>
            <a:ext cx="1920240" cy="1920240"/>
            <a:chOff x="6535" y="3096"/>
            <a:chExt cx="3024" cy="3024"/>
          </a:xfrm>
        </p:grpSpPr>
        <p:sp>
          <p:nvSpPr>
            <p:cNvPr id="4" name="泪滴形 3"/>
            <p:cNvSpPr/>
            <p:nvPr/>
          </p:nvSpPr>
          <p:spPr>
            <a:xfrm flipV="1">
              <a:off x="6535" y="3096"/>
              <a:ext cx="3024" cy="3024"/>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75" y="3840"/>
              <a:ext cx="1944" cy="761"/>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sp>
          <p:nvSpPr>
            <p:cNvPr id="8" name="文本框 7"/>
            <p:cNvSpPr txBox="1"/>
            <p:nvPr/>
          </p:nvSpPr>
          <p:spPr>
            <a:xfrm>
              <a:off x="7075" y="4601"/>
              <a:ext cx="1944" cy="606"/>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输入标题</a:t>
              </a:r>
            </a:p>
          </p:txBody>
        </p:sp>
      </p:grpSp>
      <p:grpSp>
        <p:nvGrpSpPr>
          <p:cNvPr id="17" name="组合 16"/>
          <p:cNvGrpSpPr/>
          <p:nvPr/>
        </p:nvGrpSpPr>
        <p:grpSpPr>
          <a:xfrm>
            <a:off x="6146165" y="1965960"/>
            <a:ext cx="1920240" cy="1920240"/>
            <a:chOff x="9679" y="3096"/>
            <a:chExt cx="3024" cy="3024"/>
          </a:xfrm>
        </p:grpSpPr>
        <p:sp>
          <p:nvSpPr>
            <p:cNvPr id="5" name="泪滴形 4"/>
            <p:cNvSpPr/>
            <p:nvPr/>
          </p:nvSpPr>
          <p:spPr>
            <a:xfrm flipH="1" flipV="1">
              <a:off x="9679" y="3096"/>
              <a:ext cx="3024" cy="3024"/>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219" y="3840"/>
              <a:ext cx="1944" cy="761"/>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sp>
          <p:nvSpPr>
            <p:cNvPr id="10" name="文本框 9"/>
            <p:cNvSpPr txBox="1"/>
            <p:nvPr/>
          </p:nvSpPr>
          <p:spPr>
            <a:xfrm>
              <a:off x="10219" y="4601"/>
              <a:ext cx="1944" cy="606"/>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输入标题</a:t>
              </a:r>
            </a:p>
          </p:txBody>
        </p:sp>
      </p:grpSp>
      <p:grpSp>
        <p:nvGrpSpPr>
          <p:cNvPr id="19" name="组合 18"/>
          <p:cNvGrpSpPr/>
          <p:nvPr/>
        </p:nvGrpSpPr>
        <p:grpSpPr>
          <a:xfrm>
            <a:off x="4149725" y="3977640"/>
            <a:ext cx="1920240" cy="1920240"/>
            <a:chOff x="6535" y="6264"/>
            <a:chExt cx="3024" cy="3024"/>
          </a:xfrm>
        </p:grpSpPr>
        <p:sp>
          <p:nvSpPr>
            <p:cNvPr id="2" name="泪滴形 1"/>
            <p:cNvSpPr/>
            <p:nvPr/>
          </p:nvSpPr>
          <p:spPr>
            <a:xfrm>
              <a:off x="6535" y="6264"/>
              <a:ext cx="3024" cy="3024"/>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075" y="6943"/>
              <a:ext cx="1944" cy="761"/>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sp>
          <p:nvSpPr>
            <p:cNvPr id="13" name="文本框 12"/>
            <p:cNvSpPr txBox="1"/>
            <p:nvPr/>
          </p:nvSpPr>
          <p:spPr>
            <a:xfrm>
              <a:off x="7075" y="7704"/>
              <a:ext cx="1944" cy="606"/>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输入标题</a:t>
              </a:r>
            </a:p>
          </p:txBody>
        </p:sp>
      </p:grpSp>
      <p:grpSp>
        <p:nvGrpSpPr>
          <p:cNvPr id="18" name="组合 17"/>
          <p:cNvGrpSpPr/>
          <p:nvPr/>
        </p:nvGrpSpPr>
        <p:grpSpPr>
          <a:xfrm>
            <a:off x="6146165" y="3977640"/>
            <a:ext cx="1920240" cy="1920240"/>
            <a:chOff x="9679" y="6264"/>
            <a:chExt cx="3024" cy="3024"/>
          </a:xfrm>
        </p:grpSpPr>
        <p:sp>
          <p:nvSpPr>
            <p:cNvPr id="3" name="泪滴形 2"/>
            <p:cNvSpPr/>
            <p:nvPr/>
          </p:nvSpPr>
          <p:spPr>
            <a:xfrm flipH="1">
              <a:off x="9679" y="6264"/>
              <a:ext cx="3024" cy="3024"/>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207" y="6943"/>
              <a:ext cx="1944" cy="761"/>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sp>
          <p:nvSpPr>
            <p:cNvPr id="15" name="文本框 14"/>
            <p:cNvSpPr txBox="1"/>
            <p:nvPr/>
          </p:nvSpPr>
          <p:spPr>
            <a:xfrm>
              <a:off x="10207" y="7704"/>
              <a:ext cx="1944" cy="606"/>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输入标题</a:t>
              </a:r>
            </a:p>
          </p:txBody>
        </p:sp>
      </p:grpSp>
      <p:sp>
        <p:nvSpPr>
          <p:cNvPr id="32" name="TextBox 24"/>
          <p:cNvSpPr txBox="1"/>
          <p:nvPr/>
        </p:nvSpPr>
        <p:spPr>
          <a:xfrm>
            <a:off x="1680974" y="192814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0" name="TextBox 24"/>
          <p:cNvSpPr txBox="1"/>
          <p:nvPr/>
        </p:nvSpPr>
        <p:spPr>
          <a:xfrm>
            <a:off x="8691374" y="192814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1" name="TextBox 24"/>
          <p:cNvSpPr txBox="1"/>
          <p:nvPr/>
        </p:nvSpPr>
        <p:spPr>
          <a:xfrm>
            <a:off x="1680974" y="398681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2" name="TextBox 24"/>
          <p:cNvSpPr txBox="1"/>
          <p:nvPr/>
        </p:nvSpPr>
        <p:spPr>
          <a:xfrm>
            <a:off x="8691374" y="398681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9494"/>
                                        </p:tgtEl>
                                        <p:attrNameLst>
                                          <p:attrName>style.visibility</p:attrName>
                                        </p:attrNameLst>
                                      </p:cBhvr>
                                      <p:to>
                                        <p:strVal val="visible"/>
                                      </p:to>
                                    </p:set>
                                    <p:animEffect transition="in" filter="wipe(left)">
                                      <p:cBhvr>
                                        <p:cTn id="26" dur="500"/>
                                        <p:tgtEl>
                                          <p:spTgt spid="19494"/>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9499"/>
                                        </p:tgtEl>
                                        <p:attrNameLst>
                                          <p:attrName>style.visibility</p:attrName>
                                        </p:attrNameLst>
                                      </p:cBhvr>
                                      <p:to>
                                        <p:strVal val="visible"/>
                                      </p:to>
                                    </p:set>
                                    <p:anim calcmode="lin" valueType="num">
                                      <p:cBhvr additive="base">
                                        <p:cTn id="30" dur="500"/>
                                        <p:tgtEl>
                                          <p:spTgt spid="19499"/>
                                        </p:tgtEl>
                                        <p:attrNameLst>
                                          <p:attrName>ppt_y</p:attrName>
                                        </p:attrNameLst>
                                      </p:cBhvr>
                                      <p:tavLst>
                                        <p:tav tm="0">
                                          <p:val>
                                            <p:strVal val="#ppt_y+#ppt_h*1.125000"/>
                                          </p:val>
                                        </p:tav>
                                        <p:tav tm="100000">
                                          <p:val>
                                            <p:strVal val="#ppt_y"/>
                                          </p:val>
                                        </p:tav>
                                      </p:tavLst>
                                    </p:anim>
                                    <p:animEffect transition="in" filter="wipe(up)">
                                      <p:cBhvr>
                                        <p:cTn id="31" dur="500"/>
                                        <p:tgtEl>
                                          <p:spTgt spid="19499"/>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ppt_y</p:attrName>
                                        </p:attrNameLst>
                                      </p:cBhvr>
                                      <p:tavLst>
                                        <p:tav tm="0">
                                          <p:val>
                                            <p:strVal val="#ppt_y+#ppt_h*1.125000"/>
                                          </p:val>
                                        </p:tav>
                                        <p:tav tm="100000">
                                          <p:val>
                                            <p:strVal val="#ppt_y"/>
                                          </p:val>
                                        </p:tav>
                                      </p:tavLst>
                                    </p:anim>
                                    <p:animEffect transition="in" filter="wipe(up)">
                                      <p:cBhvr>
                                        <p:cTn id="35" dur="500"/>
                                        <p:tgtEl>
                                          <p:spTgt spid="32"/>
                                        </p:tgtEl>
                                      </p:cBhvr>
                                    </p:animEffect>
                                  </p:childTnLst>
                                </p:cTn>
                              </p:par>
                            </p:childTnLst>
                          </p:cTn>
                        </p:par>
                        <p:par>
                          <p:cTn id="36" fill="hold">
                            <p:stCondLst>
                              <p:cond delay="2500"/>
                            </p:stCondLst>
                            <p:childTnLst>
                              <p:par>
                                <p:cTn id="37" presetID="14" presetClass="entr" presetSubtype="5" fill="hold" grpId="0" nodeType="afterEffect">
                                  <p:stCondLst>
                                    <p:cond delay="0"/>
                                  </p:stCondLst>
                                  <p:childTnLst>
                                    <p:set>
                                      <p:cBhvr>
                                        <p:cTn id="38" dur="1" fill="hold">
                                          <p:stCondLst>
                                            <p:cond delay="0"/>
                                          </p:stCondLst>
                                        </p:cTn>
                                        <p:tgtEl>
                                          <p:spTgt spid="19501"/>
                                        </p:tgtEl>
                                        <p:attrNameLst>
                                          <p:attrName>style.visibility</p:attrName>
                                        </p:attrNameLst>
                                      </p:cBhvr>
                                      <p:to>
                                        <p:strVal val="visible"/>
                                      </p:to>
                                    </p:set>
                                    <p:animEffect transition="in" filter="randombar(vertical)">
                                      <p:cBhvr>
                                        <p:cTn id="39" dur="500"/>
                                        <p:tgtEl>
                                          <p:spTgt spid="1950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19493"/>
                                        </p:tgtEl>
                                        <p:attrNameLst>
                                          <p:attrName>style.visibility</p:attrName>
                                        </p:attrNameLst>
                                      </p:cBhvr>
                                      <p:to>
                                        <p:strVal val="visible"/>
                                      </p:to>
                                    </p:set>
                                    <p:animEffect transition="in" filter="wipe(left)">
                                      <p:cBhvr>
                                        <p:cTn id="49" dur="500"/>
                                        <p:tgtEl>
                                          <p:spTgt spid="19493"/>
                                        </p:tgtEl>
                                      </p:cBhvr>
                                    </p:animEffect>
                                  </p:childTnLst>
                                </p:cTn>
                              </p:par>
                            </p:childTnLst>
                          </p:cTn>
                        </p:par>
                        <p:par>
                          <p:cTn id="50" fill="hold">
                            <p:stCondLst>
                              <p:cond delay="4000"/>
                            </p:stCondLst>
                            <p:childTnLst>
                              <p:par>
                                <p:cTn id="51" presetID="12" presetClass="entr" presetSubtype="4" fill="hold" grpId="0" nodeType="afterEffect">
                                  <p:stCondLst>
                                    <p:cond delay="0"/>
                                  </p:stCondLst>
                                  <p:childTnLst>
                                    <p:set>
                                      <p:cBhvr>
                                        <p:cTn id="52" dur="1" fill="hold">
                                          <p:stCondLst>
                                            <p:cond delay="0"/>
                                          </p:stCondLst>
                                        </p:cTn>
                                        <p:tgtEl>
                                          <p:spTgt spid="19509"/>
                                        </p:tgtEl>
                                        <p:attrNameLst>
                                          <p:attrName>style.visibility</p:attrName>
                                        </p:attrNameLst>
                                      </p:cBhvr>
                                      <p:to>
                                        <p:strVal val="visible"/>
                                      </p:to>
                                    </p:set>
                                    <p:anim calcmode="lin" valueType="num">
                                      <p:cBhvr additive="base">
                                        <p:cTn id="53" dur="500"/>
                                        <p:tgtEl>
                                          <p:spTgt spid="19509"/>
                                        </p:tgtEl>
                                        <p:attrNameLst>
                                          <p:attrName>ppt_y</p:attrName>
                                        </p:attrNameLst>
                                      </p:cBhvr>
                                      <p:tavLst>
                                        <p:tav tm="0">
                                          <p:val>
                                            <p:strVal val="#ppt_y+#ppt_h*1.125000"/>
                                          </p:val>
                                        </p:tav>
                                        <p:tav tm="100000">
                                          <p:val>
                                            <p:strVal val="#ppt_y"/>
                                          </p:val>
                                        </p:tav>
                                      </p:tavLst>
                                    </p:anim>
                                    <p:animEffect transition="in" filter="wipe(up)">
                                      <p:cBhvr>
                                        <p:cTn id="54" dur="500"/>
                                        <p:tgtEl>
                                          <p:spTgt spid="19509"/>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p:tgtEl>
                                          <p:spTgt spid="20"/>
                                        </p:tgtEl>
                                        <p:attrNameLst>
                                          <p:attrName>ppt_y</p:attrName>
                                        </p:attrNameLst>
                                      </p:cBhvr>
                                      <p:tavLst>
                                        <p:tav tm="0">
                                          <p:val>
                                            <p:strVal val="#ppt_y+#ppt_h*1.125000"/>
                                          </p:val>
                                        </p:tav>
                                        <p:tav tm="100000">
                                          <p:val>
                                            <p:strVal val="#ppt_y"/>
                                          </p:val>
                                        </p:tav>
                                      </p:tavLst>
                                    </p:anim>
                                    <p:animEffect transition="in" filter="wipe(up)">
                                      <p:cBhvr>
                                        <p:cTn id="58" dur="500"/>
                                        <p:tgtEl>
                                          <p:spTgt spid="20"/>
                                        </p:tgtEl>
                                      </p:cBhvr>
                                    </p:animEffect>
                                  </p:childTnLst>
                                </p:cTn>
                              </p:par>
                            </p:childTnLst>
                          </p:cTn>
                        </p:par>
                        <p:par>
                          <p:cTn id="59" fill="hold">
                            <p:stCondLst>
                              <p:cond delay="4500"/>
                            </p:stCondLst>
                            <p:childTnLst>
                              <p:par>
                                <p:cTn id="60" presetID="14" presetClass="entr" presetSubtype="5" fill="hold" grpId="0" nodeType="afterEffect">
                                  <p:stCondLst>
                                    <p:cond delay="0"/>
                                  </p:stCondLst>
                                  <p:childTnLst>
                                    <p:set>
                                      <p:cBhvr>
                                        <p:cTn id="61" dur="1" fill="hold">
                                          <p:stCondLst>
                                            <p:cond delay="0"/>
                                          </p:stCondLst>
                                        </p:cTn>
                                        <p:tgtEl>
                                          <p:spTgt spid="19511"/>
                                        </p:tgtEl>
                                        <p:attrNameLst>
                                          <p:attrName>style.visibility</p:attrName>
                                        </p:attrNameLst>
                                      </p:cBhvr>
                                      <p:to>
                                        <p:strVal val="visible"/>
                                      </p:to>
                                    </p:set>
                                    <p:animEffect transition="in" filter="randombar(vertical)">
                                      <p:cBhvr>
                                        <p:cTn id="62" dur="500"/>
                                        <p:tgtEl>
                                          <p:spTgt spid="19511"/>
                                        </p:tgtEl>
                                      </p:cBhvr>
                                    </p:animEffect>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Effect transition="in" filter="fade">
                                      <p:cBhvr>
                                        <p:cTn id="68" dur="500"/>
                                        <p:tgtEl>
                                          <p:spTgt spid="19"/>
                                        </p:tgtEl>
                                      </p:cBhvr>
                                    </p:animEffect>
                                  </p:childTnLst>
                                </p:cTn>
                              </p:par>
                            </p:childTnLst>
                          </p:cTn>
                        </p:par>
                        <p:par>
                          <p:cTn id="69" fill="hold">
                            <p:stCondLst>
                              <p:cond delay="5500"/>
                            </p:stCondLst>
                            <p:childTnLst>
                              <p:par>
                                <p:cTn id="70" presetID="22" presetClass="entr" presetSubtype="8" fill="hold" nodeType="afterEffect">
                                  <p:stCondLst>
                                    <p:cond delay="0"/>
                                  </p:stCondLst>
                                  <p:childTnLst>
                                    <p:set>
                                      <p:cBhvr>
                                        <p:cTn id="71" dur="1" fill="hold">
                                          <p:stCondLst>
                                            <p:cond delay="0"/>
                                          </p:stCondLst>
                                        </p:cTn>
                                        <p:tgtEl>
                                          <p:spTgt spid="19496"/>
                                        </p:tgtEl>
                                        <p:attrNameLst>
                                          <p:attrName>style.visibility</p:attrName>
                                        </p:attrNameLst>
                                      </p:cBhvr>
                                      <p:to>
                                        <p:strVal val="visible"/>
                                      </p:to>
                                    </p:set>
                                    <p:animEffect transition="in" filter="wipe(left)">
                                      <p:cBhvr>
                                        <p:cTn id="72" dur="500"/>
                                        <p:tgtEl>
                                          <p:spTgt spid="19496"/>
                                        </p:tgtEl>
                                      </p:cBhvr>
                                    </p:animEffect>
                                  </p:childTnLst>
                                </p:cTn>
                              </p:par>
                            </p:childTnLst>
                          </p:cTn>
                        </p:par>
                        <p:par>
                          <p:cTn id="73" fill="hold">
                            <p:stCondLst>
                              <p:cond delay="6000"/>
                            </p:stCondLst>
                            <p:childTnLst>
                              <p:par>
                                <p:cTn id="74" presetID="12" presetClass="entr" presetSubtype="4" fill="hold" grpId="0" nodeType="afterEffect">
                                  <p:stCondLst>
                                    <p:cond delay="0"/>
                                  </p:stCondLst>
                                  <p:childTnLst>
                                    <p:set>
                                      <p:cBhvr>
                                        <p:cTn id="75" dur="1" fill="hold">
                                          <p:stCondLst>
                                            <p:cond delay="0"/>
                                          </p:stCondLst>
                                        </p:cTn>
                                        <p:tgtEl>
                                          <p:spTgt spid="19504"/>
                                        </p:tgtEl>
                                        <p:attrNameLst>
                                          <p:attrName>style.visibility</p:attrName>
                                        </p:attrNameLst>
                                      </p:cBhvr>
                                      <p:to>
                                        <p:strVal val="visible"/>
                                      </p:to>
                                    </p:set>
                                    <p:anim calcmode="lin" valueType="num">
                                      <p:cBhvr additive="base">
                                        <p:cTn id="76" dur="500"/>
                                        <p:tgtEl>
                                          <p:spTgt spid="19504"/>
                                        </p:tgtEl>
                                        <p:attrNameLst>
                                          <p:attrName>ppt_y</p:attrName>
                                        </p:attrNameLst>
                                      </p:cBhvr>
                                      <p:tavLst>
                                        <p:tav tm="0">
                                          <p:val>
                                            <p:strVal val="#ppt_y+#ppt_h*1.125000"/>
                                          </p:val>
                                        </p:tav>
                                        <p:tav tm="100000">
                                          <p:val>
                                            <p:strVal val="#ppt_y"/>
                                          </p:val>
                                        </p:tav>
                                      </p:tavLst>
                                    </p:anim>
                                    <p:animEffect transition="in" filter="wipe(up)">
                                      <p:cBhvr>
                                        <p:cTn id="77" dur="500"/>
                                        <p:tgtEl>
                                          <p:spTgt spid="19504"/>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p:tgtEl>
                                          <p:spTgt spid="21"/>
                                        </p:tgtEl>
                                        <p:attrNameLst>
                                          <p:attrName>ppt_y</p:attrName>
                                        </p:attrNameLst>
                                      </p:cBhvr>
                                      <p:tavLst>
                                        <p:tav tm="0">
                                          <p:val>
                                            <p:strVal val="#ppt_y+#ppt_h*1.125000"/>
                                          </p:val>
                                        </p:tav>
                                        <p:tav tm="100000">
                                          <p:val>
                                            <p:strVal val="#ppt_y"/>
                                          </p:val>
                                        </p:tav>
                                      </p:tavLst>
                                    </p:anim>
                                    <p:animEffect transition="in" filter="wipe(up)">
                                      <p:cBhvr>
                                        <p:cTn id="81" dur="500"/>
                                        <p:tgtEl>
                                          <p:spTgt spid="21"/>
                                        </p:tgtEl>
                                      </p:cBhvr>
                                    </p:animEffect>
                                  </p:childTnLst>
                                </p:cTn>
                              </p:par>
                            </p:childTnLst>
                          </p:cTn>
                        </p:par>
                        <p:par>
                          <p:cTn id="82" fill="hold">
                            <p:stCondLst>
                              <p:cond delay="6500"/>
                            </p:stCondLst>
                            <p:childTnLst>
                              <p:par>
                                <p:cTn id="83" presetID="14" presetClass="entr" presetSubtype="5" fill="hold" grpId="0" nodeType="afterEffect">
                                  <p:stCondLst>
                                    <p:cond delay="0"/>
                                  </p:stCondLst>
                                  <p:childTnLst>
                                    <p:set>
                                      <p:cBhvr>
                                        <p:cTn id="84" dur="1" fill="hold">
                                          <p:stCondLst>
                                            <p:cond delay="0"/>
                                          </p:stCondLst>
                                        </p:cTn>
                                        <p:tgtEl>
                                          <p:spTgt spid="19506"/>
                                        </p:tgtEl>
                                        <p:attrNameLst>
                                          <p:attrName>style.visibility</p:attrName>
                                        </p:attrNameLst>
                                      </p:cBhvr>
                                      <p:to>
                                        <p:strVal val="visible"/>
                                      </p:to>
                                    </p:set>
                                    <p:animEffect transition="in" filter="randombar(vertical)">
                                      <p:cBhvr>
                                        <p:cTn id="85" dur="500"/>
                                        <p:tgtEl>
                                          <p:spTgt spid="19506"/>
                                        </p:tgtEl>
                                      </p:cBhvr>
                                    </p:animEffect>
                                  </p:childTnLst>
                                </p:cTn>
                              </p:par>
                            </p:childTnLst>
                          </p:cTn>
                        </p:par>
                        <p:par>
                          <p:cTn id="86" fill="hold">
                            <p:stCondLst>
                              <p:cond delay="7000"/>
                            </p:stCondLst>
                            <p:childTnLst>
                              <p:par>
                                <p:cTn id="87" presetID="53" presetClass="entr" presetSubtype="16" fill="hold"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
                                          </p:val>
                                        </p:tav>
                                        <p:tav tm="100000">
                                          <p:val>
                                            <p:strVal val="#ppt_w"/>
                                          </p:val>
                                        </p:tav>
                                      </p:tavLst>
                                    </p:anim>
                                    <p:anim calcmode="lin" valueType="num">
                                      <p:cBhvr>
                                        <p:cTn id="90" dur="500" fill="hold"/>
                                        <p:tgtEl>
                                          <p:spTgt spid="18"/>
                                        </p:tgtEl>
                                        <p:attrNameLst>
                                          <p:attrName>ppt_h</p:attrName>
                                        </p:attrNameLst>
                                      </p:cBhvr>
                                      <p:tavLst>
                                        <p:tav tm="0">
                                          <p:val>
                                            <p:fltVal val="0"/>
                                          </p:val>
                                        </p:tav>
                                        <p:tav tm="100000">
                                          <p:val>
                                            <p:strVal val="#ppt_h"/>
                                          </p:val>
                                        </p:tav>
                                      </p:tavLst>
                                    </p:anim>
                                    <p:animEffect transition="in" filter="fade">
                                      <p:cBhvr>
                                        <p:cTn id="91" dur="500"/>
                                        <p:tgtEl>
                                          <p:spTgt spid="18"/>
                                        </p:tgtEl>
                                      </p:cBhvr>
                                    </p:animEffect>
                                  </p:childTnLst>
                                </p:cTn>
                              </p:par>
                            </p:childTnLst>
                          </p:cTn>
                        </p:par>
                        <p:par>
                          <p:cTn id="92" fill="hold">
                            <p:stCondLst>
                              <p:cond delay="7500"/>
                            </p:stCondLst>
                            <p:childTnLst>
                              <p:par>
                                <p:cTn id="93" presetID="22" presetClass="entr" presetSubtype="8" fill="hold" nodeType="afterEffect">
                                  <p:stCondLst>
                                    <p:cond delay="0"/>
                                  </p:stCondLst>
                                  <p:childTnLst>
                                    <p:set>
                                      <p:cBhvr>
                                        <p:cTn id="94" dur="1" fill="hold">
                                          <p:stCondLst>
                                            <p:cond delay="0"/>
                                          </p:stCondLst>
                                        </p:cTn>
                                        <p:tgtEl>
                                          <p:spTgt spid="19495"/>
                                        </p:tgtEl>
                                        <p:attrNameLst>
                                          <p:attrName>style.visibility</p:attrName>
                                        </p:attrNameLst>
                                      </p:cBhvr>
                                      <p:to>
                                        <p:strVal val="visible"/>
                                      </p:to>
                                    </p:set>
                                    <p:animEffect transition="in" filter="wipe(left)">
                                      <p:cBhvr>
                                        <p:cTn id="95" dur="500"/>
                                        <p:tgtEl>
                                          <p:spTgt spid="19495"/>
                                        </p:tgtEl>
                                      </p:cBhvr>
                                    </p:animEffect>
                                  </p:childTnLst>
                                </p:cTn>
                              </p:par>
                            </p:childTnLst>
                          </p:cTn>
                        </p:par>
                        <p:par>
                          <p:cTn id="96" fill="hold">
                            <p:stCondLst>
                              <p:cond delay="8000"/>
                            </p:stCondLst>
                            <p:childTnLst>
                              <p:par>
                                <p:cTn id="97" presetID="12" presetClass="entr" presetSubtype="4" fill="hold" grpId="0" nodeType="afterEffect">
                                  <p:stCondLst>
                                    <p:cond delay="0"/>
                                  </p:stCondLst>
                                  <p:childTnLst>
                                    <p:set>
                                      <p:cBhvr>
                                        <p:cTn id="98" dur="1" fill="hold">
                                          <p:stCondLst>
                                            <p:cond delay="0"/>
                                          </p:stCondLst>
                                        </p:cTn>
                                        <p:tgtEl>
                                          <p:spTgt spid="19514"/>
                                        </p:tgtEl>
                                        <p:attrNameLst>
                                          <p:attrName>style.visibility</p:attrName>
                                        </p:attrNameLst>
                                      </p:cBhvr>
                                      <p:to>
                                        <p:strVal val="visible"/>
                                      </p:to>
                                    </p:set>
                                    <p:anim calcmode="lin" valueType="num">
                                      <p:cBhvr additive="base">
                                        <p:cTn id="99" dur="500"/>
                                        <p:tgtEl>
                                          <p:spTgt spid="19514"/>
                                        </p:tgtEl>
                                        <p:attrNameLst>
                                          <p:attrName>ppt_y</p:attrName>
                                        </p:attrNameLst>
                                      </p:cBhvr>
                                      <p:tavLst>
                                        <p:tav tm="0">
                                          <p:val>
                                            <p:strVal val="#ppt_y+#ppt_h*1.125000"/>
                                          </p:val>
                                        </p:tav>
                                        <p:tav tm="100000">
                                          <p:val>
                                            <p:strVal val="#ppt_y"/>
                                          </p:val>
                                        </p:tav>
                                      </p:tavLst>
                                    </p:anim>
                                    <p:animEffect transition="in" filter="wipe(up)">
                                      <p:cBhvr>
                                        <p:cTn id="100" dur="500"/>
                                        <p:tgtEl>
                                          <p:spTgt spid="19514"/>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ppt_y</p:attrName>
                                        </p:attrNameLst>
                                      </p:cBhvr>
                                      <p:tavLst>
                                        <p:tav tm="0">
                                          <p:val>
                                            <p:strVal val="#ppt_y+#ppt_h*1.125000"/>
                                          </p:val>
                                        </p:tav>
                                        <p:tav tm="100000">
                                          <p:val>
                                            <p:strVal val="#ppt_y"/>
                                          </p:val>
                                        </p:tav>
                                      </p:tavLst>
                                    </p:anim>
                                    <p:animEffect transition="in" filter="wipe(up)">
                                      <p:cBhvr>
                                        <p:cTn id="104" dur="500"/>
                                        <p:tgtEl>
                                          <p:spTgt spid="22"/>
                                        </p:tgtEl>
                                      </p:cBhvr>
                                    </p:animEffect>
                                  </p:childTnLst>
                                </p:cTn>
                              </p:par>
                            </p:childTnLst>
                          </p:cTn>
                        </p:par>
                        <p:par>
                          <p:cTn id="105" fill="hold">
                            <p:stCondLst>
                              <p:cond delay="8500"/>
                            </p:stCondLst>
                            <p:childTnLst>
                              <p:par>
                                <p:cTn id="106" presetID="14" presetClass="entr" presetSubtype="5" fill="hold" grpId="0" nodeType="afterEffect">
                                  <p:stCondLst>
                                    <p:cond delay="0"/>
                                  </p:stCondLst>
                                  <p:childTnLst>
                                    <p:set>
                                      <p:cBhvr>
                                        <p:cTn id="107" dur="1" fill="hold">
                                          <p:stCondLst>
                                            <p:cond delay="0"/>
                                          </p:stCondLst>
                                        </p:cTn>
                                        <p:tgtEl>
                                          <p:spTgt spid="19516"/>
                                        </p:tgtEl>
                                        <p:attrNameLst>
                                          <p:attrName>style.visibility</p:attrName>
                                        </p:attrNameLst>
                                      </p:cBhvr>
                                      <p:to>
                                        <p:strVal val="visible"/>
                                      </p:to>
                                    </p:set>
                                    <p:animEffect transition="in" filter="randombar(vertical)">
                                      <p:cBhvr>
                                        <p:cTn id="108" dur="500"/>
                                        <p:tgtEl>
                                          <p:spTgt spid="19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9499" grpId="0" animBg="1"/>
      <p:bldP spid="19501" grpId="0"/>
      <p:bldP spid="19504" grpId="0" animBg="1"/>
      <p:bldP spid="19506" grpId="0"/>
      <p:bldP spid="19509" grpId="0" animBg="1"/>
      <p:bldP spid="19511" grpId="0"/>
      <p:bldP spid="19514" grpId="0" animBg="1"/>
      <p:bldP spid="19516" grpId="0"/>
      <p:bldP spid="32"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2" name="燕尾形 1"/>
          <p:cNvSpPr/>
          <p:nvPr/>
        </p:nvSpPr>
        <p:spPr>
          <a:xfrm>
            <a:off x="2469720" y="2382115"/>
            <a:ext cx="1078234" cy="1819519"/>
          </a:xfrm>
          <a:prstGeom prst="chevr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black"/>
              </a:solidFill>
            </a:endParaRPr>
          </a:p>
        </p:txBody>
      </p:sp>
      <p:sp>
        <p:nvSpPr>
          <p:cNvPr id="14" name="燕尾形 13"/>
          <p:cNvSpPr/>
          <p:nvPr/>
        </p:nvSpPr>
        <p:spPr>
          <a:xfrm>
            <a:off x="5008454" y="2382115"/>
            <a:ext cx="1078234" cy="1819519"/>
          </a:xfrm>
          <a:prstGeom prst="chevr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black"/>
              </a:solidFill>
            </a:endParaRPr>
          </a:p>
        </p:txBody>
      </p:sp>
      <p:sp>
        <p:nvSpPr>
          <p:cNvPr id="16" name="燕尾形 15"/>
          <p:cNvSpPr/>
          <p:nvPr/>
        </p:nvSpPr>
        <p:spPr>
          <a:xfrm>
            <a:off x="7504400" y="2382115"/>
            <a:ext cx="1078234" cy="1819519"/>
          </a:xfrm>
          <a:prstGeom prst="chevr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black"/>
              </a:solidFill>
            </a:endParaRPr>
          </a:p>
        </p:txBody>
      </p:sp>
      <p:sp>
        <p:nvSpPr>
          <p:cNvPr id="18" name="燕尾形 17"/>
          <p:cNvSpPr/>
          <p:nvPr/>
        </p:nvSpPr>
        <p:spPr>
          <a:xfrm>
            <a:off x="10014609" y="2382115"/>
            <a:ext cx="1078234" cy="1819519"/>
          </a:xfrm>
          <a:prstGeom prst="chevr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black"/>
              </a:solidFill>
            </a:endParaRPr>
          </a:p>
        </p:txBody>
      </p:sp>
      <p:sp>
        <p:nvSpPr>
          <p:cNvPr id="17431" name="文本框 19"/>
          <p:cNvSpPr txBox="1">
            <a:spLocks noChangeArrowheads="1"/>
          </p:cNvSpPr>
          <p:nvPr/>
        </p:nvSpPr>
        <p:spPr bwMode="auto">
          <a:xfrm>
            <a:off x="1505903" y="2290763"/>
            <a:ext cx="949960" cy="329565"/>
          </a:xfrm>
          <a:prstGeom prst="rect">
            <a:avLst/>
          </a:prstGeom>
          <a:noFill/>
          <a:ln w="9525">
            <a:noFill/>
            <a:miter lim="800000"/>
          </a:ln>
        </p:spPr>
        <p:txBody>
          <a:bodyPr wrap="none" lIns="68580" tIns="34290" rIns="68580" bIns="3429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输入标题</a:t>
            </a:r>
            <a:endParaRPr lang="en-US" altLang="zh-CN" sz="1600" b="1" dirty="0">
              <a:solidFill>
                <a:schemeClr val="bg1"/>
              </a:solidFill>
              <a:latin typeface="微软雅黑" panose="020B0503020204020204" charset="-122"/>
              <a:ea typeface="微软雅黑" panose="020B0503020204020204" charset="-122"/>
              <a:sym typeface="+mn-ea"/>
            </a:endParaRPr>
          </a:p>
        </p:txBody>
      </p:sp>
      <p:sp>
        <p:nvSpPr>
          <p:cNvPr id="17432" name="文本框 20"/>
          <p:cNvSpPr txBox="1">
            <a:spLocks noChangeArrowheads="1"/>
          </p:cNvSpPr>
          <p:nvPr/>
        </p:nvSpPr>
        <p:spPr bwMode="auto">
          <a:xfrm>
            <a:off x="918845" y="2611755"/>
            <a:ext cx="1541780" cy="1440180"/>
          </a:xfrm>
          <a:prstGeom prst="rect">
            <a:avLst/>
          </a:prstGeom>
          <a:noFill/>
          <a:ln w="9525">
            <a:noFill/>
            <a:miter lim="800000"/>
          </a:ln>
        </p:spPr>
        <p:txBody>
          <a:bodyPr wrap="square" lIns="68580" tIns="34290" rIns="68580" bIns="34290">
            <a:spAutoFit/>
          </a:bodyPr>
          <a:lstStyle/>
          <a:p>
            <a:pPr algn="r" defTabSz="914400">
              <a:lnSpc>
                <a:spcPct val="150000"/>
              </a:lnSpc>
            </a:pPr>
            <a:r>
              <a:rPr lang="en-US" sz="1200" dirty="0">
                <a:solidFill>
                  <a:schemeClr val="bg1"/>
                </a:solidFill>
                <a:latin typeface="微软雅黑" panose="020B0503020204020204" charset="-122"/>
                <a:ea typeface="微软雅黑" panose="020B0503020204020204" charset="-122"/>
                <a:cs typeface="+mn-ea"/>
                <a:sym typeface="+mn-lt"/>
              </a:rPr>
              <a:t>T</a:t>
            </a:r>
            <a:r>
              <a:rPr sz="1200" dirty="0">
                <a:solidFill>
                  <a:schemeClr val="bg1"/>
                </a:solidFill>
                <a:latin typeface="微软雅黑" panose="020B0503020204020204" charset="-122"/>
                <a:ea typeface="微软雅黑" panose="020B0503020204020204" charset="-122"/>
                <a:cs typeface="+mn-ea"/>
                <a:sym typeface="+mn-lt"/>
              </a:rPr>
              <a:t>he world doesn’t stop for your grief. The sun comes right back up the next day.</a:t>
            </a:r>
            <a:endParaRPr lang="zh-CN" altLang="en-US" sz="1200">
              <a:solidFill>
                <a:schemeClr val="bg1"/>
              </a:solidFill>
              <a:latin typeface="微软雅黑" panose="020B0503020204020204" charset="-122"/>
              <a:ea typeface="微软雅黑" panose="020B0503020204020204" charset="-122"/>
            </a:endParaRPr>
          </a:p>
        </p:txBody>
      </p:sp>
      <p:grpSp>
        <p:nvGrpSpPr>
          <p:cNvPr id="6" name="组合 5"/>
          <p:cNvGrpSpPr/>
          <p:nvPr/>
        </p:nvGrpSpPr>
        <p:grpSpPr>
          <a:xfrm>
            <a:off x="2643505" y="2954655"/>
            <a:ext cx="674370" cy="674370"/>
            <a:chOff x="4163" y="4653"/>
            <a:chExt cx="1062" cy="1062"/>
          </a:xfrm>
        </p:grpSpPr>
        <p:sp>
          <p:nvSpPr>
            <p:cNvPr id="13" name="椭圆 12"/>
            <p:cNvSpPr/>
            <p:nvPr/>
          </p:nvSpPr>
          <p:spPr>
            <a:xfrm>
              <a:off x="4163" y="4653"/>
              <a:ext cx="1062" cy="10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white"/>
                </a:solidFill>
              </a:endParaRPr>
            </a:p>
          </p:txBody>
        </p:sp>
        <p:sp>
          <p:nvSpPr>
            <p:cNvPr id="17444" name="Freeform 66"/>
            <p:cNvSpPr>
              <a:spLocks noEditPoints="1"/>
            </p:cNvSpPr>
            <p:nvPr/>
          </p:nvSpPr>
          <p:spPr bwMode="auto">
            <a:xfrm>
              <a:off x="4410" y="4833"/>
              <a:ext cx="560" cy="692"/>
            </a:xfrm>
            <a:custGeom>
              <a:avLst/>
              <a:gdLst>
                <a:gd name="T0" fmla="*/ 334750 w 208"/>
                <a:gd name="T1" fmla="*/ 438832 h 256"/>
                <a:gd name="T2" fmla="*/ 20495 w 208"/>
                <a:gd name="T3" fmla="*/ 438832 h 256"/>
                <a:gd name="T4" fmla="*/ 0 w 208"/>
                <a:gd name="T5" fmla="*/ 418262 h 256"/>
                <a:gd name="T6" fmla="*/ 0 w 208"/>
                <a:gd name="T7" fmla="*/ 239986 h 256"/>
                <a:gd name="T8" fmla="*/ 20495 w 208"/>
                <a:gd name="T9" fmla="*/ 219416 h 256"/>
                <a:gd name="T10" fmla="*/ 54653 w 208"/>
                <a:gd name="T11" fmla="*/ 219416 h 256"/>
                <a:gd name="T12" fmla="*/ 54653 w 208"/>
                <a:gd name="T13" fmla="*/ 123421 h 256"/>
                <a:gd name="T14" fmla="*/ 177623 w 208"/>
                <a:gd name="T15" fmla="*/ 0 h 256"/>
                <a:gd name="T16" fmla="*/ 300592 w 208"/>
                <a:gd name="T17" fmla="*/ 123421 h 256"/>
                <a:gd name="T18" fmla="*/ 300592 w 208"/>
                <a:gd name="T19" fmla="*/ 219416 h 256"/>
                <a:gd name="T20" fmla="*/ 334750 w 208"/>
                <a:gd name="T21" fmla="*/ 219416 h 256"/>
                <a:gd name="T22" fmla="*/ 355245 w 208"/>
                <a:gd name="T23" fmla="*/ 239986 h 256"/>
                <a:gd name="T24" fmla="*/ 355245 w 208"/>
                <a:gd name="T25" fmla="*/ 418262 h 256"/>
                <a:gd name="T26" fmla="*/ 334750 w 208"/>
                <a:gd name="T27" fmla="*/ 438832 h 256"/>
                <a:gd name="T28" fmla="*/ 157128 w 208"/>
                <a:gd name="T29" fmla="*/ 337695 h 256"/>
                <a:gd name="T30" fmla="*/ 157128 w 208"/>
                <a:gd name="T31" fmla="*/ 377121 h 256"/>
                <a:gd name="T32" fmla="*/ 177623 w 208"/>
                <a:gd name="T33" fmla="*/ 397691 h 256"/>
                <a:gd name="T34" fmla="*/ 198117 w 208"/>
                <a:gd name="T35" fmla="*/ 377121 h 256"/>
                <a:gd name="T36" fmla="*/ 198117 w 208"/>
                <a:gd name="T37" fmla="*/ 337695 h 256"/>
                <a:gd name="T38" fmla="*/ 218612 w 208"/>
                <a:gd name="T39" fmla="*/ 301697 h 256"/>
                <a:gd name="T40" fmla="*/ 177623 w 208"/>
                <a:gd name="T41" fmla="*/ 260556 h 256"/>
                <a:gd name="T42" fmla="*/ 136633 w 208"/>
                <a:gd name="T43" fmla="*/ 301697 h 256"/>
                <a:gd name="T44" fmla="*/ 157128 w 208"/>
                <a:gd name="T45" fmla="*/ 337695 h 256"/>
                <a:gd name="T46" fmla="*/ 259602 w 208"/>
                <a:gd name="T47" fmla="*/ 123421 h 256"/>
                <a:gd name="T48" fmla="*/ 177623 w 208"/>
                <a:gd name="T49" fmla="*/ 41140 h 256"/>
                <a:gd name="T50" fmla="*/ 95643 w 208"/>
                <a:gd name="T51" fmla="*/ 123421 h 256"/>
                <a:gd name="T52" fmla="*/ 95643 w 208"/>
                <a:gd name="T53" fmla="*/ 219416 h 256"/>
                <a:gd name="T54" fmla="*/ 259602 w 208"/>
                <a:gd name="T55" fmla="*/ 219416 h 256"/>
                <a:gd name="T56" fmla="*/ 259602 w 208"/>
                <a:gd name="T57" fmla="*/ 123421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8"/>
                <a:gd name="T88" fmla="*/ 0 h 256"/>
                <a:gd name="T89" fmla="*/ 208 w 208"/>
                <a:gd name="T90" fmla="*/ 256 h 2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bg1"/>
            </a:solidFill>
            <a:ln w="9525">
              <a:noFill/>
              <a:miter lim="800000"/>
            </a:ln>
          </p:spPr>
          <p:txBody>
            <a:bodyPr lIns="68580" tIns="34290" rIns="68580" bIns="34290"/>
            <a:lstStyle/>
            <a:p>
              <a:endParaRPr lang="zh-CN" altLang="en-US">
                <a:latin typeface="Calibri" panose="020F0502020204030204" charset="0"/>
                <a:ea typeface="微软雅黑" panose="020B0503020204020204" charset="-122"/>
              </a:endParaRPr>
            </a:p>
          </p:txBody>
        </p:sp>
      </p:grpSp>
      <p:grpSp>
        <p:nvGrpSpPr>
          <p:cNvPr id="5" name="组合 4"/>
          <p:cNvGrpSpPr/>
          <p:nvPr/>
        </p:nvGrpSpPr>
        <p:grpSpPr>
          <a:xfrm>
            <a:off x="5181600" y="2954655"/>
            <a:ext cx="674370" cy="674370"/>
            <a:chOff x="8160" y="4653"/>
            <a:chExt cx="1062" cy="1062"/>
          </a:xfrm>
        </p:grpSpPr>
        <p:sp>
          <p:nvSpPr>
            <p:cNvPr id="15" name="椭圆 14"/>
            <p:cNvSpPr/>
            <p:nvPr/>
          </p:nvSpPr>
          <p:spPr>
            <a:xfrm>
              <a:off x="8160" y="4653"/>
              <a:ext cx="1063" cy="10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white"/>
                </a:solidFill>
              </a:endParaRPr>
            </a:p>
          </p:txBody>
        </p:sp>
        <p:sp>
          <p:nvSpPr>
            <p:cNvPr id="17445" name="Freeform 107"/>
            <p:cNvSpPr>
              <a:spLocks noEditPoints="1"/>
            </p:cNvSpPr>
            <p:nvPr/>
          </p:nvSpPr>
          <p:spPr bwMode="auto">
            <a:xfrm>
              <a:off x="8423" y="4978"/>
              <a:ext cx="537" cy="490"/>
            </a:xfrm>
            <a:custGeom>
              <a:avLst/>
              <a:gdLst>
                <a:gd name="T0" fmla="*/ 324835 w 256"/>
                <a:gd name="T1" fmla="*/ 262588 h 232"/>
                <a:gd name="T2" fmla="*/ 250283 w 256"/>
                <a:gd name="T3" fmla="*/ 262588 h 232"/>
                <a:gd name="T4" fmla="*/ 127804 w 256"/>
                <a:gd name="T5" fmla="*/ 262588 h 232"/>
                <a:gd name="T6" fmla="*/ 111829 w 256"/>
                <a:gd name="T7" fmla="*/ 262588 h 232"/>
                <a:gd name="T8" fmla="*/ 107835 w 256"/>
                <a:gd name="T9" fmla="*/ 262588 h 232"/>
                <a:gd name="T10" fmla="*/ 63902 w 256"/>
                <a:gd name="T11" fmla="*/ 305460 h 232"/>
                <a:gd name="T12" fmla="*/ 53252 w 256"/>
                <a:gd name="T13" fmla="*/ 310819 h 232"/>
                <a:gd name="T14" fmla="*/ 53252 w 256"/>
                <a:gd name="T15" fmla="*/ 310819 h 232"/>
                <a:gd name="T16" fmla="*/ 42601 w 256"/>
                <a:gd name="T17" fmla="*/ 305460 h 232"/>
                <a:gd name="T18" fmla="*/ 41270 w 256"/>
                <a:gd name="T19" fmla="*/ 305460 h 232"/>
                <a:gd name="T20" fmla="*/ 39939 w 256"/>
                <a:gd name="T21" fmla="*/ 304120 h 232"/>
                <a:gd name="T22" fmla="*/ 39939 w 256"/>
                <a:gd name="T23" fmla="*/ 302781 h 232"/>
                <a:gd name="T24" fmla="*/ 38607 w 256"/>
                <a:gd name="T25" fmla="*/ 301441 h 232"/>
                <a:gd name="T26" fmla="*/ 38607 w 256"/>
                <a:gd name="T27" fmla="*/ 300101 h 232"/>
                <a:gd name="T28" fmla="*/ 37276 w 256"/>
                <a:gd name="T29" fmla="*/ 297422 h 232"/>
                <a:gd name="T30" fmla="*/ 37276 w 256"/>
                <a:gd name="T31" fmla="*/ 294742 h 232"/>
                <a:gd name="T32" fmla="*/ 37276 w 256"/>
                <a:gd name="T33" fmla="*/ 262588 h 232"/>
                <a:gd name="T34" fmla="*/ 34614 w 256"/>
                <a:gd name="T35" fmla="*/ 262588 h 232"/>
                <a:gd name="T36" fmla="*/ 15976 w 256"/>
                <a:gd name="T37" fmla="*/ 262588 h 232"/>
                <a:gd name="T38" fmla="*/ 0 w 256"/>
                <a:gd name="T39" fmla="*/ 246512 h 232"/>
                <a:gd name="T40" fmla="*/ 0 w 256"/>
                <a:gd name="T41" fmla="*/ 16077 h 232"/>
                <a:gd name="T42" fmla="*/ 15976 w 256"/>
                <a:gd name="T43" fmla="*/ 0 h 232"/>
                <a:gd name="T44" fmla="*/ 324835 w 256"/>
                <a:gd name="T45" fmla="*/ 0 h 232"/>
                <a:gd name="T46" fmla="*/ 340811 w 256"/>
                <a:gd name="T47" fmla="*/ 16077 h 232"/>
                <a:gd name="T48" fmla="*/ 340811 w 256"/>
                <a:gd name="T49" fmla="*/ 246512 h 232"/>
                <a:gd name="T50" fmla="*/ 324835 w 256"/>
                <a:gd name="T51" fmla="*/ 262588 h 232"/>
                <a:gd name="T52" fmla="*/ 90528 w 256"/>
                <a:gd name="T53" fmla="*/ 101820 h 232"/>
                <a:gd name="T54" fmla="*/ 58577 w 256"/>
                <a:gd name="T55" fmla="*/ 133974 h 232"/>
                <a:gd name="T56" fmla="*/ 90528 w 256"/>
                <a:gd name="T57" fmla="*/ 166127 h 232"/>
                <a:gd name="T58" fmla="*/ 122479 w 256"/>
                <a:gd name="T59" fmla="*/ 133974 h 232"/>
                <a:gd name="T60" fmla="*/ 90528 w 256"/>
                <a:gd name="T61" fmla="*/ 101820 h 232"/>
                <a:gd name="T62" fmla="*/ 170406 w 256"/>
                <a:gd name="T63" fmla="*/ 101820 h 232"/>
                <a:gd name="T64" fmla="*/ 138454 w 256"/>
                <a:gd name="T65" fmla="*/ 133974 h 232"/>
                <a:gd name="T66" fmla="*/ 170406 w 256"/>
                <a:gd name="T67" fmla="*/ 166127 h 232"/>
                <a:gd name="T68" fmla="*/ 202357 w 256"/>
                <a:gd name="T69" fmla="*/ 133974 h 232"/>
                <a:gd name="T70" fmla="*/ 170406 w 256"/>
                <a:gd name="T71" fmla="*/ 101820 h 232"/>
                <a:gd name="T72" fmla="*/ 250283 w 256"/>
                <a:gd name="T73" fmla="*/ 101820 h 232"/>
                <a:gd name="T74" fmla="*/ 218332 w 256"/>
                <a:gd name="T75" fmla="*/ 133974 h 232"/>
                <a:gd name="T76" fmla="*/ 250283 w 256"/>
                <a:gd name="T77" fmla="*/ 166127 h 232"/>
                <a:gd name="T78" fmla="*/ 282234 w 256"/>
                <a:gd name="T79" fmla="*/ 133974 h 232"/>
                <a:gd name="T80" fmla="*/ 250283 w 256"/>
                <a:gd name="T81" fmla="*/ 101820 h 2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6"/>
                <a:gd name="T124" fmla="*/ 0 h 232"/>
                <a:gd name="T125" fmla="*/ 256 w 256"/>
                <a:gd name="T126" fmla="*/ 232 h 2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bg1"/>
            </a:solidFill>
            <a:ln w="9525">
              <a:noFill/>
              <a:miter lim="800000"/>
            </a:ln>
          </p:spPr>
          <p:txBody>
            <a:bodyPr lIns="68580" tIns="34290" rIns="68580" bIns="34290"/>
            <a:lstStyle/>
            <a:p>
              <a:endParaRPr lang="zh-CN" altLang="en-US">
                <a:latin typeface="Calibri" panose="020F0502020204030204" charset="0"/>
                <a:ea typeface="微软雅黑" panose="020B0503020204020204" charset="-122"/>
              </a:endParaRPr>
            </a:p>
          </p:txBody>
        </p:sp>
      </p:grpSp>
      <p:grpSp>
        <p:nvGrpSpPr>
          <p:cNvPr id="4" name="组合 3"/>
          <p:cNvGrpSpPr/>
          <p:nvPr/>
        </p:nvGrpSpPr>
        <p:grpSpPr>
          <a:xfrm>
            <a:off x="7679055" y="2954655"/>
            <a:ext cx="673100" cy="674370"/>
            <a:chOff x="12093" y="4653"/>
            <a:chExt cx="1060" cy="1062"/>
          </a:xfrm>
        </p:grpSpPr>
        <p:sp>
          <p:nvSpPr>
            <p:cNvPr id="17" name="椭圆 16"/>
            <p:cNvSpPr/>
            <p:nvPr/>
          </p:nvSpPr>
          <p:spPr>
            <a:xfrm>
              <a:off x="12093" y="4653"/>
              <a:ext cx="1060" cy="10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white"/>
                </a:solidFill>
              </a:endParaRPr>
            </a:p>
          </p:txBody>
        </p:sp>
        <p:sp>
          <p:nvSpPr>
            <p:cNvPr id="17446" name="Freeform 105"/>
            <p:cNvSpPr/>
            <p:nvPr/>
          </p:nvSpPr>
          <p:spPr bwMode="auto">
            <a:xfrm>
              <a:off x="12358" y="4920"/>
              <a:ext cx="542" cy="515"/>
            </a:xfrm>
            <a:custGeom>
              <a:avLst/>
              <a:gdLst>
                <a:gd name="T0" fmla="*/ 336827 w 256"/>
                <a:gd name="T1" fmla="*/ 142135 h 244"/>
                <a:gd name="T2" fmla="*/ 336827 w 256"/>
                <a:gd name="T3" fmla="*/ 142135 h 244"/>
                <a:gd name="T4" fmla="*/ 250943 w 256"/>
                <a:gd name="T5" fmla="*/ 203816 h 244"/>
                <a:gd name="T6" fmla="*/ 283150 w 256"/>
                <a:gd name="T7" fmla="*/ 305724 h 244"/>
                <a:gd name="T8" fmla="*/ 284492 w 256"/>
                <a:gd name="T9" fmla="*/ 311087 h 244"/>
                <a:gd name="T10" fmla="*/ 268388 w 256"/>
                <a:gd name="T11" fmla="*/ 327178 h 244"/>
                <a:gd name="T12" fmla="*/ 258995 w 256"/>
                <a:gd name="T13" fmla="*/ 324496 h 244"/>
                <a:gd name="T14" fmla="*/ 258995 w 256"/>
                <a:gd name="T15" fmla="*/ 324496 h 244"/>
                <a:gd name="T16" fmla="*/ 171769 w 256"/>
                <a:gd name="T17" fmla="*/ 261474 h 244"/>
                <a:gd name="T18" fmla="*/ 84542 w 256"/>
                <a:gd name="T19" fmla="*/ 324496 h 244"/>
                <a:gd name="T20" fmla="*/ 84542 w 256"/>
                <a:gd name="T21" fmla="*/ 324496 h 244"/>
                <a:gd name="T22" fmla="*/ 75149 w 256"/>
                <a:gd name="T23" fmla="*/ 327178 h 244"/>
                <a:gd name="T24" fmla="*/ 59045 w 256"/>
                <a:gd name="T25" fmla="*/ 311087 h 244"/>
                <a:gd name="T26" fmla="*/ 60387 w 256"/>
                <a:gd name="T27" fmla="*/ 305724 h 244"/>
                <a:gd name="T28" fmla="*/ 92594 w 256"/>
                <a:gd name="T29" fmla="*/ 203816 h 244"/>
                <a:gd name="T30" fmla="*/ 6710 w 256"/>
                <a:gd name="T31" fmla="*/ 142135 h 244"/>
                <a:gd name="T32" fmla="*/ 0 w 256"/>
                <a:gd name="T33" fmla="*/ 128726 h 244"/>
                <a:gd name="T34" fmla="*/ 16103 w 256"/>
                <a:gd name="T35" fmla="*/ 112635 h 244"/>
                <a:gd name="T36" fmla="*/ 123459 w 256"/>
                <a:gd name="T37" fmla="*/ 112635 h 244"/>
                <a:gd name="T38" fmla="*/ 157007 w 256"/>
                <a:gd name="T39" fmla="*/ 10727 h 244"/>
                <a:gd name="T40" fmla="*/ 171769 w 256"/>
                <a:gd name="T41" fmla="*/ 0 h 244"/>
                <a:gd name="T42" fmla="*/ 186530 w 256"/>
                <a:gd name="T43" fmla="*/ 10727 h 244"/>
                <a:gd name="T44" fmla="*/ 220078 w 256"/>
                <a:gd name="T45" fmla="*/ 112635 h 244"/>
                <a:gd name="T46" fmla="*/ 327434 w 256"/>
                <a:gd name="T47" fmla="*/ 112635 h 244"/>
                <a:gd name="T48" fmla="*/ 343537 w 256"/>
                <a:gd name="T49" fmla="*/ 128726 h 244"/>
                <a:gd name="T50" fmla="*/ 336827 w 256"/>
                <a:gd name="T51" fmla="*/ 142135 h 2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56"/>
                <a:gd name="T79" fmla="*/ 0 h 244"/>
                <a:gd name="T80" fmla="*/ 256 w 256"/>
                <a:gd name="T81" fmla="*/ 244 h 24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bg1"/>
            </a:solidFill>
            <a:ln w="9525">
              <a:noFill/>
              <a:miter lim="800000"/>
            </a:ln>
          </p:spPr>
          <p:txBody>
            <a:bodyPr lIns="68580" tIns="34290" rIns="68580" bIns="34290"/>
            <a:lstStyle/>
            <a:p>
              <a:endParaRPr lang="zh-CN" altLang="en-US">
                <a:latin typeface="Calibri" panose="020F0502020204030204" charset="0"/>
                <a:ea typeface="微软雅黑" panose="020B0503020204020204" charset="-122"/>
              </a:endParaRPr>
            </a:p>
          </p:txBody>
        </p:sp>
      </p:grpSp>
      <p:grpSp>
        <p:nvGrpSpPr>
          <p:cNvPr id="3" name="组合 2"/>
          <p:cNvGrpSpPr/>
          <p:nvPr/>
        </p:nvGrpSpPr>
        <p:grpSpPr>
          <a:xfrm>
            <a:off x="10188575" y="2954655"/>
            <a:ext cx="673100" cy="674370"/>
            <a:chOff x="16045" y="4653"/>
            <a:chExt cx="1060" cy="1062"/>
          </a:xfrm>
        </p:grpSpPr>
        <p:sp>
          <p:nvSpPr>
            <p:cNvPr id="19" name="椭圆 18"/>
            <p:cNvSpPr/>
            <p:nvPr/>
          </p:nvSpPr>
          <p:spPr>
            <a:xfrm>
              <a:off x="16045" y="4653"/>
              <a:ext cx="1060" cy="10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prstClr val="white"/>
                </a:solidFill>
              </a:endParaRPr>
            </a:p>
          </p:txBody>
        </p:sp>
        <p:sp>
          <p:nvSpPr>
            <p:cNvPr id="17447" name="Freeform 74"/>
            <p:cNvSpPr>
              <a:spLocks noEditPoints="1"/>
            </p:cNvSpPr>
            <p:nvPr/>
          </p:nvSpPr>
          <p:spPr bwMode="auto">
            <a:xfrm>
              <a:off x="16308" y="4943"/>
              <a:ext cx="537" cy="490"/>
            </a:xfrm>
            <a:custGeom>
              <a:avLst/>
              <a:gdLst>
                <a:gd name="T0" fmla="*/ 324835 w 256"/>
                <a:gd name="T1" fmla="*/ 310819 h 232"/>
                <a:gd name="T2" fmla="*/ 298210 w 256"/>
                <a:gd name="T3" fmla="*/ 310819 h 232"/>
                <a:gd name="T4" fmla="*/ 298210 w 256"/>
                <a:gd name="T5" fmla="*/ 182204 h 232"/>
                <a:gd name="T6" fmla="*/ 298210 w 256"/>
                <a:gd name="T7" fmla="*/ 80384 h 232"/>
                <a:gd name="T8" fmla="*/ 324835 w 256"/>
                <a:gd name="T9" fmla="*/ 80384 h 232"/>
                <a:gd name="T10" fmla="*/ 340811 w 256"/>
                <a:gd name="T11" fmla="*/ 96461 h 232"/>
                <a:gd name="T12" fmla="*/ 340811 w 256"/>
                <a:gd name="T13" fmla="*/ 198281 h 232"/>
                <a:gd name="T14" fmla="*/ 340811 w 256"/>
                <a:gd name="T15" fmla="*/ 262588 h 232"/>
                <a:gd name="T16" fmla="*/ 340811 w 256"/>
                <a:gd name="T17" fmla="*/ 294742 h 232"/>
                <a:gd name="T18" fmla="*/ 324835 w 256"/>
                <a:gd name="T19" fmla="*/ 310819 h 232"/>
                <a:gd name="T20" fmla="*/ 58577 w 256"/>
                <a:gd name="T21" fmla="*/ 310819 h 232"/>
                <a:gd name="T22" fmla="*/ 58577 w 256"/>
                <a:gd name="T23" fmla="*/ 182204 h 232"/>
                <a:gd name="T24" fmla="*/ 58577 w 256"/>
                <a:gd name="T25" fmla="*/ 176845 h 232"/>
                <a:gd name="T26" fmla="*/ 58577 w 256"/>
                <a:gd name="T27" fmla="*/ 80384 h 232"/>
                <a:gd name="T28" fmla="*/ 90528 w 256"/>
                <a:gd name="T29" fmla="*/ 80384 h 232"/>
                <a:gd name="T30" fmla="*/ 170406 w 256"/>
                <a:gd name="T31" fmla="*/ 0 h 232"/>
                <a:gd name="T32" fmla="*/ 250283 w 256"/>
                <a:gd name="T33" fmla="*/ 80384 h 232"/>
                <a:gd name="T34" fmla="*/ 282234 w 256"/>
                <a:gd name="T35" fmla="*/ 80384 h 232"/>
                <a:gd name="T36" fmla="*/ 282234 w 256"/>
                <a:gd name="T37" fmla="*/ 182204 h 232"/>
                <a:gd name="T38" fmla="*/ 282234 w 256"/>
                <a:gd name="T39" fmla="*/ 310819 h 232"/>
                <a:gd name="T40" fmla="*/ 58577 w 256"/>
                <a:gd name="T41" fmla="*/ 310819 h 232"/>
                <a:gd name="T42" fmla="*/ 170406 w 256"/>
                <a:gd name="T43" fmla="*/ 32154 h 232"/>
                <a:gd name="T44" fmla="*/ 122479 w 256"/>
                <a:gd name="T45" fmla="*/ 80384 h 232"/>
                <a:gd name="T46" fmla="*/ 218332 w 256"/>
                <a:gd name="T47" fmla="*/ 80384 h 232"/>
                <a:gd name="T48" fmla="*/ 170406 w 256"/>
                <a:gd name="T49" fmla="*/ 32154 h 232"/>
                <a:gd name="T50" fmla="*/ 0 w 256"/>
                <a:gd name="T51" fmla="*/ 294742 h 232"/>
                <a:gd name="T52" fmla="*/ 0 w 256"/>
                <a:gd name="T53" fmla="*/ 262588 h 232"/>
                <a:gd name="T54" fmla="*/ 0 w 256"/>
                <a:gd name="T55" fmla="*/ 198281 h 232"/>
                <a:gd name="T56" fmla="*/ 0 w 256"/>
                <a:gd name="T57" fmla="*/ 96461 h 232"/>
                <a:gd name="T58" fmla="*/ 15976 w 256"/>
                <a:gd name="T59" fmla="*/ 80384 h 232"/>
                <a:gd name="T60" fmla="*/ 42601 w 256"/>
                <a:gd name="T61" fmla="*/ 80384 h 232"/>
                <a:gd name="T62" fmla="*/ 42601 w 256"/>
                <a:gd name="T63" fmla="*/ 176845 h 232"/>
                <a:gd name="T64" fmla="*/ 42601 w 256"/>
                <a:gd name="T65" fmla="*/ 182204 h 232"/>
                <a:gd name="T66" fmla="*/ 42601 w 256"/>
                <a:gd name="T67" fmla="*/ 310819 h 232"/>
                <a:gd name="T68" fmla="*/ 15976 w 256"/>
                <a:gd name="T69" fmla="*/ 310819 h 232"/>
                <a:gd name="T70" fmla="*/ 0 w 256"/>
                <a:gd name="T71" fmla="*/ 294742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6"/>
                <a:gd name="T109" fmla="*/ 0 h 232"/>
                <a:gd name="T110" fmla="*/ 256 w 256"/>
                <a:gd name="T111" fmla="*/ 232 h 2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bg1"/>
            </a:solidFill>
            <a:ln w="9525">
              <a:noFill/>
              <a:miter lim="800000"/>
            </a:ln>
          </p:spPr>
          <p:txBody>
            <a:bodyPr lIns="68580" tIns="34290" rIns="68580" bIns="34290"/>
            <a:lstStyle/>
            <a:p>
              <a:endParaRPr lang="zh-CN" altLang="en-US">
                <a:latin typeface="Calibri" panose="020F0502020204030204" charset="0"/>
                <a:ea typeface="微软雅黑" panose="020B0503020204020204" charset="-122"/>
              </a:endParaRPr>
            </a:p>
          </p:txBody>
        </p:sp>
      </p:grpSp>
      <p:sp>
        <p:nvSpPr>
          <p:cNvPr id="23" name="文本框 19"/>
          <p:cNvSpPr txBox="1">
            <a:spLocks noChangeArrowheads="1"/>
          </p:cNvSpPr>
          <p:nvPr/>
        </p:nvSpPr>
        <p:spPr bwMode="auto">
          <a:xfrm>
            <a:off x="4057968" y="2381568"/>
            <a:ext cx="949960" cy="329565"/>
          </a:xfrm>
          <a:prstGeom prst="rect">
            <a:avLst/>
          </a:prstGeom>
          <a:noFill/>
          <a:ln w="9525">
            <a:noFill/>
            <a:miter lim="800000"/>
          </a:ln>
        </p:spPr>
        <p:txBody>
          <a:bodyPr wrap="none" lIns="68580" tIns="34290" rIns="68580" bIns="3429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输入标题</a:t>
            </a:r>
            <a:endParaRPr lang="en-US" altLang="zh-CN" sz="1600" b="1" dirty="0">
              <a:solidFill>
                <a:schemeClr val="bg1"/>
              </a:solidFill>
              <a:latin typeface="微软雅黑" panose="020B0503020204020204" charset="-122"/>
              <a:ea typeface="微软雅黑" panose="020B0503020204020204" charset="-122"/>
              <a:sym typeface="+mn-ea"/>
            </a:endParaRPr>
          </a:p>
        </p:txBody>
      </p:sp>
      <p:sp>
        <p:nvSpPr>
          <p:cNvPr id="24" name="文本框 20"/>
          <p:cNvSpPr txBox="1">
            <a:spLocks noChangeArrowheads="1"/>
          </p:cNvSpPr>
          <p:nvPr/>
        </p:nvSpPr>
        <p:spPr bwMode="auto">
          <a:xfrm>
            <a:off x="3470910" y="2702560"/>
            <a:ext cx="1541780" cy="1440180"/>
          </a:xfrm>
          <a:prstGeom prst="rect">
            <a:avLst/>
          </a:prstGeom>
          <a:noFill/>
          <a:ln w="9525">
            <a:noFill/>
            <a:miter lim="800000"/>
          </a:ln>
        </p:spPr>
        <p:txBody>
          <a:bodyPr wrap="square" lIns="68580" tIns="34290" rIns="68580" bIns="34290">
            <a:spAutoFit/>
          </a:bodyPr>
          <a:lstStyle/>
          <a:p>
            <a:pPr algn="r" defTabSz="914400">
              <a:lnSpc>
                <a:spcPct val="150000"/>
              </a:lnSpc>
            </a:pPr>
            <a:r>
              <a:rPr lang="en-US" sz="1200" dirty="0">
                <a:solidFill>
                  <a:schemeClr val="bg1"/>
                </a:solidFill>
                <a:latin typeface="微软雅黑" panose="020B0503020204020204" charset="-122"/>
                <a:ea typeface="微软雅黑" panose="020B0503020204020204" charset="-122"/>
                <a:cs typeface="+mn-ea"/>
                <a:sym typeface="+mn-lt"/>
              </a:rPr>
              <a:t>T</a:t>
            </a:r>
            <a:r>
              <a:rPr sz="1200" dirty="0">
                <a:solidFill>
                  <a:schemeClr val="bg1"/>
                </a:solidFill>
                <a:latin typeface="微软雅黑" panose="020B0503020204020204" charset="-122"/>
                <a:ea typeface="微软雅黑" panose="020B0503020204020204" charset="-122"/>
                <a:cs typeface="+mn-ea"/>
                <a:sym typeface="+mn-lt"/>
              </a:rPr>
              <a:t>he world doesn’t stop for your grief. The sun comes right back up the next day.</a:t>
            </a:r>
            <a:endParaRPr lang="zh-CN" altLang="en-US" sz="1200">
              <a:solidFill>
                <a:schemeClr val="bg1"/>
              </a:solidFill>
              <a:latin typeface="微软雅黑" panose="020B0503020204020204" charset="-122"/>
              <a:ea typeface="微软雅黑" panose="020B0503020204020204" charset="-122"/>
            </a:endParaRPr>
          </a:p>
        </p:txBody>
      </p:sp>
      <p:sp>
        <p:nvSpPr>
          <p:cNvPr id="25" name="文本框 19"/>
          <p:cNvSpPr txBox="1">
            <a:spLocks noChangeArrowheads="1"/>
          </p:cNvSpPr>
          <p:nvPr/>
        </p:nvSpPr>
        <p:spPr bwMode="auto">
          <a:xfrm>
            <a:off x="6481128" y="2381568"/>
            <a:ext cx="949960" cy="329565"/>
          </a:xfrm>
          <a:prstGeom prst="rect">
            <a:avLst/>
          </a:prstGeom>
          <a:noFill/>
          <a:ln w="9525">
            <a:noFill/>
            <a:miter lim="800000"/>
          </a:ln>
        </p:spPr>
        <p:txBody>
          <a:bodyPr wrap="none" lIns="68580" tIns="34290" rIns="68580" bIns="3429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输入标题</a:t>
            </a:r>
            <a:endParaRPr lang="en-US" altLang="zh-CN" sz="1600" b="1" dirty="0">
              <a:solidFill>
                <a:schemeClr val="bg1"/>
              </a:solidFill>
              <a:latin typeface="微软雅黑" panose="020B0503020204020204" charset="-122"/>
              <a:ea typeface="微软雅黑" panose="020B0503020204020204" charset="-122"/>
              <a:sym typeface="+mn-ea"/>
            </a:endParaRPr>
          </a:p>
        </p:txBody>
      </p:sp>
      <p:sp>
        <p:nvSpPr>
          <p:cNvPr id="26" name="文本框 20"/>
          <p:cNvSpPr txBox="1">
            <a:spLocks noChangeArrowheads="1"/>
          </p:cNvSpPr>
          <p:nvPr/>
        </p:nvSpPr>
        <p:spPr bwMode="auto">
          <a:xfrm>
            <a:off x="5894070" y="2702560"/>
            <a:ext cx="1541780" cy="1440180"/>
          </a:xfrm>
          <a:prstGeom prst="rect">
            <a:avLst/>
          </a:prstGeom>
          <a:noFill/>
          <a:ln w="9525">
            <a:noFill/>
            <a:miter lim="800000"/>
          </a:ln>
        </p:spPr>
        <p:txBody>
          <a:bodyPr wrap="square" lIns="68580" tIns="34290" rIns="68580" bIns="34290">
            <a:spAutoFit/>
          </a:bodyPr>
          <a:lstStyle/>
          <a:p>
            <a:pPr algn="r" defTabSz="914400">
              <a:lnSpc>
                <a:spcPct val="150000"/>
              </a:lnSpc>
            </a:pPr>
            <a:r>
              <a:rPr lang="en-US" sz="1200" dirty="0">
                <a:solidFill>
                  <a:schemeClr val="bg1"/>
                </a:solidFill>
                <a:latin typeface="微软雅黑" panose="020B0503020204020204" charset="-122"/>
                <a:ea typeface="微软雅黑" panose="020B0503020204020204" charset="-122"/>
                <a:cs typeface="+mn-ea"/>
                <a:sym typeface="+mn-lt"/>
              </a:rPr>
              <a:t>T</a:t>
            </a:r>
            <a:r>
              <a:rPr sz="1200" dirty="0">
                <a:solidFill>
                  <a:schemeClr val="bg1"/>
                </a:solidFill>
                <a:latin typeface="微软雅黑" panose="020B0503020204020204" charset="-122"/>
                <a:ea typeface="微软雅黑" panose="020B0503020204020204" charset="-122"/>
                <a:cs typeface="+mn-ea"/>
                <a:sym typeface="+mn-lt"/>
              </a:rPr>
              <a:t>he world doesn’t stop for your grief. The sun comes right back up the next day.</a:t>
            </a:r>
            <a:endParaRPr lang="zh-CN" altLang="en-US" sz="1200">
              <a:solidFill>
                <a:schemeClr val="bg1"/>
              </a:solidFill>
              <a:latin typeface="微软雅黑" panose="020B0503020204020204" charset="-122"/>
              <a:ea typeface="微软雅黑" panose="020B0503020204020204" charset="-122"/>
            </a:endParaRPr>
          </a:p>
        </p:txBody>
      </p:sp>
      <p:sp>
        <p:nvSpPr>
          <p:cNvPr id="27" name="文本框 19"/>
          <p:cNvSpPr txBox="1">
            <a:spLocks noChangeArrowheads="1"/>
          </p:cNvSpPr>
          <p:nvPr/>
        </p:nvSpPr>
        <p:spPr bwMode="auto">
          <a:xfrm>
            <a:off x="9064308" y="2372678"/>
            <a:ext cx="949960" cy="329565"/>
          </a:xfrm>
          <a:prstGeom prst="rect">
            <a:avLst/>
          </a:prstGeom>
          <a:noFill/>
          <a:ln w="9525">
            <a:noFill/>
            <a:miter lim="800000"/>
          </a:ln>
        </p:spPr>
        <p:txBody>
          <a:bodyPr wrap="none" lIns="68580" tIns="34290" rIns="68580" bIns="3429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输入标题</a:t>
            </a:r>
            <a:endParaRPr lang="en-US" altLang="zh-CN" sz="1600" b="1" dirty="0">
              <a:solidFill>
                <a:schemeClr val="bg1"/>
              </a:solidFill>
              <a:latin typeface="微软雅黑" panose="020B0503020204020204" charset="-122"/>
              <a:ea typeface="微软雅黑" panose="020B0503020204020204" charset="-122"/>
              <a:sym typeface="+mn-ea"/>
            </a:endParaRPr>
          </a:p>
        </p:txBody>
      </p:sp>
      <p:sp>
        <p:nvSpPr>
          <p:cNvPr id="28" name="文本框 20"/>
          <p:cNvSpPr txBox="1">
            <a:spLocks noChangeArrowheads="1"/>
          </p:cNvSpPr>
          <p:nvPr/>
        </p:nvSpPr>
        <p:spPr bwMode="auto">
          <a:xfrm>
            <a:off x="8477250" y="2693670"/>
            <a:ext cx="1541780" cy="1440180"/>
          </a:xfrm>
          <a:prstGeom prst="rect">
            <a:avLst/>
          </a:prstGeom>
          <a:noFill/>
          <a:ln w="9525">
            <a:noFill/>
            <a:miter lim="800000"/>
          </a:ln>
        </p:spPr>
        <p:txBody>
          <a:bodyPr wrap="square" lIns="68580" tIns="34290" rIns="68580" bIns="34290">
            <a:spAutoFit/>
          </a:bodyPr>
          <a:lstStyle/>
          <a:p>
            <a:pPr algn="r" defTabSz="914400">
              <a:lnSpc>
                <a:spcPct val="150000"/>
              </a:lnSpc>
            </a:pPr>
            <a:r>
              <a:rPr lang="en-US" sz="1200" dirty="0">
                <a:solidFill>
                  <a:schemeClr val="bg1"/>
                </a:solidFill>
                <a:latin typeface="微软雅黑" panose="020B0503020204020204" charset="-122"/>
                <a:ea typeface="微软雅黑" panose="020B0503020204020204" charset="-122"/>
                <a:cs typeface="+mn-ea"/>
                <a:sym typeface="+mn-lt"/>
              </a:rPr>
              <a:t>T</a:t>
            </a:r>
            <a:r>
              <a:rPr sz="1200" dirty="0">
                <a:solidFill>
                  <a:schemeClr val="bg1"/>
                </a:solidFill>
                <a:latin typeface="微软雅黑" panose="020B0503020204020204" charset="-122"/>
                <a:ea typeface="微软雅黑" panose="020B0503020204020204" charset="-122"/>
                <a:cs typeface="+mn-ea"/>
                <a:sym typeface="+mn-lt"/>
              </a:rPr>
              <a:t>he world doesn’t stop for your grief. The sun comes right back up the next day.</a:t>
            </a:r>
            <a:endParaRPr lang="zh-CN" altLang="en-US" sz="1200">
              <a:solidFill>
                <a:schemeClr val="bg1"/>
              </a:solidFill>
              <a:latin typeface="微软雅黑" panose="020B0503020204020204" charset="-122"/>
              <a:ea typeface="微软雅黑" panose="020B0503020204020204" charset="-122"/>
            </a:endParaRPr>
          </a:p>
        </p:txBody>
      </p:sp>
      <p:cxnSp>
        <p:nvCxnSpPr>
          <p:cNvPr id="49" name="直接连接符 14"/>
          <p:cNvCxnSpPr>
            <a:cxnSpLocks noChangeShapeType="1"/>
          </p:cNvCxnSpPr>
          <p:nvPr/>
        </p:nvCxnSpPr>
        <p:spPr bwMode="auto">
          <a:xfrm flipV="1">
            <a:off x="883920" y="4831080"/>
            <a:ext cx="10415270" cy="9525"/>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50" name="矩形 57"/>
          <p:cNvSpPr>
            <a:spLocks noChangeArrowheads="1"/>
          </p:cNvSpPr>
          <p:nvPr/>
        </p:nvSpPr>
        <p:spPr bwMode="auto">
          <a:xfrm>
            <a:off x="883920" y="5168265"/>
            <a:ext cx="104146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7431"/>
                                        </p:tgtEl>
                                        <p:attrNameLst>
                                          <p:attrName>style.visibility</p:attrName>
                                        </p:attrNameLst>
                                      </p:cBhvr>
                                      <p:to>
                                        <p:strVal val="visible"/>
                                      </p:to>
                                    </p:set>
                                    <p:anim calcmode="lin" valueType="num">
                                      <p:cBhvr additive="base">
                                        <p:cTn id="20" dur="500"/>
                                        <p:tgtEl>
                                          <p:spTgt spid="17431"/>
                                        </p:tgtEl>
                                        <p:attrNameLst>
                                          <p:attrName>ppt_y</p:attrName>
                                        </p:attrNameLst>
                                      </p:cBhvr>
                                      <p:tavLst>
                                        <p:tav tm="0">
                                          <p:val>
                                            <p:strVal val="#ppt_y+#ppt_h*1.125000"/>
                                          </p:val>
                                        </p:tav>
                                        <p:tav tm="100000">
                                          <p:val>
                                            <p:strVal val="#ppt_y"/>
                                          </p:val>
                                        </p:tav>
                                      </p:tavLst>
                                    </p:anim>
                                    <p:animEffect transition="in" filter="wipe(up)">
                                      <p:cBhvr>
                                        <p:cTn id="21" dur="500"/>
                                        <p:tgtEl>
                                          <p:spTgt spid="1743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7432"/>
                                        </p:tgtEl>
                                        <p:attrNameLst>
                                          <p:attrName>style.visibility</p:attrName>
                                        </p:attrNameLst>
                                      </p:cBhvr>
                                      <p:to>
                                        <p:strVal val="visible"/>
                                      </p:to>
                                    </p:set>
                                    <p:anim calcmode="lin" valueType="num">
                                      <p:cBhvr additive="base">
                                        <p:cTn id="24" dur="500"/>
                                        <p:tgtEl>
                                          <p:spTgt spid="17432"/>
                                        </p:tgtEl>
                                        <p:attrNameLst>
                                          <p:attrName>ppt_y</p:attrName>
                                        </p:attrNameLst>
                                      </p:cBhvr>
                                      <p:tavLst>
                                        <p:tav tm="0">
                                          <p:val>
                                            <p:strVal val="#ppt_y+#ppt_h*1.125000"/>
                                          </p:val>
                                        </p:tav>
                                        <p:tav tm="100000">
                                          <p:val>
                                            <p:strVal val="#ppt_y"/>
                                          </p:val>
                                        </p:tav>
                                      </p:tavLst>
                                    </p:anim>
                                    <p:animEffect transition="in" filter="wipe(up)">
                                      <p:cBhvr>
                                        <p:cTn id="25" dur="500"/>
                                        <p:tgtEl>
                                          <p:spTgt spid="17432"/>
                                        </p:tgtEl>
                                      </p:cBhvr>
                                    </p:animEffect>
                                  </p:childTnLst>
                                </p:cTn>
                              </p:par>
                            </p:childTnLst>
                          </p:cTn>
                        </p:par>
                        <p:par>
                          <p:cTn id="26" fill="hold">
                            <p:stCondLst>
                              <p:cond delay="1500"/>
                            </p:stCondLst>
                            <p:childTnLst>
                              <p:par>
                                <p:cTn id="27" presetID="29"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1000" fill="hold"/>
                                        <p:tgtEl>
                                          <p:spTgt spid="2"/>
                                        </p:tgtEl>
                                        <p:attrNameLst>
                                          <p:attrName>ppt_x</p:attrName>
                                        </p:attrNameLst>
                                      </p:cBhvr>
                                      <p:tavLst>
                                        <p:tav tm="0">
                                          <p:val>
                                            <p:strVal val="#ppt_x-.2"/>
                                          </p:val>
                                        </p:tav>
                                        <p:tav tm="100000">
                                          <p:val>
                                            <p:strVal val="#ppt_x"/>
                                          </p:val>
                                        </p:tav>
                                      </p:tavLst>
                                    </p:anim>
                                    <p:anim calcmode="lin" valueType="num">
                                      <p:cBhvr>
                                        <p:cTn id="3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
                                        </p:tgtEl>
                                      </p:cBhvr>
                                    </p:animEffect>
                                  </p:childTnLst>
                                </p:cTn>
                              </p:par>
                            </p:childTnLst>
                          </p:cTn>
                        </p:par>
                        <p:par>
                          <p:cTn id="32" fill="hold">
                            <p:stCondLst>
                              <p:cond delay="2500"/>
                            </p:stCondLst>
                            <p:childTnLst>
                              <p:par>
                                <p:cTn id="33" presetID="35"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style.rotation</p:attrName>
                                        </p:attrNameLst>
                                      </p:cBhvr>
                                      <p:tavLst>
                                        <p:tav tm="0">
                                          <p:val>
                                            <p:fltVal val="720"/>
                                          </p:val>
                                        </p:tav>
                                        <p:tav tm="100000">
                                          <p:val>
                                            <p:fltVal val="0"/>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ppt_w</p:attrName>
                                        </p:attrNameLst>
                                      </p:cBhvr>
                                      <p:tavLst>
                                        <p:tav tm="0">
                                          <p:val>
                                            <p:fltVal val="0"/>
                                          </p:val>
                                        </p:tav>
                                        <p:tav tm="100000">
                                          <p:val>
                                            <p:strVal val="#ppt_w"/>
                                          </p:val>
                                        </p:tav>
                                      </p:tavLst>
                                    </p:anim>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p:tgtEl>
                                          <p:spTgt spid="23"/>
                                        </p:tgtEl>
                                        <p:attrNameLst>
                                          <p:attrName>ppt_y</p:attrName>
                                        </p:attrNameLst>
                                      </p:cBhvr>
                                      <p:tavLst>
                                        <p:tav tm="0">
                                          <p:val>
                                            <p:strVal val="#ppt_y+#ppt_h*1.125000"/>
                                          </p:val>
                                        </p:tav>
                                        <p:tav tm="100000">
                                          <p:val>
                                            <p:strVal val="#ppt_y"/>
                                          </p:val>
                                        </p:tav>
                                      </p:tavLst>
                                    </p:anim>
                                    <p:animEffect transition="in" filter="wipe(up)">
                                      <p:cBhvr>
                                        <p:cTn id="43" dur="500"/>
                                        <p:tgtEl>
                                          <p:spTgt spid="23"/>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ppt_y</p:attrName>
                                        </p:attrNameLst>
                                      </p:cBhvr>
                                      <p:tavLst>
                                        <p:tav tm="0">
                                          <p:val>
                                            <p:strVal val="#ppt_y+#ppt_h*1.125000"/>
                                          </p:val>
                                        </p:tav>
                                        <p:tav tm="100000">
                                          <p:val>
                                            <p:strVal val="#ppt_y"/>
                                          </p:val>
                                        </p:tav>
                                      </p:tavLst>
                                    </p:anim>
                                    <p:animEffect transition="in" filter="wipe(up)">
                                      <p:cBhvr>
                                        <p:cTn id="47" dur="500"/>
                                        <p:tgtEl>
                                          <p:spTgt spid="24"/>
                                        </p:tgtEl>
                                      </p:cBhvr>
                                    </p:animEffect>
                                  </p:childTnLst>
                                </p:cTn>
                              </p:par>
                            </p:childTnLst>
                          </p:cTn>
                        </p:par>
                        <p:par>
                          <p:cTn id="48" fill="hold">
                            <p:stCondLst>
                              <p:cond delay="3500"/>
                            </p:stCondLst>
                            <p:childTnLst>
                              <p:par>
                                <p:cTn id="49" presetID="29"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ppt_x</p:attrName>
                                        </p:attrNameLst>
                                      </p:cBhvr>
                                      <p:tavLst>
                                        <p:tav tm="0">
                                          <p:val>
                                            <p:strVal val="#ppt_x-.2"/>
                                          </p:val>
                                        </p:tav>
                                        <p:tav tm="100000">
                                          <p:val>
                                            <p:strVal val="#ppt_x"/>
                                          </p:val>
                                        </p:tav>
                                      </p:tavLst>
                                    </p:anim>
                                    <p:anim calcmode="lin" valueType="num">
                                      <p:cBhvr>
                                        <p:cTn id="52"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4"/>
                                        </p:tgtEl>
                                      </p:cBhvr>
                                    </p:animEffect>
                                  </p:childTnLst>
                                </p:cTn>
                              </p:par>
                            </p:childTnLst>
                          </p:cTn>
                        </p:par>
                        <p:par>
                          <p:cTn id="54" fill="hold">
                            <p:stCondLst>
                              <p:cond delay="4500"/>
                            </p:stCondLst>
                            <p:childTnLst>
                              <p:par>
                                <p:cTn id="55" presetID="35" presetClass="entr" presetSubtype="0"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anim calcmode="lin" valueType="num">
                                      <p:cBhvr>
                                        <p:cTn id="58" dur="500" fill="hold"/>
                                        <p:tgtEl>
                                          <p:spTgt spid="5"/>
                                        </p:tgtEl>
                                        <p:attrNameLst>
                                          <p:attrName>style.rotation</p:attrName>
                                        </p:attrNameLst>
                                      </p:cBhvr>
                                      <p:tavLst>
                                        <p:tav tm="0">
                                          <p:val>
                                            <p:fltVal val="720"/>
                                          </p:val>
                                        </p:tav>
                                        <p:tav tm="100000">
                                          <p:val>
                                            <p:fltVal val="0"/>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 calcmode="lin" valueType="num">
                                      <p:cBhvr>
                                        <p:cTn id="60" dur="500" fill="hold"/>
                                        <p:tgtEl>
                                          <p:spTgt spid="5"/>
                                        </p:tgtEl>
                                        <p:attrNameLst>
                                          <p:attrName>ppt_w</p:attrName>
                                        </p:attrNameLst>
                                      </p:cBhvr>
                                      <p:tavLst>
                                        <p:tav tm="0">
                                          <p:val>
                                            <p:fltVal val="0"/>
                                          </p:val>
                                        </p:tav>
                                        <p:tav tm="100000">
                                          <p:val>
                                            <p:strVal val="#ppt_w"/>
                                          </p:val>
                                        </p:tav>
                                      </p:tavLst>
                                    </p:anim>
                                  </p:childTnLst>
                                </p:cTn>
                              </p:par>
                            </p:childTnLst>
                          </p:cTn>
                        </p:par>
                        <p:par>
                          <p:cTn id="61" fill="hold">
                            <p:stCondLst>
                              <p:cond delay="5000"/>
                            </p:stCondLst>
                            <p:childTnLst>
                              <p:par>
                                <p:cTn id="62" presetID="12" presetClass="entr" presetSubtype="4"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ppt_y</p:attrName>
                                        </p:attrNameLst>
                                      </p:cBhvr>
                                      <p:tavLst>
                                        <p:tav tm="0">
                                          <p:val>
                                            <p:strVal val="#ppt_y+#ppt_h*1.125000"/>
                                          </p:val>
                                        </p:tav>
                                        <p:tav tm="100000">
                                          <p:val>
                                            <p:strVal val="#ppt_y"/>
                                          </p:val>
                                        </p:tav>
                                      </p:tavLst>
                                    </p:anim>
                                    <p:animEffect transition="in" filter="wipe(up)">
                                      <p:cBhvr>
                                        <p:cTn id="65" dur="500"/>
                                        <p:tgtEl>
                                          <p:spTgt spid="25"/>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childTnLst>
                          </p:cTn>
                        </p:par>
                        <p:par>
                          <p:cTn id="70" fill="hold">
                            <p:stCondLst>
                              <p:cond delay="5500"/>
                            </p:stCondLst>
                            <p:childTnLst>
                              <p:par>
                                <p:cTn id="71" presetID="29"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ppt_x</p:attrName>
                                        </p:attrNameLst>
                                      </p:cBhvr>
                                      <p:tavLst>
                                        <p:tav tm="0">
                                          <p:val>
                                            <p:strVal val="#ppt_x-.2"/>
                                          </p:val>
                                        </p:tav>
                                        <p:tav tm="100000">
                                          <p:val>
                                            <p:strVal val="#ppt_x"/>
                                          </p:val>
                                        </p:tav>
                                      </p:tavLst>
                                    </p:anim>
                                    <p:anim calcmode="lin" valueType="num">
                                      <p:cBhvr>
                                        <p:cTn id="74"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5" dur="1000"/>
                                        <p:tgtEl>
                                          <p:spTgt spid="16"/>
                                        </p:tgtEl>
                                      </p:cBhvr>
                                    </p:animEffect>
                                  </p:childTnLst>
                                </p:cTn>
                              </p:par>
                            </p:childTnLst>
                          </p:cTn>
                        </p:par>
                        <p:par>
                          <p:cTn id="76" fill="hold">
                            <p:stCondLst>
                              <p:cond delay="6500"/>
                            </p:stCondLst>
                            <p:childTnLst>
                              <p:par>
                                <p:cTn id="77" presetID="35" presetClass="entr" presetSubtype="0"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anim calcmode="lin" valueType="num">
                                      <p:cBhvr>
                                        <p:cTn id="80" dur="500" fill="hold"/>
                                        <p:tgtEl>
                                          <p:spTgt spid="4"/>
                                        </p:tgtEl>
                                        <p:attrNameLst>
                                          <p:attrName>style.rotation</p:attrName>
                                        </p:attrNameLst>
                                      </p:cBhvr>
                                      <p:tavLst>
                                        <p:tav tm="0">
                                          <p:val>
                                            <p:fltVal val="720"/>
                                          </p:val>
                                        </p:tav>
                                        <p:tav tm="100000">
                                          <p:val>
                                            <p:fltVal val="0"/>
                                          </p:val>
                                        </p:tav>
                                      </p:tavLst>
                                    </p:anim>
                                    <p:anim calcmode="lin" valueType="num">
                                      <p:cBhvr>
                                        <p:cTn id="81" dur="500" fill="hold"/>
                                        <p:tgtEl>
                                          <p:spTgt spid="4"/>
                                        </p:tgtEl>
                                        <p:attrNameLst>
                                          <p:attrName>ppt_h</p:attrName>
                                        </p:attrNameLst>
                                      </p:cBhvr>
                                      <p:tavLst>
                                        <p:tav tm="0">
                                          <p:val>
                                            <p:fltVal val="0"/>
                                          </p:val>
                                        </p:tav>
                                        <p:tav tm="100000">
                                          <p:val>
                                            <p:strVal val="#ppt_h"/>
                                          </p:val>
                                        </p:tav>
                                      </p:tavLst>
                                    </p:anim>
                                    <p:anim calcmode="lin" valueType="num">
                                      <p:cBhvr>
                                        <p:cTn id="82" dur="500" fill="hold"/>
                                        <p:tgtEl>
                                          <p:spTgt spid="4"/>
                                        </p:tgtEl>
                                        <p:attrNameLst>
                                          <p:attrName>ppt_w</p:attrName>
                                        </p:attrNameLst>
                                      </p:cBhvr>
                                      <p:tavLst>
                                        <p:tav tm="0">
                                          <p:val>
                                            <p:fltVal val="0"/>
                                          </p:val>
                                        </p:tav>
                                        <p:tav tm="100000">
                                          <p:val>
                                            <p:strVal val="#ppt_w"/>
                                          </p:val>
                                        </p:tav>
                                      </p:tavLst>
                                    </p:anim>
                                  </p:childTnLst>
                                </p:cTn>
                              </p:par>
                            </p:childTnLst>
                          </p:cTn>
                        </p:par>
                        <p:par>
                          <p:cTn id="83" fill="hold">
                            <p:stCondLst>
                              <p:cond delay="7000"/>
                            </p:stCondLst>
                            <p:childTnLst>
                              <p:par>
                                <p:cTn id="84" presetID="12" presetClass="entr" presetSubtype="4"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p:tgtEl>
                                          <p:spTgt spid="27"/>
                                        </p:tgtEl>
                                        <p:attrNameLst>
                                          <p:attrName>ppt_y</p:attrName>
                                        </p:attrNameLst>
                                      </p:cBhvr>
                                      <p:tavLst>
                                        <p:tav tm="0">
                                          <p:val>
                                            <p:strVal val="#ppt_y+#ppt_h*1.125000"/>
                                          </p:val>
                                        </p:tav>
                                        <p:tav tm="100000">
                                          <p:val>
                                            <p:strVal val="#ppt_y"/>
                                          </p:val>
                                        </p:tav>
                                      </p:tavLst>
                                    </p:anim>
                                    <p:animEffect transition="in" filter="wipe(up)">
                                      <p:cBhvr>
                                        <p:cTn id="87" dur="500"/>
                                        <p:tgtEl>
                                          <p:spTgt spid="27"/>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p:tgtEl>
                                          <p:spTgt spid="28"/>
                                        </p:tgtEl>
                                        <p:attrNameLst>
                                          <p:attrName>ppt_y</p:attrName>
                                        </p:attrNameLst>
                                      </p:cBhvr>
                                      <p:tavLst>
                                        <p:tav tm="0">
                                          <p:val>
                                            <p:strVal val="#ppt_y+#ppt_h*1.125000"/>
                                          </p:val>
                                        </p:tav>
                                        <p:tav tm="100000">
                                          <p:val>
                                            <p:strVal val="#ppt_y"/>
                                          </p:val>
                                        </p:tav>
                                      </p:tavLst>
                                    </p:anim>
                                    <p:animEffect transition="in" filter="wipe(up)">
                                      <p:cBhvr>
                                        <p:cTn id="91" dur="500"/>
                                        <p:tgtEl>
                                          <p:spTgt spid="28"/>
                                        </p:tgtEl>
                                      </p:cBhvr>
                                    </p:animEffect>
                                  </p:childTnLst>
                                </p:cTn>
                              </p:par>
                            </p:childTnLst>
                          </p:cTn>
                        </p:par>
                        <p:par>
                          <p:cTn id="92" fill="hold">
                            <p:stCondLst>
                              <p:cond delay="7500"/>
                            </p:stCondLst>
                            <p:childTnLst>
                              <p:par>
                                <p:cTn id="93" presetID="29"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1000" fill="hold"/>
                                        <p:tgtEl>
                                          <p:spTgt spid="18"/>
                                        </p:tgtEl>
                                        <p:attrNameLst>
                                          <p:attrName>ppt_x</p:attrName>
                                        </p:attrNameLst>
                                      </p:cBhvr>
                                      <p:tavLst>
                                        <p:tav tm="0">
                                          <p:val>
                                            <p:strVal val="#ppt_x-.2"/>
                                          </p:val>
                                        </p:tav>
                                        <p:tav tm="100000">
                                          <p:val>
                                            <p:strVal val="#ppt_x"/>
                                          </p:val>
                                        </p:tav>
                                      </p:tavLst>
                                    </p:anim>
                                    <p:anim calcmode="lin" valueType="num">
                                      <p:cBhvr>
                                        <p:cTn id="9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7" dur="1000"/>
                                        <p:tgtEl>
                                          <p:spTgt spid="18"/>
                                        </p:tgtEl>
                                      </p:cBhvr>
                                    </p:animEffect>
                                  </p:childTnLst>
                                </p:cTn>
                              </p:par>
                            </p:childTnLst>
                          </p:cTn>
                        </p:par>
                        <p:par>
                          <p:cTn id="98" fill="hold">
                            <p:stCondLst>
                              <p:cond delay="8500"/>
                            </p:stCondLst>
                            <p:childTnLst>
                              <p:par>
                                <p:cTn id="99" presetID="35" presetClass="entr" presetSubtype="0" fill="hold"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fade">
                                      <p:cBhvr>
                                        <p:cTn id="101" dur="500"/>
                                        <p:tgtEl>
                                          <p:spTgt spid="3"/>
                                        </p:tgtEl>
                                      </p:cBhvr>
                                    </p:animEffect>
                                    <p:anim calcmode="lin" valueType="num">
                                      <p:cBhvr>
                                        <p:cTn id="102" dur="500" fill="hold"/>
                                        <p:tgtEl>
                                          <p:spTgt spid="3"/>
                                        </p:tgtEl>
                                        <p:attrNameLst>
                                          <p:attrName>style.rotation</p:attrName>
                                        </p:attrNameLst>
                                      </p:cBhvr>
                                      <p:tavLst>
                                        <p:tav tm="0">
                                          <p:val>
                                            <p:fltVal val="720"/>
                                          </p:val>
                                        </p:tav>
                                        <p:tav tm="100000">
                                          <p:val>
                                            <p:fltVal val="0"/>
                                          </p:val>
                                        </p:tav>
                                      </p:tavLst>
                                    </p:anim>
                                    <p:anim calcmode="lin" valueType="num">
                                      <p:cBhvr>
                                        <p:cTn id="103" dur="500" fill="hold"/>
                                        <p:tgtEl>
                                          <p:spTgt spid="3"/>
                                        </p:tgtEl>
                                        <p:attrNameLst>
                                          <p:attrName>ppt_h</p:attrName>
                                        </p:attrNameLst>
                                      </p:cBhvr>
                                      <p:tavLst>
                                        <p:tav tm="0">
                                          <p:val>
                                            <p:fltVal val="0"/>
                                          </p:val>
                                        </p:tav>
                                        <p:tav tm="100000">
                                          <p:val>
                                            <p:strVal val="#ppt_h"/>
                                          </p:val>
                                        </p:tav>
                                      </p:tavLst>
                                    </p:anim>
                                    <p:anim calcmode="lin" valueType="num">
                                      <p:cBhvr>
                                        <p:cTn id="104" dur="500" fill="hold"/>
                                        <p:tgtEl>
                                          <p:spTgt spid="3"/>
                                        </p:tgtEl>
                                        <p:attrNameLst>
                                          <p:attrName>ppt_w</p:attrName>
                                        </p:attrNameLst>
                                      </p:cBhvr>
                                      <p:tavLst>
                                        <p:tav tm="0">
                                          <p:val>
                                            <p:fltVal val="0"/>
                                          </p:val>
                                        </p:tav>
                                        <p:tav tm="100000">
                                          <p:val>
                                            <p:strVal val="#ppt_w"/>
                                          </p:val>
                                        </p:tav>
                                      </p:tavLst>
                                    </p:anim>
                                  </p:childTnLst>
                                </p:cTn>
                              </p:par>
                              <p:par>
                                <p:cTn id="105" presetID="22" presetClass="entr" presetSubtype="8" fill="hold" nodeType="with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wipe(left)">
                                      <p:cBhvr>
                                        <p:cTn id="107" dur="500"/>
                                        <p:tgtEl>
                                          <p:spTgt spid="49"/>
                                        </p:tgtEl>
                                      </p:cBhvr>
                                    </p:animEffect>
                                  </p:childTnLst>
                                </p:cTn>
                              </p:par>
                            </p:childTnLst>
                          </p:cTn>
                        </p:par>
                        <p:par>
                          <p:cTn id="108" fill="hold">
                            <p:stCondLst>
                              <p:cond delay="9000"/>
                            </p:stCondLst>
                            <p:childTnLst>
                              <p:par>
                                <p:cTn id="109" presetID="14" presetClass="entr" presetSubtype="5"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randombar(vertical)">
                                      <p:cBhvr>
                                        <p:cTn id="11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2" grpId="0" animBg="1"/>
      <p:bldP spid="14" grpId="0" animBg="1"/>
      <p:bldP spid="16" grpId="0" animBg="1"/>
      <p:bldP spid="18" grpId="0" animBg="1"/>
      <p:bldP spid="17431" grpId="0"/>
      <p:bldP spid="17432" grpId="0"/>
      <p:bldP spid="23" grpId="0"/>
      <p:bldP spid="24" grpId="0"/>
      <p:bldP spid="25" grpId="0"/>
      <p:bldP spid="26" grpId="0"/>
      <p:bldP spid="27" grpId="0"/>
      <p:bldP spid="28"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3"/>
          <a:stretch>
            <a:fillRect/>
          </a:stretch>
        </p:blipFill>
        <p:spPr>
          <a:xfrm>
            <a:off x="3740785" y="748030"/>
            <a:ext cx="4657090" cy="2145665"/>
          </a:xfrm>
          <a:prstGeom prst="rect">
            <a:avLst/>
          </a:prstGeom>
        </p:spPr>
      </p:pic>
      <p:pic>
        <p:nvPicPr>
          <p:cNvPr id="11" name="图片 10" descr="上三角"/>
          <p:cNvPicPr>
            <a:picLocks noChangeAspect="1"/>
          </p:cNvPicPr>
          <p:nvPr/>
        </p:nvPicPr>
        <p:blipFill>
          <a:blip r:embed="rId3"/>
          <a:stretch>
            <a:fillRect/>
          </a:stretch>
        </p:blipFill>
        <p:spPr>
          <a:xfrm flipV="1">
            <a:off x="3740785" y="3957320"/>
            <a:ext cx="4657090" cy="2145665"/>
          </a:xfrm>
          <a:prstGeom prst="rect">
            <a:avLst/>
          </a:prstGeom>
        </p:spPr>
      </p:pic>
      <p:sp>
        <p:nvSpPr>
          <p:cNvPr id="12" name="文本框 11"/>
          <p:cNvSpPr txBox="1"/>
          <p:nvPr/>
        </p:nvSpPr>
        <p:spPr>
          <a:xfrm>
            <a:off x="2506980" y="3024505"/>
            <a:ext cx="7124700" cy="808990"/>
          </a:xfrm>
          <a:prstGeom prst="rect">
            <a:avLst/>
          </a:prstGeom>
          <a:noFill/>
        </p:spPr>
        <p:txBody>
          <a:bodyPr wrap="square" rtlCol="0">
            <a:spAutoFit/>
          </a:bodyPr>
          <a:lstStyle/>
          <a:p>
            <a:pPr algn="ctr"/>
            <a:r>
              <a:rPr lang="zh-CN" altLang="en-US" sz="3600" b="1">
                <a:solidFill>
                  <a:schemeClr val="bg1"/>
                </a:solidFill>
                <a:latin typeface="微软雅黑" panose="020B0503020204020204" charset="-122"/>
                <a:ea typeface="微软雅黑" panose="020B0503020204020204" charset="-122"/>
              </a:rPr>
              <a:t>谢谢您的观看 </a:t>
            </a:r>
            <a:r>
              <a:rPr lang="en-US" altLang="zh-CN" sz="4000" b="1">
                <a:solidFill>
                  <a:schemeClr val="bg1"/>
                </a:solidFill>
                <a:latin typeface="微软雅黑" panose="020B0503020204020204" charset="-122"/>
                <a:ea typeface="微软雅黑" panose="020B0503020204020204" charset="-122"/>
              </a:rPr>
              <a:t>/</a:t>
            </a:r>
            <a:r>
              <a:rPr lang="en-US" altLang="zh-CN" sz="4400" b="1">
                <a:solidFill>
                  <a:schemeClr val="bg1"/>
                </a:solidFill>
                <a:latin typeface="微软雅黑" panose="020B0503020204020204" charset="-122"/>
                <a:ea typeface="微软雅黑" panose="020B0503020204020204" charset="-122"/>
              </a:rPr>
              <a:t> </a:t>
            </a:r>
            <a:r>
              <a:rPr lang="en-US" altLang="zh-CN" sz="2400" b="1">
                <a:solidFill>
                  <a:schemeClr val="bg1"/>
                </a:solidFill>
                <a:latin typeface="微软雅黑" panose="020B0503020204020204" charset="-122"/>
                <a:ea typeface="微软雅黑" panose="020B0503020204020204" charset="-122"/>
              </a:rPr>
              <a:t>Thank you for watching</a:t>
            </a:r>
          </a:p>
        </p:txBody>
      </p:sp>
      <p:sp>
        <p:nvSpPr>
          <p:cNvPr id="13" name="文本框 12"/>
          <p:cNvSpPr txBox="1"/>
          <p:nvPr/>
        </p:nvSpPr>
        <p:spPr>
          <a:xfrm>
            <a:off x="4938395" y="2429510"/>
            <a:ext cx="2315210" cy="309880"/>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汉仪粗宋简" panose="02010609000101010101" pitchFamily="49" charset="-122"/>
                <a:ea typeface="汉仪粗宋简" panose="02010609000101010101" pitchFamily="49" charset="-122"/>
              </a:rPr>
              <a:t>汇报时间：2017年X月X日</a:t>
            </a:r>
          </a:p>
        </p:txBody>
      </p:sp>
      <p:sp>
        <p:nvSpPr>
          <p:cNvPr id="14" name="文本框 13"/>
          <p:cNvSpPr txBox="1"/>
          <p:nvPr/>
        </p:nvSpPr>
        <p:spPr>
          <a:xfrm>
            <a:off x="5085080" y="4154170"/>
            <a:ext cx="1968500" cy="309880"/>
          </a:xfrm>
          <a:prstGeom prst="rect">
            <a:avLst/>
          </a:prstGeom>
          <a:noFill/>
        </p:spPr>
        <p:txBody>
          <a:bodyPr wrap="square" rtlCol="0">
            <a:spAutoFit/>
          </a:bodyPr>
          <a:lstStyle/>
          <a:p>
            <a:pPr algn="ctr"/>
            <a:r>
              <a:rPr lang="zh-CN" altLang="en-US" sz="1400">
                <a:solidFill>
                  <a:schemeClr val="tx1">
                    <a:lumMod val="65000"/>
                    <a:lumOff val="35000"/>
                  </a:schemeClr>
                </a:solidFill>
                <a:latin typeface="汉仪粗宋简" panose="02010609000101010101" pitchFamily="49" charset="-122"/>
                <a:ea typeface="汉仪粗宋简" panose="02010609000101010101" pitchFamily="49" charset="-122"/>
              </a:rPr>
              <a:t>汇报人：XXX</a:t>
            </a:r>
          </a:p>
        </p:txBody>
      </p:sp>
      <p:sp>
        <p:nvSpPr>
          <p:cNvPr id="39" name="日历"/>
          <p:cNvSpPr/>
          <p:nvPr/>
        </p:nvSpPr>
        <p:spPr bwMode="auto">
          <a:xfrm>
            <a:off x="5924550" y="1990090"/>
            <a:ext cx="342900" cy="323850"/>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 name="话筒"/>
          <p:cNvSpPr/>
          <p:nvPr/>
        </p:nvSpPr>
        <p:spPr>
          <a:xfrm>
            <a:off x="5993130" y="4548505"/>
            <a:ext cx="205740" cy="324485"/>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p:tgtEl>
                                          <p:spTgt spid="12"/>
                                        </p:tgtEl>
                                        <p:attrNameLst>
                                          <p:attrName>ppt_y</p:attrName>
                                        </p:attrNameLst>
                                      </p:cBhvr>
                                      <p:tavLst>
                                        <p:tav tm="0">
                                          <p:val>
                                            <p:strVal val="#ppt_y+#ppt_h*1.125000"/>
                                          </p:val>
                                        </p:tav>
                                        <p:tav tm="100000">
                                          <p:val>
                                            <p:strVal val="#ppt_y"/>
                                          </p:val>
                                        </p:tav>
                                      </p:tavLst>
                                    </p:anim>
                                    <p:animEffect transition="in" filter="wipe(up)">
                                      <p:cBhvr>
                                        <p:cTn id="15" dur="500"/>
                                        <p:tgtEl>
                                          <p:spTgt spid="12"/>
                                        </p:tgtEl>
                                      </p:cBhvr>
                                    </p:animEffect>
                                  </p:childTnLst>
                                </p:cTn>
                              </p:par>
                            </p:childTnLst>
                          </p:cTn>
                        </p:par>
                        <p:par>
                          <p:cTn id="16" fill="hold">
                            <p:stCondLst>
                              <p:cond delay="1000"/>
                            </p:stCondLst>
                            <p:childTnLst>
                              <p:par>
                                <p:cTn id="17" presetID="29"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ppt_x</p:attrName>
                                        </p:attrNameLst>
                                      </p:cBhvr>
                                      <p:tavLst>
                                        <p:tav tm="0">
                                          <p:val>
                                            <p:strVal val="#ppt_x-.2"/>
                                          </p:val>
                                        </p:tav>
                                        <p:tav tm="100000">
                                          <p:val>
                                            <p:strVal val="#ppt_x"/>
                                          </p:val>
                                        </p:tav>
                                      </p:tavLst>
                                    </p:anim>
                                    <p:anim calcmode="lin" valueType="num">
                                      <p:cBhvr>
                                        <p:cTn id="2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ppt_x</p:attrName>
                                        </p:attrNameLst>
                                      </p:cBhvr>
                                      <p:tavLst>
                                        <p:tav tm="0">
                                          <p:val>
                                            <p:strVal val="#ppt_x-.2"/>
                                          </p:val>
                                        </p:tav>
                                        <p:tav tm="100000">
                                          <p:val>
                                            <p:strVal val="#ppt_x"/>
                                          </p:val>
                                        </p:tav>
                                      </p:tavLst>
                                    </p:anim>
                                    <p:anim calcmode="lin" valueType="num">
                                      <p:cBhvr>
                                        <p:cTn id="2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3"/>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1000"/>
                                        <p:tgtEl>
                                          <p:spTgt spid="39"/>
                                        </p:tgtEl>
                                        <p:attrNameLst>
                                          <p:attrName>ppt_y</p:attrName>
                                        </p:attrNameLst>
                                      </p:cBhvr>
                                      <p:tavLst>
                                        <p:tav tm="0">
                                          <p:val>
                                            <p:strVal val="#ppt_y+#ppt_h*1.125000"/>
                                          </p:val>
                                        </p:tav>
                                        <p:tav tm="100000">
                                          <p:val>
                                            <p:strVal val="#ppt_y"/>
                                          </p:val>
                                        </p:tav>
                                      </p:tavLst>
                                    </p:anim>
                                    <p:animEffect transition="in" filter="wipe(up)">
                                      <p:cBhvr>
                                        <p:cTn id="31"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3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4"/>
          <a:stretch>
            <a:fillRect/>
          </a:stretch>
        </p:blipFill>
        <p:spPr>
          <a:xfrm>
            <a:off x="4140835" y="1160145"/>
            <a:ext cx="3896995" cy="1795780"/>
          </a:xfrm>
          <a:prstGeom prst="rect">
            <a:avLst/>
          </a:prstGeom>
        </p:spPr>
      </p:pic>
      <p:pic>
        <p:nvPicPr>
          <p:cNvPr id="11" name="图片 10" descr="上三角"/>
          <p:cNvPicPr>
            <a:picLocks noChangeAspect="1"/>
          </p:cNvPicPr>
          <p:nvPr/>
        </p:nvPicPr>
        <p:blipFill>
          <a:blip r:embed="rId4"/>
          <a:stretch>
            <a:fillRect/>
          </a:stretch>
        </p:blipFill>
        <p:spPr>
          <a:xfrm flipV="1">
            <a:off x="4140835" y="3906520"/>
            <a:ext cx="3896995" cy="1795780"/>
          </a:xfrm>
          <a:prstGeom prst="rect">
            <a:avLst/>
          </a:prstGeom>
        </p:spPr>
      </p:pic>
      <p:sp>
        <p:nvSpPr>
          <p:cNvPr id="13" name="文本框 12"/>
          <p:cNvSpPr txBox="1"/>
          <p:nvPr/>
        </p:nvSpPr>
        <p:spPr>
          <a:xfrm>
            <a:off x="5104765" y="2153920"/>
            <a:ext cx="1968500" cy="591820"/>
          </a:xfrm>
          <a:prstGeom prst="rect">
            <a:avLst/>
          </a:prstGeom>
          <a:noFill/>
        </p:spPr>
        <p:txBody>
          <a:bodyPr wrap="square" rtlCol="0">
            <a:spAutoFit/>
          </a:bodyPr>
          <a:lstStyle/>
          <a:p>
            <a:pPr algn="ctr"/>
            <a:r>
              <a:rPr lang="en-US" altLang="zh-CN" sz="3200" b="1">
                <a:solidFill>
                  <a:schemeClr val="tx1">
                    <a:lumMod val="65000"/>
                    <a:lumOff val="35000"/>
                  </a:schemeClr>
                </a:solidFill>
                <a:latin typeface="汉仪旗黑X2-65W" panose="00020600040101010101" charset="-122"/>
                <a:ea typeface="汉仪旗黑X2-65W" panose="00020600040101010101" charset="-122"/>
              </a:rPr>
              <a:t>Part.01</a:t>
            </a:r>
          </a:p>
        </p:txBody>
      </p:sp>
      <p:sp>
        <p:nvSpPr>
          <p:cNvPr id="12" name="文本框 11"/>
          <p:cNvSpPr txBox="1"/>
          <p:nvPr/>
        </p:nvSpPr>
        <p:spPr>
          <a:xfrm>
            <a:off x="3438525" y="3122295"/>
            <a:ext cx="5315585" cy="613410"/>
          </a:xfrm>
          <a:prstGeom prst="rect">
            <a:avLst/>
          </a:prstGeom>
          <a:noFill/>
        </p:spPr>
        <p:txBody>
          <a:bodyPr wrap="square" rtlCol="0">
            <a:spAutoFit/>
          </a:bodyPr>
          <a:lstStyle/>
          <a:p>
            <a:pPr algn="dist"/>
            <a:r>
              <a:rPr lang="zh-CN" altLang="en-US" sz="3200" b="1">
                <a:solidFill>
                  <a:schemeClr val="bg1"/>
                </a:solidFill>
                <a:latin typeface="微软雅黑" panose="020B0503020204020204" charset="-122"/>
                <a:ea typeface="微软雅黑" panose="020B0503020204020204" charset="-122"/>
              </a:rPr>
              <a:t>单击此处输入标题文本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Line 31"/>
          <p:cNvSpPr/>
          <p:nvPr/>
        </p:nvSpPr>
        <p:spPr>
          <a:xfrm flipV="1">
            <a:off x="1042035" y="3995420"/>
            <a:ext cx="10079355" cy="20320"/>
          </a:xfrm>
          <a:prstGeom prst="line">
            <a:avLst/>
          </a:prstGeom>
          <a:ln w="6350" cap="flat" cmpd="sng">
            <a:solidFill>
              <a:schemeClr val="bg2"/>
            </a:solidFill>
            <a:prstDash val="solid"/>
            <a:round/>
            <a:headEnd type="none" w="med" len="med"/>
            <a:tailEnd type="none" w="med" len="med"/>
          </a:ln>
        </p:spPr>
        <p:txBody>
          <a:bodyPr anchor="t"/>
          <a:lstStyle/>
          <a:p>
            <a:pPr lvl="0"/>
            <a:endParaRPr lang="zh-CN" altLang="en-US">
              <a:latin typeface="Calibri" panose="020F0502020204030204" charset="0"/>
              <a:ea typeface="宋体" panose="02010600030101010101" pitchFamily="2" charset="-122"/>
            </a:endParaRPr>
          </a:p>
        </p:txBody>
      </p:sp>
      <p:sp>
        <p:nvSpPr>
          <p:cNvPr id="62" name="Line 32"/>
          <p:cNvSpPr/>
          <p:nvPr/>
        </p:nvSpPr>
        <p:spPr>
          <a:xfrm>
            <a:off x="5972175" y="2139950"/>
            <a:ext cx="0" cy="3730625"/>
          </a:xfrm>
          <a:prstGeom prst="line">
            <a:avLst/>
          </a:prstGeom>
          <a:ln w="6350" cap="flat" cmpd="sng">
            <a:solidFill>
              <a:schemeClr val="bg2"/>
            </a:solidFill>
            <a:prstDash val="solid"/>
            <a:round/>
            <a:headEnd type="none" w="med" len="med"/>
            <a:tailEnd type="none" w="med" len="med"/>
          </a:ln>
        </p:spPr>
        <p:txBody>
          <a:bodyPr anchor="t"/>
          <a:lstStyle/>
          <a:p>
            <a:pPr lvl="0"/>
            <a:endParaRPr lang="zh-CN" altLang="en-US">
              <a:latin typeface="Calibri" panose="020F0502020204030204" charset="0"/>
              <a:ea typeface="宋体" panose="02010600030101010101" pitchFamily="2" charset="-122"/>
            </a:endParaRPr>
          </a:p>
        </p:txBody>
      </p:sp>
      <p:grpSp>
        <p:nvGrpSpPr>
          <p:cNvPr id="4" name="组合 3"/>
          <p:cNvGrpSpPr/>
          <p:nvPr/>
        </p:nvGrpSpPr>
        <p:grpSpPr>
          <a:xfrm>
            <a:off x="4286250" y="2324735"/>
            <a:ext cx="1436370" cy="1436370"/>
            <a:chOff x="6750" y="3061"/>
            <a:chExt cx="2262" cy="2262"/>
          </a:xfrm>
        </p:grpSpPr>
        <p:grpSp>
          <p:nvGrpSpPr>
            <p:cNvPr id="14358" name="组合 13"/>
            <p:cNvGrpSpPr/>
            <p:nvPr/>
          </p:nvGrpSpPr>
          <p:grpSpPr>
            <a:xfrm>
              <a:off x="6750" y="3061"/>
              <a:ext cx="2262" cy="2263"/>
              <a:chOff x="850277" y="2206172"/>
              <a:chExt cx="2013812" cy="2013812"/>
            </a:xfrm>
          </p:grpSpPr>
          <p:sp>
            <p:nvSpPr>
              <p:cNvPr id="19" name="饼形 18"/>
              <p:cNvSpPr/>
              <p:nvPr/>
            </p:nvSpPr>
            <p:spPr>
              <a:xfrm>
                <a:off x="850277" y="2206172"/>
                <a:ext cx="2013812" cy="2013812"/>
              </a:xfrm>
              <a:prstGeom prst="pie">
                <a:avLst>
                  <a:gd name="adj1" fmla="val 0"/>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20" name="饼形 19"/>
              <p:cNvSpPr/>
              <p:nvPr/>
            </p:nvSpPr>
            <p:spPr>
              <a:xfrm>
                <a:off x="850277" y="2206172"/>
                <a:ext cx="2013812" cy="2013812"/>
              </a:xfrm>
              <a:prstGeom prst="pie">
                <a:avLst>
                  <a:gd name="adj1" fmla="val 16175099"/>
                  <a:gd name="adj2" fmla="val 123505"/>
                </a:avLst>
              </a:prstGeom>
              <a:solidFill>
                <a:schemeClr val="bg1">
                  <a:alpha val="7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21" name="椭圆 20"/>
              <p:cNvSpPr/>
              <p:nvPr/>
            </p:nvSpPr>
            <p:spPr>
              <a:xfrm>
                <a:off x="1113901" y="2481294"/>
                <a:ext cx="1463571" cy="146356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95" name="Freeform 159"/>
            <p:cNvSpPr/>
            <p:nvPr/>
          </p:nvSpPr>
          <p:spPr>
            <a:xfrm>
              <a:off x="7429" y="3752"/>
              <a:ext cx="905" cy="880"/>
            </a:xfrm>
            <a:custGeom>
              <a:avLst/>
              <a:gdLst/>
              <a:ahLst/>
              <a:cxnLst>
                <a:cxn ang="0">
                  <a:pos x="57851018" y="61745130"/>
                </a:cxn>
                <a:cxn ang="0">
                  <a:pos x="57851018" y="61745130"/>
                </a:cxn>
                <a:cxn ang="0">
                  <a:pos x="52947913" y="66271158"/>
                </a:cxn>
                <a:cxn ang="0">
                  <a:pos x="52947913" y="133187862"/>
                </a:cxn>
                <a:cxn ang="0">
                  <a:pos x="57851018" y="137713891"/>
                </a:cxn>
                <a:cxn ang="0">
                  <a:pos x="67656321" y="133187862"/>
                </a:cxn>
                <a:cxn ang="0">
                  <a:pos x="67656321" y="66271158"/>
                </a:cxn>
                <a:cxn ang="0">
                  <a:pos x="57851018" y="61745130"/>
                </a:cxn>
                <a:cxn ang="0">
                  <a:pos x="110798931" y="80818464"/>
                </a:cxn>
                <a:cxn ang="0">
                  <a:pos x="110798931" y="80818464"/>
                </a:cxn>
                <a:cxn ang="0">
                  <a:pos x="105895826" y="85343591"/>
                </a:cxn>
                <a:cxn ang="0">
                  <a:pos x="105895826" y="123490260"/>
                </a:cxn>
                <a:cxn ang="0">
                  <a:pos x="110798931" y="133187862"/>
                </a:cxn>
                <a:cxn ang="0">
                  <a:pos x="115701129" y="123490260"/>
                </a:cxn>
                <a:cxn ang="0">
                  <a:pos x="115701129" y="85343591"/>
                </a:cxn>
                <a:cxn ang="0">
                  <a:pos x="110798931" y="80818464"/>
                </a:cxn>
                <a:cxn ang="0">
                  <a:pos x="153941540" y="0"/>
                </a:cxn>
                <a:cxn ang="0">
                  <a:pos x="153941540" y="0"/>
                </a:cxn>
                <a:cxn ang="0">
                  <a:pos x="105895826" y="37822994"/>
                </a:cxn>
                <a:cxn ang="0">
                  <a:pos x="52947913" y="18749660"/>
                </a:cxn>
                <a:cxn ang="0">
                  <a:pos x="0" y="47520597"/>
                </a:cxn>
                <a:cxn ang="0">
                  <a:pos x="0" y="199781794"/>
                </a:cxn>
                <a:cxn ang="0">
                  <a:pos x="52947913" y="171334531"/>
                </a:cxn>
                <a:cxn ang="0">
                  <a:pos x="105895826" y="190084191"/>
                </a:cxn>
                <a:cxn ang="0">
                  <a:pos x="153941540" y="152261197"/>
                </a:cxn>
                <a:cxn ang="0">
                  <a:pos x="206889454" y="190084191"/>
                </a:cxn>
                <a:cxn ang="0">
                  <a:pos x="206889454" y="37822994"/>
                </a:cxn>
                <a:cxn ang="0">
                  <a:pos x="153941540" y="0"/>
                </a:cxn>
                <a:cxn ang="0">
                  <a:pos x="192509188" y="166484828"/>
                </a:cxn>
                <a:cxn ang="0">
                  <a:pos x="192509188" y="166484828"/>
                </a:cxn>
                <a:cxn ang="0">
                  <a:pos x="153941540" y="137713891"/>
                </a:cxn>
                <a:cxn ang="0">
                  <a:pos x="105895826" y="175859658"/>
                </a:cxn>
                <a:cxn ang="0">
                  <a:pos x="52947913" y="156787226"/>
                </a:cxn>
                <a:cxn ang="0">
                  <a:pos x="14381172" y="180709361"/>
                </a:cxn>
                <a:cxn ang="0">
                  <a:pos x="14381172" y="52370300"/>
                </a:cxn>
                <a:cxn ang="0">
                  <a:pos x="52947913" y="28448164"/>
                </a:cxn>
                <a:cxn ang="0">
                  <a:pos x="105895826" y="47520597"/>
                </a:cxn>
                <a:cxn ang="0">
                  <a:pos x="153941540" y="9374830"/>
                </a:cxn>
                <a:cxn ang="0">
                  <a:pos x="192509188" y="37822994"/>
                </a:cxn>
                <a:cxn ang="0">
                  <a:pos x="192509188" y="166484828"/>
                </a:cxn>
                <a:cxn ang="0">
                  <a:pos x="153941540" y="104416925"/>
                </a:cxn>
                <a:cxn ang="0">
                  <a:pos x="153941540" y="104416925"/>
                </a:cxn>
                <a:cxn ang="0">
                  <a:pos x="163746844" y="114115430"/>
                </a:cxn>
                <a:cxn ang="0">
                  <a:pos x="168649949" y="104416925"/>
                </a:cxn>
                <a:cxn ang="0">
                  <a:pos x="168649949" y="56896328"/>
                </a:cxn>
                <a:cxn ang="0">
                  <a:pos x="163746844" y="47520597"/>
                </a:cxn>
                <a:cxn ang="0">
                  <a:pos x="153941540" y="56896328"/>
                </a:cxn>
                <a:cxn ang="0">
                  <a:pos x="153941540" y="104416925"/>
                </a:cxn>
              </a:cxnLst>
              <a:rect l="0" t="0" r="0" b="0"/>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tx1">
                <a:lumMod val="65000"/>
                <a:lumOff val="35000"/>
              </a:schemeClr>
            </a:solidFill>
            <a:ln w="9525">
              <a:noFill/>
            </a:ln>
          </p:spPr>
          <p:txBody>
            <a:bodyPr/>
            <a:lstStyle/>
            <a:p>
              <a:endParaRPr lang="zh-CN" altLang="en-US"/>
            </a:p>
          </p:txBody>
        </p:sp>
      </p:grpSp>
      <p:grpSp>
        <p:nvGrpSpPr>
          <p:cNvPr id="5" name="组合 4"/>
          <p:cNvGrpSpPr/>
          <p:nvPr/>
        </p:nvGrpSpPr>
        <p:grpSpPr>
          <a:xfrm>
            <a:off x="6293485" y="2324735"/>
            <a:ext cx="1436370" cy="1449070"/>
            <a:chOff x="9911" y="3061"/>
            <a:chExt cx="2262" cy="2282"/>
          </a:xfrm>
        </p:grpSpPr>
        <p:grpSp>
          <p:nvGrpSpPr>
            <p:cNvPr id="14376" name="组合 34"/>
            <p:cNvGrpSpPr/>
            <p:nvPr/>
          </p:nvGrpSpPr>
          <p:grpSpPr>
            <a:xfrm>
              <a:off x="9911" y="3061"/>
              <a:ext cx="2263" cy="2283"/>
              <a:chOff x="6471503" y="2206172"/>
              <a:chExt cx="2013812" cy="2031610"/>
            </a:xfrm>
          </p:grpSpPr>
          <p:sp>
            <p:nvSpPr>
              <p:cNvPr id="37" name="饼形 36"/>
              <p:cNvSpPr/>
              <p:nvPr/>
            </p:nvSpPr>
            <p:spPr>
              <a:xfrm>
                <a:off x="6471503" y="2223970"/>
                <a:ext cx="2013812" cy="2013812"/>
              </a:xfrm>
              <a:prstGeom prst="pie">
                <a:avLst>
                  <a:gd name="adj1" fmla="val 18163554"/>
                  <a:gd name="adj2" fmla="val 161897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38" name="饼形 37"/>
              <p:cNvSpPr/>
              <p:nvPr/>
            </p:nvSpPr>
            <p:spPr>
              <a:xfrm>
                <a:off x="6471503" y="2206172"/>
                <a:ext cx="2013812" cy="2013812"/>
              </a:xfrm>
              <a:prstGeom prst="pie">
                <a:avLst>
                  <a:gd name="adj1" fmla="val 16175099"/>
                  <a:gd name="adj2" fmla="val 18230302"/>
                </a:avLst>
              </a:prstGeom>
              <a:solidFill>
                <a:schemeClr val="bg1">
                  <a:alpha val="7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39" name="椭圆 38"/>
              <p:cNvSpPr/>
              <p:nvPr/>
            </p:nvSpPr>
            <p:spPr>
              <a:xfrm>
                <a:off x="6735127" y="2481294"/>
                <a:ext cx="1463571" cy="146356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94" name="Freeform 158"/>
            <p:cNvSpPr/>
            <p:nvPr/>
          </p:nvSpPr>
          <p:spPr>
            <a:xfrm>
              <a:off x="10530" y="3720"/>
              <a:ext cx="998" cy="912"/>
            </a:xfrm>
            <a:custGeom>
              <a:avLst/>
              <a:gdLst/>
              <a:ahLst/>
              <a:cxnLst>
                <a:cxn ang="0">
                  <a:pos x="180051940" y="26190212"/>
                </a:cxn>
                <a:cxn ang="0">
                  <a:pos x="180051940" y="26190212"/>
                </a:cxn>
                <a:cxn ang="0">
                  <a:pos x="154529825" y="0"/>
                </a:cxn>
                <a:cxn ang="0">
                  <a:pos x="72020776" y="0"/>
                </a:cxn>
                <a:cxn ang="0">
                  <a:pos x="46498661" y="26190212"/>
                </a:cxn>
                <a:cxn ang="0">
                  <a:pos x="5244136" y="57336311"/>
                </a:cxn>
                <a:cxn ang="0">
                  <a:pos x="46498661" y="99099083"/>
                </a:cxn>
                <a:cxn ang="0">
                  <a:pos x="51393513" y="99099083"/>
                </a:cxn>
                <a:cxn ang="0">
                  <a:pos x="108031164" y="151126077"/>
                </a:cxn>
                <a:cxn ang="0">
                  <a:pos x="108031164" y="192888849"/>
                </a:cxn>
                <a:cxn ang="0">
                  <a:pos x="87403902" y="192888849"/>
                </a:cxn>
                <a:cxn ang="0">
                  <a:pos x="77264912" y="203153071"/>
                </a:cxn>
                <a:cxn ang="0">
                  <a:pos x="87403902" y="208461407"/>
                </a:cxn>
                <a:cxn ang="0">
                  <a:pos x="138797415" y="208461407"/>
                </a:cxn>
                <a:cxn ang="0">
                  <a:pos x="149285689" y="203153071"/>
                </a:cxn>
                <a:cxn ang="0">
                  <a:pos x="138797415" y="192888849"/>
                </a:cxn>
                <a:cxn ang="0">
                  <a:pos x="118519437" y="192888849"/>
                </a:cxn>
                <a:cxn ang="0">
                  <a:pos x="118519437" y="151126077"/>
                </a:cxn>
                <a:cxn ang="0">
                  <a:pos x="175157087" y="99099083"/>
                </a:cxn>
                <a:cxn ang="0">
                  <a:pos x="180051940" y="99099083"/>
                </a:cxn>
                <a:cxn ang="0">
                  <a:pos x="221306465" y="57336311"/>
                </a:cxn>
                <a:cxn ang="0">
                  <a:pos x="180051940" y="26190212"/>
                </a:cxn>
                <a:cxn ang="0">
                  <a:pos x="46498661" y="83526524"/>
                </a:cxn>
                <a:cxn ang="0">
                  <a:pos x="46498661" y="83526524"/>
                </a:cxn>
                <a:cxn ang="0">
                  <a:pos x="15383125" y="57336311"/>
                </a:cxn>
                <a:cxn ang="0">
                  <a:pos x="46498661" y="41762771"/>
                </a:cxn>
                <a:cxn ang="0">
                  <a:pos x="46498661" y="83526524"/>
                </a:cxn>
                <a:cxn ang="0">
                  <a:pos x="169912951" y="67599553"/>
                </a:cxn>
                <a:cxn ang="0">
                  <a:pos x="169912951" y="67599553"/>
                </a:cxn>
                <a:cxn ang="0">
                  <a:pos x="113275300" y="140861854"/>
                </a:cxn>
                <a:cxn ang="0">
                  <a:pos x="56637650" y="67599553"/>
                </a:cxn>
                <a:cxn ang="0">
                  <a:pos x="56637650" y="26190212"/>
                </a:cxn>
                <a:cxn ang="0">
                  <a:pos x="72020776" y="15572558"/>
                </a:cxn>
                <a:cxn ang="0">
                  <a:pos x="154529825" y="15572558"/>
                </a:cxn>
                <a:cxn ang="0">
                  <a:pos x="169912951" y="26190212"/>
                </a:cxn>
                <a:cxn ang="0">
                  <a:pos x="169912951" y="67599553"/>
                </a:cxn>
                <a:cxn ang="0">
                  <a:pos x="180051940" y="83526524"/>
                </a:cxn>
                <a:cxn ang="0">
                  <a:pos x="180051940" y="83526524"/>
                </a:cxn>
                <a:cxn ang="0">
                  <a:pos x="180051940" y="41762771"/>
                </a:cxn>
                <a:cxn ang="0">
                  <a:pos x="211167476" y="57336311"/>
                </a:cxn>
                <a:cxn ang="0">
                  <a:pos x="180051940" y="83526524"/>
                </a:cxn>
              </a:cxnLst>
              <a:rect l="0" t="0" r="0" b="0"/>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65000"/>
                <a:lumOff val="35000"/>
              </a:schemeClr>
            </a:solidFill>
            <a:ln w="9525">
              <a:noFill/>
            </a:ln>
          </p:spPr>
          <p:txBody>
            <a:bodyPr/>
            <a:lstStyle/>
            <a:p>
              <a:endParaRPr lang="zh-CN" altLang="en-US"/>
            </a:p>
          </p:txBody>
        </p:sp>
      </p:grpSp>
      <p:grpSp>
        <p:nvGrpSpPr>
          <p:cNvPr id="23" name="组合 22"/>
          <p:cNvGrpSpPr/>
          <p:nvPr/>
        </p:nvGrpSpPr>
        <p:grpSpPr>
          <a:xfrm>
            <a:off x="6293485" y="4336415"/>
            <a:ext cx="1436370" cy="1436370"/>
            <a:chOff x="9911" y="6229"/>
            <a:chExt cx="2262" cy="2262"/>
          </a:xfrm>
        </p:grpSpPr>
        <p:grpSp>
          <p:nvGrpSpPr>
            <p:cNvPr id="14370" name="组合 26"/>
            <p:cNvGrpSpPr/>
            <p:nvPr/>
          </p:nvGrpSpPr>
          <p:grpSpPr>
            <a:xfrm>
              <a:off x="9911" y="6229"/>
              <a:ext cx="2263" cy="2263"/>
              <a:chOff x="6471503" y="2206172"/>
              <a:chExt cx="2013812" cy="2013812"/>
            </a:xfrm>
          </p:grpSpPr>
          <p:sp>
            <p:nvSpPr>
              <p:cNvPr id="28" name="饼形 27"/>
              <p:cNvSpPr/>
              <p:nvPr/>
            </p:nvSpPr>
            <p:spPr>
              <a:xfrm>
                <a:off x="6471503" y="2206172"/>
                <a:ext cx="2013812" cy="2013812"/>
              </a:xfrm>
              <a:prstGeom prst="pie">
                <a:avLst>
                  <a:gd name="adj1" fmla="val 20250322"/>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29" name="饼形 28"/>
              <p:cNvSpPr/>
              <p:nvPr/>
            </p:nvSpPr>
            <p:spPr>
              <a:xfrm>
                <a:off x="6471503" y="2206172"/>
                <a:ext cx="2013812" cy="2013812"/>
              </a:xfrm>
              <a:prstGeom prst="pie">
                <a:avLst>
                  <a:gd name="adj1" fmla="val 16175099"/>
                  <a:gd name="adj2" fmla="val 2956713"/>
                </a:avLst>
              </a:prstGeom>
              <a:solidFill>
                <a:schemeClr val="bg1">
                  <a:alpha val="7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30" name="椭圆 29"/>
              <p:cNvSpPr/>
              <p:nvPr/>
            </p:nvSpPr>
            <p:spPr>
              <a:xfrm>
                <a:off x="6735127" y="2481294"/>
                <a:ext cx="1463571" cy="146356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93" name="Freeform 85"/>
            <p:cNvSpPr/>
            <p:nvPr/>
          </p:nvSpPr>
          <p:spPr>
            <a:xfrm>
              <a:off x="10682" y="6995"/>
              <a:ext cx="722" cy="820"/>
            </a:xfrm>
            <a:custGeom>
              <a:avLst/>
              <a:gdLst/>
              <a:ahLst/>
              <a:cxnLst>
                <a:cxn ang="0">
                  <a:pos x="137800120" y="0"/>
                </a:cxn>
                <a:cxn ang="0">
                  <a:pos x="137800120" y="0"/>
                </a:cxn>
                <a:cxn ang="0">
                  <a:pos x="26038908" y="0"/>
                </a:cxn>
                <a:cxn ang="0">
                  <a:pos x="0" y="21885010"/>
                </a:cxn>
                <a:cxn ang="0">
                  <a:pos x="0" y="187502465"/>
                </a:cxn>
                <a:cxn ang="0">
                  <a:pos x="12873177" y="187502465"/>
                </a:cxn>
                <a:cxn ang="0">
                  <a:pos x="34522964" y="170053782"/>
                </a:cxn>
                <a:cxn ang="0">
                  <a:pos x="60561872" y="187502465"/>
                </a:cxn>
                <a:cxn ang="0">
                  <a:pos x="81919106" y="170053782"/>
                </a:cxn>
                <a:cxn ang="0">
                  <a:pos x="103569710" y="187502465"/>
                </a:cxn>
                <a:cxn ang="0">
                  <a:pos x="129316065" y="170053782"/>
                </a:cxn>
                <a:cxn ang="0">
                  <a:pos x="150965851" y="187502465"/>
                </a:cxn>
                <a:cxn ang="0">
                  <a:pos x="163839029" y="187502465"/>
                </a:cxn>
                <a:cxn ang="0">
                  <a:pos x="163839029" y="21885010"/>
                </a:cxn>
                <a:cxn ang="0">
                  <a:pos x="137800120" y="0"/>
                </a:cxn>
                <a:cxn ang="0">
                  <a:pos x="150965851" y="174194301"/>
                </a:cxn>
                <a:cxn ang="0">
                  <a:pos x="150965851" y="174194301"/>
                </a:cxn>
                <a:cxn ang="0">
                  <a:pos x="129316065" y="156744797"/>
                </a:cxn>
                <a:cxn ang="0">
                  <a:pos x="103569710" y="174194301"/>
                </a:cxn>
                <a:cxn ang="0">
                  <a:pos x="81919106" y="156744797"/>
                </a:cxn>
                <a:cxn ang="0">
                  <a:pos x="60561872" y="174194301"/>
                </a:cxn>
                <a:cxn ang="0">
                  <a:pos x="34522964" y="156744797"/>
                </a:cxn>
                <a:cxn ang="0">
                  <a:pos x="12873177" y="174194301"/>
                </a:cxn>
                <a:cxn ang="0">
                  <a:pos x="12873177" y="21885010"/>
                </a:cxn>
                <a:cxn ang="0">
                  <a:pos x="26038908" y="13308163"/>
                </a:cxn>
                <a:cxn ang="0">
                  <a:pos x="137800120" y="13308163"/>
                </a:cxn>
                <a:cxn ang="0">
                  <a:pos x="150965851" y="21885010"/>
                </a:cxn>
                <a:cxn ang="0">
                  <a:pos x="150965851" y="174194301"/>
                </a:cxn>
                <a:cxn ang="0">
                  <a:pos x="120538638" y="104693738"/>
                </a:cxn>
                <a:cxn ang="0">
                  <a:pos x="120538638" y="104693738"/>
                </a:cxn>
                <a:cxn ang="0">
                  <a:pos x="43300390" y="104693738"/>
                </a:cxn>
                <a:cxn ang="0">
                  <a:pos x="34522964" y="108834256"/>
                </a:cxn>
                <a:cxn ang="0">
                  <a:pos x="43300390" y="117706913"/>
                </a:cxn>
                <a:cxn ang="0">
                  <a:pos x="120538638" y="117706913"/>
                </a:cxn>
                <a:cxn ang="0">
                  <a:pos x="129316065" y="108834256"/>
                </a:cxn>
                <a:cxn ang="0">
                  <a:pos x="120538638" y="104693738"/>
                </a:cxn>
                <a:cxn ang="0">
                  <a:pos x="120538638" y="69795551"/>
                </a:cxn>
                <a:cxn ang="0">
                  <a:pos x="120538638" y="69795551"/>
                </a:cxn>
                <a:cxn ang="0">
                  <a:pos x="43300390" y="69795551"/>
                </a:cxn>
                <a:cxn ang="0">
                  <a:pos x="34522964" y="74231880"/>
                </a:cxn>
                <a:cxn ang="0">
                  <a:pos x="43300390" y="82808727"/>
                </a:cxn>
                <a:cxn ang="0">
                  <a:pos x="120538638" y="82808727"/>
                </a:cxn>
                <a:cxn ang="0">
                  <a:pos x="129316065" y="74231880"/>
                </a:cxn>
                <a:cxn ang="0">
                  <a:pos x="120538638" y="69795551"/>
                </a:cxn>
                <a:cxn ang="0">
                  <a:pos x="120538638" y="34898186"/>
                </a:cxn>
                <a:cxn ang="0">
                  <a:pos x="120538638" y="34898186"/>
                </a:cxn>
                <a:cxn ang="0">
                  <a:pos x="43300390" y="34898186"/>
                </a:cxn>
                <a:cxn ang="0">
                  <a:pos x="34522964" y="39334515"/>
                </a:cxn>
                <a:cxn ang="0">
                  <a:pos x="43300390" y="48206350"/>
                </a:cxn>
                <a:cxn ang="0">
                  <a:pos x="120538638" y="48206350"/>
                </a:cxn>
                <a:cxn ang="0">
                  <a:pos x="129316065" y="39334515"/>
                </a:cxn>
                <a:cxn ang="0">
                  <a:pos x="120538638" y="34898186"/>
                </a:cxn>
              </a:cxnLst>
              <a:rect l="0" t="0" r="0" b="0"/>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tx1">
                <a:lumMod val="65000"/>
                <a:lumOff val="35000"/>
              </a:schemeClr>
            </a:solidFill>
            <a:ln w="9525">
              <a:noFill/>
            </a:ln>
          </p:spPr>
          <p:txBody>
            <a:bodyPr/>
            <a:lstStyle/>
            <a:p>
              <a:endParaRPr lang="zh-CN" altLang="en-US"/>
            </a:p>
          </p:txBody>
        </p:sp>
      </p:grpSp>
      <p:grpSp>
        <p:nvGrpSpPr>
          <p:cNvPr id="13" name="组合 12"/>
          <p:cNvGrpSpPr/>
          <p:nvPr/>
        </p:nvGrpSpPr>
        <p:grpSpPr>
          <a:xfrm>
            <a:off x="4286250" y="4277360"/>
            <a:ext cx="1436370" cy="1436370"/>
            <a:chOff x="6750" y="6136"/>
            <a:chExt cx="2262" cy="2262"/>
          </a:xfrm>
        </p:grpSpPr>
        <p:grpSp>
          <p:nvGrpSpPr>
            <p:cNvPr id="14364" name="组合 22"/>
            <p:cNvGrpSpPr/>
            <p:nvPr/>
          </p:nvGrpSpPr>
          <p:grpSpPr>
            <a:xfrm>
              <a:off x="6750" y="6136"/>
              <a:ext cx="2262" cy="2263"/>
              <a:chOff x="4314001" y="2206172"/>
              <a:chExt cx="2013812" cy="2013812"/>
            </a:xfrm>
          </p:grpSpPr>
          <p:sp>
            <p:nvSpPr>
              <p:cNvPr id="24" name="饼形 23"/>
              <p:cNvSpPr/>
              <p:nvPr/>
            </p:nvSpPr>
            <p:spPr>
              <a:xfrm>
                <a:off x="4314001" y="2206172"/>
                <a:ext cx="2013812" cy="2013812"/>
              </a:xfrm>
              <a:prstGeom prst="pie">
                <a:avLst>
                  <a:gd name="adj1" fmla="val 5310308"/>
                  <a:gd name="adj2" fmla="val 16189716"/>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25" name="饼形 24"/>
              <p:cNvSpPr/>
              <p:nvPr/>
            </p:nvSpPr>
            <p:spPr>
              <a:xfrm>
                <a:off x="4314001" y="2206172"/>
                <a:ext cx="2013812" cy="2013812"/>
              </a:xfrm>
              <a:prstGeom prst="pie">
                <a:avLst>
                  <a:gd name="adj1" fmla="val 16175099"/>
                  <a:gd name="adj2" fmla="val 5409114"/>
                </a:avLst>
              </a:prstGeom>
              <a:solidFill>
                <a:schemeClr val="bg1">
                  <a:alpha val="70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solidFill>
                </a:endParaRPr>
              </a:p>
            </p:txBody>
          </p:sp>
          <p:sp>
            <p:nvSpPr>
              <p:cNvPr id="26" name="椭圆 25"/>
              <p:cNvSpPr/>
              <p:nvPr/>
            </p:nvSpPr>
            <p:spPr>
              <a:xfrm>
                <a:off x="4577625" y="2481294"/>
                <a:ext cx="1463571" cy="146356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92" name="Freeform 81"/>
            <p:cNvSpPr/>
            <p:nvPr/>
          </p:nvSpPr>
          <p:spPr>
            <a:xfrm>
              <a:off x="7381" y="6902"/>
              <a:ext cx="953" cy="730"/>
            </a:xfrm>
            <a:custGeom>
              <a:avLst/>
              <a:gdLst/>
              <a:ahLst/>
              <a:cxnLst>
                <a:cxn ang="0">
                  <a:pos x="128866231" y="78460124"/>
                </a:cxn>
                <a:cxn ang="0">
                  <a:pos x="128866231" y="78460124"/>
                </a:cxn>
                <a:cxn ang="0">
                  <a:pos x="102953353" y="78460124"/>
                </a:cxn>
                <a:cxn ang="0">
                  <a:pos x="113458917" y="47217665"/>
                </a:cxn>
                <a:cxn ang="0">
                  <a:pos x="108205647" y="41892268"/>
                </a:cxn>
                <a:cxn ang="0">
                  <a:pos x="98050627" y="41892268"/>
                </a:cxn>
                <a:cxn ang="0">
                  <a:pos x="82292769" y="83785521"/>
                </a:cxn>
                <a:cxn ang="0">
                  <a:pos x="82292769" y="89109934"/>
                </a:cxn>
                <a:cxn ang="0">
                  <a:pos x="87545063" y="94080370"/>
                </a:cxn>
                <a:cxn ang="0">
                  <a:pos x="118711211" y="94080370"/>
                </a:cxn>
                <a:cxn ang="0">
                  <a:pos x="102953353" y="125322829"/>
                </a:cxn>
                <a:cxn ang="0">
                  <a:pos x="102953353" y="135973622"/>
                </a:cxn>
                <a:cxn ang="0">
                  <a:pos x="113458917" y="131003186"/>
                </a:cxn>
                <a:cxn ang="0">
                  <a:pos x="133768958" y="83785521"/>
                </a:cxn>
                <a:cxn ang="0">
                  <a:pos x="128866231" y="78460124"/>
                </a:cxn>
                <a:cxn ang="0">
                  <a:pos x="154429542" y="36566872"/>
                </a:cxn>
                <a:cxn ang="0">
                  <a:pos x="154429542" y="36566872"/>
                </a:cxn>
                <a:cxn ang="0">
                  <a:pos x="102953353" y="0"/>
                </a:cxn>
                <a:cxn ang="0">
                  <a:pos x="41321168" y="57513498"/>
                </a:cxn>
                <a:cxn ang="0">
                  <a:pos x="0" y="115026996"/>
                </a:cxn>
                <a:cxn ang="0">
                  <a:pos x="51476188" y="167215097"/>
                </a:cxn>
                <a:cxn ang="0">
                  <a:pos x="149526816" y="167215097"/>
                </a:cxn>
                <a:cxn ang="0">
                  <a:pos x="216411295" y="104731163"/>
                </a:cxn>
                <a:cxn ang="0">
                  <a:pos x="154429542" y="36566872"/>
                </a:cxn>
                <a:cxn ang="0">
                  <a:pos x="149526816" y="156919265"/>
                </a:cxn>
                <a:cxn ang="0">
                  <a:pos x="149526816" y="156919265"/>
                </a:cxn>
                <a:cxn ang="0">
                  <a:pos x="51476188" y="156919265"/>
                </a:cxn>
                <a:cxn ang="0">
                  <a:pos x="10155020" y="115026996"/>
                </a:cxn>
                <a:cxn ang="0">
                  <a:pos x="51476188" y="73134727"/>
                </a:cxn>
                <a:cxn ang="0">
                  <a:pos x="102953353" y="15621229"/>
                </a:cxn>
                <a:cxn ang="0">
                  <a:pos x="144274522" y="52543062"/>
                </a:cxn>
                <a:cxn ang="0">
                  <a:pos x="206256274" y="99405767"/>
                </a:cxn>
                <a:cxn ang="0">
                  <a:pos x="149526816" y="156919265"/>
                </a:cxn>
              </a:cxnLst>
              <a:rect l="0" t="0" r="0" b="0"/>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tx1">
                <a:lumMod val="65000"/>
                <a:lumOff val="35000"/>
              </a:schemeClr>
            </a:solidFill>
            <a:ln w="9525">
              <a:noFill/>
            </a:ln>
          </p:spPr>
          <p:txBody>
            <a:bodyPr/>
            <a:lstStyle/>
            <a:p>
              <a:endParaRPr lang="zh-CN" altLang="en-US"/>
            </a:p>
          </p:txBody>
        </p:sp>
      </p:grpSp>
      <p:sp>
        <p:nvSpPr>
          <p:cNvPr id="58" name="TextBox 23"/>
          <p:cNvSpPr txBox="1"/>
          <p:nvPr/>
        </p:nvSpPr>
        <p:spPr>
          <a:xfrm>
            <a:off x="1042670" y="2520950"/>
            <a:ext cx="3054350" cy="1188720"/>
          </a:xfrm>
          <a:prstGeom prst="rect">
            <a:avLst/>
          </a:prstGeom>
          <a:noFill/>
        </p:spPr>
        <p:txBody>
          <a:bodyPr wrap="square" rtlCol="0">
            <a:spAutoFit/>
          </a:bodyPr>
          <a:lstStyle/>
          <a:p>
            <a:pPr algn="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9" name="TextBox 24"/>
          <p:cNvSpPr txBox="1"/>
          <p:nvPr/>
        </p:nvSpPr>
        <p:spPr>
          <a:xfrm>
            <a:off x="2288669" y="2168811"/>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7" name="TextBox 23"/>
          <p:cNvSpPr txBox="1"/>
          <p:nvPr/>
        </p:nvSpPr>
        <p:spPr>
          <a:xfrm>
            <a:off x="1042670" y="4629785"/>
            <a:ext cx="3054350" cy="1188720"/>
          </a:xfrm>
          <a:prstGeom prst="rect">
            <a:avLst/>
          </a:prstGeom>
          <a:noFill/>
        </p:spPr>
        <p:txBody>
          <a:bodyPr wrap="square" rtlCol="0">
            <a:spAutoFit/>
          </a:bodyPr>
          <a:lstStyle/>
          <a:p>
            <a:pPr algn="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TextBox 24"/>
          <p:cNvSpPr txBox="1"/>
          <p:nvPr/>
        </p:nvSpPr>
        <p:spPr>
          <a:xfrm>
            <a:off x="2288669" y="427764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4" name="TextBox 23"/>
          <p:cNvSpPr txBox="1"/>
          <p:nvPr/>
        </p:nvSpPr>
        <p:spPr>
          <a:xfrm>
            <a:off x="8082915" y="2541270"/>
            <a:ext cx="3054350" cy="1188720"/>
          </a:xfrm>
          <a:prstGeom prst="rect">
            <a:avLst/>
          </a:prstGeom>
          <a:noFill/>
        </p:spPr>
        <p:txBody>
          <a:bodyPr wrap="square" rtlCol="0">
            <a:spAutoFit/>
          </a:bodyPr>
          <a:lstStyle/>
          <a:p>
            <a:pPr algn="l">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5" name="TextBox 24"/>
          <p:cNvSpPr txBox="1"/>
          <p:nvPr/>
        </p:nvSpPr>
        <p:spPr>
          <a:xfrm>
            <a:off x="8083044" y="2168811"/>
            <a:ext cx="1808480" cy="352425"/>
          </a:xfrm>
          <a:prstGeom prst="rect">
            <a:avLst/>
          </a:prstGeom>
          <a:noFill/>
        </p:spPr>
        <p:txBody>
          <a:bodyPr wrap="none" rtlCol="0">
            <a:spAutoFit/>
          </a:bodyPr>
          <a:lstStyle/>
          <a:p>
            <a:pPr algn="l"/>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6" name="TextBox 23"/>
          <p:cNvSpPr txBox="1"/>
          <p:nvPr/>
        </p:nvSpPr>
        <p:spPr>
          <a:xfrm>
            <a:off x="8082915" y="4709160"/>
            <a:ext cx="3054350" cy="1188720"/>
          </a:xfrm>
          <a:prstGeom prst="rect">
            <a:avLst/>
          </a:prstGeom>
          <a:noFill/>
        </p:spPr>
        <p:txBody>
          <a:bodyPr wrap="square" rtlCol="0">
            <a:spAutoFit/>
          </a:bodyPr>
          <a:lstStyle/>
          <a:p>
            <a:pPr algn="l">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0" name="TextBox 24"/>
          <p:cNvSpPr txBox="1"/>
          <p:nvPr/>
        </p:nvSpPr>
        <p:spPr>
          <a:xfrm>
            <a:off x="8083044" y="4336701"/>
            <a:ext cx="1808480" cy="352425"/>
          </a:xfrm>
          <a:prstGeom prst="rect">
            <a:avLst/>
          </a:prstGeom>
          <a:noFill/>
        </p:spPr>
        <p:txBody>
          <a:bodyPr wrap="none" rtlCol="0">
            <a:spAutoFit/>
          </a:bodyPr>
          <a:lstStyle/>
          <a:p>
            <a:pPr algn="l"/>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50" fill="hold"/>
                                        <p:tgtEl>
                                          <p:spTgt spid="62"/>
                                        </p:tgtEl>
                                        <p:attrNameLst>
                                          <p:attrName>ppt_x</p:attrName>
                                        </p:attrNameLst>
                                      </p:cBhvr>
                                      <p:tavLst>
                                        <p:tav tm="0">
                                          <p:val>
                                            <p:strVal val="#ppt_x"/>
                                          </p:val>
                                        </p:tav>
                                        <p:tav tm="100000">
                                          <p:val>
                                            <p:strVal val="#ppt_x"/>
                                          </p:val>
                                        </p:tav>
                                      </p:tavLst>
                                    </p:anim>
                                    <p:anim calcmode="lin" valueType="num">
                                      <p:cBhvr>
                                        <p:cTn id="21" dur="750" fill="hold"/>
                                        <p:tgtEl>
                                          <p:spTgt spid="62"/>
                                        </p:tgtEl>
                                        <p:attrNameLst>
                                          <p:attrName>ppt_y</p:attrName>
                                        </p:attrNameLst>
                                      </p:cBhvr>
                                      <p:tavLst>
                                        <p:tav tm="0">
                                          <p:val>
                                            <p:strVal val="1+#ppt_h/2"/>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750" fill="hold"/>
                                        <p:tgtEl>
                                          <p:spTgt spid="61"/>
                                        </p:tgtEl>
                                        <p:attrNameLst>
                                          <p:attrName>ppt_x</p:attrName>
                                        </p:attrNameLst>
                                      </p:cBhvr>
                                      <p:tavLst>
                                        <p:tav tm="0">
                                          <p:val>
                                            <p:strVal val="0-#ppt_w/2"/>
                                          </p:val>
                                        </p:tav>
                                        <p:tav tm="100000">
                                          <p:val>
                                            <p:strVal val="#ppt_x"/>
                                          </p:val>
                                        </p:tav>
                                      </p:tavLst>
                                    </p:anim>
                                    <p:anim calcmode="lin" valueType="num">
                                      <p:cBhvr>
                                        <p:cTn id="25" dur="750" fill="hold"/>
                                        <p:tgtEl>
                                          <p:spTgt spid="6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par>
                                <p:cTn id="33" presetID="3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style.rotation</p:attrName>
                                        </p:attrNameLst>
                                      </p:cBhvr>
                                      <p:tavLst>
                                        <p:tav tm="0">
                                          <p:val>
                                            <p:fltVal val="90"/>
                                          </p:val>
                                        </p:tav>
                                        <p:tav tm="100000">
                                          <p:val>
                                            <p:fltVal val="0"/>
                                          </p:val>
                                        </p:tav>
                                      </p:tavLst>
                                    </p:anim>
                                    <p:animEffect transition="in" filter="fade">
                                      <p:cBhvr>
                                        <p:cTn id="38" dur="1000"/>
                                        <p:tgtEl>
                                          <p:spTgt spid="5"/>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par>
                                <p:cTn id="45" presetID="3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fltVal val="0"/>
                                          </p:val>
                                        </p:tav>
                                        <p:tav tm="100000">
                                          <p:val>
                                            <p:strVal val="#ppt_w"/>
                                          </p:val>
                                        </p:tav>
                                      </p:tavLst>
                                    </p:anim>
                                    <p:anim calcmode="lin" valueType="num">
                                      <p:cBhvr>
                                        <p:cTn id="48" dur="1000" fill="hold"/>
                                        <p:tgtEl>
                                          <p:spTgt spid="23"/>
                                        </p:tgtEl>
                                        <p:attrNameLst>
                                          <p:attrName>ppt_h</p:attrName>
                                        </p:attrNameLst>
                                      </p:cBhvr>
                                      <p:tavLst>
                                        <p:tav tm="0">
                                          <p:val>
                                            <p:fltVal val="0"/>
                                          </p:val>
                                        </p:tav>
                                        <p:tav tm="100000">
                                          <p:val>
                                            <p:strVal val="#ppt_h"/>
                                          </p:val>
                                        </p:tav>
                                      </p:tavLst>
                                    </p:anim>
                                    <p:anim calcmode="lin" valueType="num">
                                      <p:cBhvr>
                                        <p:cTn id="49" dur="1000" fill="hold"/>
                                        <p:tgtEl>
                                          <p:spTgt spid="23"/>
                                        </p:tgtEl>
                                        <p:attrNameLst>
                                          <p:attrName>style.rotation</p:attrName>
                                        </p:attrNameLst>
                                      </p:cBhvr>
                                      <p:tavLst>
                                        <p:tav tm="0">
                                          <p:val>
                                            <p:fltVal val="90"/>
                                          </p:val>
                                        </p:tav>
                                        <p:tav tm="100000">
                                          <p:val>
                                            <p:fltVal val="0"/>
                                          </p:val>
                                        </p:tav>
                                      </p:tavLst>
                                    </p:anim>
                                    <p:animEffect transition="in" filter="fade">
                                      <p:cBhvr>
                                        <p:cTn id="50" dur="1000"/>
                                        <p:tgtEl>
                                          <p:spTgt spid="23"/>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1000"/>
                                        <p:tgtEl>
                                          <p:spTgt spid="36"/>
                                        </p:tgtEl>
                                      </p:cBhvr>
                                    </p:animEffect>
                                    <p:anim calcmode="lin" valueType="num">
                                      <p:cBhvr>
                                        <p:cTn id="84" dur="1000" fill="hold"/>
                                        <p:tgtEl>
                                          <p:spTgt spid="36"/>
                                        </p:tgtEl>
                                        <p:attrNameLst>
                                          <p:attrName>ppt_x</p:attrName>
                                        </p:attrNameLst>
                                      </p:cBhvr>
                                      <p:tavLst>
                                        <p:tav tm="0">
                                          <p:val>
                                            <p:strVal val="#ppt_x"/>
                                          </p:val>
                                        </p:tav>
                                        <p:tav tm="100000">
                                          <p:val>
                                            <p:strVal val="#ppt_x"/>
                                          </p:val>
                                        </p:tav>
                                      </p:tavLst>
                                    </p:anim>
                                    <p:anim calcmode="lin" valueType="num">
                                      <p:cBhvr>
                                        <p:cTn id="85" dur="1000" fill="hold"/>
                                        <p:tgtEl>
                                          <p:spTgt spid="3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bldLvl="0" animBg="1"/>
      <p:bldP spid="58" grpId="0"/>
      <p:bldP spid="59" grpId="0"/>
      <p:bldP spid="27" grpId="0"/>
      <p:bldP spid="31" grpId="0"/>
      <p:bldP spid="34" grpId="0"/>
      <p:bldP spid="35" grpId="0"/>
      <p:bldP spid="36" grpId="0"/>
      <p:bldP spid="40"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7176" name="矩形 16"/>
          <p:cNvSpPr>
            <a:spLocks noChangeArrowheads="1"/>
          </p:cNvSpPr>
          <p:nvPr/>
        </p:nvSpPr>
        <p:spPr bwMode="auto">
          <a:xfrm>
            <a:off x="407988" y="1460500"/>
            <a:ext cx="11376025" cy="2597150"/>
          </a:xfrm>
          <a:prstGeom prst="rect">
            <a:avLst/>
          </a:prstGeom>
          <a:blipFill dpi="0" rotWithShape="1">
            <a:blip r:embed="rId3" cstate="email"/>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p:nvPr/>
        </p:nvGrpSpPr>
        <p:grpSpPr bwMode="auto">
          <a:xfrm>
            <a:off x="6904038" y="1460500"/>
            <a:ext cx="4879975" cy="2597150"/>
            <a:chOff x="0" y="0"/>
            <a:chExt cx="4879242" cy="2596799"/>
          </a:xfrm>
        </p:grpSpPr>
        <p:grpSp>
          <p:nvGrpSpPr>
            <p:cNvPr id="7178" name="组合 21"/>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823809" y="318930"/>
              <a:ext cx="3810000" cy="35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单击此处输入文本</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7182" name="矩形 23"/>
            <p:cNvSpPr>
              <a:spLocks noChangeArrowheads="1"/>
            </p:cNvSpPr>
            <p:nvPr/>
          </p:nvSpPr>
          <p:spPr bwMode="auto">
            <a:xfrm>
              <a:off x="724764" y="765225"/>
              <a:ext cx="4008120" cy="1462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sp>
        <p:nvSpPr>
          <p:cNvPr id="7183" name="任意多边形 26"/>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85" name="矩形 29"/>
          <p:cNvSpPr>
            <a:spLocks noChangeArrowheads="1"/>
          </p:cNvSpPr>
          <p:nvPr/>
        </p:nvSpPr>
        <p:spPr bwMode="auto">
          <a:xfrm>
            <a:off x="738188" y="4792663"/>
            <a:ext cx="461168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r>
              <a:rPr sz="14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400">
              <a:solidFill>
                <a:schemeClr val="bg1"/>
              </a:solidFill>
              <a:latin typeface="Arial" panose="020B0604020202020204" pitchFamily="34" charset="0"/>
            </a:endParaRPr>
          </a:p>
        </p:txBody>
      </p:sp>
      <p:sp>
        <p:nvSpPr>
          <p:cNvPr id="7186" name="任意多边形 32"/>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88" name="矩形 34"/>
          <p:cNvSpPr>
            <a:spLocks noChangeArrowheads="1"/>
          </p:cNvSpPr>
          <p:nvPr/>
        </p:nvSpPr>
        <p:spPr bwMode="auto">
          <a:xfrm>
            <a:off x="7172325" y="4792663"/>
            <a:ext cx="46116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r>
              <a:rPr sz="14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400">
              <a:solidFill>
                <a:schemeClr val="bg1"/>
              </a:solidFill>
              <a:latin typeface="Arial" panose="020B0604020202020204" pitchFamily="34" charset="0"/>
            </a:endParaRPr>
          </a:p>
        </p:txBody>
      </p:sp>
      <p:sp>
        <p:nvSpPr>
          <p:cNvPr id="2" name="TextBox 24"/>
          <p:cNvSpPr txBox="1"/>
          <p:nvPr/>
        </p:nvSpPr>
        <p:spPr>
          <a:xfrm>
            <a:off x="769114" y="4440841"/>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 name="TextBox 24"/>
          <p:cNvSpPr txBox="1"/>
          <p:nvPr/>
        </p:nvSpPr>
        <p:spPr>
          <a:xfrm>
            <a:off x="7188329" y="4472591"/>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7176"/>
                                        </p:tgtEl>
                                        <p:attrNameLst>
                                          <p:attrName>style.visibility</p:attrName>
                                        </p:attrNameLst>
                                      </p:cBhvr>
                                      <p:to>
                                        <p:strVal val="visible"/>
                                      </p:to>
                                    </p:set>
                                    <p:anim calcmode="lin" valueType="num">
                                      <p:cBhvr additive="base">
                                        <p:cTn id="20" dur="500"/>
                                        <p:tgtEl>
                                          <p:spTgt spid="7176"/>
                                        </p:tgtEl>
                                        <p:attrNameLst>
                                          <p:attrName>ppt_y</p:attrName>
                                        </p:attrNameLst>
                                      </p:cBhvr>
                                      <p:tavLst>
                                        <p:tav tm="0">
                                          <p:val>
                                            <p:strVal val="#ppt_y+#ppt_h*1.125000"/>
                                          </p:val>
                                        </p:tav>
                                        <p:tav tm="100000">
                                          <p:val>
                                            <p:strVal val="#ppt_y"/>
                                          </p:val>
                                        </p:tav>
                                      </p:tavLst>
                                    </p:anim>
                                    <p:animEffect transition="in" filter="wipe(up)">
                                      <p:cBhvr>
                                        <p:cTn id="21" dur="500"/>
                                        <p:tgtEl>
                                          <p:spTgt spid="7176"/>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177"/>
                                        </p:tgtEl>
                                        <p:attrNameLst>
                                          <p:attrName>style.visibility</p:attrName>
                                        </p:attrNameLst>
                                      </p:cBhvr>
                                      <p:to>
                                        <p:strVal val="visible"/>
                                      </p:to>
                                    </p:set>
                                    <p:animEffect transition="in" filter="wipe(right)">
                                      <p:cBhvr>
                                        <p:cTn id="25" dur="500"/>
                                        <p:tgtEl>
                                          <p:spTgt spid="7177"/>
                                        </p:tgtEl>
                                      </p:cBhvr>
                                    </p:animEffect>
                                  </p:childTnLst>
                                </p:cTn>
                              </p:par>
                            </p:childTnLst>
                          </p:cTn>
                        </p:par>
                        <p:par>
                          <p:cTn id="26" fill="hold">
                            <p:stCondLst>
                              <p:cond delay="2000"/>
                            </p:stCondLst>
                            <p:childTnLst>
                              <p:par>
                                <p:cTn id="27" presetID="23" presetClass="entr" presetSubtype="16" fill="hold" grpId="0" nodeType="afterEffect">
                                  <p:stCondLst>
                                    <p:cond delay="0"/>
                                  </p:stCondLst>
                                  <p:childTnLst>
                                    <p:set>
                                      <p:cBhvr>
                                        <p:cTn id="28" dur="1" fill="hold">
                                          <p:stCondLst>
                                            <p:cond delay="0"/>
                                          </p:stCondLst>
                                        </p:cTn>
                                        <p:tgtEl>
                                          <p:spTgt spid="7183"/>
                                        </p:tgtEl>
                                        <p:attrNameLst>
                                          <p:attrName>style.visibility</p:attrName>
                                        </p:attrNameLst>
                                      </p:cBhvr>
                                      <p:to>
                                        <p:strVal val="visible"/>
                                      </p:to>
                                    </p:set>
                                    <p:anim calcmode="lin" valueType="num">
                                      <p:cBhvr>
                                        <p:cTn id="29" dur="500" fill="hold"/>
                                        <p:tgtEl>
                                          <p:spTgt spid="7183"/>
                                        </p:tgtEl>
                                        <p:attrNameLst>
                                          <p:attrName>ppt_w</p:attrName>
                                        </p:attrNameLst>
                                      </p:cBhvr>
                                      <p:tavLst>
                                        <p:tav tm="0">
                                          <p:val>
                                            <p:fltVal val="0"/>
                                          </p:val>
                                        </p:tav>
                                        <p:tav tm="100000">
                                          <p:val>
                                            <p:strVal val="#ppt_w"/>
                                          </p:val>
                                        </p:tav>
                                      </p:tavLst>
                                    </p:anim>
                                    <p:anim calcmode="lin" valueType="num">
                                      <p:cBhvr>
                                        <p:cTn id="30" dur="500" fill="hold"/>
                                        <p:tgtEl>
                                          <p:spTgt spid="7183"/>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7185"/>
                                        </p:tgtEl>
                                        <p:attrNameLst>
                                          <p:attrName>style.visibility</p:attrName>
                                        </p:attrNameLst>
                                      </p:cBhvr>
                                      <p:to>
                                        <p:strVal val="visible"/>
                                      </p:to>
                                    </p:set>
                                    <p:animEffect transition="in" filter="randombar(horizontal)">
                                      <p:cBhvr>
                                        <p:cTn id="40" dur="500"/>
                                        <p:tgtEl>
                                          <p:spTgt spid="7185"/>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7186"/>
                                        </p:tgtEl>
                                        <p:attrNameLst>
                                          <p:attrName>style.visibility</p:attrName>
                                        </p:attrNameLst>
                                      </p:cBhvr>
                                      <p:to>
                                        <p:strVal val="visible"/>
                                      </p:to>
                                    </p:set>
                                    <p:anim calcmode="lin" valueType="num">
                                      <p:cBhvr>
                                        <p:cTn id="44" dur="500" fill="hold"/>
                                        <p:tgtEl>
                                          <p:spTgt spid="7186"/>
                                        </p:tgtEl>
                                        <p:attrNameLst>
                                          <p:attrName>ppt_w</p:attrName>
                                        </p:attrNameLst>
                                      </p:cBhvr>
                                      <p:tavLst>
                                        <p:tav tm="0">
                                          <p:val>
                                            <p:fltVal val="0"/>
                                          </p:val>
                                        </p:tav>
                                        <p:tav tm="100000">
                                          <p:val>
                                            <p:strVal val="#ppt_w"/>
                                          </p:val>
                                        </p:tav>
                                      </p:tavLst>
                                    </p:anim>
                                    <p:anim calcmode="lin" valueType="num">
                                      <p:cBhvr>
                                        <p:cTn id="45" dur="500" fill="hold"/>
                                        <p:tgtEl>
                                          <p:spTgt spid="7186"/>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7188"/>
                                        </p:tgtEl>
                                        <p:attrNameLst>
                                          <p:attrName>style.visibility</p:attrName>
                                        </p:attrNameLst>
                                      </p:cBhvr>
                                      <p:to>
                                        <p:strVal val="visible"/>
                                      </p:to>
                                    </p:set>
                                    <p:animEffect transition="in" filter="randombar(horizontal)">
                                      <p:cBhvr>
                                        <p:cTn id="55"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7176" grpId="0" bldLvl="0" animBg="1" autoUpdateAnimBg="0"/>
      <p:bldP spid="7183" grpId="0" bldLvl="0" animBg="1"/>
      <p:bldP spid="7185" grpId="0" autoUpdateAnimBg="0"/>
      <p:bldP spid="7186" grpId="0" bldLvl="0" animBg="1"/>
      <p:bldP spid="7188" grpId="0" autoUpdateAnimBg="0"/>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15368" name="矩形 7"/>
          <p:cNvSpPr>
            <a:spLocks noChangeArrowheads="1"/>
          </p:cNvSpPr>
          <p:nvPr/>
        </p:nvSpPr>
        <p:spPr bwMode="auto">
          <a:xfrm>
            <a:off x="845503" y="2082483"/>
            <a:ext cx="515937" cy="1550987"/>
          </a:xfrm>
          <a:prstGeom prst="rect">
            <a:avLst/>
          </a:prstGeom>
          <a:solidFill>
            <a:schemeClr val="bg1">
              <a:alpha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490028" y="1741170"/>
            <a:ext cx="515937" cy="1892300"/>
          </a:xfrm>
          <a:prstGeom prst="rect">
            <a:avLst/>
          </a:prstGeom>
          <a:solidFill>
            <a:schemeClr val="bg1">
              <a:alpha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136140" y="1950720"/>
            <a:ext cx="515938" cy="1682750"/>
          </a:xfrm>
          <a:prstGeom prst="rect">
            <a:avLst/>
          </a:prstGeom>
          <a:solidFill>
            <a:schemeClr val="bg1">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769678" y="2480945"/>
            <a:ext cx="515937" cy="1152525"/>
          </a:xfrm>
          <a:prstGeom prst="rect">
            <a:avLst/>
          </a:prstGeom>
          <a:solidFill>
            <a:schemeClr val="bg1">
              <a:alpha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415790" y="2082483"/>
            <a:ext cx="515938" cy="1550987"/>
          </a:xfrm>
          <a:prstGeom prst="rect">
            <a:avLst/>
          </a:prstGeom>
          <a:solidFill>
            <a:schemeClr val="bg1">
              <a:alpha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5060315" y="1741170"/>
            <a:ext cx="515938" cy="1892300"/>
          </a:xfrm>
          <a:prstGeom prst="rect">
            <a:avLst/>
          </a:prstGeom>
          <a:solidFill>
            <a:schemeClr val="bg1">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695440" y="1950720"/>
            <a:ext cx="515938" cy="1682750"/>
          </a:xfrm>
          <a:prstGeom prst="rect">
            <a:avLst/>
          </a:prstGeom>
          <a:solidFill>
            <a:schemeClr val="bg1">
              <a:alpha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339965" y="2082483"/>
            <a:ext cx="515938" cy="1550987"/>
          </a:xfrm>
          <a:prstGeom prst="rect">
            <a:avLst/>
          </a:prstGeom>
          <a:solidFill>
            <a:schemeClr val="bg1">
              <a:alpha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986078" y="1741170"/>
            <a:ext cx="515937" cy="1892300"/>
          </a:xfrm>
          <a:prstGeom prst="rect">
            <a:avLst/>
          </a:prstGeom>
          <a:solidFill>
            <a:schemeClr val="bg1">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619615" y="1950720"/>
            <a:ext cx="515938" cy="1682750"/>
          </a:xfrm>
          <a:prstGeom prst="rect">
            <a:avLst/>
          </a:prstGeom>
          <a:solidFill>
            <a:schemeClr val="bg1">
              <a:alpha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265728" y="1582420"/>
            <a:ext cx="515937" cy="2051050"/>
          </a:xfrm>
          <a:prstGeom prst="rect">
            <a:avLst/>
          </a:prstGeom>
          <a:solidFill>
            <a:schemeClr val="bg1">
              <a:alpha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910253" y="1741170"/>
            <a:ext cx="515937" cy="1892300"/>
          </a:xfrm>
          <a:prstGeom prst="rect">
            <a:avLst/>
          </a:prstGeom>
          <a:solidFill>
            <a:schemeClr val="bg1">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615315" y="3750945"/>
            <a:ext cx="2266950" cy="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539490" y="3750945"/>
            <a:ext cx="2266950" cy="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465253" y="3750945"/>
            <a:ext cx="2266950" cy="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389428" y="3750945"/>
            <a:ext cx="2266950" cy="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sp>
        <p:nvSpPr>
          <p:cNvPr id="58" name="TextBox 23"/>
          <p:cNvSpPr txBox="1"/>
          <p:nvPr/>
        </p:nvSpPr>
        <p:spPr>
          <a:xfrm>
            <a:off x="615315" y="4436745"/>
            <a:ext cx="2267585" cy="1463040"/>
          </a:xfrm>
          <a:prstGeom prst="rect">
            <a:avLst/>
          </a:prstGeom>
          <a:noFill/>
        </p:spPr>
        <p:txBody>
          <a:bodyPr wrap="square" rtlCol="0">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9" name="TextBox 24"/>
          <p:cNvSpPr txBox="1"/>
          <p:nvPr/>
        </p:nvSpPr>
        <p:spPr>
          <a:xfrm>
            <a:off x="615315" y="4084320"/>
            <a:ext cx="2267585" cy="352425"/>
          </a:xfrm>
          <a:prstGeom prst="rect">
            <a:avLst/>
          </a:prstGeom>
          <a:noFill/>
        </p:spPr>
        <p:txBody>
          <a:bodyPr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 name="TextBox 23"/>
          <p:cNvSpPr txBox="1"/>
          <p:nvPr/>
        </p:nvSpPr>
        <p:spPr>
          <a:xfrm>
            <a:off x="3538855" y="4436745"/>
            <a:ext cx="2267585" cy="1463040"/>
          </a:xfrm>
          <a:prstGeom prst="rect">
            <a:avLst/>
          </a:prstGeom>
          <a:noFill/>
        </p:spPr>
        <p:txBody>
          <a:bodyPr wrap="square" rtlCol="0">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 name="TextBox 24"/>
          <p:cNvSpPr txBox="1"/>
          <p:nvPr/>
        </p:nvSpPr>
        <p:spPr>
          <a:xfrm>
            <a:off x="3538855" y="4084320"/>
            <a:ext cx="2267585" cy="352425"/>
          </a:xfrm>
          <a:prstGeom prst="rect">
            <a:avLst/>
          </a:prstGeom>
          <a:noFill/>
        </p:spPr>
        <p:txBody>
          <a:bodyPr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TextBox 23"/>
          <p:cNvSpPr txBox="1"/>
          <p:nvPr/>
        </p:nvSpPr>
        <p:spPr>
          <a:xfrm>
            <a:off x="6464300" y="4436745"/>
            <a:ext cx="2267585" cy="1463040"/>
          </a:xfrm>
          <a:prstGeom prst="rect">
            <a:avLst/>
          </a:prstGeom>
          <a:noFill/>
        </p:spPr>
        <p:txBody>
          <a:bodyPr wrap="square" rtlCol="0">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 name="TextBox 24"/>
          <p:cNvSpPr txBox="1"/>
          <p:nvPr/>
        </p:nvSpPr>
        <p:spPr>
          <a:xfrm>
            <a:off x="6464300" y="4084320"/>
            <a:ext cx="2267585" cy="352425"/>
          </a:xfrm>
          <a:prstGeom prst="rect">
            <a:avLst/>
          </a:prstGeom>
          <a:noFill/>
        </p:spPr>
        <p:txBody>
          <a:bodyPr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TextBox 23"/>
          <p:cNvSpPr txBox="1"/>
          <p:nvPr/>
        </p:nvSpPr>
        <p:spPr>
          <a:xfrm>
            <a:off x="9389110" y="4436745"/>
            <a:ext cx="2267585" cy="1463040"/>
          </a:xfrm>
          <a:prstGeom prst="rect">
            <a:avLst/>
          </a:prstGeom>
          <a:noFill/>
        </p:spPr>
        <p:txBody>
          <a:bodyPr wrap="square" rtlCol="0">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 name="TextBox 24"/>
          <p:cNvSpPr txBox="1"/>
          <p:nvPr/>
        </p:nvSpPr>
        <p:spPr>
          <a:xfrm>
            <a:off x="9389110" y="4084320"/>
            <a:ext cx="2267585" cy="352425"/>
          </a:xfrm>
          <a:prstGeom prst="rect">
            <a:avLst/>
          </a:prstGeom>
          <a:noFill/>
        </p:spPr>
        <p:txBody>
          <a:bodyPr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5368"/>
                                        </p:tgtEl>
                                        <p:attrNameLst>
                                          <p:attrName>style.visibility</p:attrName>
                                        </p:attrNameLst>
                                      </p:cBhvr>
                                      <p:to>
                                        <p:strVal val="visible"/>
                                      </p:to>
                                    </p:set>
                                    <p:animEffect transition="in" filter="wipe(down)">
                                      <p:cBhvr>
                                        <p:cTn id="20" dur="500"/>
                                        <p:tgtEl>
                                          <p:spTgt spid="1536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5371"/>
                                        </p:tgtEl>
                                        <p:attrNameLst>
                                          <p:attrName>style.visibility</p:attrName>
                                        </p:attrNameLst>
                                      </p:cBhvr>
                                      <p:to>
                                        <p:strVal val="visible"/>
                                      </p:to>
                                    </p:set>
                                    <p:animEffect transition="in" filter="wipe(down)">
                                      <p:cBhvr>
                                        <p:cTn id="23" dur="500"/>
                                        <p:tgtEl>
                                          <p:spTgt spid="1537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5374"/>
                                        </p:tgtEl>
                                        <p:attrNameLst>
                                          <p:attrName>style.visibility</p:attrName>
                                        </p:attrNameLst>
                                      </p:cBhvr>
                                      <p:to>
                                        <p:strVal val="visible"/>
                                      </p:to>
                                    </p:set>
                                    <p:animEffect transition="in" filter="wipe(down)">
                                      <p:cBhvr>
                                        <p:cTn id="26" dur="500"/>
                                        <p:tgtEl>
                                          <p:spTgt spid="1537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5377"/>
                                        </p:tgtEl>
                                        <p:attrNameLst>
                                          <p:attrName>style.visibility</p:attrName>
                                        </p:attrNameLst>
                                      </p:cBhvr>
                                      <p:to>
                                        <p:strVal val="visible"/>
                                      </p:to>
                                    </p:set>
                                    <p:animEffect transition="in" filter="wipe(down)">
                                      <p:cBhvr>
                                        <p:cTn id="29" dur="500"/>
                                        <p:tgtEl>
                                          <p:spTgt spid="15377"/>
                                        </p:tgtEl>
                                      </p:cBhvr>
                                    </p:animEffect>
                                  </p:childTnLst>
                                </p:cTn>
                              </p:par>
                              <p:par>
                                <p:cTn id="30" presetID="22" presetClass="entr" presetSubtype="4" fill="hold" grpId="0" nodeType="withEffect">
                                  <p:stCondLst>
                                    <p:cond delay="250"/>
                                  </p:stCondLst>
                                  <p:childTnLst>
                                    <p:set>
                                      <p:cBhvr>
                                        <p:cTn id="31" dur="1" fill="hold">
                                          <p:stCondLst>
                                            <p:cond delay="0"/>
                                          </p:stCondLst>
                                        </p:cTn>
                                        <p:tgtEl>
                                          <p:spTgt spid="15369"/>
                                        </p:tgtEl>
                                        <p:attrNameLst>
                                          <p:attrName>style.visibility</p:attrName>
                                        </p:attrNameLst>
                                      </p:cBhvr>
                                      <p:to>
                                        <p:strVal val="visible"/>
                                      </p:to>
                                    </p:set>
                                    <p:animEffect transition="in" filter="wipe(down)">
                                      <p:cBhvr>
                                        <p:cTn id="32" dur="500"/>
                                        <p:tgtEl>
                                          <p:spTgt spid="15369"/>
                                        </p:tgtEl>
                                      </p:cBhvr>
                                    </p:animEffect>
                                  </p:childTnLst>
                                </p:cTn>
                              </p:par>
                              <p:par>
                                <p:cTn id="33" presetID="22" presetClass="entr" presetSubtype="4" fill="hold" grpId="0" nodeType="withEffect">
                                  <p:stCondLst>
                                    <p:cond delay="250"/>
                                  </p:stCondLst>
                                  <p:childTnLst>
                                    <p:set>
                                      <p:cBhvr>
                                        <p:cTn id="34" dur="1" fill="hold">
                                          <p:stCondLst>
                                            <p:cond delay="0"/>
                                          </p:stCondLst>
                                        </p:cTn>
                                        <p:tgtEl>
                                          <p:spTgt spid="15372"/>
                                        </p:tgtEl>
                                        <p:attrNameLst>
                                          <p:attrName>style.visibility</p:attrName>
                                        </p:attrNameLst>
                                      </p:cBhvr>
                                      <p:to>
                                        <p:strVal val="visible"/>
                                      </p:to>
                                    </p:set>
                                    <p:animEffect transition="in" filter="wipe(down)">
                                      <p:cBhvr>
                                        <p:cTn id="35" dur="500"/>
                                        <p:tgtEl>
                                          <p:spTgt spid="15372"/>
                                        </p:tgtEl>
                                      </p:cBhvr>
                                    </p:animEffect>
                                  </p:childTnLst>
                                </p:cTn>
                              </p:par>
                              <p:par>
                                <p:cTn id="36" presetID="22" presetClass="entr" presetSubtype="4" fill="hold" grpId="0" nodeType="withEffect">
                                  <p:stCondLst>
                                    <p:cond delay="250"/>
                                  </p:stCondLst>
                                  <p:childTnLst>
                                    <p:set>
                                      <p:cBhvr>
                                        <p:cTn id="37" dur="1" fill="hold">
                                          <p:stCondLst>
                                            <p:cond delay="0"/>
                                          </p:stCondLst>
                                        </p:cTn>
                                        <p:tgtEl>
                                          <p:spTgt spid="15375"/>
                                        </p:tgtEl>
                                        <p:attrNameLst>
                                          <p:attrName>style.visibility</p:attrName>
                                        </p:attrNameLst>
                                      </p:cBhvr>
                                      <p:to>
                                        <p:strVal val="visible"/>
                                      </p:to>
                                    </p:set>
                                    <p:animEffect transition="in" filter="wipe(down)">
                                      <p:cBhvr>
                                        <p:cTn id="38" dur="500"/>
                                        <p:tgtEl>
                                          <p:spTgt spid="15375"/>
                                        </p:tgtEl>
                                      </p:cBhvr>
                                    </p:animEffect>
                                  </p:childTnLst>
                                </p:cTn>
                              </p:par>
                              <p:par>
                                <p:cTn id="39" presetID="22" presetClass="entr" presetSubtype="4" fill="hold" grpId="0" nodeType="withEffect">
                                  <p:stCondLst>
                                    <p:cond delay="250"/>
                                  </p:stCondLst>
                                  <p:childTnLst>
                                    <p:set>
                                      <p:cBhvr>
                                        <p:cTn id="40" dur="1" fill="hold">
                                          <p:stCondLst>
                                            <p:cond delay="0"/>
                                          </p:stCondLst>
                                        </p:cTn>
                                        <p:tgtEl>
                                          <p:spTgt spid="15378"/>
                                        </p:tgtEl>
                                        <p:attrNameLst>
                                          <p:attrName>style.visibility</p:attrName>
                                        </p:attrNameLst>
                                      </p:cBhvr>
                                      <p:to>
                                        <p:strVal val="visible"/>
                                      </p:to>
                                    </p:set>
                                    <p:animEffect transition="in" filter="wipe(down)">
                                      <p:cBhvr>
                                        <p:cTn id="41" dur="500"/>
                                        <p:tgtEl>
                                          <p:spTgt spid="15378"/>
                                        </p:tgtEl>
                                      </p:cBhvr>
                                    </p:animEffect>
                                  </p:childTnLst>
                                </p:cTn>
                              </p:par>
                              <p:par>
                                <p:cTn id="42" presetID="22" presetClass="entr" presetSubtype="4" fill="hold" grpId="0" nodeType="withEffect">
                                  <p:stCondLst>
                                    <p:cond delay="500"/>
                                  </p:stCondLst>
                                  <p:childTnLst>
                                    <p:set>
                                      <p:cBhvr>
                                        <p:cTn id="43" dur="1" fill="hold">
                                          <p:stCondLst>
                                            <p:cond delay="0"/>
                                          </p:stCondLst>
                                        </p:cTn>
                                        <p:tgtEl>
                                          <p:spTgt spid="15370"/>
                                        </p:tgtEl>
                                        <p:attrNameLst>
                                          <p:attrName>style.visibility</p:attrName>
                                        </p:attrNameLst>
                                      </p:cBhvr>
                                      <p:to>
                                        <p:strVal val="visible"/>
                                      </p:to>
                                    </p:set>
                                    <p:animEffect transition="in" filter="wipe(down)">
                                      <p:cBhvr>
                                        <p:cTn id="44" dur="500"/>
                                        <p:tgtEl>
                                          <p:spTgt spid="15370"/>
                                        </p:tgtEl>
                                      </p:cBhvr>
                                    </p:animEffect>
                                  </p:childTnLst>
                                </p:cTn>
                              </p:par>
                              <p:par>
                                <p:cTn id="45" presetID="22" presetClass="entr" presetSubtype="4" fill="hold" grpId="0" nodeType="withEffect">
                                  <p:stCondLst>
                                    <p:cond delay="500"/>
                                  </p:stCondLst>
                                  <p:childTnLst>
                                    <p:set>
                                      <p:cBhvr>
                                        <p:cTn id="46" dur="1" fill="hold">
                                          <p:stCondLst>
                                            <p:cond delay="0"/>
                                          </p:stCondLst>
                                        </p:cTn>
                                        <p:tgtEl>
                                          <p:spTgt spid="15373"/>
                                        </p:tgtEl>
                                        <p:attrNameLst>
                                          <p:attrName>style.visibility</p:attrName>
                                        </p:attrNameLst>
                                      </p:cBhvr>
                                      <p:to>
                                        <p:strVal val="visible"/>
                                      </p:to>
                                    </p:set>
                                    <p:animEffect transition="in" filter="wipe(down)">
                                      <p:cBhvr>
                                        <p:cTn id="47" dur="500"/>
                                        <p:tgtEl>
                                          <p:spTgt spid="15373"/>
                                        </p:tgtEl>
                                      </p:cBhvr>
                                    </p:animEffect>
                                  </p:childTnLst>
                                </p:cTn>
                              </p:par>
                              <p:par>
                                <p:cTn id="48" presetID="22" presetClass="entr" presetSubtype="4" fill="hold" grpId="0" nodeType="withEffect">
                                  <p:stCondLst>
                                    <p:cond delay="500"/>
                                  </p:stCondLst>
                                  <p:childTnLst>
                                    <p:set>
                                      <p:cBhvr>
                                        <p:cTn id="49" dur="1" fill="hold">
                                          <p:stCondLst>
                                            <p:cond delay="0"/>
                                          </p:stCondLst>
                                        </p:cTn>
                                        <p:tgtEl>
                                          <p:spTgt spid="15376"/>
                                        </p:tgtEl>
                                        <p:attrNameLst>
                                          <p:attrName>style.visibility</p:attrName>
                                        </p:attrNameLst>
                                      </p:cBhvr>
                                      <p:to>
                                        <p:strVal val="visible"/>
                                      </p:to>
                                    </p:set>
                                    <p:animEffect transition="in" filter="wipe(down)">
                                      <p:cBhvr>
                                        <p:cTn id="50" dur="500"/>
                                        <p:tgtEl>
                                          <p:spTgt spid="15376"/>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15379"/>
                                        </p:tgtEl>
                                        <p:attrNameLst>
                                          <p:attrName>style.visibility</p:attrName>
                                        </p:attrNameLst>
                                      </p:cBhvr>
                                      <p:to>
                                        <p:strVal val="visible"/>
                                      </p:to>
                                    </p:set>
                                    <p:animEffect transition="in" filter="wipe(down)">
                                      <p:cBhvr>
                                        <p:cTn id="53" dur="500"/>
                                        <p:tgtEl>
                                          <p:spTgt spid="15379"/>
                                        </p:tgtEl>
                                      </p:cBhvr>
                                    </p:animEffect>
                                  </p:childTnLst>
                                </p:cTn>
                              </p:par>
                            </p:childTnLst>
                          </p:cTn>
                        </p:par>
                        <p:par>
                          <p:cTn id="54" fill="hold">
                            <p:stCondLst>
                              <p:cond delay="1500"/>
                            </p:stCondLst>
                            <p:childTnLst>
                              <p:par>
                                <p:cTn id="55" presetID="16" presetClass="entr" presetSubtype="37" fill="hold" nodeType="afterEffect">
                                  <p:stCondLst>
                                    <p:cond delay="0"/>
                                  </p:stCondLst>
                                  <p:childTnLst>
                                    <p:set>
                                      <p:cBhvr>
                                        <p:cTn id="56" dur="1" fill="hold">
                                          <p:stCondLst>
                                            <p:cond delay="0"/>
                                          </p:stCondLst>
                                        </p:cTn>
                                        <p:tgtEl>
                                          <p:spTgt spid="15380"/>
                                        </p:tgtEl>
                                        <p:attrNameLst>
                                          <p:attrName>style.visibility</p:attrName>
                                        </p:attrNameLst>
                                      </p:cBhvr>
                                      <p:to>
                                        <p:strVal val="visible"/>
                                      </p:to>
                                    </p:set>
                                    <p:animEffect transition="in" filter="barn(outVertical)">
                                      <p:cBhvr>
                                        <p:cTn id="57" dur="500"/>
                                        <p:tgtEl>
                                          <p:spTgt spid="15380"/>
                                        </p:tgtEl>
                                      </p:cBhvr>
                                    </p:animEffect>
                                  </p:childTnLst>
                                </p:cTn>
                              </p:par>
                              <p:par>
                                <p:cTn id="58" presetID="16" presetClass="entr" presetSubtype="37" fill="hold" nodeType="withEffect">
                                  <p:stCondLst>
                                    <p:cond delay="0"/>
                                  </p:stCondLst>
                                  <p:childTnLst>
                                    <p:set>
                                      <p:cBhvr>
                                        <p:cTn id="59" dur="1" fill="hold">
                                          <p:stCondLst>
                                            <p:cond delay="0"/>
                                          </p:stCondLst>
                                        </p:cTn>
                                        <p:tgtEl>
                                          <p:spTgt spid="15381"/>
                                        </p:tgtEl>
                                        <p:attrNameLst>
                                          <p:attrName>style.visibility</p:attrName>
                                        </p:attrNameLst>
                                      </p:cBhvr>
                                      <p:to>
                                        <p:strVal val="visible"/>
                                      </p:to>
                                    </p:set>
                                    <p:animEffect transition="in" filter="barn(outVertical)">
                                      <p:cBhvr>
                                        <p:cTn id="60" dur="500"/>
                                        <p:tgtEl>
                                          <p:spTgt spid="15381"/>
                                        </p:tgtEl>
                                      </p:cBhvr>
                                    </p:animEffect>
                                  </p:childTnLst>
                                </p:cTn>
                              </p:par>
                              <p:par>
                                <p:cTn id="61" presetID="16" presetClass="entr" presetSubtype="37" fill="hold" nodeType="withEffect">
                                  <p:stCondLst>
                                    <p:cond delay="0"/>
                                  </p:stCondLst>
                                  <p:childTnLst>
                                    <p:set>
                                      <p:cBhvr>
                                        <p:cTn id="62" dur="1" fill="hold">
                                          <p:stCondLst>
                                            <p:cond delay="0"/>
                                          </p:stCondLst>
                                        </p:cTn>
                                        <p:tgtEl>
                                          <p:spTgt spid="15382"/>
                                        </p:tgtEl>
                                        <p:attrNameLst>
                                          <p:attrName>style.visibility</p:attrName>
                                        </p:attrNameLst>
                                      </p:cBhvr>
                                      <p:to>
                                        <p:strVal val="visible"/>
                                      </p:to>
                                    </p:set>
                                    <p:animEffect transition="in" filter="barn(outVertical)">
                                      <p:cBhvr>
                                        <p:cTn id="63" dur="500"/>
                                        <p:tgtEl>
                                          <p:spTgt spid="15382"/>
                                        </p:tgtEl>
                                      </p:cBhvr>
                                    </p:animEffect>
                                  </p:childTnLst>
                                </p:cTn>
                              </p:par>
                              <p:par>
                                <p:cTn id="64" presetID="16" presetClass="entr" presetSubtype="37" fill="hold" nodeType="withEffect">
                                  <p:stCondLst>
                                    <p:cond delay="0"/>
                                  </p:stCondLst>
                                  <p:childTnLst>
                                    <p:set>
                                      <p:cBhvr>
                                        <p:cTn id="65" dur="1" fill="hold">
                                          <p:stCondLst>
                                            <p:cond delay="0"/>
                                          </p:stCondLst>
                                        </p:cTn>
                                        <p:tgtEl>
                                          <p:spTgt spid="15383"/>
                                        </p:tgtEl>
                                        <p:attrNameLst>
                                          <p:attrName>style.visibility</p:attrName>
                                        </p:attrNameLst>
                                      </p:cBhvr>
                                      <p:to>
                                        <p:strVal val="visible"/>
                                      </p:to>
                                    </p:set>
                                    <p:animEffect transition="in" filter="barn(outVertical)">
                                      <p:cBhvr>
                                        <p:cTn id="66" dur="500"/>
                                        <p:tgtEl>
                                          <p:spTgt spid="1538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1000"/>
                                        <p:tgtEl>
                                          <p:spTgt spid="58"/>
                                        </p:tgtEl>
                                      </p:cBhvr>
                                    </p:animEffect>
                                    <p:anim calcmode="lin" valueType="num">
                                      <p:cBhvr>
                                        <p:cTn id="70" dur="1000" fill="hold"/>
                                        <p:tgtEl>
                                          <p:spTgt spid="58"/>
                                        </p:tgtEl>
                                        <p:attrNameLst>
                                          <p:attrName>ppt_x</p:attrName>
                                        </p:attrNameLst>
                                      </p:cBhvr>
                                      <p:tavLst>
                                        <p:tav tm="0">
                                          <p:val>
                                            <p:strVal val="#ppt_x"/>
                                          </p:val>
                                        </p:tav>
                                        <p:tav tm="100000">
                                          <p:val>
                                            <p:strVal val="#ppt_x"/>
                                          </p:val>
                                        </p:tav>
                                      </p:tavLst>
                                    </p:anim>
                                    <p:anim calcmode="lin" valueType="num">
                                      <p:cBhvr>
                                        <p:cTn id="71" dur="1000" fill="hold"/>
                                        <p:tgtEl>
                                          <p:spTgt spid="5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1000"/>
                                        <p:tgtEl>
                                          <p:spTgt spid="59"/>
                                        </p:tgtEl>
                                      </p:cBhvr>
                                    </p:animEffect>
                                    <p:anim calcmode="lin" valueType="num">
                                      <p:cBhvr>
                                        <p:cTn id="75" dur="1000" fill="hold"/>
                                        <p:tgtEl>
                                          <p:spTgt spid="59"/>
                                        </p:tgtEl>
                                        <p:attrNameLst>
                                          <p:attrName>ppt_x</p:attrName>
                                        </p:attrNameLst>
                                      </p:cBhvr>
                                      <p:tavLst>
                                        <p:tav tm="0">
                                          <p:val>
                                            <p:strVal val="#ppt_x"/>
                                          </p:val>
                                        </p:tav>
                                        <p:tav tm="100000">
                                          <p:val>
                                            <p:strVal val="#ppt_x"/>
                                          </p:val>
                                        </p:tav>
                                      </p:tavLst>
                                    </p:anim>
                                    <p:anim calcmode="lin" valueType="num">
                                      <p:cBhvr>
                                        <p:cTn id="76" dur="1000" fill="hold"/>
                                        <p:tgtEl>
                                          <p:spTgt spid="5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fade">
                                      <p:cBhvr>
                                        <p:cTn id="79" dur="1000"/>
                                        <p:tgtEl>
                                          <p:spTgt spid="2"/>
                                        </p:tgtEl>
                                      </p:cBhvr>
                                    </p:animEffect>
                                    <p:anim calcmode="lin" valueType="num">
                                      <p:cBhvr>
                                        <p:cTn id="80" dur="1000" fill="hold"/>
                                        <p:tgtEl>
                                          <p:spTgt spid="2"/>
                                        </p:tgtEl>
                                        <p:attrNameLst>
                                          <p:attrName>ppt_x</p:attrName>
                                        </p:attrNameLst>
                                      </p:cBhvr>
                                      <p:tavLst>
                                        <p:tav tm="0">
                                          <p:val>
                                            <p:strVal val="#ppt_x"/>
                                          </p:val>
                                        </p:tav>
                                        <p:tav tm="100000">
                                          <p:val>
                                            <p:strVal val="#ppt_x"/>
                                          </p:val>
                                        </p:tav>
                                      </p:tavLst>
                                    </p:anim>
                                    <p:anim calcmode="lin" valueType="num">
                                      <p:cBhvr>
                                        <p:cTn id="81" dur="1000" fill="hold"/>
                                        <p:tgtEl>
                                          <p:spTgt spid="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fade">
                                      <p:cBhvr>
                                        <p:cTn id="84" dur="1000"/>
                                        <p:tgtEl>
                                          <p:spTgt spid="3"/>
                                        </p:tgtEl>
                                      </p:cBhvr>
                                    </p:animEffect>
                                    <p:anim calcmode="lin" valueType="num">
                                      <p:cBhvr>
                                        <p:cTn id="85" dur="1000" fill="hold"/>
                                        <p:tgtEl>
                                          <p:spTgt spid="3"/>
                                        </p:tgtEl>
                                        <p:attrNameLst>
                                          <p:attrName>ppt_x</p:attrName>
                                        </p:attrNameLst>
                                      </p:cBhvr>
                                      <p:tavLst>
                                        <p:tav tm="0">
                                          <p:val>
                                            <p:strVal val="#ppt_x"/>
                                          </p:val>
                                        </p:tav>
                                        <p:tav tm="100000">
                                          <p:val>
                                            <p:strVal val="#ppt_x"/>
                                          </p:val>
                                        </p:tav>
                                      </p:tavLst>
                                    </p:anim>
                                    <p:anim calcmode="lin" valueType="num">
                                      <p:cBhvr>
                                        <p:cTn id="86" dur="1000" fill="hold"/>
                                        <p:tgtEl>
                                          <p:spTgt spid="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1000"/>
                                        <p:tgtEl>
                                          <p:spTgt spid="4"/>
                                        </p:tgtEl>
                                      </p:cBhvr>
                                    </p:animEffect>
                                    <p:anim calcmode="lin" valueType="num">
                                      <p:cBhvr>
                                        <p:cTn id="90" dur="1000" fill="hold"/>
                                        <p:tgtEl>
                                          <p:spTgt spid="4"/>
                                        </p:tgtEl>
                                        <p:attrNameLst>
                                          <p:attrName>ppt_x</p:attrName>
                                        </p:attrNameLst>
                                      </p:cBhvr>
                                      <p:tavLst>
                                        <p:tav tm="0">
                                          <p:val>
                                            <p:strVal val="#ppt_x"/>
                                          </p:val>
                                        </p:tav>
                                        <p:tav tm="100000">
                                          <p:val>
                                            <p:strVal val="#ppt_x"/>
                                          </p:val>
                                        </p:tav>
                                      </p:tavLst>
                                    </p:anim>
                                    <p:anim calcmode="lin" valueType="num">
                                      <p:cBhvr>
                                        <p:cTn id="91" dur="1000" fill="hold"/>
                                        <p:tgtEl>
                                          <p:spTgt spid="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fade">
                                      <p:cBhvr>
                                        <p:cTn id="94" dur="1000"/>
                                        <p:tgtEl>
                                          <p:spTgt spid="5"/>
                                        </p:tgtEl>
                                      </p:cBhvr>
                                    </p:animEffect>
                                    <p:anim calcmode="lin" valueType="num">
                                      <p:cBhvr>
                                        <p:cTn id="95" dur="1000" fill="hold"/>
                                        <p:tgtEl>
                                          <p:spTgt spid="5"/>
                                        </p:tgtEl>
                                        <p:attrNameLst>
                                          <p:attrName>ppt_x</p:attrName>
                                        </p:attrNameLst>
                                      </p:cBhvr>
                                      <p:tavLst>
                                        <p:tav tm="0">
                                          <p:val>
                                            <p:strVal val="#ppt_x"/>
                                          </p:val>
                                        </p:tav>
                                        <p:tav tm="100000">
                                          <p:val>
                                            <p:strVal val="#ppt_x"/>
                                          </p:val>
                                        </p:tav>
                                      </p:tavLst>
                                    </p:anim>
                                    <p:anim calcmode="lin" valueType="num">
                                      <p:cBhvr>
                                        <p:cTn id="96" dur="1000" fill="hold"/>
                                        <p:tgtEl>
                                          <p:spTgt spid="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1000"/>
                                        <p:tgtEl>
                                          <p:spTgt spid="6"/>
                                        </p:tgtEl>
                                      </p:cBhvr>
                                    </p:animEffect>
                                    <p:anim calcmode="lin" valueType="num">
                                      <p:cBhvr>
                                        <p:cTn id="100" dur="1000" fill="hold"/>
                                        <p:tgtEl>
                                          <p:spTgt spid="6"/>
                                        </p:tgtEl>
                                        <p:attrNameLst>
                                          <p:attrName>ppt_x</p:attrName>
                                        </p:attrNameLst>
                                      </p:cBhvr>
                                      <p:tavLst>
                                        <p:tav tm="0">
                                          <p:val>
                                            <p:strVal val="#ppt_x"/>
                                          </p:val>
                                        </p:tav>
                                        <p:tav tm="100000">
                                          <p:val>
                                            <p:strVal val="#ppt_x"/>
                                          </p:val>
                                        </p:tav>
                                      </p:tavLst>
                                    </p:anim>
                                    <p:anim calcmode="lin" valueType="num">
                                      <p:cBhvr>
                                        <p:cTn id="101" dur="1000" fill="hold"/>
                                        <p:tgtEl>
                                          <p:spTgt spid="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1000"/>
                                        <p:tgtEl>
                                          <p:spTgt spid="8"/>
                                        </p:tgtEl>
                                      </p:cBhvr>
                                    </p:animEffect>
                                    <p:anim calcmode="lin" valueType="num">
                                      <p:cBhvr>
                                        <p:cTn id="105" dur="1000" fill="hold"/>
                                        <p:tgtEl>
                                          <p:spTgt spid="8"/>
                                        </p:tgtEl>
                                        <p:attrNameLst>
                                          <p:attrName>ppt_x</p:attrName>
                                        </p:attrNameLst>
                                      </p:cBhvr>
                                      <p:tavLst>
                                        <p:tav tm="0">
                                          <p:val>
                                            <p:strVal val="#ppt_x"/>
                                          </p:val>
                                        </p:tav>
                                        <p:tav tm="100000">
                                          <p:val>
                                            <p:strVal val="#ppt_x"/>
                                          </p:val>
                                        </p:tav>
                                      </p:tavLst>
                                    </p:anim>
                                    <p:anim calcmode="lin" valueType="num">
                                      <p:cBhvr>
                                        <p:cTn id="10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5368" grpId="0" bldLvl="0" animBg="1" autoUpdateAnimBg="0"/>
      <p:bldP spid="15369" grpId="0" bldLvl="0" animBg="1" autoUpdateAnimBg="0"/>
      <p:bldP spid="15370" grpId="0" bldLvl="0" animBg="1" autoUpdateAnimBg="0"/>
      <p:bldP spid="15371" grpId="0" bldLvl="0" animBg="1" autoUpdateAnimBg="0"/>
      <p:bldP spid="15372" grpId="0" bldLvl="0" animBg="1" autoUpdateAnimBg="0"/>
      <p:bldP spid="15373" grpId="0" bldLvl="0" animBg="1" autoUpdateAnimBg="0"/>
      <p:bldP spid="15374" grpId="0" bldLvl="0" animBg="1" autoUpdateAnimBg="0"/>
      <p:bldP spid="15375" grpId="0" bldLvl="0" animBg="1" autoUpdateAnimBg="0"/>
      <p:bldP spid="15376" grpId="0" bldLvl="0" animBg="1" autoUpdateAnimBg="0"/>
      <p:bldP spid="15377" grpId="0" bldLvl="0" animBg="1" autoUpdateAnimBg="0"/>
      <p:bldP spid="15378" grpId="0" bldLvl="0" animBg="1" autoUpdateAnimBg="0"/>
      <p:bldP spid="15379" grpId="0" bldLvl="0" animBg="1" autoUpdateAnimBg="0"/>
      <p:bldP spid="58" grpId="0"/>
      <p:bldP spid="59" grpId="0"/>
      <p:bldP spid="2" grpId="0"/>
      <p:bldP spid="3" grpId="0"/>
      <p:bldP spid="4" grpId="0"/>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9224" name="矩形 1"/>
          <p:cNvSpPr>
            <a:spLocks noChangeArrowheads="1"/>
          </p:cNvSpPr>
          <p:nvPr/>
        </p:nvSpPr>
        <p:spPr bwMode="auto">
          <a:xfrm>
            <a:off x="407988" y="1334135"/>
            <a:ext cx="3798887" cy="3603625"/>
          </a:xfrm>
          <a:prstGeom prst="rect">
            <a:avLst/>
          </a:prstGeom>
          <a:blipFill dpi="0" rotWithShape="1">
            <a:blip r:embed="rId3" cstate="email"/>
            <a:srcRect/>
            <a:stretch>
              <a:fillRect/>
            </a:stretch>
          </a:blipFill>
          <a:ln w="12700">
            <a:solidFill>
              <a:schemeClr val="bg1"/>
            </a:solidFill>
          </a:ln>
          <a:effectLst>
            <a:outerShdw dist="38100" dir="5400000" algn="ctr" rotWithShape="0">
              <a:srgbClr val="000000">
                <a:alpha val="0"/>
              </a:srgbClr>
            </a:outerShdw>
          </a:effectLst>
          <a:extLst/>
        </p:spPr>
        <p:txBody>
          <a:bodyPr anchor="ctr"/>
          <a:lstStyle/>
          <a:p>
            <a:pPr algn="ctr" eaLnBrk="1" hangingPunct="1"/>
            <a:endParaRPr lang="zh-CN" altLang="en-US">
              <a:solidFill>
                <a:srgbClr val="FFFFFF"/>
              </a:solidFill>
            </a:endParaRPr>
          </a:p>
        </p:txBody>
      </p:sp>
      <p:sp>
        <p:nvSpPr>
          <p:cNvPr id="9226" name="矩形 8"/>
          <p:cNvSpPr>
            <a:spLocks noChangeArrowheads="1"/>
          </p:cNvSpPr>
          <p:nvPr/>
        </p:nvSpPr>
        <p:spPr bwMode="auto">
          <a:xfrm>
            <a:off x="408305" y="5044440"/>
            <a:ext cx="3798570" cy="12319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408940" y="5203190"/>
            <a:ext cx="379793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9266" name="任意多边形 55"/>
          <p:cNvSpPr/>
          <p:nvPr/>
        </p:nvSpPr>
        <p:spPr bwMode="auto">
          <a:xfrm>
            <a:off x="4651375" y="133413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68" name="矩形 57"/>
          <p:cNvSpPr>
            <a:spLocks noChangeArrowheads="1"/>
          </p:cNvSpPr>
          <p:nvPr/>
        </p:nvSpPr>
        <p:spPr bwMode="auto">
          <a:xfrm>
            <a:off x="4972050" y="1670685"/>
            <a:ext cx="68116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2" name="TextBox 24"/>
          <p:cNvSpPr txBox="1"/>
          <p:nvPr/>
        </p:nvSpPr>
        <p:spPr>
          <a:xfrm>
            <a:off x="4972179" y="131854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3" name="任意多边形 55"/>
          <p:cNvSpPr/>
          <p:nvPr/>
        </p:nvSpPr>
        <p:spPr bwMode="auto">
          <a:xfrm>
            <a:off x="4651375" y="31972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 name="矩形 57"/>
          <p:cNvSpPr>
            <a:spLocks noChangeArrowheads="1"/>
          </p:cNvSpPr>
          <p:nvPr/>
        </p:nvSpPr>
        <p:spPr bwMode="auto">
          <a:xfrm>
            <a:off x="4972050" y="3533775"/>
            <a:ext cx="68116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8" name="TextBox 24"/>
          <p:cNvSpPr txBox="1"/>
          <p:nvPr/>
        </p:nvSpPr>
        <p:spPr>
          <a:xfrm>
            <a:off x="4972179" y="318163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9" name="任意多边形 55"/>
          <p:cNvSpPr/>
          <p:nvPr/>
        </p:nvSpPr>
        <p:spPr bwMode="auto">
          <a:xfrm>
            <a:off x="4651375" y="506031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 name="矩形 57"/>
          <p:cNvSpPr>
            <a:spLocks noChangeArrowheads="1"/>
          </p:cNvSpPr>
          <p:nvPr/>
        </p:nvSpPr>
        <p:spPr bwMode="auto">
          <a:xfrm>
            <a:off x="4972050" y="5396865"/>
            <a:ext cx="681164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a:solidFill>
                <a:schemeClr val="bg1"/>
              </a:solidFill>
              <a:latin typeface="Arial" panose="020B0604020202020204" pitchFamily="34" charset="0"/>
            </a:endParaRPr>
          </a:p>
        </p:txBody>
      </p:sp>
      <p:sp>
        <p:nvSpPr>
          <p:cNvPr id="11" name="TextBox 24"/>
          <p:cNvSpPr txBox="1"/>
          <p:nvPr/>
        </p:nvSpPr>
        <p:spPr>
          <a:xfrm>
            <a:off x="4972179" y="5044726"/>
            <a:ext cx="1808480" cy="352425"/>
          </a:xfrm>
          <a:prstGeom prst="rect">
            <a:avLst/>
          </a:prstGeom>
          <a:noFill/>
        </p:spPr>
        <p:txBody>
          <a:bodyPr wrap="none" rtlCol="0">
            <a:spAutoFit/>
          </a:bodyPr>
          <a:lstStyle/>
          <a:p>
            <a:pPr algn="r"/>
            <a:r>
              <a:rPr lang="zh-CN" altLang="en-US" sz="1600" b="1" dirty="0">
                <a:solidFill>
                  <a:schemeClr val="bg1"/>
                </a:solidFill>
                <a:latin typeface="微软雅黑" panose="020B0503020204020204" charset="-122"/>
                <a:ea typeface="微软雅黑" panose="020B0503020204020204" charset="-122"/>
                <a:sym typeface="+mn-ea"/>
              </a:rPr>
              <a:t>单击此处输入文本</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9224"/>
                                        </p:tgtEl>
                                        <p:attrNameLst>
                                          <p:attrName>style.visibility</p:attrName>
                                        </p:attrNameLst>
                                      </p:cBhvr>
                                      <p:to>
                                        <p:strVal val="visible"/>
                                      </p:to>
                                    </p:set>
                                    <p:animEffect transition="in" filter="randombar(horizontal)">
                                      <p:cBhvr>
                                        <p:cTn id="20" dur="500"/>
                                        <p:tgtEl>
                                          <p:spTgt spid="922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226"/>
                                        </p:tgtEl>
                                        <p:attrNameLst>
                                          <p:attrName>style.visibility</p:attrName>
                                        </p:attrNameLst>
                                      </p:cBhvr>
                                      <p:to>
                                        <p:strVal val="visible"/>
                                      </p:to>
                                    </p:set>
                                    <p:anim calcmode="lin" valueType="num">
                                      <p:cBhvr>
                                        <p:cTn id="24" dur="500" fill="hold"/>
                                        <p:tgtEl>
                                          <p:spTgt spid="9226"/>
                                        </p:tgtEl>
                                        <p:attrNameLst>
                                          <p:attrName>ppt_w</p:attrName>
                                        </p:attrNameLst>
                                      </p:cBhvr>
                                      <p:tavLst>
                                        <p:tav tm="0">
                                          <p:val>
                                            <p:fltVal val="0"/>
                                          </p:val>
                                        </p:tav>
                                        <p:tav tm="100000">
                                          <p:val>
                                            <p:strVal val="#ppt_w"/>
                                          </p:val>
                                        </p:tav>
                                      </p:tavLst>
                                    </p:anim>
                                    <p:anim calcmode="lin" valueType="num">
                                      <p:cBhvr>
                                        <p:cTn id="25" dur="500" fill="hold"/>
                                        <p:tgtEl>
                                          <p:spTgt spid="9226"/>
                                        </p:tgtEl>
                                        <p:attrNameLst>
                                          <p:attrName>ppt_h</p:attrName>
                                        </p:attrNameLst>
                                      </p:cBhvr>
                                      <p:tavLst>
                                        <p:tav tm="0">
                                          <p:val>
                                            <p:fltVal val="0"/>
                                          </p:val>
                                        </p:tav>
                                        <p:tav tm="100000">
                                          <p:val>
                                            <p:strVal val="#ppt_h"/>
                                          </p:val>
                                        </p:tav>
                                      </p:tavLst>
                                    </p:anim>
                                    <p:animEffect transition="in" filter="fade">
                                      <p:cBhvr>
                                        <p:cTn id="26" dur="500"/>
                                        <p:tgtEl>
                                          <p:spTgt spid="922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227"/>
                                        </p:tgtEl>
                                        <p:attrNameLst>
                                          <p:attrName>style.visibility</p:attrName>
                                        </p:attrNameLst>
                                      </p:cBhvr>
                                      <p:to>
                                        <p:strVal val="visible"/>
                                      </p:to>
                                    </p:set>
                                    <p:anim calcmode="lin" valueType="num">
                                      <p:cBhvr>
                                        <p:cTn id="29" dur="500" fill="hold"/>
                                        <p:tgtEl>
                                          <p:spTgt spid="9227"/>
                                        </p:tgtEl>
                                        <p:attrNameLst>
                                          <p:attrName>ppt_w</p:attrName>
                                        </p:attrNameLst>
                                      </p:cBhvr>
                                      <p:tavLst>
                                        <p:tav tm="0">
                                          <p:val>
                                            <p:fltVal val="0"/>
                                          </p:val>
                                        </p:tav>
                                        <p:tav tm="100000">
                                          <p:val>
                                            <p:strVal val="#ppt_w"/>
                                          </p:val>
                                        </p:tav>
                                      </p:tavLst>
                                    </p:anim>
                                    <p:anim calcmode="lin" valueType="num">
                                      <p:cBhvr>
                                        <p:cTn id="30" dur="500" fill="hold"/>
                                        <p:tgtEl>
                                          <p:spTgt spid="9227"/>
                                        </p:tgtEl>
                                        <p:attrNameLst>
                                          <p:attrName>ppt_h</p:attrName>
                                        </p:attrNameLst>
                                      </p:cBhvr>
                                      <p:tavLst>
                                        <p:tav tm="0">
                                          <p:val>
                                            <p:fltVal val="0"/>
                                          </p:val>
                                        </p:tav>
                                        <p:tav tm="100000">
                                          <p:val>
                                            <p:strVal val="#ppt_h"/>
                                          </p:val>
                                        </p:tav>
                                      </p:tavLst>
                                    </p:anim>
                                    <p:animEffect transition="in" filter="fade">
                                      <p:cBhvr>
                                        <p:cTn id="31" dur="500"/>
                                        <p:tgtEl>
                                          <p:spTgt spid="9227"/>
                                        </p:tgtEl>
                                      </p:cBhvr>
                                    </p:animEffect>
                                  </p:childTnLst>
                                </p:cTn>
                              </p:par>
                            </p:childTnLst>
                          </p:cTn>
                        </p:par>
                        <p:par>
                          <p:cTn id="32" fill="hold">
                            <p:stCondLst>
                              <p:cond delay="2000"/>
                            </p:stCondLst>
                            <p:childTnLst>
                              <p:par>
                                <p:cTn id="33" presetID="35" presetClass="entr" presetSubtype="0" fill="hold" grpId="0" nodeType="afterEffect">
                                  <p:stCondLst>
                                    <p:cond delay="0"/>
                                  </p:stCondLst>
                                  <p:childTnLst>
                                    <p:set>
                                      <p:cBhvr>
                                        <p:cTn id="34" dur="1" fill="hold">
                                          <p:stCondLst>
                                            <p:cond delay="0"/>
                                          </p:stCondLst>
                                        </p:cTn>
                                        <p:tgtEl>
                                          <p:spTgt spid="9266"/>
                                        </p:tgtEl>
                                        <p:attrNameLst>
                                          <p:attrName>style.visibility</p:attrName>
                                        </p:attrNameLst>
                                      </p:cBhvr>
                                      <p:to>
                                        <p:strVal val="visible"/>
                                      </p:to>
                                    </p:set>
                                    <p:animEffect transition="in" filter="fade">
                                      <p:cBhvr>
                                        <p:cTn id="35" dur="500"/>
                                        <p:tgtEl>
                                          <p:spTgt spid="9266"/>
                                        </p:tgtEl>
                                      </p:cBhvr>
                                    </p:animEffect>
                                    <p:anim calcmode="lin" valueType="num">
                                      <p:cBhvr>
                                        <p:cTn id="36" dur="500" fill="hold"/>
                                        <p:tgtEl>
                                          <p:spTgt spid="9266"/>
                                        </p:tgtEl>
                                        <p:attrNameLst>
                                          <p:attrName>style.rotation</p:attrName>
                                        </p:attrNameLst>
                                      </p:cBhvr>
                                      <p:tavLst>
                                        <p:tav tm="0">
                                          <p:val>
                                            <p:fltVal val="720"/>
                                          </p:val>
                                        </p:tav>
                                        <p:tav tm="100000">
                                          <p:val>
                                            <p:fltVal val="0"/>
                                          </p:val>
                                        </p:tav>
                                      </p:tavLst>
                                    </p:anim>
                                    <p:anim calcmode="lin" valueType="num">
                                      <p:cBhvr>
                                        <p:cTn id="37" dur="500" fill="hold"/>
                                        <p:tgtEl>
                                          <p:spTgt spid="9266"/>
                                        </p:tgtEl>
                                        <p:attrNameLst>
                                          <p:attrName>ppt_h</p:attrName>
                                        </p:attrNameLst>
                                      </p:cBhvr>
                                      <p:tavLst>
                                        <p:tav tm="0">
                                          <p:val>
                                            <p:fltVal val="0"/>
                                          </p:val>
                                        </p:tav>
                                        <p:tav tm="100000">
                                          <p:val>
                                            <p:strVal val="#ppt_h"/>
                                          </p:val>
                                        </p:tav>
                                      </p:tavLst>
                                    </p:anim>
                                    <p:anim calcmode="lin" valueType="num">
                                      <p:cBhvr>
                                        <p:cTn id="38" dur="500" fill="hold"/>
                                        <p:tgtEl>
                                          <p:spTgt spid="9266"/>
                                        </p:tgtEl>
                                        <p:attrNameLst>
                                          <p:attrName>ppt_w</p:attrName>
                                        </p:attrNameLst>
                                      </p:cBhvr>
                                      <p:tavLst>
                                        <p:tav tm="0">
                                          <p:val>
                                            <p:fltVal val="0"/>
                                          </p:val>
                                        </p:tav>
                                        <p:tav tm="100000">
                                          <p:val>
                                            <p:strVal val="#ppt_w"/>
                                          </p:val>
                                        </p:tav>
                                      </p:tavLst>
                                    </p:anim>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p:tgtEl>
                                          <p:spTgt spid="2"/>
                                        </p:tgtEl>
                                        <p:attrNameLst>
                                          <p:attrName>ppt_y</p:attrName>
                                        </p:attrNameLst>
                                      </p:cBhvr>
                                      <p:tavLst>
                                        <p:tav tm="0">
                                          <p:val>
                                            <p:strVal val="#ppt_y+#ppt_h*1.125000"/>
                                          </p:val>
                                        </p:tav>
                                        <p:tav tm="100000">
                                          <p:val>
                                            <p:strVal val="#ppt_y"/>
                                          </p:val>
                                        </p:tav>
                                      </p:tavLst>
                                    </p:anim>
                                    <p:animEffect transition="in" filter="wipe(up)">
                                      <p:cBhvr>
                                        <p:cTn id="43" dur="500"/>
                                        <p:tgtEl>
                                          <p:spTgt spid="2"/>
                                        </p:tgtEl>
                                      </p:cBhvr>
                                    </p:animEffect>
                                  </p:childTnLst>
                                </p:cTn>
                              </p:par>
                            </p:childTnLst>
                          </p:cTn>
                        </p:par>
                        <p:par>
                          <p:cTn id="44" fill="hold">
                            <p:stCondLst>
                              <p:cond delay="3000"/>
                            </p:stCondLst>
                            <p:childTnLst>
                              <p:par>
                                <p:cTn id="45" presetID="14" presetClass="entr" presetSubtype="5" fill="hold" grpId="0" nodeType="afterEffect">
                                  <p:stCondLst>
                                    <p:cond delay="0"/>
                                  </p:stCondLst>
                                  <p:childTnLst>
                                    <p:set>
                                      <p:cBhvr>
                                        <p:cTn id="46" dur="1" fill="hold">
                                          <p:stCondLst>
                                            <p:cond delay="0"/>
                                          </p:stCondLst>
                                        </p:cTn>
                                        <p:tgtEl>
                                          <p:spTgt spid="9268"/>
                                        </p:tgtEl>
                                        <p:attrNameLst>
                                          <p:attrName>style.visibility</p:attrName>
                                        </p:attrNameLst>
                                      </p:cBhvr>
                                      <p:to>
                                        <p:strVal val="visible"/>
                                      </p:to>
                                    </p:set>
                                    <p:animEffect transition="in" filter="randombar(vertical)">
                                      <p:cBhvr>
                                        <p:cTn id="47" dur="500"/>
                                        <p:tgtEl>
                                          <p:spTgt spid="9268"/>
                                        </p:tgtEl>
                                      </p:cBhvr>
                                    </p:animEffect>
                                  </p:childTnLst>
                                </p:cTn>
                              </p:par>
                            </p:childTnLst>
                          </p:cTn>
                        </p:par>
                        <p:par>
                          <p:cTn id="48" fill="hold">
                            <p:stCondLst>
                              <p:cond delay="3500"/>
                            </p:stCondLst>
                            <p:childTnLst>
                              <p:par>
                                <p:cTn id="49" presetID="35"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anim calcmode="lin" valueType="num">
                                      <p:cBhvr>
                                        <p:cTn id="52" dur="500" fill="hold"/>
                                        <p:tgtEl>
                                          <p:spTgt spid="3"/>
                                        </p:tgtEl>
                                        <p:attrNameLst>
                                          <p:attrName>style.rotation</p:attrName>
                                        </p:attrNameLst>
                                      </p:cBhvr>
                                      <p:tavLst>
                                        <p:tav tm="0">
                                          <p:val>
                                            <p:fltVal val="720"/>
                                          </p:val>
                                        </p:tav>
                                        <p:tav tm="100000">
                                          <p:val>
                                            <p:fltVal val="0"/>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 calcmode="lin" valueType="num">
                                      <p:cBhvr>
                                        <p:cTn id="54" dur="500" fill="hold"/>
                                        <p:tgtEl>
                                          <p:spTgt spid="3"/>
                                        </p:tgtEl>
                                        <p:attrNameLst>
                                          <p:attrName>ppt_w</p:attrName>
                                        </p:attrNameLst>
                                      </p:cBhvr>
                                      <p:tavLst>
                                        <p:tav tm="0">
                                          <p:val>
                                            <p:fltVal val="0"/>
                                          </p:val>
                                        </p:tav>
                                        <p:tav tm="100000">
                                          <p:val>
                                            <p:strVal val="#ppt_w"/>
                                          </p:val>
                                        </p:tav>
                                      </p:tavLst>
                                    </p:anim>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ppt_y</p:attrName>
                                        </p:attrNameLst>
                                      </p:cBhvr>
                                      <p:tavLst>
                                        <p:tav tm="0">
                                          <p:val>
                                            <p:strVal val="#ppt_y+#ppt_h*1.125000"/>
                                          </p:val>
                                        </p:tav>
                                        <p:tav tm="100000">
                                          <p:val>
                                            <p:strVal val="#ppt_y"/>
                                          </p:val>
                                        </p:tav>
                                      </p:tavLst>
                                    </p:anim>
                                    <p:animEffect transition="in" filter="wipe(up)">
                                      <p:cBhvr>
                                        <p:cTn id="59" dur="500"/>
                                        <p:tgtEl>
                                          <p:spTgt spid="8"/>
                                        </p:tgtEl>
                                      </p:cBhvr>
                                    </p:animEffect>
                                  </p:childTnLst>
                                </p:cTn>
                              </p:par>
                            </p:childTnLst>
                          </p:cTn>
                        </p:par>
                        <p:par>
                          <p:cTn id="60" fill="hold">
                            <p:stCondLst>
                              <p:cond delay="4500"/>
                            </p:stCondLst>
                            <p:childTnLst>
                              <p:par>
                                <p:cTn id="61" presetID="14" presetClass="entr" presetSubtype="5"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randombar(vertical)">
                                      <p:cBhvr>
                                        <p:cTn id="63" dur="500"/>
                                        <p:tgtEl>
                                          <p:spTgt spid="6"/>
                                        </p:tgtEl>
                                      </p:cBhvr>
                                    </p:animEffect>
                                  </p:childTnLst>
                                </p:cTn>
                              </p:par>
                            </p:childTnLst>
                          </p:cTn>
                        </p:par>
                        <p:par>
                          <p:cTn id="64" fill="hold">
                            <p:stCondLst>
                              <p:cond delay="5000"/>
                            </p:stCondLst>
                            <p:childTnLst>
                              <p:par>
                                <p:cTn id="65" presetID="35"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anim calcmode="lin" valueType="num">
                                      <p:cBhvr>
                                        <p:cTn id="68" dur="500" fill="hold"/>
                                        <p:tgtEl>
                                          <p:spTgt spid="9"/>
                                        </p:tgtEl>
                                        <p:attrNameLst>
                                          <p:attrName>style.rotation</p:attrName>
                                        </p:attrNameLst>
                                      </p:cBhvr>
                                      <p:tavLst>
                                        <p:tav tm="0">
                                          <p:val>
                                            <p:fltVal val="720"/>
                                          </p:val>
                                        </p:tav>
                                        <p:tav tm="100000">
                                          <p:val>
                                            <p:fltVal val="0"/>
                                          </p:val>
                                        </p:tav>
                                      </p:tavLst>
                                    </p:anim>
                                    <p:anim calcmode="lin" valueType="num">
                                      <p:cBhvr>
                                        <p:cTn id="69" dur="500" fill="hold"/>
                                        <p:tgtEl>
                                          <p:spTgt spid="9"/>
                                        </p:tgtEl>
                                        <p:attrNameLst>
                                          <p:attrName>ppt_h</p:attrName>
                                        </p:attrNameLst>
                                      </p:cBhvr>
                                      <p:tavLst>
                                        <p:tav tm="0">
                                          <p:val>
                                            <p:fltVal val="0"/>
                                          </p:val>
                                        </p:tav>
                                        <p:tav tm="100000">
                                          <p:val>
                                            <p:strVal val="#ppt_h"/>
                                          </p:val>
                                        </p:tav>
                                      </p:tavLst>
                                    </p:anim>
                                    <p:anim calcmode="lin" valueType="num">
                                      <p:cBhvr>
                                        <p:cTn id="70" dur="500" fill="hold"/>
                                        <p:tgtEl>
                                          <p:spTgt spid="9"/>
                                        </p:tgtEl>
                                        <p:attrNameLst>
                                          <p:attrName>ppt_w</p:attrName>
                                        </p:attrNameLst>
                                      </p:cBhvr>
                                      <p:tavLst>
                                        <p:tav tm="0">
                                          <p:val>
                                            <p:fltVal val="0"/>
                                          </p:val>
                                        </p:tav>
                                        <p:tav tm="100000">
                                          <p:val>
                                            <p:strVal val="#ppt_w"/>
                                          </p:val>
                                        </p:tav>
                                      </p:tavLst>
                                    </p:anim>
                                  </p:childTnLst>
                                </p:cTn>
                              </p:par>
                            </p:childTnLst>
                          </p:cTn>
                        </p:par>
                        <p:par>
                          <p:cTn id="71" fill="hold">
                            <p:stCondLst>
                              <p:cond delay="5500"/>
                            </p:stCondLst>
                            <p:childTnLst>
                              <p:par>
                                <p:cTn id="72" presetID="1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p:tgtEl>
                                          <p:spTgt spid="11"/>
                                        </p:tgtEl>
                                        <p:attrNameLst>
                                          <p:attrName>ppt_y</p:attrName>
                                        </p:attrNameLst>
                                      </p:cBhvr>
                                      <p:tavLst>
                                        <p:tav tm="0">
                                          <p:val>
                                            <p:strVal val="#ppt_y+#ppt_h*1.125000"/>
                                          </p:val>
                                        </p:tav>
                                        <p:tav tm="100000">
                                          <p:val>
                                            <p:strVal val="#ppt_y"/>
                                          </p:val>
                                        </p:tav>
                                      </p:tavLst>
                                    </p:anim>
                                    <p:animEffect transition="in" filter="wipe(up)">
                                      <p:cBhvr>
                                        <p:cTn id="75" dur="500"/>
                                        <p:tgtEl>
                                          <p:spTgt spid="11"/>
                                        </p:tgtEl>
                                      </p:cBhvr>
                                    </p:animEffect>
                                  </p:childTnLst>
                                </p:cTn>
                              </p:par>
                            </p:childTnLst>
                          </p:cTn>
                        </p:par>
                        <p:par>
                          <p:cTn id="76" fill="hold">
                            <p:stCondLst>
                              <p:cond delay="6000"/>
                            </p:stCondLst>
                            <p:childTnLst>
                              <p:par>
                                <p:cTn id="77" presetID="14" presetClass="entr" presetSubtype="5"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randombar(vertical)">
                                      <p:cBhvr>
                                        <p:cTn id="7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9224" grpId="0" bldLvl="0" animBg="1"/>
      <p:bldP spid="9226" grpId="0" animBg="1"/>
      <p:bldP spid="9227" grpId="0"/>
      <p:bldP spid="9266" grpId="0" animBg="1"/>
      <p:bldP spid="9268" grpId="0"/>
      <p:bldP spid="2" grpId="0"/>
      <p:bldP spid="3" grpId="0" bldLvl="0" animBg="1"/>
      <p:bldP spid="6" grpId="0"/>
      <p:bldP spid="8" grpId="0"/>
      <p:bldP spid="9" grpId="0" bldLvl="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图片 9" descr="上三角"/>
          <p:cNvPicPr>
            <a:picLocks noChangeAspect="1"/>
          </p:cNvPicPr>
          <p:nvPr/>
        </p:nvPicPr>
        <p:blipFill>
          <a:blip r:embed="rId4"/>
          <a:stretch>
            <a:fillRect/>
          </a:stretch>
        </p:blipFill>
        <p:spPr>
          <a:xfrm>
            <a:off x="4140835" y="1160145"/>
            <a:ext cx="3896995" cy="1795780"/>
          </a:xfrm>
          <a:prstGeom prst="rect">
            <a:avLst/>
          </a:prstGeom>
        </p:spPr>
      </p:pic>
      <p:pic>
        <p:nvPicPr>
          <p:cNvPr id="11" name="图片 10" descr="上三角"/>
          <p:cNvPicPr>
            <a:picLocks noChangeAspect="1"/>
          </p:cNvPicPr>
          <p:nvPr/>
        </p:nvPicPr>
        <p:blipFill>
          <a:blip r:embed="rId4"/>
          <a:stretch>
            <a:fillRect/>
          </a:stretch>
        </p:blipFill>
        <p:spPr>
          <a:xfrm flipV="1">
            <a:off x="4140835" y="3906520"/>
            <a:ext cx="3896995" cy="1795780"/>
          </a:xfrm>
          <a:prstGeom prst="rect">
            <a:avLst/>
          </a:prstGeom>
        </p:spPr>
      </p:pic>
      <p:sp>
        <p:nvSpPr>
          <p:cNvPr id="13" name="文本框 12"/>
          <p:cNvSpPr txBox="1"/>
          <p:nvPr/>
        </p:nvSpPr>
        <p:spPr>
          <a:xfrm>
            <a:off x="5104765" y="2153920"/>
            <a:ext cx="1968500" cy="591820"/>
          </a:xfrm>
          <a:prstGeom prst="rect">
            <a:avLst/>
          </a:prstGeom>
          <a:noFill/>
        </p:spPr>
        <p:txBody>
          <a:bodyPr wrap="square" rtlCol="0">
            <a:spAutoFit/>
          </a:bodyPr>
          <a:lstStyle/>
          <a:p>
            <a:pPr algn="ctr"/>
            <a:r>
              <a:rPr lang="en-US" altLang="zh-CN" sz="3200" b="1">
                <a:solidFill>
                  <a:schemeClr val="tx1">
                    <a:lumMod val="65000"/>
                    <a:lumOff val="35000"/>
                  </a:schemeClr>
                </a:solidFill>
                <a:latin typeface="汉仪旗黑X2-65W" panose="00020600040101010101" charset="-122"/>
                <a:ea typeface="汉仪旗黑X2-65W" panose="00020600040101010101" charset="-122"/>
              </a:rPr>
              <a:t>Part.02</a:t>
            </a:r>
          </a:p>
        </p:txBody>
      </p:sp>
      <p:sp>
        <p:nvSpPr>
          <p:cNvPr id="12" name="文本框 11"/>
          <p:cNvSpPr txBox="1"/>
          <p:nvPr/>
        </p:nvSpPr>
        <p:spPr>
          <a:xfrm>
            <a:off x="3438525" y="3122295"/>
            <a:ext cx="5315585" cy="613410"/>
          </a:xfrm>
          <a:prstGeom prst="rect">
            <a:avLst/>
          </a:prstGeom>
          <a:noFill/>
        </p:spPr>
        <p:txBody>
          <a:bodyPr wrap="square" rtlCol="0">
            <a:spAutoFit/>
          </a:bodyPr>
          <a:lstStyle/>
          <a:p>
            <a:pPr algn="dist"/>
            <a:r>
              <a:rPr lang="zh-CN" altLang="en-US" sz="3200" b="1">
                <a:solidFill>
                  <a:schemeClr val="bg1"/>
                </a:solidFill>
                <a:latin typeface="微软雅黑" panose="020B0503020204020204" charset="-122"/>
                <a:ea typeface="微软雅黑" panose="020B0503020204020204" charset="-122"/>
              </a:rPr>
              <a:t>单击此处输入标题文本</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ppt_x</p:attrName>
                                        </p:attrNameLst>
                                      </p:cBhvr>
                                      <p:tavLst>
                                        <p:tav tm="0">
                                          <p:val>
                                            <p:strVal val="#ppt_x-.2"/>
                                          </p:val>
                                        </p:tav>
                                        <p:tav tm="100000">
                                          <p:val>
                                            <p:strVal val="#ppt_x"/>
                                          </p:val>
                                        </p:tav>
                                      </p:tavLst>
                                    </p:anim>
                                    <p:anim calcmode="lin" valueType="num">
                                      <p:cBhvr>
                                        <p:cTn id="14"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3"/>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8780" y="315316"/>
            <a:ext cx="668300" cy="560984"/>
            <a:chOff x="628" y="258"/>
            <a:chExt cx="1195" cy="1002"/>
          </a:xfrm>
        </p:grpSpPr>
        <p:sp>
          <p:nvSpPr>
            <p:cNvPr id="7171" name="任意多边形 9"/>
            <p:cNvSpPr/>
            <p:nvPr/>
          </p:nvSpPr>
          <p:spPr bwMode="auto">
            <a:xfrm>
              <a:off x="643" y="258"/>
              <a:ext cx="975" cy="992"/>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1290" y="638"/>
              <a:ext cx="533" cy="622"/>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628" y="390"/>
              <a:ext cx="930"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b="1">
                  <a:solidFill>
                    <a:schemeClr val="tx1">
                      <a:lumMod val="65000"/>
                      <a:lumOff val="35000"/>
                    </a:schemeClr>
                  </a:solidFill>
                  <a:latin typeface="微软雅黑" panose="020B0503020204020204" charset="-122"/>
                  <a:ea typeface="微软雅黑" panose="020B0503020204020204" charset="-122"/>
                </a:rPr>
                <a:t>01</a:t>
              </a:r>
              <a:endParaRPr lang="en-US" altLang="en-US" b="1">
                <a:solidFill>
                  <a:schemeClr val="tx1">
                    <a:lumMod val="65000"/>
                    <a:lumOff val="35000"/>
                  </a:schemeClr>
                </a:solidFill>
                <a:latin typeface="微软雅黑" panose="020B0503020204020204" charset="-122"/>
                <a:ea typeface="微软雅黑" panose="020B0503020204020204" charset="-122"/>
              </a:endParaRPr>
            </a:p>
          </p:txBody>
        </p:sp>
      </p:grpSp>
      <p:cxnSp>
        <p:nvCxnSpPr>
          <p:cNvPr id="7174" name="直接连接符 14"/>
          <p:cNvCxnSpPr>
            <a:cxnSpLocks noChangeShapeType="1"/>
          </p:cNvCxnSpPr>
          <p:nvPr/>
        </p:nvCxnSpPr>
        <p:spPr bwMode="auto">
          <a:xfrm>
            <a:off x="398463" y="949325"/>
            <a:ext cx="11385550"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12" name="文本框 11"/>
          <p:cNvSpPr txBox="1"/>
          <p:nvPr/>
        </p:nvSpPr>
        <p:spPr>
          <a:xfrm>
            <a:off x="1165860" y="453390"/>
            <a:ext cx="5315585" cy="417830"/>
          </a:xfrm>
          <a:prstGeom prst="rect">
            <a:avLst/>
          </a:prstGeom>
          <a:noFill/>
        </p:spPr>
        <p:txBody>
          <a:bodyPr wrap="square" rtlCol="0">
            <a:spAutoFit/>
          </a:bodyPr>
          <a:lstStyle/>
          <a:p>
            <a:pPr algn="l"/>
            <a:r>
              <a:rPr lang="zh-CN" altLang="en-US" sz="2000" b="1">
                <a:solidFill>
                  <a:schemeClr val="bg1"/>
                </a:solidFill>
                <a:latin typeface="微软雅黑" panose="020B0503020204020204" charset="-122"/>
                <a:ea typeface="微软雅黑" panose="020B0503020204020204" charset="-122"/>
              </a:rPr>
              <a:t>单击此处输入标题文本</a:t>
            </a:r>
          </a:p>
        </p:txBody>
      </p:sp>
      <p:sp>
        <p:nvSpPr>
          <p:cNvPr id="8" name="六边形 7"/>
          <p:cNvSpPr/>
          <p:nvPr/>
        </p:nvSpPr>
        <p:spPr>
          <a:xfrm>
            <a:off x="5310823" y="2497773"/>
            <a:ext cx="1674812" cy="1444625"/>
          </a:xfrm>
          <a:prstGeom prst="hexagon">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a:solidFill>
                <a:schemeClr val="bg1"/>
              </a:solidFill>
            </a:endParaRPr>
          </a:p>
        </p:txBody>
      </p:sp>
      <p:sp>
        <p:nvSpPr>
          <p:cNvPr id="9" name="六边形 8"/>
          <p:cNvSpPr/>
          <p:nvPr/>
        </p:nvSpPr>
        <p:spPr>
          <a:xfrm>
            <a:off x="5310823" y="4069398"/>
            <a:ext cx="1674812" cy="1444625"/>
          </a:xfrm>
          <a:prstGeom prst="hexagon">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a:solidFill>
                <a:schemeClr val="bg1"/>
              </a:solidFill>
            </a:endParaRPr>
          </a:p>
        </p:txBody>
      </p:sp>
      <p:sp>
        <p:nvSpPr>
          <p:cNvPr id="10" name="六边形 9"/>
          <p:cNvSpPr/>
          <p:nvPr/>
        </p:nvSpPr>
        <p:spPr>
          <a:xfrm>
            <a:off x="6726873" y="3294698"/>
            <a:ext cx="1674812" cy="1443037"/>
          </a:xfrm>
          <a:prstGeom prst="hexagon">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a:solidFill>
                <a:schemeClr val="bg1"/>
              </a:solidFill>
            </a:endParaRPr>
          </a:p>
        </p:txBody>
      </p:sp>
      <p:sp>
        <p:nvSpPr>
          <p:cNvPr id="11" name="六边形 10"/>
          <p:cNvSpPr/>
          <p:nvPr/>
        </p:nvSpPr>
        <p:spPr>
          <a:xfrm>
            <a:off x="3896360" y="3280410"/>
            <a:ext cx="1674813" cy="1441450"/>
          </a:xfrm>
          <a:prstGeom prst="hexagon">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 name="平行四边形 1"/>
          <p:cNvSpPr/>
          <p:nvPr/>
        </p:nvSpPr>
        <p:spPr>
          <a:xfrm flipH="1">
            <a:off x="6699885" y="2497773"/>
            <a:ext cx="2897188" cy="695325"/>
          </a:xfrm>
          <a:prstGeom prst="parallelogram">
            <a:avLst>
              <a:gd name="adj" fmla="val 49802"/>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r>
              <a:rPr lang="zh-CN" altLang="en-US" b="1">
                <a:solidFill>
                  <a:schemeClr val="bg1"/>
                </a:solidFill>
                <a:latin typeface="微软雅黑" panose="020B0503020204020204" charset="-122"/>
                <a:ea typeface="微软雅黑" panose="020B0503020204020204" charset="-122"/>
                <a:sym typeface="+mn-ea"/>
              </a:rPr>
              <a:t>输入文本</a:t>
            </a:r>
            <a:endParaRPr lang="zh-CN" altLang="en-US">
              <a:solidFill>
                <a:prstClr val="black"/>
              </a:solidFill>
            </a:endParaRPr>
          </a:p>
        </p:txBody>
      </p:sp>
      <p:sp>
        <p:nvSpPr>
          <p:cNvPr id="20492" name="平行四边形 30"/>
          <p:cNvSpPr>
            <a:spLocks noChangeArrowheads="1"/>
          </p:cNvSpPr>
          <p:nvPr/>
        </p:nvSpPr>
        <p:spPr bwMode="auto">
          <a:xfrm flipH="1">
            <a:off x="8123873" y="3293110"/>
            <a:ext cx="2897187" cy="695325"/>
          </a:xfrm>
          <a:prstGeom prst="parallelogram">
            <a:avLst>
              <a:gd name="adj" fmla="val 49865"/>
            </a:avLst>
          </a:prstGeom>
          <a:noFill/>
          <a:ln w="19050">
            <a:solidFill>
              <a:schemeClr val="bg1"/>
            </a:solidFill>
            <a:round/>
            <a:headEnd type="oval" w="med" len="med"/>
          </a:ln>
        </p:spPr>
        <p:txBody>
          <a:bodyPr anchor="ctr"/>
          <a:lstStyle/>
          <a:p>
            <a:pPr algn="ctr"/>
            <a:r>
              <a:rPr lang="zh-CN" altLang="en-US" b="1">
                <a:solidFill>
                  <a:schemeClr val="bg1"/>
                </a:solidFill>
                <a:latin typeface="微软雅黑" panose="020B0503020204020204" charset="-122"/>
                <a:ea typeface="微软雅黑" panose="020B0503020204020204" charset="-122"/>
                <a:sym typeface="+mn-ea"/>
              </a:rPr>
              <a:t>输入文本</a:t>
            </a:r>
            <a:endParaRPr lang="zh-CN" altLang="en-US">
              <a:solidFill>
                <a:srgbClr val="000000"/>
              </a:solidFill>
              <a:latin typeface="Calibri" panose="020F0502020204030204" charset="0"/>
            </a:endParaRPr>
          </a:p>
        </p:txBody>
      </p:sp>
      <p:sp>
        <p:nvSpPr>
          <p:cNvPr id="20493" name="平行四边形 31"/>
          <p:cNvSpPr>
            <a:spLocks noChangeArrowheads="1"/>
          </p:cNvSpPr>
          <p:nvPr/>
        </p:nvSpPr>
        <p:spPr bwMode="auto">
          <a:xfrm flipH="1">
            <a:off x="1281748" y="4031298"/>
            <a:ext cx="2895600" cy="696912"/>
          </a:xfrm>
          <a:prstGeom prst="parallelogram">
            <a:avLst>
              <a:gd name="adj" fmla="val 49724"/>
            </a:avLst>
          </a:prstGeom>
          <a:noFill/>
          <a:ln w="19050">
            <a:solidFill>
              <a:schemeClr val="bg1"/>
            </a:solidFill>
            <a:round/>
            <a:headEnd type="oval" w="med" len="med"/>
          </a:ln>
        </p:spPr>
        <p:txBody>
          <a:bodyPr anchor="ctr"/>
          <a:lstStyle/>
          <a:p>
            <a:pPr algn="ctr"/>
            <a:r>
              <a:rPr lang="zh-CN" altLang="en-US" b="1">
                <a:solidFill>
                  <a:schemeClr val="bg1"/>
                </a:solidFill>
                <a:latin typeface="微软雅黑" panose="020B0503020204020204" charset="-122"/>
                <a:ea typeface="微软雅黑" panose="020B0503020204020204" charset="-122"/>
              </a:rPr>
              <a:t>输入文本</a:t>
            </a:r>
          </a:p>
        </p:txBody>
      </p:sp>
      <p:sp>
        <p:nvSpPr>
          <p:cNvPr id="20494" name="平行四边形 32"/>
          <p:cNvSpPr>
            <a:spLocks noChangeArrowheads="1"/>
          </p:cNvSpPr>
          <p:nvPr/>
        </p:nvSpPr>
        <p:spPr bwMode="auto">
          <a:xfrm flipH="1">
            <a:off x="2693035" y="4815523"/>
            <a:ext cx="2895600" cy="695325"/>
          </a:xfrm>
          <a:prstGeom prst="parallelogram">
            <a:avLst>
              <a:gd name="adj" fmla="val 49838"/>
            </a:avLst>
          </a:prstGeom>
          <a:noFill/>
          <a:ln w="19050">
            <a:solidFill>
              <a:schemeClr val="bg1"/>
            </a:solidFill>
            <a:round/>
            <a:tailEnd type="oval" w="med" len="med"/>
          </a:ln>
        </p:spPr>
        <p:txBody>
          <a:bodyPr anchor="ctr"/>
          <a:lstStyle/>
          <a:p>
            <a:pPr algn="ctr"/>
            <a:r>
              <a:rPr lang="zh-CN" altLang="en-US" b="1">
                <a:solidFill>
                  <a:schemeClr val="bg1"/>
                </a:solidFill>
                <a:latin typeface="微软雅黑" panose="020B0503020204020204" charset="-122"/>
                <a:ea typeface="微软雅黑" panose="020B0503020204020204" charset="-122"/>
                <a:sym typeface="+mn-ea"/>
              </a:rPr>
              <a:t>输入文本</a:t>
            </a:r>
            <a:endParaRPr lang="zh-CN" altLang="en-US">
              <a:solidFill>
                <a:srgbClr val="000000"/>
              </a:solidFill>
              <a:latin typeface="Calibri" panose="020F0502020204030204" charset="0"/>
            </a:endParaRPr>
          </a:p>
        </p:txBody>
      </p:sp>
      <p:sp>
        <p:nvSpPr>
          <p:cNvPr id="20503" name="矩形 6"/>
          <p:cNvSpPr>
            <a:spLocks noChangeArrowheads="1"/>
          </p:cNvSpPr>
          <p:nvPr/>
        </p:nvSpPr>
        <p:spPr bwMode="auto">
          <a:xfrm>
            <a:off x="2207260" y="5514023"/>
            <a:ext cx="3363913" cy="835660"/>
          </a:xfrm>
          <a:prstGeom prst="rect">
            <a:avLst/>
          </a:prstGeom>
          <a:noFill/>
          <a:ln w="9525">
            <a:noFill/>
            <a:miter lim="800000"/>
          </a:ln>
        </p:spPr>
        <p:txBody>
          <a:bodyPr>
            <a:spAutoFit/>
          </a:bodyPr>
          <a:lstStyle/>
          <a:p>
            <a:pPr algn="r" eaLnBrk="0" hangingPunct="0"/>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6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20504" name="矩形 6"/>
          <p:cNvSpPr>
            <a:spLocks noChangeArrowheads="1"/>
          </p:cNvSpPr>
          <p:nvPr/>
        </p:nvSpPr>
        <p:spPr bwMode="auto">
          <a:xfrm>
            <a:off x="592773" y="3152775"/>
            <a:ext cx="3303587" cy="835660"/>
          </a:xfrm>
          <a:prstGeom prst="rect">
            <a:avLst/>
          </a:prstGeom>
          <a:noFill/>
          <a:ln w="9525">
            <a:noFill/>
            <a:miter lim="800000"/>
          </a:ln>
        </p:spPr>
        <p:txBody>
          <a:bodyPr>
            <a:spAutoFit/>
          </a:bodyPr>
          <a:lstStyle/>
          <a:p>
            <a:pPr algn="r" eaLnBrk="0" hangingPunct="0"/>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6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20505" name="矩形 6"/>
          <p:cNvSpPr>
            <a:spLocks noChangeArrowheads="1"/>
          </p:cNvSpPr>
          <p:nvPr/>
        </p:nvSpPr>
        <p:spPr bwMode="auto">
          <a:xfrm>
            <a:off x="6699885" y="1662430"/>
            <a:ext cx="3363913" cy="835660"/>
          </a:xfrm>
          <a:prstGeom prst="rect">
            <a:avLst/>
          </a:prstGeom>
          <a:noFill/>
          <a:ln w="9525">
            <a:noFill/>
            <a:miter lim="800000"/>
          </a:ln>
        </p:spPr>
        <p:txBody>
          <a:bodyPr>
            <a:spAutoFit/>
          </a:bodyPr>
          <a:lstStyle/>
          <a:p>
            <a:pPr eaLnBrk="0" hangingPunct="0"/>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6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20506" name="矩形 6"/>
          <p:cNvSpPr>
            <a:spLocks noChangeArrowheads="1"/>
          </p:cNvSpPr>
          <p:nvPr/>
        </p:nvSpPr>
        <p:spPr bwMode="auto">
          <a:xfrm>
            <a:off x="8404860" y="3979863"/>
            <a:ext cx="3363913" cy="835660"/>
          </a:xfrm>
          <a:prstGeom prst="rect">
            <a:avLst/>
          </a:prstGeom>
          <a:noFill/>
          <a:ln w="9525">
            <a:noFill/>
            <a:miter lim="800000"/>
          </a:ln>
        </p:spPr>
        <p:txBody>
          <a:bodyPr>
            <a:spAutoFit/>
          </a:bodyPr>
          <a:lstStyle/>
          <a:p>
            <a:pPr eaLnBrk="0" hangingPunct="0"/>
            <a:r>
              <a:rPr sz="1200" dirty="0">
                <a:solidFill>
                  <a:schemeClr val="bg1"/>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60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1"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wipe(left)">
                                      <p:cBhvr>
                                        <p:cTn id="16" dur="500"/>
                                        <p:tgtEl>
                                          <p:spTgt spid="717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Effect transition="in" filter="fade">
                                      <p:cBhvr>
                                        <p:cTn id="22" dur="10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Effect transition="in" filter="fade">
                                      <p:cBhvr>
                                        <p:cTn id="27" dur="10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Effect transition="in" filter="fade">
                                      <p:cBhvr>
                                        <p:cTn id="32" dur="10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Effect transition="in" filter="fade">
                                      <p:cBhvr>
                                        <p:cTn id="37" dur="1000"/>
                                        <p:tgtEl>
                                          <p:spTgt spid="10"/>
                                        </p:tgtEl>
                                      </p:cBhvr>
                                    </p:animEffect>
                                  </p:childTnLst>
                                </p:cTn>
                              </p:par>
                            </p:childTnLst>
                          </p:cTn>
                        </p:par>
                        <p:par>
                          <p:cTn id="38" fill="hold">
                            <p:stCondLst>
                              <p:cond delay="2000"/>
                            </p:stCondLst>
                            <p:childTnLst>
                              <p:par>
                                <p:cTn id="39" presetID="20" presetClass="entr" presetSubtype="0" fill="hold" grpId="0" nodeType="afterEffect">
                                  <p:stCondLst>
                                    <p:cond delay="0"/>
                                  </p:stCondLst>
                                  <p:childTnLst>
                                    <p:set>
                                      <p:cBhvr>
                                        <p:cTn id="40" dur="1" fill="hold">
                                          <p:stCondLst>
                                            <p:cond delay="0"/>
                                          </p:stCondLst>
                                        </p:cTn>
                                        <p:tgtEl>
                                          <p:spTgt spid="20493"/>
                                        </p:tgtEl>
                                        <p:attrNameLst>
                                          <p:attrName>style.visibility</p:attrName>
                                        </p:attrNameLst>
                                      </p:cBhvr>
                                      <p:to>
                                        <p:strVal val="visible"/>
                                      </p:to>
                                    </p:set>
                                    <p:animEffect transition="in" filter="wedge">
                                      <p:cBhvr>
                                        <p:cTn id="41" dur="1000"/>
                                        <p:tgtEl>
                                          <p:spTgt spid="20493"/>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20494"/>
                                        </p:tgtEl>
                                        <p:attrNameLst>
                                          <p:attrName>style.visibility</p:attrName>
                                        </p:attrNameLst>
                                      </p:cBhvr>
                                      <p:to>
                                        <p:strVal val="visible"/>
                                      </p:to>
                                    </p:set>
                                    <p:animEffect transition="in" filter="wedge">
                                      <p:cBhvr>
                                        <p:cTn id="44" dur="1000"/>
                                        <p:tgtEl>
                                          <p:spTgt spid="20494"/>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edge">
                                      <p:cBhvr>
                                        <p:cTn id="47" dur="1000"/>
                                        <p:tgtEl>
                                          <p:spTgt spid="2"/>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20492"/>
                                        </p:tgtEl>
                                        <p:attrNameLst>
                                          <p:attrName>style.visibility</p:attrName>
                                        </p:attrNameLst>
                                      </p:cBhvr>
                                      <p:to>
                                        <p:strVal val="visible"/>
                                      </p:to>
                                    </p:set>
                                    <p:animEffect transition="in" filter="wedge">
                                      <p:cBhvr>
                                        <p:cTn id="50" dur="1000"/>
                                        <p:tgtEl>
                                          <p:spTgt spid="20492"/>
                                        </p:tgtEl>
                                      </p:cBhvr>
                                    </p:animEffect>
                                  </p:childTnLst>
                                </p:cTn>
                              </p:par>
                            </p:childTnLst>
                          </p:cTn>
                        </p:par>
                        <p:par>
                          <p:cTn id="51" fill="hold">
                            <p:stCondLst>
                              <p:cond delay="3000"/>
                            </p:stCondLst>
                            <p:childTnLst>
                              <p:par>
                                <p:cTn id="52" presetID="12" presetClass="entr" presetSubtype="4" fill="hold" grpId="0" nodeType="afterEffect">
                                  <p:stCondLst>
                                    <p:cond delay="0"/>
                                  </p:stCondLst>
                                  <p:childTnLst>
                                    <p:set>
                                      <p:cBhvr>
                                        <p:cTn id="53" dur="1" fill="hold">
                                          <p:stCondLst>
                                            <p:cond delay="0"/>
                                          </p:stCondLst>
                                        </p:cTn>
                                        <p:tgtEl>
                                          <p:spTgt spid="20504"/>
                                        </p:tgtEl>
                                        <p:attrNameLst>
                                          <p:attrName>style.visibility</p:attrName>
                                        </p:attrNameLst>
                                      </p:cBhvr>
                                      <p:to>
                                        <p:strVal val="visible"/>
                                      </p:to>
                                    </p:set>
                                    <p:anim calcmode="lin" valueType="num">
                                      <p:cBhvr additive="base">
                                        <p:cTn id="54" dur="1000"/>
                                        <p:tgtEl>
                                          <p:spTgt spid="20504"/>
                                        </p:tgtEl>
                                        <p:attrNameLst>
                                          <p:attrName>ppt_y</p:attrName>
                                        </p:attrNameLst>
                                      </p:cBhvr>
                                      <p:tavLst>
                                        <p:tav tm="0">
                                          <p:val>
                                            <p:strVal val="#ppt_y+#ppt_h*1.125000"/>
                                          </p:val>
                                        </p:tav>
                                        <p:tav tm="100000">
                                          <p:val>
                                            <p:strVal val="#ppt_y"/>
                                          </p:val>
                                        </p:tav>
                                      </p:tavLst>
                                    </p:anim>
                                    <p:animEffect transition="in" filter="wipe(up)">
                                      <p:cBhvr>
                                        <p:cTn id="55" dur="1000"/>
                                        <p:tgtEl>
                                          <p:spTgt spid="2050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20505"/>
                                        </p:tgtEl>
                                        <p:attrNameLst>
                                          <p:attrName>style.visibility</p:attrName>
                                        </p:attrNameLst>
                                      </p:cBhvr>
                                      <p:to>
                                        <p:strVal val="visible"/>
                                      </p:to>
                                    </p:set>
                                    <p:anim calcmode="lin" valueType="num">
                                      <p:cBhvr additive="base">
                                        <p:cTn id="58" dur="1000"/>
                                        <p:tgtEl>
                                          <p:spTgt spid="20505"/>
                                        </p:tgtEl>
                                        <p:attrNameLst>
                                          <p:attrName>ppt_y</p:attrName>
                                        </p:attrNameLst>
                                      </p:cBhvr>
                                      <p:tavLst>
                                        <p:tav tm="0">
                                          <p:val>
                                            <p:strVal val="#ppt_y+#ppt_h*1.125000"/>
                                          </p:val>
                                        </p:tav>
                                        <p:tav tm="100000">
                                          <p:val>
                                            <p:strVal val="#ppt_y"/>
                                          </p:val>
                                        </p:tav>
                                      </p:tavLst>
                                    </p:anim>
                                    <p:animEffect transition="in" filter="wipe(up)">
                                      <p:cBhvr>
                                        <p:cTn id="59" dur="1000"/>
                                        <p:tgtEl>
                                          <p:spTgt spid="20505"/>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0503"/>
                                        </p:tgtEl>
                                        <p:attrNameLst>
                                          <p:attrName>style.visibility</p:attrName>
                                        </p:attrNameLst>
                                      </p:cBhvr>
                                      <p:to>
                                        <p:strVal val="visible"/>
                                      </p:to>
                                    </p:set>
                                    <p:anim calcmode="lin" valueType="num">
                                      <p:cBhvr additive="base">
                                        <p:cTn id="62" dur="1000"/>
                                        <p:tgtEl>
                                          <p:spTgt spid="20503"/>
                                        </p:tgtEl>
                                        <p:attrNameLst>
                                          <p:attrName>ppt_y</p:attrName>
                                        </p:attrNameLst>
                                      </p:cBhvr>
                                      <p:tavLst>
                                        <p:tav tm="0">
                                          <p:val>
                                            <p:strVal val="#ppt_y+#ppt_h*1.125000"/>
                                          </p:val>
                                        </p:tav>
                                        <p:tav tm="100000">
                                          <p:val>
                                            <p:strVal val="#ppt_y"/>
                                          </p:val>
                                        </p:tav>
                                      </p:tavLst>
                                    </p:anim>
                                    <p:animEffect transition="in" filter="wipe(up)">
                                      <p:cBhvr>
                                        <p:cTn id="63" dur="1000"/>
                                        <p:tgtEl>
                                          <p:spTgt spid="20503"/>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0506"/>
                                        </p:tgtEl>
                                        <p:attrNameLst>
                                          <p:attrName>style.visibility</p:attrName>
                                        </p:attrNameLst>
                                      </p:cBhvr>
                                      <p:to>
                                        <p:strVal val="visible"/>
                                      </p:to>
                                    </p:set>
                                    <p:anim calcmode="lin" valueType="num">
                                      <p:cBhvr additive="base">
                                        <p:cTn id="66" dur="1000"/>
                                        <p:tgtEl>
                                          <p:spTgt spid="20506"/>
                                        </p:tgtEl>
                                        <p:attrNameLst>
                                          <p:attrName>ppt_y</p:attrName>
                                        </p:attrNameLst>
                                      </p:cBhvr>
                                      <p:tavLst>
                                        <p:tav tm="0">
                                          <p:val>
                                            <p:strVal val="#ppt_y+#ppt_h*1.125000"/>
                                          </p:val>
                                        </p:tav>
                                        <p:tav tm="100000">
                                          <p:val>
                                            <p:strVal val="#ppt_y"/>
                                          </p:val>
                                        </p:tav>
                                      </p:tavLst>
                                    </p:anim>
                                    <p:animEffect transition="in" filter="wipe(up)">
                                      <p:cBhvr>
                                        <p:cTn id="67" dur="1000"/>
                                        <p:tgtEl>
                                          <p:spTgt spid="20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8" grpId="0" animBg="1"/>
      <p:bldP spid="9" grpId="0" animBg="1"/>
      <p:bldP spid="10" grpId="0" animBg="1"/>
      <p:bldP spid="11" grpId="0" animBg="1"/>
      <p:bldP spid="2" grpId="0" animBg="1"/>
      <p:bldP spid="20492" grpId="0" animBg="1"/>
      <p:bldP spid="20493" grpId="0" animBg="1"/>
      <p:bldP spid="20494" grpId="0" animBg="1"/>
      <p:bldP spid="20503" grpId="0"/>
      <p:bldP spid="20504" grpId="0"/>
      <p:bldP spid="20505" grpId="0"/>
      <p:bldP spid="2050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2578</Words>
  <PresentationFormat>宽屏</PresentationFormat>
  <Paragraphs>246</Paragraphs>
  <Slides>25</Slides>
  <Notes>25</Notes>
  <HiddenSlides>0</HiddenSlides>
  <MMClips>1</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6" baseType="lpstr">
      <vt:lpstr>汉仪粗宋简</vt:lpstr>
      <vt:lpstr>汉仪旗黑X2-65W</vt:lpstr>
      <vt:lpstr>华文细黑</vt:lpstr>
      <vt:lpstr>宋体</vt:lpstr>
      <vt:lpstr>微软雅黑</vt:lpstr>
      <vt:lpstr>Arial</vt:lpstr>
      <vt:lpstr>Calibri</vt:lpstr>
      <vt:lpstr>Levenim MT</vt:lpstr>
      <vt:lpstr>Open Sans Light</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2017-05-12T02:22:00Z</dcterms:created>
  <dcterms:modified xsi:type="dcterms:W3CDTF">2017-08-01T02:06:16Z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