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56" r:id="rId2"/>
    <p:sldId id="257" r:id="rId3"/>
    <p:sldId id="258" r:id="rId4"/>
    <p:sldId id="271" r:id="rId5"/>
    <p:sldId id="282" r:id="rId6"/>
    <p:sldId id="263" r:id="rId7"/>
    <p:sldId id="264" r:id="rId8"/>
    <p:sldId id="259" r:id="rId9"/>
    <p:sldId id="284" r:id="rId10"/>
    <p:sldId id="270" r:id="rId11"/>
    <p:sldId id="267" r:id="rId12"/>
    <p:sldId id="273" r:id="rId13"/>
    <p:sldId id="272" r:id="rId14"/>
    <p:sldId id="260" r:id="rId15"/>
    <p:sldId id="268" r:id="rId16"/>
    <p:sldId id="275" r:id="rId17"/>
    <p:sldId id="276" r:id="rId18"/>
    <p:sldId id="277" r:id="rId19"/>
    <p:sldId id="278" r:id="rId20"/>
    <p:sldId id="261" r:id="rId21"/>
    <p:sldId id="269" r:id="rId22"/>
    <p:sldId id="283" r:id="rId23"/>
    <p:sldId id="280" r:id="rId24"/>
    <p:sldId id="285" r:id="rId25"/>
    <p:sldId id="262" r:id="rId26"/>
  </p:sldIdLst>
  <p:sldSz cx="12192000" cy="6858000"/>
  <p:notesSz cx="7104063" cy="10234613"/>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C6F8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69" d="100"/>
          <a:sy n="69" d="100"/>
        </p:scale>
        <p:origin x="654"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2007_Workbook.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2007_Workbook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Office_Excel_2007_Workbook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629BDD"/>
            </a:solidFill>
            <a:ln w="12700">
              <a:noFill/>
            </a:ln>
          </c:spPr>
          <c:dPt>
            <c:idx val="0"/>
            <c:bubble3D val="0"/>
            <c:spPr>
              <a:solidFill>
                <a:schemeClr val="bg1">
                  <a:alpha val="33000"/>
                </a:schemeClr>
              </a:solidFill>
              <a:ln w="12700">
                <a:noFill/>
              </a:ln>
            </c:spPr>
            <c:extLst>
              <c:ext xmlns:c16="http://schemas.microsoft.com/office/drawing/2014/chart" uri="{C3380CC4-5D6E-409C-BE32-E72D297353CC}">
                <c16:uniqueId val="{00000001-2846-4ED8-BCA7-5219C51F3BF4}"/>
              </c:ext>
            </c:extLst>
          </c:dPt>
          <c:dPt>
            <c:idx val="1"/>
            <c:bubble3D val="0"/>
            <c:spPr>
              <a:solidFill>
                <a:schemeClr val="bg1"/>
              </a:solidFill>
              <a:ln w="12700">
                <a:noFill/>
              </a:ln>
            </c:spPr>
            <c:extLst>
              <c:ext xmlns:c16="http://schemas.microsoft.com/office/drawing/2014/chart" uri="{C3380CC4-5D6E-409C-BE32-E72D297353CC}">
                <c16:uniqueId val="{00000003-2846-4ED8-BCA7-5219C51F3BF4}"/>
              </c:ext>
            </c:extLst>
          </c:dPt>
          <c:cat>
            <c:strRef>
              <c:f>Sheet1!$A$2:$A$3</c:f>
              <c:strCache>
                <c:ptCount val="2"/>
                <c:pt idx="0">
                  <c:v>第一季度</c:v>
                </c:pt>
                <c:pt idx="1">
                  <c:v>第二季度</c:v>
                </c:pt>
              </c:strCache>
            </c:strRef>
          </c:cat>
          <c:val>
            <c:numRef>
              <c:f>Sheet1!$B$2:$B$3</c:f>
              <c:numCache>
                <c:formatCode>General</c:formatCode>
                <c:ptCount val="2"/>
                <c:pt idx="0">
                  <c:v>83</c:v>
                </c:pt>
                <c:pt idx="1">
                  <c:v>17</c:v>
                </c:pt>
              </c:numCache>
            </c:numRef>
          </c:val>
          <c:extLst>
            <c:ext xmlns:c16="http://schemas.microsoft.com/office/drawing/2014/chart" uri="{C3380CC4-5D6E-409C-BE32-E72D297353CC}">
              <c16:uniqueId val="{00000004-2846-4ED8-BCA7-5219C51F3BF4}"/>
            </c:ext>
          </c:extLst>
        </c:ser>
        <c:dLbls>
          <c:showLegendKey val="0"/>
          <c:showVal val="0"/>
          <c:showCatName val="0"/>
          <c:showSerName val="0"/>
          <c:showPercent val="0"/>
          <c:showBubbleSize val="0"/>
          <c:showLeaderLines val="1"/>
        </c:dLbls>
        <c:firstSliceAng val="0"/>
        <c:holeSize val="90"/>
      </c:doughnutChart>
    </c:plotArea>
    <c:plotVisOnly val="1"/>
    <c:dispBlanksAs val="gap"/>
    <c:showDLblsOverMax val="0"/>
  </c:chart>
  <c:txPr>
    <a:bodyPr/>
    <a:lstStyle/>
    <a:p>
      <a:pPr>
        <a:defRPr lang="zh-CN"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17476B"/>
            </a:solidFill>
            <a:ln w="12700">
              <a:noFill/>
            </a:ln>
          </c:spPr>
          <c:dPt>
            <c:idx val="0"/>
            <c:bubble3D val="0"/>
            <c:spPr>
              <a:solidFill>
                <a:schemeClr val="bg1">
                  <a:alpha val="28000"/>
                </a:schemeClr>
              </a:solidFill>
              <a:ln w="12700">
                <a:noFill/>
              </a:ln>
            </c:spPr>
            <c:extLst>
              <c:ext xmlns:c16="http://schemas.microsoft.com/office/drawing/2014/chart" uri="{C3380CC4-5D6E-409C-BE32-E72D297353CC}">
                <c16:uniqueId val="{00000001-5CDB-4131-A474-77F5D7C58A7D}"/>
              </c:ext>
            </c:extLst>
          </c:dPt>
          <c:dPt>
            <c:idx val="1"/>
            <c:bubble3D val="0"/>
            <c:spPr>
              <a:solidFill>
                <a:schemeClr val="bg1"/>
              </a:solidFill>
              <a:ln w="12700">
                <a:noFill/>
              </a:ln>
            </c:spPr>
            <c:extLst>
              <c:ext xmlns:c16="http://schemas.microsoft.com/office/drawing/2014/chart" uri="{C3380CC4-5D6E-409C-BE32-E72D297353CC}">
                <c16:uniqueId val="{00000003-5CDB-4131-A474-77F5D7C58A7D}"/>
              </c:ext>
            </c:extLst>
          </c:dPt>
          <c:cat>
            <c:strRef>
              <c:f>Sheet1!$A$2:$A$3</c:f>
              <c:strCache>
                <c:ptCount val="2"/>
                <c:pt idx="0">
                  <c:v>第一季度</c:v>
                </c:pt>
                <c:pt idx="1">
                  <c:v>第二季度</c:v>
                </c:pt>
              </c:strCache>
            </c:strRef>
          </c:cat>
          <c:val>
            <c:numRef>
              <c:f>Sheet1!$B$2:$B$3</c:f>
              <c:numCache>
                <c:formatCode>General</c:formatCode>
                <c:ptCount val="2"/>
                <c:pt idx="0">
                  <c:v>6</c:v>
                </c:pt>
                <c:pt idx="1">
                  <c:v>4</c:v>
                </c:pt>
              </c:numCache>
            </c:numRef>
          </c:val>
          <c:extLst>
            <c:ext xmlns:c16="http://schemas.microsoft.com/office/drawing/2014/chart" uri="{C3380CC4-5D6E-409C-BE32-E72D297353CC}">
              <c16:uniqueId val="{00000004-5CDB-4131-A474-77F5D7C58A7D}"/>
            </c:ext>
          </c:extLst>
        </c:ser>
        <c:dLbls>
          <c:showLegendKey val="0"/>
          <c:showVal val="0"/>
          <c:showCatName val="0"/>
          <c:showSerName val="0"/>
          <c:showPercent val="0"/>
          <c:showBubbleSize val="0"/>
          <c:showLeaderLines val="1"/>
        </c:dLbls>
        <c:firstSliceAng val="0"/>
        <c:holeSize val="90"/>
      </c:doughnutChart>
    </c:plotArea>
    <c:plotVisOnly val="1"/>
    <c:dispBlanksAs val="gap"/>
    <c:showDLblsOverMax val="0"/>
  </c:chart>
  <c:txPr>
    <a:bodyPr/>
    <a:lstStyle/>
    <a:p>
      <a:pPr>
        <a:defRPr lang="zh-CN"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D8220D"/>
            </a:solidFill>
            <a:ln>
              <a:noFill/>
            </a:ln>
          </c:spPr>
          <c:dPt>
            <c:idx val="0"/>
            <c:bubble3D val="0"/>
            <c:spPr>
              <a:solidFill>
                <a:schemeClr val="bg1">
                  <a:alpha val="52000"/>
                </a:schemeClr>
              </a:solidFill>
              <a:ln w="12700">
                <a:noFill/>
              </a:ln>
            </c:spPr>
            <c:extLst>
              <c:ext xmlns:c16="http://schemas.microsoft.com/office/drawing/2014/chart" uri="{C3380CC4-5D6E-409C-BE32-E72D297353CC}">
                <c16:uniqueId val="{00000001-5C81-407D-A0AF-77545D526A06}"/>
              </c:ext>
            </c:extLst>
          </c:dPt>
          <c:dPt>
            <c:idx val="1"/>
            <c:bubble3D val="0"/>
            <c:spPr>
              <a:solidFill>
                <a:schemeClr val="bg1"/>
              </a:solidFill>
              <a:ln w="12700">
                <a:noFill/>
              </a:ln>
            </c:spPr>
            <c:extLst>
              <c:ext xmlns:c16="http://schemas.microsoft.com/office/drawing/2014/chart" uri="{C3380CC4-5D6E-409C-BE32-E72D297353CC}">
                <c16:uniqueId val="{00000003-5C81-407D-A0AF-77545D526A06}"/>
              </c:ext>
            </c:extLst>
          </c:dPt>
          <c:cat>
            <c:strRef>
              <c:f>Sheet1!$A$2:$A$3</c:f>
              <c:strCache>
                <c:ptCount val="2"/>
                <c:pt idx="0">
                  <c:v>第一季度</c:v>
                </c:pt>
                <c:pt idx="1">
                  <c:v>第二季度</c:v>
                </c:pt>
              </c:strCache>
            </c:strRef>
          </c:cat>
          <c:val>
            <c:numRef>
              <c:f>Sheet1!$B$2:$B$3</c:f>
              <c:numCache>
                <c:formatCode>General</c:formatCode>
                <c:ptCount val="2"/>
                <c:pt idx="0">
                  <c:v>55</c:v>
                </c:pt>
                <c:pt idx="1">
                  <c:v>45</c:v>
                </c:pt>
              </c:numCache>
            </c:numRef>
          </c:val>
          <c:extLst>
            <c:ext xmlns:c16="http://schemas.microsoft.com/office/drawing/2014/chart" uri="{C3380CC4-5D6E-409C-BE32-E72D297353CC}">
              <c16:uniqueId val="{00000004-5C81-407D-A0AF-77545D526A06}"/>
            </c:ext>
          </c:extLst>
        </c:ser>
        <c:dLbls>
          <c:showLegendKey val="0"/>
          <c:showVal val="0"/>
          <c:showCatName val="0"/>
          <c:showSerName val="0"/>
          <c:showPercent val="0"/>
          <c:showBubbleSize val="0"/>
          <c:showLeaderLines val="1"/>
        </c:dLbls>
        <c:firstSliceAng val="0"/>
        <c:holeSize val="90"/>
      </c:doughnutChart>
    </c:plotArea>
    <c:plotVisOnly val="1"/>
    <c:dispBlanksAs val="gap"/>
    <c:showDLblsOverMax val="0"/>
  </c:chart>
  <c:txPr>
    <a:bodyPr/>
    <a:lstStyle/>
    <a:p>
      <a:pPr>
        <a:defRPr lang="zh-CN"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54ADFD50-336A-4F3A-A54A-C854EF39D6BE}" type="datetimeFigureOut">
              <a:rPr lang="zh-CN" altLang="en-US" smtClean="0"/>
              <a:t>2017/7/29</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E7FA0C24-4F8D-4485-BBBC-4B12C9B99DCD}" type="slidenum">
              <a:rPr lang="zh-CN" altLang="en-US" smtClean="0"/>
              <a:t>‹#›</a:t>
            </a:fld>
            <a:endParaRPr lang="zh-CN" altLang="en-US"/>
          </a:p>
        </p:txBody>
      </p:sp>
    </p:spTree>
    <p:extLst>
      <p:ext uri="{BB962C8B-B14F-4D97-AF65-F5344CB8AC3E}">
        <p14:creationId xmlns:p14="http://schemas.microsoft.com/office/powerpoint/2010/main" val="29681108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FA0C24-4F8D-4485-BBBC-4B12C9B99DCD}" type="slidenum">
              <a:rPr lang="zh-CN" altLang="en-US" smtClean="0"/>
              <a:t>1</a:t>
            </a:fld>
            <a:endParaRPr lang="zh-CN" altLang="en-US"/>
          </a:p>
        </p:txBody>
      </p:sp>
    </p:spTree>
    <p:extLst>
      <p:ext uri="{BB962C8B-B14F-4D97-AF65-F5344CB8AC3E}">
        <p14:creationId xmlns:p14="http://schemas.microsoft.com/office/powerpoint/2010/main" val="30036925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FA0C24-4F8D-4485-BBBC-4B12C9B99DCD}" type="slidenum">
              <a:rPr lang="zh-CN" altLang="en-US" smtClean="0"/>
              <a:t>10</a:t>
            </a:fld>
            <a:endParaRPr lang="zh-CN" altLang="en-US"/>
          </a:p>
        </p:txBody>
      </p:sp>
    </p:spTree>
    <p:extLst>
      <p:ext uri="{BB962C8B-B14F-4D97-AF65-F5344CB8AC3E}">
        <p14:creationId xmlns:p14="http://schemas.microsoft.com/office/powerpoint/2010/main" val="16842452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FA0C24-4F8D-4485-BBBC-4B12C9B99DCD}" type="slidenum">
              <a:rPr lang="zh-CN" altLang="en-US" smtClean="0"/>
              <a:t>11</a:t>
            </a:fld>
            <a:endParaRPr lang="zh-CN" altLang="en-US"/>
          </a:p>
        </p:txBody>
      </p:sp>
    </p:spTree>
    <p:extLst>
      <p:ext uri="{BB962C8B-B14F-4D97-AF65-F5344CB8AC3E}">
        <p14:creationId xmlns:p14="http://schemas.microsoft.com/office/powerpoint/2010/main" val="4219089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FA0C24-4F8D-4485-BBBC-4B12C9B99DCD}" type="slidenum">
              <a:rPr lang="zh-CN" altLang="en-US" smtClean="0"/>
              <a:t>12</a:t>
            </a:fld>
            <a:endParaRPr lang="zh-CN" altLang="en-US"/>
          </a:p>
        </p:txBody>
      </p:sp>
    </p:spTree>
    <p:extLst>
      <p:ext uri="{BB962C8B-B14F-4D97-AF65-F5344CB8AC3E}">
        <p14:creationId xmlns:p14="http://schemas.microsoft.com/office/powerpoint/2010/main" val="18383403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FA0C24-4F8D-4485-BBBC-4B12C9B99DCD}" type="slidenum">
              <a:rPr lang="zh-CN" altLang="en-US" smtClean="0"/>
              <a:t>13</a:t>
            </a:fld>
            <a:endParaRPr lang="zh-CN" altLang="en-US"/>
          </a:p>
        </p:txBody>
      </p:sp>
    </p:spTree>
    <p:extLst>
      <p:ext uri="{BB962C8B-B14F-4D97-AF65-F5344CB8AC3E}">
        <p14:creationId xmlns:p14="http://schemas.microsoft.com/office/powerpoint/2010/main" val="39317093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FA0C24-4F8D-4485-BBBC-4B12C9B99DCD}" type="slidenum">
              <a:rPr lang="zh-CN" altLang="en-US" smtClean="0"/>
              <a:t>14</a:t>
            </a:fld>
            <a:endParaRPr lang="zh-CN" altLang="en-US"/>
          </a:p>
        </p:txBody>
      </p:sp>
    </p:spTree>
    <p:extLst>
      <p:ext uri="{BB962C8B-B14F-4D97-AF65-F5344CB8AC3E}">
        <p14:creationId xmlns:p14="http://schemas.microsoft.com/office/powerpoint/2010/main" val="32351935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FA0C24-4F8D-4485-BBBC-4B12C9B99DCD}" type="slidenum">
              <a:rPr lang="zh-CN" altLang="en-US" smtClean="0"/>
              <a:t>15</a:t>
            </a:fld>
            <a:endParaRPr lang="zh-CN" altLang="en-US"/>
          </a:p>
        </p:txBody>
      </p:sp>
    </p:spTree>
    <p:extLst>
      <p:ext uri="{BB962C8B-B14F-4D97-AF65-F5344CB8AC3E}">
        <p14:creationId xmlns:p14="http://schemas.microsoft.com/office/powerpoint/2010/main" val="12091587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FA0C24-4F8D-4485-BBBC-4B12C9B99DCD}" type="slidenum">
              <a:rPr lang="zh-CN" altLang="en-US" smtClean="0"/>
              <a:t>16</a:t>
            </a:fld>
            <a:endParaRPr lang="zh-CN" altLang="en-US"/>
          </a:p>
        </p:txBody>
      </p:sp>
    </p:spTree>
    <p:extLst>
      <p:ext uri="{BB962C8B-B14F-4D97-AF65-F5344CB8AC3E}">
        <p14:creationId xmlns:p14="http://schemas.microsoft.com/office/powerpoint/2010/main" val="824021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FA0C24-4F8D-4485-BBBC-4B12C9B99DCD}" type="slidenum">
              <a:rPr lang="zh-CN" altLang="en-US" smtClean="0"/>
              <a:t>17</a:t>
            </a:fld>
            <a:endParaRPr lang="zh-CN" altLang="en-US"/>
          </a:p>
        </p:txBody>
      </p:sp>
    </p:spTree>
    <p:extLst>
      <p:ext uri="{BB962C8B-B14F-4D97-AF65-F5344CB8AC3E}">
        <p14:creationId xmlns:p14="http://schemas.microsoft.com/office/powerpoint/2010/main" val="14334220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FA0C24-4F8D-4485-BBBC-4B12C9B99DCD}" type="slidenum">
              <a:rPr lang="zh-CN" altLang="en-US" smtClean="0"/>
              <a:t>18</a:t>
            </a:fld>
            <a:endParaRPr lang="zh-CN" altLang="en-US"/>
          </a:p>
        </p:txBody>
      </p:sp>
    </p:spTree>
    <p:extLst>
      <p:ext uri="{BB962C8B-B14F-4D97-AF65-F5344CB8AC3E}">
        <p14:creationId xmlns:p14="http://schemas.microsoft.com/office/powerpoint/2010/main" val="40606178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FA0C24-4F8D-4485-BBBC-4B12C9B99DCD}" type="slidenum">
              <a:rPr lang="zh-CN" altLang="en-US" smtClean="0"/>
              <a:t>19</a:t>
            </a:fld>
            <a:endParaRPr lang="zh-CN" altLang="en-US"/>
          </a:p>
        </p:txBody>
      </p:sp>
    </p:spTree>
    <p:extLst>
      <p:ext uri="{BB962C8B-B14F-4D97-AF65-F5344CB8AC3E}">
        <p14:creationId xmlns:p14="http://schemas.microsoft.com/office/powerpoint/2010/main" val="32431254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FA0C24-4F8D-4485-BBBC-4B12C9B99DCD}" type="slidenum">
              <a:rPr lang="zh-CN" altLang="en-US" smtClean="0"/>
              <a:t>2</a:t>
            </a:fld>
            <a:endParaRPr lang="zh-CN" altLang="en-US"/>
          </a:p>
        </p:txBody>
      </p:sp>
    </p:spTree>
    <p:extLst>
      <p:ext uri="{BB962C8B-B14F-4D97-AF65-F5344CB8AC3E}">
        <p14:creationId xmlns:p14="http://schemas.microsoft.com/office/powerpoint/2010/main" val="27215330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FA0C24-4F8D-4485-BBBC-4B12C9B99DCD}" type="slidenum">
              <a:rPr lang="zh-CN" altLang="en-US" smtClean="0"/>
              <a:t>20</a:t>
            </a:fld>
            <a:endParaRPr lang="zh-CN" altLang="en-US"/>
          </a:p>
        </p:txBody>
      </p:sp>
    </p:spTree>
    <p:extLst>
      <p:ext uri="{BB962C8B-B14F-4D97-AF65-F5344CB8AC3E}">
        <p14:creationId xmlns:p14="http://schemas.microsoft.com/office/powerpoint/2010/main" val="60387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FA0C24-4F8D-4485-BBBC-4B12C9B99DCD}" type="slidenum">
              <a:rPr lang="zh-CN" altLang="en-US" smtClean="0"/>
              <a:t>21</a:t>
            </a:fld>
            <a:endParaRPr lang="zh-CN" altLang="en-US"/>
          </a:p>
        </p:txBody>
      </p:sp>
    </p:spTree>
    <p:extLst>
      <p:ext uri="{BB962C8B-B14F-4D97-AF65-F5344CB8AC3E}">
        <p14:creationId xmlns:p14="http://schemas.microsoft.com/office/powerpoint/2010/main" val="33617324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FA0C24-4F8D-4485-BBBC-4B12C9B99DCD}" type="slidenum">
              <a:rPr lang="zh-CN" altLang="en-US" smtClean="0"/>
              <a:t>22</a:t>
            </a:fld>
            <a:endParaRPr lang="zh-CN" altLang="en-US"/>
          </a:p>
        </p:txBody>
      </p:sp>
    </p:spTree>
    <p:extLst>
      <p:ext uri="{BB962C8B-B14F-4D97-AF65-F5344CB8AC3E}">
        <p14:creationId xmlns:p14="http://schemas.microsoft.com/office/powerpoint/2010/main" val="6483439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FA0C24-4F8D-4485-BBBC-4B12C9B99DCD}" type="slidenum">
              <a:rPr lang="zh-CN" altLang="en-US" smtClean="0"/>
              <a:t>23</a:t>
            </a:fld>
            <a:endParaRPr lang="zh-CN" altLang="en-US"/>
          </a:p>
        </p:txBody>
      </p:sp>
    </p:spTree>
    <p:extLst>
      <p:ext uri="{BB962C8B-B14F-4D97-AF65-F5344CB8AC3E}">
        <p14:creationId xmlns:p14="http://schemas.microsoft.com/office/powerpoint/2010/main" val="12979091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FA0C24-4F8D-4485-BBBC-4B12C9B99DCD}" type="slidenum">
              <a:rPr lang="zh-CN" altLang="en-US" smtClean="0"/>
              <a:t>24</a:t>
            </a:fld>
            <a:endParaRPr lang="zh-CN" altLang="en-US"/>
          </a:p>
        </p:txBody>
      </p:sp>
    </p:spTree>
    <p:extLst>
      <p:ext uri="{BB962C8B-B14F-4D97-AF65-F5344CB8AC3E}">
        <p14:creationId xmlns:p14="http://schemas.microsoft.com/office/powerpoint/2010/main" val="39486912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FA0C24-4F8D-4485-BBBC-4B12C9B99DCD}" type="slidenum">
              <a:rPr lang="zh-CN" altLang="en-US" smtClean="0"/>
              <a:t>25</a:t>
            </a:fld>
            <a:endParaRPr lang="zh-CN" altLang="en-US"/>
          </a:p>
        </p:txBody>
      </p:sp>
    </p:spTree>
    <p:extLst>
      <p:ext uri="{BB962C8B-B14F-4D97-AF65-F5344CB8AC3E}">
        <p14:creationId xmlns:p14="http://schemas.microsoft.com/office/powerpoint/2010/main" val="10766008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FA0C24-4F8D-4485-BBBC-4B12C9B99DCD}" type="slidenum">
              <a:rPr lang="zh-CN" altLang="en-US" smtClean="0"/>
              <a:t>3</a:t>
            </a:fld>
            <a:endParaRPr lang="zh-CN" altLang="en-US"/>
          </a:p>
        </p:txBody>
      </p:sp>
    </p:spTree>
    <p:extLst>
      <p:ext uri="{BB962C8B-B14F-4D97-AF65-F5344CB8AC3E}">
        <p14:creationId xmlns:p14="http://schemas.microsoft.com/office/powerpoint/2010/main" val="14373156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FA0C24-4F8D-4485-BBBC-4B12C9B99DCD}" type="slidenum">
              <a:rPr lang="zh-CN" altLang="en-US" smtClean="0"/>
              <a:t>4</a:t>
            </a:fld>
            <a:endParaRPr lang="zh-CN" altLang="en-US"/>
          </a:p>
        </p:txBody>
      </p:sp>
    </p:spTree>
    <p:extLst>
      <p:ext uri="{BB962C8B-B14F-4D97-AF65-F5344CB8AC3E}">
        <p14:creationId xmlns:p14="http://schemas.microsoft.com/office/powerpoint/2010/main" val="42270028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FA0C24-4F8D-4485-BBBC-4B12C9B99DCD}" type="slidenum">
              <a:rPr lang="zh-CN" altLang="en-US" smtClean="0"/>
              <a:t>5</a:t>
            </a:fld>
            <a:endParaRPr lang="zh-CN" altLang="en-US"/>
          </a:p>
        </p:txBody>
      </p:sp>
    </p:spTree>
    <p:extLst>
      <p:ext uri="{BB962C8B-B14F-4D97-AF65-F5344CB8AC3E}">
        <p14:creationId xmlns:p14="http://schemas.microsoft.com/office/powerpoint/2010/main" val="32814183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FA0C24-4F8D-4485-BBBC-4B12C9B99DCD}" type="slidenum">
              <a:rPr lang="zh-CN" altLang="en-US" smtClean="0"/>
              <a:t>6</a:t>
            </a:fld>
            <a:endParaRPr lang="zh-CN" altLang="en-US"/>
          </a:p>
        </p:txBody>
      </p:sp>
    </p:spTree>
    <p:extLst>
      <p:ext uri="{BB962C8B-B14F-4D97-AF65-F5344CB8AC3E}">
        <p14:creationId xmlns:p14="http://schemas.microsoft.com/office/powerpoint/2010/main" val="27376352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FA0C24-4F8D-4485-BBBC-4B12C9B99DCD}" type="slidenum">
              <a:rPr lang="zh-CN" altLang="en-US" smtClean="0"/>
              <a:t>7</a:t>
            </a:fld>
            <a:endParaRPr lang="zh-CN" altLang="en-US"/>
          </a:p>
        </p:txBody>
      </p:sp>
    </p:spTree>
    <p:extLst>
      <p:ext uri="{BB962C8B-B14F-4D97-AF65-F5344CB8AC3E}">
        <p14:creationId xmlns:p14="http://schemas.microsoft.com/office/powerpoint/2010/main" val="22977450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FA0C24-4F8D-4485-BBBC-4B12C9B99DCD}" type="slidenum">
              <a:rPr lang="zh-CN" altLang="en-US" smtClean="0"/>
              <a:t>8</a:t>
            </a:fld>
            <a:endParaRPr lang="zh-CN" altLang="en-US"/>
          </a:p>
        </p:txBody>
      </p:sp>
    </p:spTree>
    <p:extLst>
      <p:ext uri="{BB962C8B-B14F-4D97-AF65-F5344CB8AC3E}">
        <p14:creationId xmlns:p14="http://schemas.microsoft.com/office/powerpoint/2010/main" val="29889334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FA0C24-4F8D-4485-BBBC-4B12C9B99DCD}" type="slidenum">
              <a:rPr lang="zh-CN" altLang="en-US" smtClean="0"/>
              <a:t>9</a:t>
            </a:fld>
            <a:endParaRPr lang="zh-CN" altLang="en-US"/>
          </a:p>
        </p:txBody>
      </p:sp>
    </p:spTree>
    <p:extLst>
      <p:ext uri="{BB962C8B-B14F-4D97-AF65-F5344CB8AC3E}">
        <p14:creationId xmlns:p14="http://schemas.microsoft.com/office/powerpoint/2010/main" val="3155772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chart" Target="../charts/chart3.xml"/><Relationship Id="rId4" Type="http://schemas.openxmlformats.org/officeDocument/2006/relationships/chart" Target="../charts/chart2.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星球"/>
          <p:cNvPicPr>
            <a:picLocks noChangeAspect="1"/>
          </p:cNvPicPr>
          <p:nvPr/>
        </p:nvPicPr>
        <p:blipFill>
          <a:blip r:embed="rId5"/>
          <a:stretch>
            <a:fillRect/>
          </a:stretch>
        </p:blipFill>
        <p:spPr>
          <a:xfrm>
            <a:off x="523240" y="633095"/>
            <a:ext cx="1379855" cy="1254125"/>
          </a:xfrm>
          <a:prstGeom prst="rect">
            <a:avLst/>
          </a:prstGeom>
        </p:spPr>
      </p:pic>
      <p:pic>
        <p:nvPicPr>
          <p:cNvPr id="6" name="图片 5" descr="线条"/>
          <p:cNvPicPr>
            <a:picLocks noChangeAspect="1"/>
          </p:cNvPicPr>
          <p:nvPr/>
        </p:nvPicPr>
        <p:blipFill>
          <a:blip r:embed="rId6"/>
          <a:srcRect t="56480"/>
          <a:stretch>
            <a:fillRect/>
          </a:stretch>
        </p:blipFill>
        <p:spPr>
          <a:xfrm>
            <a:off x="-97790" y="4737735"/>
            <a:ext cx="12475845" cy="2085340"/>
          </a:xfrm>
          <a:prstGeom prst="rect">
            <a:avLst/>
          </a:prstGeom>
        </p:spPr>
      </p:pic>
      <p:sp>
        <p:nvSpPr>
          <p:cNvPr id="8" name="文本框 7"/>
          <p:cNvSpPr txBox="1"/>
          <p:nvPr/>
        </p:nvSpPr>
        <p:spPr>
          <a:xfrm>
            <a:off x="1816100" y="2945765"/>
            <a:ext cx="8559800" cy="922020"/>
          </a:xfrm>
          <a:prstGeom prst="rect">
            <a:avLst/>
          </a:prstGeom>
          <a:noFill/>
          <a:effectLst/>
        </p:spPr>
        <p:txBody>
          <a:bodyPr wrap="square" rtlCol="0">
            <a:spAutoFit/>
          </a:bodyPr>
          <a:lstStyle/>
          <a:p>
            <a:pPr algn="ctr"/>
            <a:r>
              <a:rPr sz="5400">
                <a:solidFill>
                  <a:schemeClr val="bg1"/>
                </a:solidFill>
                <a:effectLst/>
                <a:latin typeface="微软雅黑" panose="020B0503020204020204" charset="-122"/>
                <a:ea typeface="微软雅黑" panose="020B0503020204020204" charset="-122"/>
              </a:rPr>
              <a:t>云计算</a:t>
            </a:r>
            <a:r>
              <a:rPr lang="en-US" sz="5400">
                <a:solidFill>
                  <a:schemeClr val="bg1"/>
                </a:solidFill>
                <a:effectLst/>
                <a:latin typeface="微软雅黑" panose="020B0503020204020204" charset="-122"/>
                <a:ea typeface="微软雅黑" panose="020B0503020204020204" charset="-122"/>
              </a:rPr>
              <a:t>/</a:t>
            </a:r>
            <a:r>
              <a:rPr lang="zh-CN" sz="5400">
                <a:solidFill>
                  <a:schemeClr val="bg1"/>
                </a:solidFill>
                <a:effectLst/>
                <a:latin typeface="微软雅黑" panose="020B0503020204020204" charset="-122"/>
                <a:ea typeface="微软雅黑" panose="020B0503020204020204" charset="-122"/>
              </a:rPr>
              <a:t>大</a:t>
            </a:r>
            <a:r>
              <a:rPr sz="5400">
                <a:solidFill>
                  <a:schemeClr val="bg1"/>
                </a:solidFill>
                <a:effectLst/>
                <a:latin typeface="微软雅黑" panose="020B0503020204020204" charset="-122"/>
                <a:ea typeface="微软雅黑" panose="020B0503020204020204" charset="-122"/>
              </a:rPr>
              <a:t>数据</a:t>
            </a:r>
            <a:r>
              <a:rPr lang="en-US" sz="5400">
                <a:solidFill>
                  <a:schemeClr val="bg1"/>
                </a:solidFill>
                <a:effectLst/>
                <a:latin typeface="微软雅黑" panose="020B0503020204020204" charset="-122"/>
                <a:ea typeface="微软雅黑" panose="020B0503020204020204" charset="-122"/>
              </a:rPr>
              <a:t>/</a:t>
            </a:r>
            <a:r>
              <a:rPr lang="zh-CN" altLang="en-US" sz="5400">
                <a:solidFill>
                  <a:schemeClr val="bg1"/>
                </a:solidFill>
                <a:effectLst/>
                <a:latin typeface="微软雅黑" panose="020B0503020204020204" charset="-122"/>
                <a:ea typeface="微软雅黑" panose="020B0503020204020204" charset="-122"/>
              </a:rPr>
              <a:t>互联网 模板</a:t>
            </a:r>
          </a:p>
        </p:txBody>
      </p:sp>
      <p:sp>
        <p:nvSpPr>
          <p:cNvPr id="9" name="文本框 8"/>
          <p:cNvSpPr txBox="1"/>
          <p:nvPr/>
        </p:nvSpPr>
        <p:spPr>
          <a:xfrm>
            <a:off x="4572000" y="1851025"/>
            <a:ext cx="3048635" cy="1014730"/>
          </a:xfrm>
          <a:prstGeom prst="rect">
            <a:avLst/>
          </a:prstGeom>
          <a:noFill/>
          <a:effectLst/>
        </p:spPr>
        <p:txBody>
          <a:bodyPr wrap="square" rtlCol="0">
            <a:spAutoFit/>
          </a:bodyPr>
          <a:lstStyle/>
          <a:p>
            <a:pPr algn="ctr"/>
            <a:r>
              <a:rPr lang="en-US" sz="6000">
                <a:solidFill>
                  <a:schemeClr val="bg1"/>
                </a:solidFill>
                <a:effectLst/>
                <a:latin typeface="微软雅黑" panose="020B0503020204020204" charset="-122"/>
                <a:ea typeface="微软雅黑" panose="020B0503020204020204" charset="-122"/>
              </a:rPr>
              <a:t>2018</a:t>
            </a:r>
          </a:p>
        </p:txBody>
      </p:sp>
      <p:sp>
        <p:nvSpPr>
          <p:cNvPr id="10" name="文本框 9"/>
          <p:cNvSpPr txBox="1"/>
          <p:nvPr/>
        </p:nvSpPr>
        <p:spPr>
          <a:xfrm>
            <a:off x="2078990" y="4082415"/>
            <a:ext cx="8034020" cy="645160"/>
          </a:xfrm>
          <a:prstGeom prst="rect">
            <a:avLst/>
          </a:prstGeom>
          <a:noFill/>
        </p:spPr>
        <p:txBody>
          <a:bodyPr wrap="square" rtlCol="0">
            <a:spAutoFit/>
          </a:bodyPr>
          <a:lstStyle/>
          <a:p>
            <a:pPr algn="ctr">
              <a:lnSpc>
                <a:spcPct val="150000"/>
              </a:lnSpc>
            </a:pPr>
            <a:r>
              <a:rPr sz="1200">
                <a:solidFill>
                  <a:schemeClr val="bg1"/>
                </a:solidFill>
                <a:latin typeface="微软雅黑" panose="020B0503020204020204" charset="-122"/>
                <a:ea typeface="微软雅黑" panose="020B0503020204020204" charset="-122"/>
                <a:sym typeface="+mn-ea"/>
              </a:rPr>
              <a:t>Remember what should be remembered, and forget what should be forgotten.Remember what should be remembered, and forget what should be forgotten.</a:t>
            </a:r>
            <a:endParaRPr lang="en-US" altLang="zh-CN" sz="1600">
              <a:solidFill>
                <a:schemeClr val="bg1"/>
              </a:solidFill>
              <a:effectLst/>
              <a:latin typeface="微软雅黑" panose="020B0503020204020204" charset="-122"/>
              <a:ea typeface="微软雅黑" panose="020B0503020204020204" charset="-122"/>
            </a:endParaRPr>
          </a:p>
        </p:txBody>
      </p:sp>
      <p:pic>
        <p:nvPicPr>
          <p:cNvPr id="2" name="Mark Pride - River Flows In You (Original Mix) - remix">
            <a:hlinkClick r:id="" action="ppaction://media"/>
          </p:cNvPr>
          <p:cNvPicPr>
            <a:picLocks noChangeAspect="1"/>
          </p:cNvPicPr>
          <p:nvPr>
            <a:audioFile r:link="rId2"/>
            <p:extLst>
              <p:ext uri="{DAA4B4D4-6D71-4841-9C94-3DE7FCFB9230}">
                <p14:media xmlns:p14="http://schemas.microsoft.com/office/powerpoint/2010/main" r:embed="rId1">
                  <p14:fade in="500"/>
                </p14:media>
              </p:ext>
            </p:extLst>
          </p:nvPr>
        </p:nvPicPr>
        <p:blipFill>
          <a:blip r:embed="rId7"/>
          <a:stretch>
            <a:fillRect/>
          </a:stretch>
        </p:blipFill>
        <p:spPr>
          <a:xfrm>
            <a:off x="-955964" y="173182"/>
            <a:ext cx="609600" cy="609600"/>
          </a:xfrm>
          <a:prstGeom prst="rect">
            <a:avLst/>
          </a:prstGeom>
        </p:spPr>
      </p:pic>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par>
                          <p:cTn id="11" fill="hold">
                            <p:stCondLst>
                              <p:cond delay="500"/>
                            </p:stCondLst>
                            <p:childTnLst>
                              <p:par>
                                <p:cTn id="12" presetID="2" presetClass="entr" presetSubtype="2"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fill="hold"/>
                                        <p:tgtEl>
                                          <p:spTgt spid="6"/>
                                        </p:tgtEl>
                                        <p:attrNameLst>
                                          <p:attrName>ppt_x</p:attrName>
                                        </p:attrNameLst>
                                      </p:cBhvr>
                                      <p:tavLst>
                                        <p:tav tm="0">
                                          <p:val>
                                            <p:strVal val="1+#ppt_w/2"/>
                                          </p:val>
                                        </p:tav>
                                        <p:tav tm="100000">
                                          <p:val>
                                            <p:strVal val="#ppt_x"/>
                                          </p:val>
                                        </p:tav>
                                      </p:tavLst>
                                    </p:anim>
                                    <p:anim calcmode="lin" valueType="num">
                                      <p:cBhvr additive="base">
                                        <p:cTn id="15" dur="500" fill="hold"/>
                                        <p:tgtEl>
                                          <p:spTgt spid="6"/>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par>
                          <p:cTn id="22" fill="hold">
                            <p:stCondLst>
                              <p:cond delay="15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8"/>
                                        </p:tgtEl>
                                        <p:attrNameLst>
                                          <p:attrName>ppt_y</p:attrName>
                                        </p:attrNameLst>
                                      </p:cBhvr>
                                      <p:tavLst>
                                        <p:tav tm="0">
                                          <p:val>
                                            <p:strVal val="#ppt_y"/>
                                          </p:val>
                                        </p:tav>
                                        <p:tav tm="100000">
                                          <p:val>
                                            <p:strVal val="#ppt_y"/>
                                          </p:val>
                                        </p:tav>
                                      </p:tavLst>
                                    </p:anim>
                                    <p:anim calcmode="lin" valueType="num">
                                      <p:cBhvr>
                                        <p:cTn id="27"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8"/>
                                        </p:tgtEl>
                                      </p:cBhvr>
                                    </p:animEffect>
                                  </p:childTnLst>
                                </p:cTn>
                              </p:par>
                            </p:childTnLst>
                          </p:cTn>
                        </p:par>
                        <p:par>
                          <p:cTn id="30" fill="hold">
                            <p:stCondLst>
                              <p:cond delay="2600"/>
                            </p:stCondLst>
                            <p:childTnLst>
                              <p:par>
                                <p:cTn id="31" presetID="22" presetClass="entr" presetSubtype="1" fill="hold" grpId="1"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up)">
                                      <p:cBhvr>
                                        <p:cTn id="3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4" repeatCount="indefinite" fill="remove" display="0">
                  <p:stCondLst>
                    <p:cond delay="indefinite"/>
                  </p:stCondLst>
                  <p:endCondLst>
                    <p:cond evt="onStopAudio" delay="0">
                      <p:tgtEl>
                        <p:sldTgt/>
                      </p:tgtEl>
                    </p:cond>
                  </p:endCondLst>
                </p:cTn>
                <p:tgtEl>
                  <p:spTgt spid="2"/>
                </p:tgtEl>
              </p:cMediaNode>
            </p:audio>
          </p:childTnLst>
        </p:cTn>
      </p:par>
    </p:tnLst>
    <p:bldLst>
      <p:bldP spid="8" grpId="0" bldLvl="0" animBg="1"/>
      <p:bldP spid="9" grpId="0" bldLvl="0" animBg="1"/>
      <p:bldP spid="10" grpId="0"/>
      <p:bldP spid="10"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4965" y="276860"/>
            <a:ext cx="3165475" cy="368300"/>
          </a:xfrm>
          <a:prstGeom prst="rect">
            <a:avLst/>
          </a:prstGeom>
          <a:noFill/>
        </p:spPr>
        <p:txBody>
          <a:bodyPr wrap="square" rtlCol="0">
            <a:spAutoFit/>
          </a:bodyPr>
          <a:lstStyle/>
          <a:p>
            <a:r>
              <a:rPr lang="zh-CN" altLang="en-US" b="1">
                <a:solidFill>
                  <a:schemeClr val="bg1"/>
                </a:solidFill>
                <a:latin typeface="微软雅黑" panose="020B0503020204020204" charset="-122"/>
                <a:ea typeface="微软雅黑" panose="020B0503020204020204" charset="-122"/>
                <a:sym typeface="+mn-ea"/>
              </a:rPr>
              <a:t>单击此处输入标题文本</a:t>
            </a:r>
          </a:p>
        </p:txBody>
      </p:sp>
      <p:grpSp>
        <p:nvGrpSpPr>
          <p:cNvPr id="6" name="组合 5"/>
          <p:cNvGrpSpPr/>
          <p:nvPr/>
        </p:nvGrpSpPr>
        <p:grpSpPr>
          <a:xfrm>
            <a:off x="400685" y="707390"/>
            <a:ext cx="4277360" cy="130810"/>
            <a:chOff x="631" y="1114"/>
            <a:chExt cx="6736" cy="206"/>
          </a:xfrm>
        </p:grpSpPr>
        <p:cxnSp>
          <p:nvCxnSpPr>
            <p:cNvPr id="3" name="直接连接符 2"/>
            <p:cNvCxnSpPr/>
            <p:nvPr/>
          </p:nvCxnSpPr>
          <p:spPr>
            <a:xfrm>
              <a:off x="1543" y="1114"/>
              <a:ext cx="4023"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31" y="1314"/>
              <a:ext cx="6737" cy="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38" name="Grafik 6"/>
          <p:cNvPicPr>
            <a:picLocks noChangeAspect="1"/>
          </p:cNvPicPr>
          <p:nvPr/>
        </p:nvPicPr>
        <p:blipFill>
          <a:blip r:embed="rId3"/>
          <a:stretch>
            <a:fillRect/>
          </a:stretch>
        </p:blipFill>
        <p:spPr bwMode="gray">
          <a:xfrm>
            <a:off x="1075971" y="1954516"/>
            <a:ext cx="4722863" cy="3925585"/>
          </a:xfrm>
          <a:prstGeom prst="rect">
            <a:avLst/>
          </a:prstGeom>
        </p:spPr>
      </p:pic>
      <p:grpSp>
        <p:nvGrpSpPr>
          <p:cNvPr id="5" name="组合 4"/>
          <p:cNvGrpSpPr/>
          <p:nvPr/>
        </p:nvGrpSpPr>
        <p:grpSpPr>
          <a:xfrm>
            <a:off x="6169660" y="1985948"/>
            <a:ext cx="3460750" cy="645160"/>
            <a:chOff x="6289675" y="2052623"/>
            <a:chExt cx="3460750" cy="645160"/>
          </a:xfrm>
        </p:grpSpPr>
        <p:sp>
          <p:nvSpPr>
            <p:cNvPr id="8200" name="圆角矩形 11"/>
            <p:cNvSpPr>
              <a:spLocks noChangeArrowheads="1"/>
            </p:cNvSpPr>
            <p:nvPr/>
          </p:nvSpPr>
          <p:spPr bwMode="auto">
            <a:xfrm>
              <a:off x="6289675" y="2079625"/>
              <a:ext cx="3460750" cy="617538"/>
            </a:xfrm>
            <a:prstGeom prst="roundRect">
              <a:avLst>
                <a:gd name="adj" fmla="val 22148"/>
              </a:avLst>
            </a:prstGeom>
            <a:solidFill>
              <a:srgbClr val="FCFCFC">
                <a:alpha val="50195"/>
              </a:srgbClr>
            </a:solidFill>
            <a:ln w="6350">
              <a:solidFill>
                <a:srgbClr val="FFFFFF">
                  <a:alpha val="39999"/>
                </a:srgbClr>
              </a:solidFill>
              <a:beve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30" name="矩形 29"/>
            <p:cNvSpPr/>
            <p:nvPr/>
          </p:nvSpPr>
          <p:spPr>
            <a:xfrm>
              <a:off x="6394450" y="2052623"/>
              <a:ext cx="3343275" cy="645160"/>
            </a:xfrm>
            <a:prstGeom prst="rect">
              <a:avLst/>
            </a:prstGeom>
          </p:spPr>
          <p:txBody>
            <a:bodyPr wrap="square">
              <a:spAutoFit/>
              <a:scene3d>
                <a:camera prst="orthographicFront"/>
                <a:lightRig rig="threePt" dir="t"/>
              </a:scene3d>
              <a:sp3d contourW="12700"/>
            </a:bodyPr>
            <a:lstStyle/>
            <a:p>
              <a:pPr algn="l" defTabSz="685800">
                <a:lnSpc>
                  <a:spcPct val="150000"/>
                </a:lnSpc>
                <a:spcBef>
                  <a:spcPts val="0"/>
                </a:spcBef>
                <a:spcAft>
                  <a:spcPts val="0"/>
                </a:spcAft>
                <a:buClrTx/>
                <a:buSzTx/>
                <a:buFontTx/>
                <a:defRPr/>
              </a:pPr>
              <a:r>
                <a:rPr lang="zh-CN" altLang="en-US" sz="1200" dirty="0">
                  <a:solidFill>
                    <a:schemeClr val="bg1"/>
                  </a:solidFill>
                  <a:latin typeface="微软雅黑" panose="020B0503020204020204" charset="-122"/>
                  <a:ea typeface="微软雅黑" panose="020B0503020204020204" charset="-122"/>
                  <a:sym typeface="+mn-ea"/>
                </a:rPr>
                <a:t>Love is not a maybe thing. You know when you love someone.</a:t>
              </a:r>
              <a:endParaRPr kumimoji="0" lang="zh-CN" altLang="en-US" sz="1200" b="0"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cs"/>
                <a:sym typeface="+mn-ea"/>
              </a:endParaRPr>
            </a:p>
          </p:txBody>
        </p:sp>
      </p:grpSp>
      <p:grpSp>
        <p:nvGrpSpPr>
          <p:cNvPr id="7" name="组合 6"/>
          <p:cNvGrpSpPr/>
          <p:nvPr/>
        </p:nvGrpSpPr>
        <p:grpSpPr>
          <a:xfrm>
            <a:off x="6187123" y="2777490"/>
            <a:ext cx="4465637" cy="645160"/>
            <a:chOff x="6307138" y="2777490"/>
            <a:chExt cx="4465637" cy="645160"/>
          </a:xfrm>
        </p:grpSpPr>
        <p:sp>
          <p:nvSpPr>
            <p:cNvPr id="8201" name="圆角矩形 12"/>
            <p:cNvSpPr>
              <a:spLocks noChangeArrowheads="1"/>
            </p:cNvSpPr>
            <p:nvPr/>
          </p:nvSpPr>
          <p:spPr bwMode="auto">
            <a:xfrm>
              <a:off x="6307138" y="2805113"/>
              <a:ext cx="4465637" cy="617537"/>
            </a:xfrm>
            <a:prstGeom prst="roundRect">
              <a:avLst>
                <a:gd name="adj" fmla="val 22148"/>
              </a:avLst>
            </a:prstGeom>
            <a:solidFill>
              <a:srgbClr val="FCFCFC">
                <a:alpha val="39999"/>
              </a:srgbClr>
            </a:solidFill>
            <a:ln w="6350">
              <a:solidFill>
                <a:srgbClr val="FFFFFF">
                  <a:alpha val="39999"/>
                </a:srgbClr>
              </a:solidFill>
              <a:beve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32" name="矩形 31"/>
            <p:cNvSpPr/>
            <p:nvPr/>
          </p:nvSpPr>
          <p:spPr>
            <a:xfrm>
              <a:off x="6394450" y="2777490"/>
              <a:ext cx="4070713" cy="645160"/>
            </a:xfrm>
            <a:prstGeom prst="rect">
              <a:avLst/>
            </a:prstGeom>
          </p:spPr>
          <p:txBody>
            <a:bodyPr wrap="square">
              <a:spAutoFit/>
              <a:scene3d>
                <a:camera prst="orthographicFront"/>
                <a:lightRig rig="threePt" dir="t"/>
              </a:scene3d>
              <a:sp3d contourW="12700"/>
            </a:bodyPr>
            <a:lstStyle/>
            <a:p>
              <a:pPr marL="0" lvl="0" algn="l" defTabSz="685800" rtl="0" eaLnBrk="1" latinLnBrk="0" hangingPunct="1">
                <a:lnSpc>
                  <a:spcPct val="150000"/>
                </a:lnSpc>
                <a:spcBef>
                  <a:spcPts val="0"/>
                </a:spcBef>
                <a:spcAft>
                  <a:spcPts val="0"/>
                </a:spcAft>
                <a:buClrTx/>
                <a:buSzTx/>
                <a:buFontTx/>
                <a:defRPr/>
              </a:pPr>
              <a:r>
                <a:rPr lang="zh-CN" altLang="en-US" sz="1200" dirty="0">
                  <a:solidFill>
                    <a:schemeClr val="bg1"/>
                  </a:solidFill>
                  <a:latin typeface="微软雅黑" panose="020B0503020204020204" charset="-122"/>
                  <a:ea typeface="微软雅黑" panose="020B0503020204020204" charset="-122"/>
                  <a:sym typeface="+mn-ea"/>
                </a:rPr>
                <a:t>Love is not a maybe thing. You know when you love someone.</a:t>
              </a:r>
              <a:endParaRPr kumimoji="0" lang="zh-CN" altLang="en-US" sz="1400" b="0" i="0" u="none" strike="noStrike" kern="1200" cap="none" spc="0" normalizeH="0" baseline="0" noProof="0" dirty="0">
                <a:ln>
                  <a:noFill/>
                </a:ln>
                <a:solidFill>
                  <a:prstClr val="white"/>
                </a:solidFill>
                <a:effectLst/>
                <a:uLnTx/>
                <a:uFillTx/>
                <a:latin typeface="Arial" panose="020B0604020202020204"/>
                <a:ea typeface="微软雅黑" panose="020B0503020204020204" charset="-122"/>
                <a:cs typeface="+mn-cs"/>
              </a:endParaRPr>
            </a:p>
          </p:txBody>
        </p:sp>
      </p:grpSp>
      <p:grpSp>
        <p:nvGrpSpPr>
          <p:cNvPr id="8" name="组合 7"/>
          <p:cNvGrpSpPr/>
          <p:nvPr/>
        </p:nvGrpSpPr>
        <p:grpSpPr>
          <a:xfrm>
            <a:off x="6176010" y="3568382"/>
            <a:ext cx="4994275" cy="645160"/>
            <a:chOff x="6296025" y="3501707"/>
            <a:chExt cx="4994275" cy="645160"/>
          </a:xfrm>
        </p:grpSpPr>
        <p:sp>
          <p:nvSpPr>
            <p:cNvPr id="8202" name="圆角矩形 13"/>
            <p:cNvSpPr>
              <a:spLocks noChangeArrowheads="1"/>
            </p:cNvSpPr>
            <p:nvPr/>
          </p:nvSpPr>
          <p:spPr bwMode="auto">
            <a:xfrm>
              <a:off x="6296025" y="3530600"/>
              <a:ext cx="4994275" cy="615950"/>
            </a:xfrm>
            <a:prstGeom prst="roundRect">
              <a:avLst>
                <a:gd name="adj" fmla="val 22148"/>
              </a:avLst>
            </a:prstGeom>
            <a:solidFill>
              <a:srgbClr val="FCFCFC">
                <a:alpha val="29803"/>
              </a:srgbClr>
            </a:solidFill>
            <a:ln w="6350">
              <a:solidFill>
                <a:srgbClr val="FFFFFF">
                  <a:alpha val="39999"/>
                </a:srgbClr>
              </a:solidFill>
              <a:beve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33" name="矩形 32"/>
            <p:cNvSpPr/>
            <p:nvPr/>
          </p:nvSpPr>
          <p:spPr>
            <a:xfrm>
              <a:off x="6394450" y="3501707"/>
              <a:ext cx="4895850" cy="645160"/>
            </a:xfrm>
            <a:prstGeom prst="rect">
              <a:avLst/>
            </a:prstGeom>
          </p:spPr>
          <p:txBody>
            <a:bodyPr wrap="square">
              <a:spAutoFit/>
              <a:scene3d>
                <a:camera prst="orthographicFront"/>
                <a:lightRig rig="threePt" dir="t"/>
              </a:scene3d>
              <a:sp3d contourW="12700"/>
            </a:bodyPr>
            <a:lstStyle/>
            <a:p>
              <a:pPr marL="0" lvl="0" algn="l" defTabSz="685800" rtl="0" eaLnBrk="1" latinLnBrk="0" hangingPunct="1">
                <a:lnSpc>
                  <a:spcPct val="150000"/>
                </a:lnSpc>
                <a:spcBef>
                  <a:spcPts val="0"/>
                </a:spcBef>
                <a:spcAft>
                  <a:spcPts val="0"/>
                </a:spcAft>
                <a:buClrTx/>
                <a:buSzTx/>
                <a:buFontTx/>
                <a:defRPr/>
              </a:pPr>
              <a:r>
                <a:rPr lang="zh-CN" altLang="en-US" sz="1200" dirty="0">
                  <a:solidFill>
                    <a:schemeClr val="bg1"/>
                  </a:solidFill>
                  <a:latin typeface="微软雅黑" panose="020B0503020204020204" charset="-122"/>
                  <a:ea typeface="微软雅黑" panose="020B0503020204020204" charset="-122"/>
                  <a:sym typeface="+mn-ea"/>
                </a:rPr>
                <a:t>Love is not a maybe thing. You know when you love someone.</a:t>
              </a:r>
            </a:p>
            <a:p>
              <a:pPr marL="0" lvl="0" algn="l" defTabSz="685800" rtl="0" eaLnBrk="1" latinLnBrk="0" hangingPunct="1">
                <a:lnSpc>
                  <a:spcPct val="150000"/>
                </a:lnSpc>
                <a:spcBef>
                  <a:spcPts val="0"/>
                </a:spcBef>
                <a:spcAft>
                  <a:spcPts val="0"/>
                </a:spcAft>
                <a:buClrTx/>
                <a:buSzTx/>
                <a:buFontTx/>
                <a:defRPr/>
              </a:pPr>
              <a:r>
                <a:rPr lang="zh-CN" altLang="en-US" sz="1200" dirty="0">
                  <a:solidFill>
                    <a:schemeClr val="bg1"/>
                  </a:solidFill>
                  <a:latin typeface="微软雅黑" panose="020B0503020204020204" charset="-122"/>
                  <a:ea typeface="微软雅黑" panose="020B0503020204020204" charset="-122"/>
                  <a:sym typeface="+mn-ea"/>
                </a:rPr>
                <a:t>Love is not a maybe thing. You know when you love someone.</a:t>
              </a:r>
              <a:endParaRPr kumimoji="0" lang="zh-CN" altLang="en-US" sz="1200" b="0" i="0" u="none" strike="noStrike" kern="1200" cap="none" spc="0" normalizeH="0" baseline="0" noProof="0" dirty="0">
                <a:ln>
                  <a:noFill/>
                </a:ln>
                <a:solidFill>
                  <a:prstClr val="white"/>
                </a:solidFill>
                <a:effectLst/>
                <a:uLnTx/>
                <a:uFillTx/>
                <a:latin typeface="Arial" panose="020B0604020202020204"/>
                <a:ea typeface="微软雅黑" panose="020B0503020204020204" charset="-122"/>
                <a:cs typeface="+mn-cs"/>
              </a:endParaRPr>
            </a:p>
          </p:txBody>
        </p:sp>
      </p:grpSp>
      <p:grpSp>
        <p:nvGrpSpPr>
          <p:cNvPr id="9" name="组合 8"/>
          <p:cNvGrpSpPr/>
          <p:nvPr/>
        </p:nvGrpSpPr>
        <p:grpSpPr>
          <a:xfrm>
            <a:off x="6169660" y="4360227"/>
            <a:ext cx="3943350" cy="645161"/>
            <a:chOff x="6289675" y="4226877"/>
            <a:chExt cx="3943350" cy="645161"/>
          </a:xfrm>
        </p:grpSpPr>
        <p:sp>
          <p:nvSpPr>
            <p:cNvPr id="8203" name="圆角矩形 14"/>
            <p:cNvSpPr>
              <a:spLocks noChangeArrowheads="1"/>
            </p:cNvSpPr>
            <p:nvPr/>
          </p:nvSpPr>
          <p:spPr bwMode="auto">
            <a:xfrm>
              <a:off x="6289675" y="4256088"/>
              <a:ext cx="3943350" cy="615950"/>
            </a:xfrm>
            <a:prstGeom prst="roundRect">
              <a:avLst>
                <a:gd name="adj" fmla="val 22148"/>
              </a:avLst>
            </a:prstGeom>
            <a:solidFill>
              <a:srgbClr val="FCFCFC">
                <a:alpha val="20000"/>
              </a:srgbClr>
            </a:solidFill>
            <a:ln w="6350">
              <a:solidFill>
                <a:srgbClr val="FFFFFF">
                  <a:alpha val="39999"/>
                </a:srgbClr>
              </a:solidFill>
              <a:beve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34" name="矩形 33"/>
            <p:cNvSpPr/>
            <p:nvPr/>
          </p:nvSpPr>
          <p:spPr>
            <a:xfrm>
              <a:off x="6394450" y="4226877"/>
              <a:ext cx="3536950" cy="645160"/>
            </a:xfrm>
            <a:prstGeom prst="rect">
              <a:avLst/>
            </a:prstGeom>
          </p:spPr>
          <p:txBody>
            <a:bodyPr wrap="square">
              <a:spAutoFit/>
              <a:scene3d>
                <a:camera prst="orthographicFront"/>
                <a:lightRig rig="threePt" dir="t"/>
              </a:scene3d>
              <a:sp3d contourW="12700"/>
            </a:bodyPr>
            <a:lstStyle/>
            <a:p>
              <a:pPr marL="0" lvl="0" algn="l" defTabSz="685800" rtl="0" eaLnBrk="1" latinLnBrk="0" hangingPunct="1">
                <a:lnSpc>
                  <a:spcPct val="150000"/>
                </a:lnSpc>
                <a:spcBef>
                  <a:spcPts val="0"/>
                </a:spcBef>
                <a:spcAft>
                  <a:spcPts val="0"/>
                </a:spcAft>
                <a:buClrTx/>
                <a:buSzTx/>
                <a:buFontTx/>
                <a:defRPr/>
              </a:pPr>
              <a:r>
                <a:rPr lang="zh-CN" altLang="en-US" sz="1200" dirty="0">
                  <a:solidFill>
                    <a:schemeClr val="bg1"/>
                  </a:solidFill>
                  <a:latin typeface="微软雅黑" panose="020B0503020204020204" charset="-122"/>
                  <a:ea typeface="微软雅黑" panose="020B0503020204020204" charset="-122"/>
                  <a:sym typeface="+mn-ea"/>
                </a:rPr>
                <a:t>Love is not a maybe thing. You know when you love someone.</a:t>
              </a:r>
              <a:endParaRPr kumimoji="0" lang="zh-CN" altLang="en-US" sz="1400" b="0" i="0" u="none" strike="noStrike" kern="1200" cap="none" spc="0" normalizeH="0" baseline="0" noProof="0" dirty="0">
                <a:ln>
                  <a:noFill/>
                </a:ln>
                <a:solidFill>
                  <a:prstClr val="white"/>
                </a:solidFill>
                <a:effectLst/>
                <a:uLnTx/>
                <a:uFillTx/>
                <a:latin typeface="Arial" panose="020B0604020202020204"/>
                <a:ea typeface="微软雅黑" panose="020B0503020204020204" charset="-122"/>
                <a:cs typeface="+mn-cs"/>
              </a:endParaRPr>
            </a:p>
          </p:txBody>
        </p:sp>
      </p:grpSp>
      <p:grpSp>
        <p:nvGrpSpPr>
          <p:cNvPr id="10" name="组合 9"/>
          <p:cNvGrpSpPr/>
          <p:nvPr/>
        </p:nvGrpSpPr>
        <p:grpSpPr>
          <a:xfrm>
            <a:off x="6176010" y="5150485"/>
            <a:ext cx="3114675" cy="647065"/>
            <a:chOff x="6296025" y="4950460"/>
            <a:chExt cx="3114675" cy="647065"/>
          </a:xfrm>
        </p:grpSpPr>
        <p:sp>
          <p:nvSpPr>
            <p:cNvPr id="8204" name="圆角矩形 15"/>
            <p:cNvSpPr>
              <a:spLocks noChangeArrowheads="1"/>
            </p:cNvSpPr>
            <p:nvPr/>
          </p:nvSpPr>
          <p:spPr bwMode="auto">
            <a:xfrm>
              <a:off x="6296025" y="4981575"/>
              <a:ext cx="3114675" cy="615950"/>
            </a:xfrm>
            <a:prstGeom prst="roundRect">
              <a:avLst>
                <a:gd name="adj" fmla="val 22148"/>
              </a:avLst>
            </a:prstGeom>
            <a:solidFill>
              <a:srgbClr val="FCFCFC">
                <a:alpha val="9804"/>
              </a:srgbClr>
            </a:solidFill>
            <a:ln w="6350">
              <a:solidFill>
                <a:srgbClr val="FFFFFF">
                  <a:alpha val="39999"/>
                </a:srgbClr>
              </a:solidFill>
              <a:beve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35" name="矩形 34"/>
            <p:cNvSpPr/>
            <p:nvPr/>
          </p:nvSpPr>
          <p:spPr>
            <a:xfrm>
              <a:off x="6394451" y="4950460"/>
              <a:ext cx="2724150" cy="645160"/>
            </a:xfrm>
            <a:prstGeom prst="rect">
              <a:avLst/>
            </a:prstGeom>
          </p:spPr>
          <p:txBody>
            <a:bodyPr wrap="square">
              <a:spAutoFit/>
              <a:scene3d>
                <a:camera prst="orthographicFront"/>
                <a:lightRig rig="threePt" dir="t"/>
              </a:scene3d>
              <a:sp3d contourW="12700"/>
            </a:bodyPr>
            <a:lstStyle/>
            <a:p>
              <a:pPr marL="0" lvl="0" algn="l" defTabSz="685800" rtl="0" eaLnBrk="1" latinLnBrk="0" hangingPunct="1">
                <a:lnSpc>
                  <a:spcPct val="150000"/>
                </a:lnSpc>
                <a:spcBef>
                  <a:spcPts val="0"/>
                </a:spcBef>
                <a:spcAft>
                  <a:spcPts val="0"/>
                </a:spcAft>
                <a:buClrTx/>
                <a:buSzTx/>
                <a:buFontTx/>
                <a:defRPr/>
              </a:pPr>
              <a:r>
                <a:rPr lang="zh-CN" altLang="en-US" sz="1200" dirty="0">
                  <a:solidFill>
                    <a:schemeClr val="bg1"/>
                  </a:solidFill>
                  <a:latin typeface="微软雅黑" panose="020B0503020204020204" charset="-122"/>
                  <a:ea typeface="微软雅黑" panose="020B0503020204020204" charset="-122"/>
                  <a:sym typeface="+mn-ea"/>
                </a:rPr>
                <a:t>Love is not a maybe thing. You know when you love someone.</a:t>
              </a:r>
              <a:endParaRPr kumimoji="0" lang="zh-CN" altLang="en-US" sz="1400" b="0" i="0" u="none" strike="noStrike" kern="1200" cap="none" spc="0" normalizeH="0" baseline="0" noProof="0" dirty="0">
                <a:ln>
                  <a:noFill/>
                </a:ln>
                <a:solidFill>
                  <a:prstClr val="white"/>
                </a:solidFill>
                <a:effectLst/>
                <a:uLnTx/>
                <a:uFillTx/>
                <a:latin typeface="Arial" panose="020B0604020202020204"/>
                <a:ea typeface="微软雅黑" panose="020B0503020204020204" charset="-122"/>
                <a:cs typeface="+mn-cs"/>
              </a:endParaRPr>
            </a:p>
          </p:txBody>
        </p:sp>
      </p:grpSp>
      <p:sp>
        <p:nvSpPr>
          <p:cNvPr id="12" name="矩形 11"/>
          <p:cNvSpPr/>
          <p:nvPr/>
        </p:nvSpPr>
        <p:spPr>
          <a:xfrm>
            <a:off x="1271270" y="2142490"/>
            <a:ext cx="4342765" cy="2454275"/>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500"/>
                                        <p:tgtEl>
                                          <p:spTgt spid="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500"/>
                                        <p:tgtEl>
                                          <p:spTgt spid="38"/>
                                        </p:tgtEl>
                                      </p:cBhvr>
                                    </p:animEffect>
                                    <p:anim calcmode="lin" valueType="num">
                                      <p:cBhvr>
                                        <p:cTn id="18" dur="500" fill="hold"/>
                                        <p:tgtEl>
                                          <p:spTgt spid="38"/>
                                        </p:tgtEl>
                                        <p:attrNameLst>
                                          <p:attrName>ppt_x</p:attrName>
                                        </p:attrNameLst>
                                      </p:cBhvr>
                                      <p:tavLst>
                                        <p:tav tm="0">
                                          <p:val>
                                            <p:strVal val="#ppt_x"/>
                                          </p:val>
                                        </p:tav>
                                        <p:tav tm="100000">
                                          <p:val>
                                            <p:strVal val="#ppt_x"/>
                                          </p:val>
                                        </p:tav>
                                      </p:tavLst>
                                    </p:anim>
                                    <p:anim calcmode="lin" valueType="num">
                                      <p:cBhvr>
                                        <p:cTn id="19" dur="500" fill="hold"/>
                                        <p:tgtEl>
                                          <p:spTgt spid="38"/>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8" presetClass="entr" presetSubtype="6"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strips(downRight)">
                                      <p:cBhvr>
                                        <p:cTn id="23" dur="500"/>
                                        <p:tgtEl>
                                          <p:spTgt spid="12"/>
                                        </p:tgtEl>
                                      </p:cBhvr>
                                    </p:animEffect>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1+#ppt_w/2"/>
                                          </p:val>
                                        </p:tav>
                                        <p:tav tm="100000">
                                          <p:val>
                                            <p:strVal val="#ppt_x"/>
                                          </p:val>
                                        </p:tav>
                                      </p:tavLst>
                                    </p:anim>
                                    <p:anim calcmode="lin" valueType="num">
                                      <p:cBhvr additive="base">
                                        <p:cTn id="28" dur="500" fill="hold"/>
                                        <p:tgtEl>
                                          <p:spTgt spid="5"/>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1+#ppt_w/2"/>
                                          </p:val>
                                        </p:tav>
                                        <p:tav tm="100000">
                                          <p:val>
                                            <p:strVal val="#ppt_x"/>
                                          </p:val>
                                        </p:tav>
                                      </p:tavLst>
                                    </p:anim>
                                    <p:anim calcmode="lin" valueType="num">
                                      <p:cBhvr additive="base">
                                        <p:cTn id="33" dur="500" fill="hold"/>
                                        <p:tgtEl>
                                          <p:spTgt spid="7"/>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1+#ppt_w/2"/>
                                          </p:val>
                                        </p:tav>
                                        <p:tav tm="100000">
                                          <p:val>
                                            <p:strVal val="#ppt_x"/>
                                          </p:val>
                                        </p:tav>
                                      </p:tavLst>
                                    </p:anim>
                                    <p:anim calcmode="lin" valueType="num">
                                      <p:cBhvr additive="base">
                                        <p:cTn id="38" dur="500" fill="hold"/>
                                        <p:tgtEl>
                                          <p:spTgt spid="8"/>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2"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500" fill="hold"/>
                                        <p:tgtEl>
                                          <p:spTgt spid="9"/>
                                        </p:tgtEl>
                                        <p:attrNameLst>
                                          <p:attrName>ppt_x</p:attrName>
                                        </p:attrNameLst>
                                      </p:cBhvr>
                                      <p:tavLst>
                                        <p:tav tm="0">
                                          <p:val>
                                            <p:strVal val="1+#ppt_w/2"/>
                                          </p:val>
                                        </p:tav>
                                        <p:tav tm="100000">
                                          <p:val>
                                            <p:strVal val="#ppt_x"/>
                                          </p:val>
                                        </p:tav>
                                      </p:tavLst>
                                    </p:anim>
                                    <p:anim calcmode="lin" valueType="num">
                                      <p:cBhvr additive="base">
                                        <p:cTn id="43" dur="500" fill="hold"/>
                                        <p:tgtEl>
                                          <p:spTgt spid="9"/>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2" fill="hold"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500" fill="hold"/>
                                        <p:tgtEl>
                                          <p:spTgt spid="10"/>
                                        </p:tgtEl>
                                        <p:attrNameLst>
                                          <p:attrName>ppt_x</p:attrName>
                                        </p:attrNameLst>
                                      </p:cBhvr>
                                      <p:tavLst>
                                        <p:tav tm="0">
                                          <p:val>
                                            <p:strVal val="1+#ppt_w/2"/>
                                          </p:val>
                                        </p:tav>
                                        <p:tav tm="100000">
                                          <p:val>
                                            <p:strVal val="#ppt_x"/>
                                          </p:val>
                                        </p:tav>
                                      </p:tavLst>
                                    </p:anim>
                                    <p:anim calcmode="lin" valueType="num">
                                      <p:cBhvr additive="base">
                                        <p:cTn id="4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4965" y="276860"/>
            <a:ext cx="3165475" cy="368300"/>
          </a:xfrm>
          <a:prstGeom prst="rect">
            <a:avLst/>
          </a:prstGeom>
          <a:noFill/>
        </p:spPr>
        <p:txBody>
          <a:bodyPr wrap="square" rtlCol="0">
            <a:spAutoFit/>
          </a:bodyPr>
          <a:lstStyle/>
          <a:p>
            <a:r>
              <a:rPr lang="zh-CN" altLang="en-US" b="1">
                <a:solidFill>
                  <a:schemeClr val="bg1"/>
                </a:solidFill>
                <a:latin typeface="微软雅黑" panose="020B0503020204020204" charset="-122"/>
                <a:ea typeface="微软雅黑" panose="020B0503020204020204" charset="-122"/>
                <a:sym typeface="+mn-ea"/>
              </a:rPr>
              <a:t>单击此处输入标题文本</a:t>
            </a:r>
          </a:p>
        </p:txBody>
      </p:sp>
      <p:grpSp>
        <p:nvGrpSpPr>
          <p:cNvPr id="6" name="组合 5"/>
          <p:cNvGrpSpPr/>
          <p:nvPr/>
        </p:nvGrpSpPr>
        <p:grpSpPr>
          <a:xfrm>
            <a:off x="400685" y="707390"/>
            <a:ext cx="4277360" cy="130810"/>
            <a:chOff x="631" y="1114"/>
            <a:chExt cx="6736" cy="206"/>
          </a:xfrm>
        </p:grpSpPr>
        <p:cxnSp>
          <p:nvCxnSpPr>
            <p:cNvPr id="3" name="直接连接符 2"/>
            <p:cNvCxnSpPr/>
            <p:nvPr/>
          </p:nvCxnSpPr>
          <p:spPr>
            <a:xfrm>
              <a:off x="1543" y="1114"/>
              <a:ext cx="4023"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31" y="1314"/>
              <a:ext cx="6737" cy="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4935911" y="2420801"/>
            <a:ext cx="6239464" cy="2931885"/>
            <a:chOff x="4829231" y="2714171"/>
            <a:chExt cx="6239464" cy="2931885"/>
          </a:xfrm>
        </p:grpSpPr>
        <p:grpSp>
          <p:nvGrpSpPr>
            <p:cNvPr id="5" name="组合 4"/>
            <p:cNvGrpSpPr/>
            <p:nvPr/>
          </p:nvGrpSpPr>
          <p:grpSpPr>
            <a:xfrm>
              <a:off x="4829231" y="2714171"/>
              <a:ext cx="6239464" cy="2931885"/>
              <a:chOff x="6096000" y="3156051"/>
              <a:chExt cx="4610102" cy="2166258"/>
            </a:xfrm>
          </p:grpSpPr>
          <p:sp>
            <p:nvSpPr>
              <p:cNvPr id="7" name="Oval 9"/>
              <p:cNvSpPr/>
              <p:nvPr/>
            </p:nvSpPr>
            <p:spPr>
              <a:xfrm>
                <a:off x="6096000" y="3156051"/>
                <a:ext cx="2166257" cy="2166257"/>
              </a:xfrm>
              <a:prstGeom prst="ellipse">
                <a:avLst/>
              </a:prstGeom>
              <a:solidFill>
                <a:schemeClr val="bg1">
                  <a:alpha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n-US" sz="2400" dirty="0">
                  <a:solidFill>
                    <a:schemeClr val="tx1"/>
                  </a:solidFill>
                  <a:cs typeface="+mn-ea"/>
                  <a:sym typeface="+mn-lt"/>
                </a:endParaRPr>
              </a:p>
              <a:p>
                <a:pPr algn="ctr"/>
                <a:r>
                  <a:rPr lang="zh-CN" altLang="en-US" sz="1600" b="1" dirty="0" smtClean="0">
                    <a:solidFill>
                      <a:schemeClr val="bg1"/>
                    </a:solidFill>
                    <a:latin typeface="微软雅黑" panose="020B0503020204020204" charset="-122"/>
                    <a:ea typeface="微软雅黑" panose="020B0503020204020204" charset="-122"/>
                    <a:sym typeface="+mn-ea"/>
                  </a:rPr>
                  <a:t>单击此处</a:t>
                </a:r>
              </a:p>
              <a:p>
                <a:pPr algn="ctr"/>
                <a:r>
                  <a:rPr lang="zh-CN" altLang="en-US" sz="1600" b="1" dirty="0" smtClean="0">
                    <a:solidFill>
                      <a:schemeClr val="bg1"/>
                    </a:solidFill>
                    <a:latin typeface="微软雅黑" panose="020B0503020204020204" charset="-122"/>
                    <a:ea typeface="微软雅黑" panose="020B0503020204020204" charset="-122"/>
                    <a:sym typeface="+mn-ea"/>
                  </a:rPr>
                  <a:t>输入标题</a:t>
                </a:r>
                <a:endParaRPr lang="en-US" sz="1100" dirty="0">
                  <a:solidFill>
                    <a:schemeClr val="tx1"/>
                  </a:solidFill>
                  <a:cs typeface="+mn-ea"/>
                  <a:sym typeface="+mn-lt"/>
                </a:endParaRPr>
              </a:p>
            </p:txBody>
          </p:sp>
          <p:sp>
            <p:nvSpPr>
              <p:cNvPr id="8" name="Oval 10"/>
              <p:cNvSpPr/>
              <p:nvPr/>
            </p:nvSpPr>
            <p:spPr>
              <a:xfrm>
                <a:off x="7704613" y="3482623"/>
                <a:ext cx="1839686" cy="1839686"/>
              </a:xfrm>
              <a:prstGeom prst="ellipse">
                <a:avLst/>
              </a:prstGeom>
              <a:solidFill>
                <a:schemeClr val="bg1">
                  <a:alpha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zh-CN" altLang="en-US" sz="1600" b="1" dirty="0" smtClean="0">
                    <a:solidFill>
                      <a:schemeClr val="bg1"/>
                    </a:solidFill>
                    <a:latin typeface="微软雅黑" panose="020B0503020204020204" charset="-122"/>
                    <a:ea typeface="微软雅黑" panose="020B0503020204020204" charset="-122"/>
                    <a:sym typeface="+mn-ea"/>
                  </a:rPr>
                  <a:t>单击此处</a:t>
                </a:r>
              </a:p>
              <a:p>
                <a:pPr algn="ctr"/>
                <a:r>
                  <a:rPr lang="zh-CN" altLang="en-US" sz="1600" b="1" dirty="0" smtClean="0">
                    <a:solidFill>
                      <a:schemeClr val="bg1"/>
                    </a:solidFill>
                    <a:latin typeface="微软雅黑" panose="020B0503020204020204" charset="-122"/>
                    <a:ea typeface="微软雅黑" panose="020B0503020204020204" charset="-122"/>
                    <a:sym typeface="+mn-ea"/>
                  </a:rPr>
                  <a:t>输入标题</a:t>
                </a:r>
                <a:endParaRPr lang="en-US" sz="1400" dirty="0">
                  <a:solidFill>
                    <a:schemeClr val="tx1"/>
                  </a:solidFill>
                  <a:cs typeface="+mn-ea"/>
                  <a:sym typeface="+mn-lt"/>
                </a:endParaRPr>
              </a:p>
            </p:txBody>
          </p:sp>
          <p:sp>
            <p:nvSpPr>
              <p:cNvPr id="9" name="Oval 11"/>
              <p:cNvSpPr/>
              <p:nvPr/>
            </p:nvSpPr>
            <p:spPr>
              <a:xfrm>
                <a:off x="9220202" y="3836409"/>
                <a:ext cx="1485900" cy="1485900"/>
              </a:xfrm>
              <a:prstGeom prst="ellipse">
                <a:avLst/>
              </a:prstGeom>
              <a:solidFill>
                <a:schemeClr val="bg1">
                  <a:alpha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zh-CN" altLang="en-US" sz="1600" b="1" dirty="0" smtClean="0">
                    <a:solidFill>
                      <a:schemeClr val="bg1"/>
                    </a:solidFill>
                    <a:latin typeface="微软雅黑" panose="020B0503020204020204" charset="-122"/>
                    <a:ea typeface="微软雅黑" panose="020B0503020204020204" charset="-122"/>
                    <a:sym typeface="+mn-ea"/>
                  </a:rPr>
                  <a:t>单击此处</a:t>
                </a:r>
              </a:p>
              <a:p>
                <a:pPr algn="ctr"/>
                <a:r>
                  <a:rPr lang="zh-CN" altLang="en-US" sz="1600" b="1" dirty="0" smtClean="0">
                    <a:solidFill>
                      <a:schemeClr val="bg1"/>
                    </a:solidFill>
                    <a:latin typeface="微软雅黑" panose="020B0503020204020204" charset="-122"/>
                    <a:ea typeface="微软雅黑" panose="020B0503020204020204" charset="-122"/>
                    <a:sym typeface="+mn-ea"/>
                  </a:rPr>
                  <a:t>输入标题</a:t>
                </a:r>
                <a:endParaRPr lang="en-US" sz="1050" dirty="0">
                  <a:solidFill>
                    <a:schemeClr val="tx1">
                      <a:lumMod val="95000"/>
                      <a:lumOff val="5000"/>
                    </a:schemeClr>
                  </a:solidFill>
                  <a:cs typeface="+mn-ea"/>
                  <a:sym typeface="+mn-lt"/>
                </a:endParaRPr>
              </a:p>
            </p:txBody>
          </p:sp>
        </p:grpSp>
        <p:sp>
          <p:nvSpPr>
            <p:cNvPr id="29" name="statistics-on-laptop_82095"/>
            <p:cNvSpPr>
              <a:spLocks noChangeAspect="1"/>
            </p:cNvSpPr>
            <p:nvPr/>
          </p:nvSpPr>
          <p:spPr bwMode="auto">
            <a:xfrm>
              <a:off x="5919285" y="3465698"/>
              <a:ext cx="751776" cy="722066"/>
            </a:xfrm>
            <a:custGeom>
              <a:avLst/>
              <a:gdLst>
                <a:gd name="connsiteX0" fmla="*/ 113182 w 332218"/>
                <a:gd name="connsiteY0" fmla="*/ 204788 h 319089"/>
                <a:gd name="connsiteX1" fmla="*/ 136525 w 332218"/>
                <a:gd name="connsiteY1" fmla="*/ 216499 h 319089"/>
                <a:gd name="connsiteX2" fmla="*/ 57418 w 332218"/>
                <a:gd name="connsiteY2" fmla="*/ 284163 h 319089"/>
                <a:gd name="connsiteX3" fmla="*/ 44450 w 332218"/>
                <a:gd name="connsiteY3" fmla="*/ 264645 h 319089"/>
                <a:gd name="connsiteX4" fmla="*/ 71683 w 332218"/>
                <a:gd name="connsiteY4" fmla="*/ 228210 h 319089"/>
                <a:gd name="connsiteX5" fmla="*/ 113182 w 332218"/>
                <a:gd name="connsiteY5" fmla="*/ 204788 h 319089"/>
                <a:gd name="connsiteX6" fmla="*/ 87313 w 332218"/>
                <a:gd name="connsiteY6" fmla="*/ 90488 h 319089"/>
                <a:gd name="connsiteX7" fmla="*/ 94457 w 332218"/>
                <a:gd name="connsiteY7" fmla="*/ 93134 h 319089"/>
                <a:gd name="connsiteX8" fmla="*/ 96838 w 332218"/>
                <a:gd name="connsiteY8" fmla="*/ 98426 h 319089"/>
                <a:gd name="connsiteX9" fmla="*/ 87313 w 332218"/>
                <a:gd name="connsiteY9" fmla="*/ 106363 h 319089"/>
                <a:gd name="connsiteX10" fmla="*/ 87313 w 332218"/>
                <a:gd name="connsiteY10" fmla="*/ 90488 h 319089"/>
                <a:gd name="connsiteX11" fmla="*/ 74613 w 332218"/>
                <a:gd name="connsiteY11" fmla="*/ 55563 h 319089"/>
                <a:gd name="connsiteX12" fmla="*/ 74613 w 332218"/>
                <a:gd name="connsiteY12" fmla="*/ 71438 h 319089"/>
                <a:gd name="connsiteX13" fmla="*/ 66146 w 332218"/>
                <a:gd name="connsiteY13" fmla="*/ 68792 h 319089"/>
                <a:gd name="connsiteX14" fmla="*/ 61913 w 332218"/>
                <a:gd name="connsiteY14" fmla="*/ 63501 h 319089"/>
                <a:gd name="connsiteX15" fmla="*/ 64735 w 332218"/>
                <a:gd name="connsiteY15" fmla="*/ 58209 h 319089"/>
                <a:gd name="connsiteX16" fmla="*/ 74613 w 332218"/>
                <a:gd name="connsiteY16" fmla="*/ 55563 h 319089"/>
                <a:gd name="connsiteX17" fmla="*/ 296988 w 332218"/>
                <a:gd name="connsiteY17" fmla="*/ 33338 h 319089"/>
                <a:gd name="connsiteX18" fmla="*/ 332076 w 332218"/>
                <a:gd name="connsiteY18" fmla="*/ 103061 h 319089"/>
                <a:gd name="connsiteX19" fmla="*/ 317781 w 332218"/>
                <a:gd name="connsiteY19" fmla="*/ 167620 h 319089"/>
                <a:gd name="connsiteX20" fmla="*/ 251503 w 332218"/>
                <a:gd name="connsiteY20" fmla="*/ 259293 h 319089"/>
                <a:gd name="connsiteX21" fmla="*/ 151436 w 332218"/>
                <a:gd name="connsiteY21" fmla="*/ 317395 h 319089"/>
                <a:gd name="connsiteX22" fmla="*/ 68263 w 332218"/>
                <a:gd name="connsiteY22" fmla="*/ 294154 h 319089"/>
                <a:gd name="connsiteX23" fmla="*/ 146237 w 332218"/>
                <a:gd name="connsiteY23" fmla="*/ 227013 h 319089"/>
                <a:gd name="connsiteX24" fmla="*/ 164431 w 332218"/>
                <a:gd name="connsiteY24" fmla="*/ 239925 h 319089"/>
                <a:gd name="connsiteX25" fmla="*/ 199520 w 332218"/>
                <a:gd name="connsiteY25" fmla="*/ 225722 h 319089"/>
                <a:gd name="connsiteX26" fmla="*/ 246305 w 332218"/>
                <a:gd name="connsiteY26" fmla="*/ 174076 h 319089"/>
                <a:gd name="connsiteX27" fmla="*/ 256701 w 332218"/>
                <a:gd name="connsiteY27" fmla="*/ 135340 h 319089"/>
                <a:gd name="connsiteX28" fmla="*/ 237208 w 332218"/>
                <a:gd name="connsiteY28" fmla="*/ 115973 h 319089"/>
                <a:gd name="connsiteX29" fmla="*/ 235908 w 332218"/>
                <a:gd name="connsiteY29" fmla="*/ 115973 h 319089"/>
                <a:gd name="connsiteX30" fmla="*/ 296988 w 332218"/>
                <a:gd name="connsiteY30" fmla="*/ 33338 h 319089"/>
                <a:gd name="connsiteX31" fmla="*/ 74324 w 332218"/>
                <a:gd name="connsiteY31" fmla="*/ 30163 h 319089"/>
                <a:gd name="connsiteX32" fmla="*/ 74324 w 332218"/>
                <a:gd name="connsiteY32" fmla="*/ 39255 h 319089"/>
                <a:gd name="connsiteX33" fmla="*/ 61335 w 332218"/>
                <a:gd name="connsiteY33" fmla="*/ 41853 h 319089"/>
                <a:gd name="connsiteX34" fmla="*/ 52243 w 332218"/>
                <a:gd name="connsiteY34" fmla="*/ 47048 h 319089"/>
                <a:gd name="connsiteX35" fmla="*/ 47048 w 332218"/>
                <a:gd name="connsiteY35" fmla="*/ 53543 h 319089"/>
                <a:gd name="connsiteX36" fmla="*/ 44450 w 332218"/>
                <a:gd name="connsiteY36" fmla="*/ 63934 h 319089"/>
                <a:gd name="connsiteX37" fmla="*/ 47048 w 332218"/>
                <a:gd name="connsiteY37" fmla="*/ 74325 h 319089"/>
                <a:gd name="connsiteX38" fmla="*/ 54841 w 332218"/>
                <a:gd name="connsiteY38" fmla="*/ 82118 h 319089"/>
                <a:gd name="connsiteX39" fmla="*/ 63933 w 332218"/>
                <a:gd name="connsiteY39" fmla="*/ 86015 h 319089"/>
                <a:gd name="connsiteX40" fmla="*/ 74324 w 332218"/>
                <a:gd name="connsiteY40" fmla="*/ 87313 h 319089"/>
                <a:gd name="connsiteX41" fmla="*/ 74324 w 332218"/>
                <a:gd name="connsiteY41" fmla="*/ 105498 h 319089"/>
                <a:gd name="connsiteX42" fmla="*/ 66531 w 332218"/>
                <a:gd name="connsiteY42" fmla="*/ 105498 h 319089"/>
                <a:gd name="connsiteX43" fmla="*/ 58738 w 332218"/>
                <a:gd name="connsiteY43" fmla="*/ 104199 h 319089"/>
                <a:gd name="connsiteX44" fmla="*/ 53542 w 332218"/>
                <a:gd name="connsiteY44" fmla="*/ 102900 h 319089"/>
                <a:gd name="connsiteX45" fmla="*/ 47048 w 332218"/>
                <a:gd name="connsiteY45" fmla="*/ 100302 h 319089"/>
                <a:gd name="connsiteX46" fmla="*/ 47048 w 332218"/>
                <a:gd name="connsiteY46" fmla="*/ 117187 h 319089"/>
                <a:gd name="connsiteX47" fmla="*/ 58738 w 332218"/>
                <a:gd name="connsiteY47" fmla="*/ 119785 h 319089"/>
                <a:gd name="connsiteX48" fmla="*/ 74324 w 332218"/>
                <a:gd name="connsiteY48" fmla="*/ 122383 h 319089"/>
                <a:gd name="connsiteX49" fmla="*/ 74324 w 332218"/>
                <a:gd name="connsiteY49" fmla="*/ 130176 h 319089"/>
                <a:gd name="connsiteX50" fmla="*/ 87313 w 332218"/>
                <a:gd name="connsiteY50" fmla="*/ 130176 h 319089"/>
                <a:gd name="connsiteX51" fmla="*/ 87313 w 332218"/>
                <a:gd name="connsiteY51" fmla="*/ 121084 h 319089"/>
                <a:gd name="connsiteX52" fmla="*/ 108095 w 332218"/>
                <a:gd name="connsiteY52" fmla="*/ 113291 h 319089"/>
                <a:gd name="connsiteX53" fmla="*/ 115888 w 332218"/>
                <a:gd name="connsiteY53" fmla="*/ 97704 h 319089"/>
                <a:gd name="connsiteX54" fmla="*/ 113290 w 332218"/>
                <a:gd name="connsiteY54" fmla="*/ 86015 h 319089"/>
                <a:gd name="connsiteX55" fmla="*/ 106796 w 332218"/>
                <a:gd name="connsiteY55" fmla="*/ 79520 h 319089"/>
                <a:gd name="connsiteX56" fmla="*/ 97704 w 332218"/>
                <a:gd name="connsiteY56" fmla="*/ 75624 h 319089"/>
                <a:gd name="connsiteX57" fmla="*/ 87313 w 332218"/>
                <a:gd name="connsiteY57" fmla="*/ 73026 h 319089"/>
                <a:gd name="connsiteX58" fmla="*/ 87313 w 332218"/>
                <a:gd name="connsiteY58" fmla="*/ 54841 h 319089"/>
                <a:gd name="connsiteX59" fmla="*/ 110693 w 332218"/>
                <a:gd name="connsiteY59" fmla="*/ 58738 h 319089"/>
                <a:gd name="connsiteX60" fmla="*/ 110693 w 332218"/>
                <a:gd name="connsiteY60" fmla="*/ 43152 h 319089"/>
                <a:gd name="connsiteX61" fmla="*/ 100302 w 332218"/>
                <a:gd name="connsiteY61" fmla="*/ 40554 h 319089"/>
                <a:gd name="connsiteX62" fmla="*/ 87313 w 332218"/>
                <a:gd name="connsiteY62" fmla="*/ 37956 h 319089"/>
                <a:gd name="connsiteX63" fmla="*/ 87313 w 332218"/>
                <a:gd name="connsiteY63" fmla="*/ 30163 h 319089"/>
                <a:gd name="connsiteX64" fmla="*/ 74324 w 332218"/>
                <a:gd name="connsiteY64" fmla="*/ 30163 h 319089"/>
                <a:gd name="connsiteX65" fmla="*/ 267494 w 332218"/>
                <a:gd name="connsiteY65" fmla="*/ 12700 h 319089"/>
                <a:gd name="connsiteX66" fmla="*/ 285750 w 332218"/>
                <a:gd name="connsiteY66" fmla="*/ 23107 h 319089"/>
                <a:gd name="connsiteX67" fmla="*/ 225765 w 332218"/>
                <a:gd name="connsiteY67" fmla="*/ 106363 h 319089"/>
                <a:gd name="connsiteX68" fmla="*/ 216637 w 332218"/>
                <a:gd name="connsiteY68" fmla="*/ 90753 h 319089"/>
                <a:gd name="connsiteX69" fmla="*/ 233589 w 332218"/>
                <a:gd name="connsiteY69" fmla="*/ 42620 h 319089"/>
                <a:gd name="connsiteX70" fmla="*/ 267494 w 332218"/>
                <a:gd name="connsiteY70" fmla="*/ 12700 h 319089"/>
                <a:gd name="connsiteX71" fmla="*/ 81757 w 332218"/>
                <a:gd name="connsiteY71" fmla="*/ 0 h 319089"/>
                <a:gd name="connsiteX72" fmla="*/ 163513 w 332218"/>
                <a:gd name="connsiteY72" fmla="*/ 81710 h 319089"/>
                <a:gd name="connsiteX73" fmla="*/ 96031 w 332218"/>
                <a:gd name="connsiteY73" fmla="*/ 162123 h 319089"/>
                <a:gd name="connsiteX74" fmla="*/ 80459 w 332218"/>
                <a:gd name="connsiteY74" fmla="*/ 198438 h 319089"/>
                <a:gd name="connsiteX75" fmla="*/ 64886 w 332218"/>
                <a:gd name="connsiteY75" fmla="*/ 162123 h 319089"/>
                <a:gd name="connsiteX76" fmla="*/ 0 w 332218"/>
                <a:gd name="connsiteY76" fmla="*/ 81710 h 319089"/>
                <a:gd name="connsiteX77" fmla="*/ 81757 w 332218"/>
                <a:gd name="connsiteY77" fmla="*/ 0 h 319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332218" h="319089">
                  <a:moveTo>
                    <a:pt x="113182" y="204788"/>
                  </a:moveTo>
                  <a:cubicBezTo>
                    <a:pt x="122260" y="204788"/>
                    <a:pt x="130041" y="211294"/>
                    <a:pt x="136525" y="216499"/>
                  </a:cubicBezTo>
                  <a:lnTo>
                    <a:pt x="57418" y="284163"/>
                  </a:lnTo>
                  <a:cubicBezTo>
                    <a:pt x="50934" y="278958"/>
                    <a:pt x="44450" y="273753"/>
                    <a:pt x="44450" y="264645"/>
                  </a:cubicBezTo>
                  <a:cubicBezTo>
                    <a:pt x="45747" y="247729"/>
                    <a:pt x="61309" y="236018"/>
                    <a:pt x="71683" y="228210"/>
                  </a:cubicBezTo>
                  <a:cubicBezTo>
                    <a:pt x="82058" y="217800"/>
                    <a:pt x="97620" y="206089"/>
                    <a:pt x="113182" y="204788"/>
                  </a:cubicBezTo>
                  <a:close/>
                  <a:moveTo>
                    <a:pt x="87313" y="90488"/>
                  </a:moveTo>
                  <a:cubicBezTo>
                    <a:pt x="90885" y="90488"/>
                    <a:pt x="93266" y="91811"/>
                    <a:pt x="94457" y="93134"/>
                  </a:cubicBezTo>
                  <a:cubicBezTo>
                    <a:pt x="95647" y="94457"/>
                    <a:pt x="96838" y="95780"/>
                    <a:pt x="96838" y="98426"/>
                  </a:cubicBezTo>
                  <a:cubicBezTo>
                    <a:pt x="96838" y="102394"/>
                    <a:pt x="93266" y="105040"/>
                    <a:pt x="87313" y="106363"/>
                  </a:cubicBezTo>
                  <a:cubicBezTo>
                    <a:pt x="87313" y="106363"/>
                    <a:pt x="87313" y="106363"/>
                    <a:pt x="87313" y="90488"/>
                  </a:cubicBezTo>
                  <a:close/>
                  <a:moveTo>
                    <a:pt x="74613" y="55563"/>
                  </a:moveTo>
                  <a:cubicBezTo>
                    <a:pt x="74613" y="55563"/>
                    <a:pt x="74613" y="55563"/>
                    <a:pt x="74613" y="71438"/>
                  </a:cubicBezTo>
                  <a:cubicBezTo>
                    <a:pt x="70380" y="71438"/>
                    <a:pt x="67557" y="70115"/>
                    <a:pt x="66146" y="68792"/>
                  </a:cubicBezTo>
                  <a:cubicBezTo>
                    <a:pt x="63324" y="67469"/>
                    <a:pt x="61913" y="66146"/>
                    <a:pt x="61913" y="63501"/>
                  </a:cubicBezTo>
                  <a:cubicBezTo>
                    <a:pt x="61913" y="62178"/>
                    <a:pt x="63324" y="59532"/>
                    <a:pt x="64735" y="58209"/>
                  </a:cubicBezTo>
                  <a:cubicBezTo>
                    <a:pt x="66146" y="56886"/>
                    <a:pt x="70380" y="55563"/>
                    <a:pt x="74613" y="55563"/>
                  </a:cubicBezTo>
                  <a:close/>
                  <a:moveTo>
                    <a:pt x="296988" y="33338"/>
                  </a:moveTo>
                  <a:cubicBezTo>
                    <a:pt x="316482" y="50123"/>
                    <a:pt x="330777" y="69491"/>
                    <a:pt x="332076" y="103061"/>
                  </a:cubicBezTo>
                  <a:cubicBezTo>
                    <a:pt x="333376" y="130176"/>
                    <a:pt x="325579" y="148252"/>
                    <a:pt x="317781" y="167620"/>
                  </a:cubicBezTo>
                  <a:cubicBezTo>
                    <a:pt x="300887" y="202481"/>
                    <a:pt x="276195" y="233469"/>
                    <a:pt x="251503" y="259293"/>
                  </a:cubicBezTo>
                  <a:cubicBezTo>
                    <a:pt x="226811" y="282534"/>
                    <a:pt x="195621" y="309648"/>
                    <a:pt x="151436" y="317395"/>
                  </a:cubicBezTo>
                  <a:cubicBezTo>
                    <a:pt x="115048" y="323851"/>
                    <a:pt x="87757" y="310939"/>
                    <a:pt x="68263" y="294154"/>
                  </a:cubicBezTo>
                  <a:cubicBezTo>
                    <a:pt x="68263" y="294154"/>
                    <a:pt x="68263" y="294154"/>
                    <a:pt x="146237" y="227013"/>
                  </a:cubicBezTo>
                  <a:cubicBezTo>
                    <a:pt x="151436" y="233469"/>
                    <a:pt x="156634" y="238634"/>
                    <a:pt x="164431" y="239925"/>
                  </a:cubicBezTo>
                  <a:cubicBezTo>
                    <a:pt x="178727" y="242507"/>
                    <a:pt x="190423" y="233469"/>
                    <a:pt x="199520" y="225722"/>
                  </a:cubicBezTo>
                  <a:cubicBezTo>
                    <a:pt x="217714" y="210228"/>
                    <a:pt x="233309" y="192152"/>
                    <a:pt x="246305" y="174076"/>
                  </a:cubicBezTo>
                  <a:cubicBezTo>
                    <a:pt x="251503" y="165037"/>
                    <a:pt x="260600" y="149543"/>
                    <a:pt x="256701" y="135340"/>
                  </a:cubicBezTo>
                  <a:cubicBezTo>
                    <a:pt x="254102" y="126302"/>
                    <a:pt x="243705" y="121138"/>
                    <a:pt x="237208" y="115973"/>
                  </a:cubicBezTo>
                  <a:cubicBezTo>
                    <a:pt x="237208" y="115973"/>
                    <a:pt x="237208" y="115973"/>
                    <a:pt x="235908" y="115973"/>
                  </a:cubicBezTo>
                  <a:cubicBezTo>
                    <a:pt x="235908" y="115973"/>
                    <a:pt x="235908" y="115973"/>
                    <a:pt x="296988" y="33338"/>
                  </a:cubicBezTo>
                  <a:close/>
                  <a:moveTo>
                    <a:pt x="74324" y="30163"/>
                  </a:moveTo>
                  <a:cubicBezTo>
                    <a:pt x="74324" y="30163"/>
                    <a:pt x="74324" y="30163"/>
                    <a:pt x="74324" y="39255"/>
                  </a:cubicBezTo>
                  <a:cubicBezTo>
                    <a:pt x="69129" y="39255"/>
                    <a:pt x="65232" y="40554"/>
                    <a:pt x="61335" y="41853"/>
                  </a:cubicBezTo>
                  <a:cubicBezTo>
                    <a:pt x="58738" y="43152"/>
                    <a:pt x="54841" y="44450"/>
                    <a:pt x="52243" y="47048"/>
                  </a:cubicBezTo>
                  <a:cubicBezTo>
                    <a:pt x="49646" y="48347"/>
                    <a:pt x="48347" y="50945"/>
                    <a:pt x="47048" y="53543"/>
                  </a:cubicBezTo>
                  <a:cubicBezTo>
                    <a:pt x="45749" y="56141"/>
                    <a:pt x="44450" y="60037"/>
                    <a:pt x="44450" y="63934"/>
                  </a:cubicBezTo>
                  <a:cubicBezTo>
                    <a:pt x="44450" y="67830"/>
                    <a:pt x="45749" y="71727"/>
                    <a:pt x="47048" y="74325"/>
                  </a:cubicBezTo>
                  <a:cubicBezTo>
                    <a:pt x="49646" y="76922"/>
                    <a:pt x="50944" y="79520"/>
                    <a:pt x="54841" y="82118"/>
                  </a:cubicBezTo>
                  <a:cubicBezTo>
                    <a:pt x="57439" y="83417"/>
                    <a:pt x="60036" y="84716"/>
                    <a:pt x="63933" y="86015"/>
                  </a:cubicBezTo>
                  <a:cubicBezTo>
                    <a:pt x="66531" y="86015"/>
                    <a:pt x="70427" y="87313"/>
                    <a:pt x="74324" y="87313"/>
                  </a:cubicBezTo>
                  <a:cubicBezTo>
                    <a:pt x="74324" y="87313"/>
                    <a:pt x="74324" y="87313"/>
                    <a:pt x="74324" y="105498"/>
                  </a:cubicBezTo>
                  <a:cubicBezTo>
                    <a:pt x="71726" y="105498"/>
                    <a:pt x="69129" y="105498"/>
                    <a:pt x="66531" y="105498"/>
                  </a:cubicBezTo>
                  <a:cubicBezTo>
                    <a:pt x="63933" y="105498"/>
                    <a:pt x="61335" y="104199"/>
                    <a:pt x="58738" y="104199"/>
                  </a:cubicBezTo>
                  <a:cubicBezTo>
                    <a:pt x="57439" y="104199"/>
                    <a:pt x="54841" y="102900"/>
                    <a:pt x="53542" y="102900"/>
                  </a:cubicBezTo>
                  <a:cubicBezTo>
                    <a:pt x="50944" y="101601"/>
                    <a:pt x="48347" y="101601"/>
                    <a:pt x="47048" y="100302"/>
                  </a:cubicBezTo>
                  <a:cubicBezTo>
                    <a:pt x="47048" y="100302"/>
                    <a:pt x="47048" y="100302"/>
                    <a:pt x="47048" y="117187"/>
                  </a:cubicBezTo>
                  <a:cubicBezTo>
                    <a:pt x="49646" y="118486"/>
                    <a:pt x="53542" y="119785"/>
                    <a:pt x="58738" y="119785"/>
                  </a:cubicBezTo>
                  <a:cubicBezTo>
                    <a:pt x="63933" y="121084"/>
                    <a:pt x="69129" y="121084"/>
                    <a:pt x="74324" y="122383"/>
                  </a:cubicBezTo>
                  <a:cubicBezTo>
                    <a:pt x="74324" y="122383"/>
                    <a:pt x="74324" y="122383"/>
                    <a:pt x="74324" y="130176"/>
                  </a:cubicBezTo>
                  <a:cubicBezTo>
                    <a:pt x="74324" y="130176"/>
                    <a:pt x="74324" y="130176"/>
                    <a:pt x="87313" y="130176"/>
                  </a:cubicBezTo>
                  <a:cubicBezTo>
                    <a:pt x="87313" y="130176"/>
                    <a:pt x="87313" y="130176"/>
                    <a:pt x="87313" y="121084"/>
                  </a:cubicBezTo>
                  <a:cubicBezTo>
                    <a:pt x="96405" y="119785"/>
                    <a:pt x="102899" y="118486"/>
                    <a:pt x="108095" y="113291"/>
                  </a:cubicBezTo>
                  <a:cubicBezTo>
                    <a:pt x="113290" y="109394"/>
                    <a:pt x="115888" y="104199"/>
                    <a:pt x="115888" y="97704"/>
                  </a:cubicBezTo>
                  <a:cubicBezTo>
                    <a:pt x="115888" y="92509"/>
                    <a:pt x="114589" y="88612"/>
                    <a:pt x="113290" y="86015"/>
                  </a:cubicBezTo>
                  <a:cubicBezTo>
                    <a:pt x="111991" y="83417"/>
                    <a:pt x="109394" y="80819"/>
                    <a:pt x="106796" y="79520"/>
                  </a:cubicBezTo>
                  <a:cubicBezTo>
                    <a:pt x="104198" y="76922"/>
                    <a:pt x="101600" y="75624"/>
                    <a:pt x="97704" y="75624"/>
                  </a:cubicBezTo>
                  <a:cubicBezTo>
                    <a:pt x="93807" y="74325"/>
                    <a:pt x="91209" y="73026"/>
                    <a:pt x="87313" y="73026"/>
                  </a:cubicBezTo>
                  <a:cubicBezTo>
                    <a:pt x="87313" y="73026"/>
                    <a:pt x="87313" y="73026"/>
                    <a:pt x="87313" y="54841"/>
                  </a:cubicBezTo>
                  <a:cubicBezTo>
                    <a:pt x="95106" y="54841"/>
                    <a:pt x="102899" y="56141"/>
                    <a:pt x="110693" y="58738"/>
                  </a:cubicBezTo>
                  <a:cubicBezTo>
                    <a:pt x="110693" y="58738"/>
                    <a:pt x="110693" y="58738"/>
                    <a:pt x="110693" y="43152"/>
                  </a:cubicBezTo>
                  <a:cubicBezTo>
                    <a:pt x="108095" y="41853"/>
                    <a:pt x="104198" y="40554"/>
                    <a:pt x="100302" y="40554"/>
                  </a:cubicBezTo>
                  <a:cubicBezTo>
                    <a:pt x="95106" y="39255"/>
                    <a:pt x="91209" y="39255"/>
                    <a:pt x="87313" y="37956"/>
                  </a:cubicBezTo>
                  <a:cubicBezTo>
                    <a:pt x="87313" y="37956"/>
                    <a:pt x="87313" y="37956"/>
                    <a:pt x="87313" y="30163"/>
                  </a:cubicBezTo>
                  <a:cubicBezTo>
                    <a:pt x="87313" y="30163"/>
                    <a:pt x="87313" y="30163"/>
                    <a:pt x="74324" y="30163"/>
                  </a:cubicBezTo>
                  <a:close/>
                  <a:moveTo>
                    <a:pt x="267494" y="12700"/>
                  </a:moveTo>
                  <a:cubicBezTo>
                    <a:pt x="275318" y="14001"/>
                    <a:pt x="280534" y="17903"/>
                    <a:pt x="285750" y="23107"/>
                  </a:cubicBezTo>
                  <a:cubicBezTo>
                    <a:pt x="285750" y="23107"/>
                    <a:pt x="285750" y="23107"/>
                    <a:pt x="225765" y="106363"/>
                  </a:cubicBezTo>
                  <a:cubicBezTo>
                    <a:pt x="221853" y="102461"/>
                    <a:pt x="217941" y="97257"/>
                    <a:pt x="216637" y="90753"/>
                  </a:cubicBezTo>
                  <a:cubicBezTo>
                    <a:pt x="212725" y="73841"/>
                    <a:pt x="225765" y="53027"/>
                    <a:pt x="233589" y="42620"/>
                  </a:cubicBezTo>
                  <a:cubicBezTo>
                    <a:pt x="240109" y="30912"/>
                    <a:pt x="254454" y="12700"/>
                    <a:pt x="267494" y="12700"/>
                  </a:cubicBezTo>
                  <a:close/>
                  <a:moveTo>
                    <a:pt x="81757" y="0"/>
                  </a:moveTo>
                  <a:cubicBezTo>
                    <a:pt x="125879" y="0"/>
                    <a:pt x="163513" y="37612"/>
                    <a:pt x="163513" y="81710"/>
                  </a:cubicBezTo>
                  <a:cubicBezTo>
                    <a:pt x="163513" y="121916"/>
                    <a:pt x="133665" y="155638"/>
                    <a:pt x="96031" y="162123"/>
                  </a:cubicBezTo>
                  <a:lnTo>
                    <a:pt x="80459" y="198438"/>
                  </a:lnTo>
                  <a:cubicBezTo>
                    <a:pt x="80459" y="198438"/>
                    <a:pt x="80459" y="198438"/>
                    <a:pt x="64886" y="162123"/>
                  </a:cubicBezTo>
                  <a:cubicBezTo>
                    <a:pt x="27252" y="154341"/>
                    <a:pt x="0" y="120619"/>
                    <a:pt x="0" y="81710"/>
                  </a:cubicBezTo>
                  <a:cubicBezTo>
                    <a:pt x="0" y="37612"/>
                    <a:pt x="36336" y="0"/>
                    <a:pt x="81757" y="0"/>
                  </a:cubicBezTo>
                  <a:close/>
                </a:path>
              </a:pathLst>
            </a:custGeom>
            <a:solidFill>
              <a:schemeClr val="bg1"/>
            </a:solidFill>
            <a:ln>
              <a:noFill/>
            </a:ln>
          </p:spPr>
          <p:txBody>
            <a:bodyPr/>
            <a:lstStyle/>
            <a:p>
              <a:endParaRPr lang="zh-CN" altLang="en-US"/>
            </a:p>
          </p:txBody>
        </p:sp>
        <p:sp>
          <p:nvSpPr>
            <p:cNvPr id="30" name="statistics-on-laptop_82095"/>
            <p:cNvSpPr>
              <a:spLocks noChangeAspect="1"/>
            </p:cNvSpPr>
            <p:nvPr/>
          </p:nvSpPr>
          <p:spPr bwMode="auto">
            <a:xfrm>
              <a:off x="7978953" y="3878122"/>
              <a:ext cx="546832" cy="546832"/>
            </a:xfrm>
            <a:custGeom>
              <a:avLst/>
              <a:gdLst>
                <a:gd name="connsiteX0" fmla="*/ 243671 w 330200"/>
                <a:gd name="connsiteY0" fmla="*/ 249237 h 330200"/>
                <a:gd name="connsiteX1" fmla="*/ 307975 w 330200"/>
                <a:gd name="connsiteY1" fmla="*/ 249237 h 330200"/>
                <a:gd name="connsiteX2" fmla="*/ 206375 w 330200"/>
                <a:gd name="connsiteY2" fmla="*/ 325437 h 330200"/>
                <a:gd name="connsiteX3" fmla="*/ 243671 w 330200"/>
                <a:gd name="connsiteY3" fmla="*/ 249237 h 330200"/>
                <a:gd name="connsiteX4" fmla="*/ 171450 w 330200"/>
                <a:gd name="connsiteY4" fmla="*/ 249237 h 330200"/>
                <a:gd name="connsiteX5" fmla="*/ 230188 w 330200"/>
                <a:gd name="connsiteY5" fmla="*/ 249237 h 330200"/>
                <a:gd name="connsiteX6" fmla="*/ 171450 w 330200"/>
                <a:gd name="connsiteY6" fmla="*/ 330200 h 330200"/>
                <a:gd name="connsiteX7" fmla="*/ 171450 w 330200"/>
                <a:gd name="connsiteY7" fmla="*/ 249237 h 330200"/>
                <a:gd name="connsiteX8" fmla="*/ 100012 w 330200"/>
                <a:gd name="connsiteY8" fmla="*/ 249237 h 330200"/>
                <a:gd name="connsiteX9" fmla="*/ 158750 w 330200"/>
                <a:gd name="connsiteY9" fmla="*/ 249237 h 330200"/>
                <a:gd name="connsiteX10" fmla="*/ 158750 w 330200"/>
                <a:gd name="connsiteY10" fmla="*/ 330200 h 330200"/>
                <a:gd name="connsiteX11" fmla="*/ 100012 w 330200"/>
                <a:gd name="connsiteY11" fmla="*/ 249237 h 330200"/>
                <a:gd name="connsiteX12" fmla="*/ 20637 w 330200"/>
                <a:gd name="connsiteY12" fmla="*/ 249237 h 330200"/>
                <a:gd name="connsiteX13" fmla="*/ 85946 w 330200"/>
                <a:gd name="connsiteY13" fmla="*/ 249237 h 330200"/>
                <a:gd name="connsiteX14" fmla="*/ 123825 w 330200"/>
                <a:gd name="connsiteY14" fmla="*/ 325437 h 330200"/>
                <a:gd name="connsiteX15" fmla="*/ 20637 w 330200"/>
                <a:gd name="connsiteY15" fmla="*/ 249237 h 330200"/>
                <a:gd name="connsiteX16" fmla="*/ 254099 w 330200"/>
                <a:gd name="connsiteY16" fmla="*/ 171450 h 330200"/>
                <a:gd name="connsiteX17" fmla="*/ 330200 w 330200"/>
                <a:gd name="connsiteY17" fmla="*/ 171450 h 330200"/>
                <a:gd name="connsiteX18" fmla="*/ 314722 w 330200"/>
                <a:gd name="connsiteY18" fmla="*/ 234950 h 330200"/>
                <a:gd name="connsiteX19" fmla="*/ 247650 w 330200"/>
                <a:gd name="connsiteY19" fmla="*/ 234950 h 330200"/>
                <a:gd name="connsiteX20" fmla="*/ 254099 w 330200"/>
                <a:gd name="connsiteY20" fmla="*/ 171450 h 330200"/>
                <a:gd name="connsiteX21" fmla="*/ 171450 w 330200"/>
                <a:gd name="connsiteY21" fmla="*/ 171450 h 330200"/>
                <a:gd name="connsiteX22" fmla="*/ 239713 w 330200"/>
                <a:gd name="connsiteY22" fmla="*/ 171450 h 330200"/>
                <a:gd name="connsiteX23" fmla="*/ 233273 w 330200"/>
                <a:gd name="connsiteY23" fmla="*/ 234950 h 330200"/>
                <a:gd name="connsiteX24" fmla="*/ 171450 w 330200"/>
                <a:gd name="connsiteY24" fmla="*/ 234950 h 330200"/>
                <a:gd name="connsiteX25" fmla="*/ 171450 w 330200"/>
                <a:gd name="connsiteY25" fmla="*/ 171450 h 330200"/>
                <a:gd name="connsiteX26" fmla="*/ 90487 w 330200"/>
                <a:gd name="connsiteY26" fmla="*/ 171450 h 330200"/>
                <a:gd name="connsiteX27" fmla="*/ 158750 w 330200"/>
                <a:gd name="connsiteY27" fmla="*/ 171450 h 330200"/>
                <a:gd name="connsiteX28" fmla="*/ 158750 w 330200"/>
                <a:gd name="connsiteY28" fmla="*/ 234950 h 330200"/>
                <a:gd name="connsiteX29" fmla="*/ 96927 w 330200"/>
                <a:gd name="connsiteY29" fmla="*/ 234950 h 330200"/>
                <a:gd name="connsiteX30" fmla="*/ 90487 w 330200"/>
                <a:gd name="connsiteY30" fmla="*/ 171450 h 330200"/>
                <a:gd name="connsiteX31" fmla="*/ 0 w 330200"/>
                <a:gd name="connsiteY31" fmla="*/ 171450 h 330200"/>
                <a:gd name="connsiteX32" fmla="*/ 76101 w 330200"/>
                <a:gd name="connsiteY32" fmla="*/ 171450 h 330200"/>
                <a:gd name="connsiteX33" fmla="*/ 82550 w 330200"/>
                <a:gd name="connsiteY33" fmla="*/ 234950 h 330200"/>
                <a:gd name="connsiteX34" fmla="*/ 15478 w 330200"/>
                <a:gd name="connsiteY34" fmla="*/ 234950 h 330200"/>
                <a:gd name="connsiteX35" fmla="*/ 0 w 330200"/>
                <a:gd name="connsiteY35" fmla="*/ 171450 h 330200"/>
                <a:gd name="connsiteX36" fmla="*/ 247650 w 330200"/>
                <a:gd name="connsiteY36" fmla="*/ 95250 h 330200"/>
                <a:gd name="connsiteX37" fmla="*/ 314722 w 330200"/>
                <a:gd name="connsiteY37" fmla="*/ 95250 h 330200"/>
                <a:gd name="connsiteX38" fmla="*/ 330200 w 330200"/>
                <a:gd name="connsiteY38" fmla="*/ 158750 h 330200"/>
                <a:gd name="connsiteX39" fmla="*/ 254099 w 330200"/>
                <a:gd name="connsiteY39" fmla="*/ 158750 h 330200"/>
                <a:gd name="connsiteX40" fmla="*/ 247650 w 330200"/>
                <a:gd name="connsiteY40" fmla="*/ 95250 h 330200"/>
                <a:gd name="connsiteX41" fmla="*/ 171450 w 330200"/>
                <a:gd name="connsiteY41" fmla="*/ 95250 h 330200"/>
                <a:gd name="connsiteX42" fmla="*/ 233273 w 330200"/>
                <a:gd name="connsiteY42" fmla="*/ 95250 h 330200"/>
                <a:gd name="connsiteX43" fmla="*/ 239713 w 330200"/>
                <a:gd name="connsiteY43" fmla="*/ 158750 h 330200"/>
                <a:gd name="connsiteX44" fmla="*/ 171450 w 330200"/>
                <a:gd name="connsiteY44" fmla="*/ 158750 h 330200"/>
                <a:gd name="connsiteX45" fmla="*/ 171450 w 330200"/>
                <a:gd name="connsiteY45" fmla="*/ 95250 h 330200"/>
                <a:gd name="connsiteX46" fmla="*/ 96927 w 330200"/>
                <a:gd name="connsiteY46" fmla="*/ 95250 h 330200"/>
                <a:gd name="connsiteX47" fmla="*/ 158750 w 330200"/>
                <a:gd name="connsiteY47" fmla="*/ 95250 h 330200"/>
                <a:gd name="connsiteX48" fmla="*/ 158750 w 330200"/>
                <a:gd name="connsiteY48" fmla="*/ 158750 h 330200"/>
                <a:gd name="connsiteX49" fmla="*/ 90487 w 330200"/>
                <a:gd name="connsiteY49" fmla="*/ 158750 h 330200"/>
                <a:gd name="connsiteX50" fmla="*/ 96927 w 330200"/>
                <a:gd name="connsiteY50" fmla="*/ 95250 h 330200"/>
                <a:gd name="connsiteX51" fmla="*/ 15478 w 330200"/>
                <a:gd name="connsiteY51" fmla="*/ 95250 h 330200"/>
                <a:gd name="connsiteX52" fmla="*/ 82550 w 330200"/>
                <a:gd name="connsiteY52" fmla="*/ 95250 h 330200"/>
                <a:gd name="connsiteX53" fmla="*/ 76101 w 330200"/>
                <a:gd name="connsiteY53" fmla="*/ 158750 h 330200"/>
                <a:gd name="connsiteX54" fmla="*/ 0 w 330200"/>
                <a:gd name="connsiteY54" fmla="*/ 158750 h 330200"/>
                <a:gd name="connsiteX55" fmla="*/ 15478 w 330200"/>
                <a:gd name="connsiteY55" fmla="*/ 95250 h 330200"/>
                <a:gd name="connsiteX56" fmla="*/ 206375 w 330200"/>
                <a:gd name="connsiteY56" fmla="*/ 4762 h 330200"/>
                <a:gd name="connsiteX57" fmla="*/ 307975 w 330200"/>
                <a:gd name="connsiteY57" fmla="*/ 80962 h 330200"/>
                <a:gd name="connsiteX58" fmla="*/ 243671 w 330200"/>
                <a:gd name="connsiteY58" fmla="*/ 80962 h 330200"/>
                <a:gd name="connsiteX59" fmla="*/ 206375 w 330200"/>
                <a:gd name="connsiteY59" fmla="*/ 4762 h 330200"/>
                <a:gd name="connsiteX60" fmla="*/ 123825 w 330200"/>
                <a:gd name="connsiteY60" fmla="*/ 4762 h 330200"/>
                <a:gd name="connsiteX61" fmla="*/ 85946 w 330200"/>
                <a:gd name="connsiteY61" fmla="*/ 80962 h 330200"/>
                <a:gd name="connsiteX62" fmla="*/ 20637 w 330200"/>
                <a:gd name="connsiteY62" fmla="*/ 80962 h 330200"/>
                <a:gd name="connsiteX63" fmla="*/ 123825 w 330200"/>
                <a:gd name="connsiteY63" fmla="*/ 4762 h 330200"/>
                <a:gd name="connsiteX64" fmla="*/ 171450 w 330200"/>
                <a:gd name="connsiteY64" fmla="*/ 0 h 330200"/>
                <a:gd name="connsiteX65" fmla="*/ 230188 w 330200"/>
                <a:gd name="connsiteY65" fmla="*/ 80963 h 330200"/>
                <a:gd name="connsiteX66" fmla="*/ 171450 w 330200"/>
                <a:gd name="connsiteY66" fmla="*/ 80963 h 330200"/>
                <a:gd name="connsiteX67" fmla="*/ 171450 w 330200"/>
                <a:gd name="connsiteY67" fmla="*/ 0 h 330200"/>
                <a:gd name="connsiteX68" fmla="*/ 158750 w 330200"/>
                <a:gd name="connsiteY68" fmla="*/ 0 h 330200"/>
                <a:gd name="connsiteX69" fmla="*/ 158750 w 330200"/>
                <a:gd name="connsiteY69" fmla="*/ 80963 h 330200"/>
                <a:gd name="connsiteX70" fmla="*/ 100012 w 330200"/>
                <a:gd name="connsiteY70" fmla="*/ 80963 h 330200"/>
                <a:gd name="connsiteX71" fmla="*/ 158750 w 330200"/>
                <a:gd name="connsiteY71"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330200" h="330200">
                  <a:moveTo>
                    <a:pt x="243671" y="249237"/>
                  </a:moveTo>
                  <a:lnTo>
                    <a:pt x="307975" y="249237"/>
                  </a:lnTo>
                  <a:cubicBezTo>
                    <a:pt x="284826" y="286691"/>
                    <a:pt x="248816" y="315105"/>
                    <a:pt x="206375" y="325437"/>
                  </a:cubicBezTo>
                  <a:cubicBezTo>
                    <a:pt x="221808" y="308647"/>
                    <a:pt x="235955" y="282817"/>
                    <a:pt x="243671" y="249237"/>
                  </a:cubicBezTo>
                  <a:close/>
                  <a:moveTo>
                    <a:pt x="171450" y="249237"/>
                  </a:moveTo>
                  <a:lnTo>
                    <a:pt x="230188" y="249237"/>
                  </a:lnTo>
                  <a:cubicBezTo>
                    <a:pt x="218441" y="294217"/>
                    <a:pt x="197556" y="325060"/>
                    <a:pt x="171450" y="330200"/>
                  </a:cubicBezTo>
                  <a:cubicBezTo>
                    <a:pt x="171450" y="330200"/>
                    <a:pt x="171450" y="330200"/>
                    <a:pt x="171450" y="249237"/>
                  </a:cubicBezTo>
                  <a:close/>
                  <a:moveTo>
                    <a:pt x="100012" y="249237"/>
                  </a:moveTo>
                  <a:cubicBezTo>
                    <a:pt x="100012" y="249237"/>
                    <a:pt x="100012" y="249237"/>
                    <a:pt x="158750" y="249237"/>
                  </a:cubicBezTo>
                  <a:cubicBezTo>
                    <a:pt x="158750" y="249237"/>
                    <a:pt x="158750" y="249237"/>
                    <a:pt x="158750" y="330200"/>
                  </a:cubicBezTo>
                  <a:cubicBezTo>
                    <a:pt x="133949" y="325060"/>
                    <a:pt x="111759" y="294217"/>
                    <a:pt x="100012" y="249237"/>
                  </a:cubicBezTo>
                  <a:close/>
                  <a:moveTo>
                    <a:pt x="20637" y="249237"/>
                  </a:moveTo>
                  <a:cubicBezTo>
                    <a:pt x="20637" y="249237"/>
                    <a:pt x="20637" y="249237"/>
                    <a:pt x="85946" y="249237"/>
                  </a:cubicBezTo>
                  <a:cubicBezTo>
                    <a:pt x="93783" y="282817"/>
                    <a:pt x="108151" y="308647"/>
                    <a:pt x="123825" y="325437"/>
                  </a:cubicBezTo>
                  <a:cubicBezTo>
                    <a:pt x="80721" y="315105"/>
                    <a:pt x="44148" y="286691"/>
                    <a:pt x="20637" y="249237"/>
                  </a:cubicBezTo>
                  <a:close/>
                  <a:moveTo>
                    <a:pt x="254099" y="171450"/>
                  </a:moveTo>
                  <a:cubicBezTo>
                    <a:pt x="254099" y="171450"/>
                    <a:pt x="254099" y="171450"/>
                    <a:pt x="330200" y="171450"/>
                  </a:cubicBezTo>
                  <a:cubicBezTo>
                    <a:pt x="328910" y="194776"/>
                    <a:pt x="323751" y="215511"/>
                    <a:pt x="314722" y="234950"/>
                  </a:cubicBezTo>
                  <a:cubicBezTo>
                    <a:pt x="314722" y="234950"/>
                    <a:pt x="314722" y="234950"/>
                    <a:pt x="247650" y="234950"/>
                  </a:cubicBezTo>
                  <a:cubicBezTo>
                    <a:pt x="251520" y="215511"/>
                    <a:pt x="252810" y="194776"/>
                    <a:pt x="254099" y="171450"/>
                  </a:cubicBezTo>
                  <a:close/>
                  <a:moveTo>
                    <a:pt x="171450" y="171450"/>
                  </a:moveTo>
                  <a:cubicBezTo>
                    <a:pt x="171450" y="171450"/>
                    <a:pt x="171450" y="171450"/>
                    <a:pt x="239713" y="171450"/>
                  </a:cubicBezTo>
                  <a:cubicBezTo>
                    <a:pt x="239713" y="194776"/>
                    <a:pt x="237137" y="215511"/>
                    <a:pt x="233273" y="234950"/>
                  </a:cubicBezTo>
                  <a:cubicBezTo>
                    <a:pt x="233273" y="234950"/>
                    <a:pt x="233273" y="234950"/>
                    <a:pt x="171450" y="234950"/>
                  </a:cubicBezTo>
                  <a:cubicBezTo>
                    <a:pt x="171450" y="234950"/>
                    <a:pt x="171450" y="234950"/>
                    <a:pt x="171450" y="171450"/>
                  </a:cubicBezTo>
                  <a:close/>
                  <a:moveTo>
                    <a:pt x="90487" y="171450"/>
                  </a:moveTo>
                  <a:cubicBezTo>
                    <a:pt x="90487" y="171450"/>
                    <a:pt x="90487" y="171450"/>
                    <a:pt x="158750" y="171450"/>
                  </a:cubicBezTo>
                  <a:cubicBezTo>
                    <a:pt x="158750" y="171450"/>
                    <a:pt x="158750" y="171450"/>
                    <a:pt x="158750" y="234950"/>
                  </a:cubicBezTo>
                  <a:cubicBezTo>
                    <a:pt x="158750" y="234950"/>
                    <a:pt x="158750" y="234950"/>
                    <a:pt x="96927" y="234950"/>
                  </a:cubicBezTo>
                  <a:cubicBezTo>
                    <a:pt x="93063" y="215511"/>
                    <a:pt x="90487" y="194776"/>
                    <a:pt x="90487" y="171450"/>
                  </a:cubicBezTo>
                  <a:close/>
                  <a:moveTo>
                    <a:pt x="0" y="171450"/>
                  </a:moveTo>
                  <a:lnTo>
                    <a:pt x="76101" y="171450"/>
                  </a:lnTo>
                  <a:cubicBezTo>
                    <a:pt x="77390" y="194776"/>
                    <a:pt x="78680" y="215511"/>
                    <a:pt x="82550" y="234950"/>
                  </a:cubicBezTo>
                  <a:cubicBezTo>
                    <a:pt x="82550" y="234950"/>
                    <a:pt x="82550" y="234950"/>
                    <a:pt x="15478" y="234950"/>
                  </a:cubicBezTo>
                  <a:cubicBezTo>
                    <a:pt x="6449" y="215511"/>
                    <a:pt x="1290" y="194776"/>
                    <a:pt x="0" y="171450"/>
                  </a:cubicBezTo>
                  <a:close/>
                  <a:moveTo>
                    <a:pt x="247650" y="95250"/>
                  </a:moveTo>
                  <a:lnTo>
                    <a:pt x="314722" y="95250"/>
                  </a:lnTo>
                  <a:cubicBezTo>
                    <a:pt x="323751" y="114689"/>
                    <a:pt x="328910" y="135423"/>
                    <a:pt x="330200" y="158750"/>
                  </a:cubicBezTo>
                  <a:cubicBezTo>
                    <a:pt x="330200" y="158750"/>
                    <a:pt x="330200" y="158750"/>
                    <a:pt x="254099" y="158750"/>
                  </a:cubicBezTo>
                  <a:cubicBezTo>
                    <a:pt x="252810" y="135423"/>
                    <a:pt x="251520" y="114689"/>
                    <a:pt x="247650" y="95250"/>
                  </a:cubicBezTo>
                  <a:close/>
                  <a:moveTo>
                    <a:pt x="171450" y="95250"/>
                  </a:moveTo>
                  <a:cubicBezTo>
                    <a:pt x="171450" y="95250"/>
                    <a:pt x="171450" y="95250"/>
                    <a:pt x="233273" y="95250"/>
                  </a:cubicBezTo>
                  <a:cubicBezTo>
                    <a:pt x="237137" y="114689"/>
                    <a:pt x="239713" y="135423"/>
                    <a:pt x="239713" y="158750"/>
                  </a:cubicBezTo>
                  <a:cubicBezTo>
                    <a:pt x="239713" y="158750"/>
                    <a:pt x="239713" y="158750"/>
                    <a:pt x="171450" y="158750"/>
                  </a:cubicBezTo>
                  <a:cubicBezTo>
                    <a:pt x="171450" y="158750"/>
                    <a:pt x="171450" y="158750"/>
                    <a:pt x="171450" y="95250"/>
                  </a:cubicBezTo>
                  <a:close/>
                  <a:moveTo>
                    <a:pt x="96927" y="95250"/>
                  </a:moveTo>
                  <a:cubicBezTo>
                    <a:pt x="158750" y="95250"/>
                    <a:pt x="158750" y="95250"/>
                    <a:pt x="158750" y="95250"/>
                  </a:cubicBezTo>
                  <a:cubicBezTo>
                    <a:pt x="158750" y="158750"/>
                    <a:pt x="158750" y="158750"/>
                    <a:pt x="158750" y="158750"/>
                  </a:cubicBezTo>
                  <a:cubicBezTo>
                    <a:pt x="90487" y="158750"/>
                    <a:pt x="90487" y="158750"/>
                    <a:pt x="90487" y="158750"/>
                  </a:cubicBezTo>
                  <a:cubicBezTo>
                    <a:pt x="90487" y="135423"/>
                    <a:pt x="93063" y="114689"/>
                    <a:pt x="96927" y="95250"/>
                  </a:cubicBezTo>
                  <a:close/>
                  <a:moveTo>
                    <a:pt x="15478" y="95250"/>
                  </a:moveTo>
                  <a:lnTo>
                    <a:pt x="82550" y="95250"/>
                  </a:lnTo>
                  <a:cubicBezTo>
                    <a:pt x="78680" y="114689"/>
                    <a:pt x="77390" y="135423"/>
                    <a:pt x="76101" y="158750"/>
                  </a:cubicBezTo>
                  <a:cubicBezTo>
                    <a:pt x="76101" y="158750"/>
                    <a:pt x="76101" y="158750"/>
                    <a:pt x="0" y="158750"/>
                  </a:cubicBezTo>
                  <a:cubicBezTo>
                    <a:pt x="1290" y="135423"/>
                    <a:pt x="6449" y="114689"/>
                    <a:pt x="15478" y="95250"/>
                  </a:cubicBezTo>
                  <a:close/>
                  <a:moveTo>
                    <a:pt x="206375" y="4762"/>
                  </a:moveTo>
                  <a:cubicBezTo>
                    <a:pt x="248816" y="15094"/>
                    <a:pt x="286112" y="43508"/>
                    <a:pt x="307975" y="80962"/>
                  </a:cubicBezTo>
                  <a:cubicBezTo>
                    <a:pt x="307975" y="80962"/>
                    <a:pt x="307975" y="80962"/>
                    <a:pt x="243671" y="80962"/>
                  </a:cubicBezTo>
                  <a:cubicBezTo>
                    <a:pt x="235955" y="47382"/>
                    <a:pt x="221808" y="21552"/>
                    <a:pt x="206375" y="4762"/>
                  </a:cubicBezTo>
                  <a:close/>
                  <a:moveTo>
                    <a:pt x="123825" y="4762"/>
                  </a:moveTo>
                  <a:cubicBezTo>
                    <a:pt x="108151" y="21552"/>
                    <a:pt x="93783" y="47382"/>
                    <a:pt x="85946" y="80962"/>
                  </a:cubicBezTo>
                  <a:lnTo>
                    <a:pt x="20637" y="80962"/>
                  </a:lnTo>
                  <a:cubicBezTo>
                    <a:pt x="44148" y="43508"/>
                    <a:pt x="80721" y="15094"/>
                    <a:pt x="123825" y="4762"/>
                  </a:cubicBezTo>
                  <a:close/>
                  <a:moveTo>
                    <a:pt x="171450" y="0"/>
                  </a:moveTo>
                  <a:cubicBezTo>
                    <a:pt x="197556" y="5140"/>
                    <a:pt x="218441" y="35983"/>
                    <a:pt x="230188" y="80963"/>
                  </a:cubicBezTo>
                  <a:lnTo>
                    <a:pt x="171450" y="80963"/>
                  </a:lnTo>
                  <a:cubicBezTo>
                    <a:pt x="171450" y="80963"/>
                    <a:pt x="171450" y="80963"/>
                    <a:pt x="171450" y="0"/>
                  </a:cubicBezTo>
                  <a:close/>
                  <a:moveTo>
                    <a:pt x="158750" y="0"/>
                  </a:moveTo>
                  <a:cubicBezTo>
                    <a:pt x="158750" y="0"/>
                    <a:pt x="158750" y="0"/>
                    <a:pt x="158750" y="80963"/>
                  </a:cubicBezTo>
                  <a:lnTo>
                    <a:pt x="100012" y="80963"/>
                  </a:lnTo>
                  <a:cubicBezTo>
                    <a:pt x="111759" y="35983"/>
                    <a:pt x="133949" y="5140"/>
                    <a:pt x="158750" y="0"/>
                  </a:cubicBezTo>
                  <a:close/>
                </a:path>
              </a:pathLst>
            </a:custGeom>
            <a:solidFill>
              <a:schemeClr val="bg1"/>
            </a:solidFill>
            <a:ln>
              <a:noFill/>
            </a:ln>
          </p:spPr>
          <p:txBody>
            <a:bodyPr/>
            <a:lstStyle/>
            <a:p>
              <a:endParaRPr lang="zh-CN" altLang="en-US"/>
            </a:p>
          </p:txBody>
        </p:sp>
        <p:sp>
          <p:nvSpPr>
            <p:cNvPr id="31" name="statistics-on-laptop_82095"/>
            <p:cNvSpPr>
              <a:spLocks noChangeAspect="1"/>
            </p:cNvSpPr>
            <p:nvPr/>
          </p:nvSpPr>
          <p:spPr bwMode="auto">
            <a:xfrm>
              <a:off x="9845145" y="4155830"/>
              <a:ext cx="436033" cy="372005"/>
            </a:xfrm>
            <a:custGeom>
              <a:avLst/>
              <a:gdLst>
                <a:gd name="connsiteX0" fmla="*/ 9073 w 331788"/>
                <a:gd name="connsiteY0" fmla="*/ 257668 h 283068"/>
                <a:gd name="connsiteX1" fmla="*/ 322716 w 331788"/>
                <a:gd name="connsiteY1" fmla="*/ 257668 h 283068"/>
                <a:gd name="connsiteX2" fmla="*/ 331788 w 331788"/>
                <a:gd name="connsiteY2" fmla="*/ 266558 h 283068"/>
                <a:gd name="connsiteX3" fmla="*/ 331788 w 331788"/>
                <a:gd name="connsiteY3" fmla="*/ 274178 h 283068"/>
                <a:gd name="connsiteX4" fmla="*/ 322716 w 331788"/>
                <a:gd name="connsiteY4" fmla="*/ 283068 h 283068"/>
                <a:gd name="connsiteX5" fmla="*/ 9073 w 331788"/>
                <a:gd name="connsiteY5" fmla="*/ 283068 h 283068"/>
                <a:gd name="connsiteX6" fmla="*/ 0 w 331788"/>
                <a:gd name="connsiteY6" fmla="*/ 274178 h 283068"/>
                <a:gd name="connsiteX7" fmla="*/ 0 w 331788"/>
                <a:gd name="connsiteY7" fmla="*/ 266558 h 283068"/>
                <a:gd name="connsiteX8" fmla="*/ 9073 w 331788"/>
                <a:gd name="connsiteY8" fmla="*/ 257668 h 283068"/>
                <a:gd name="connsiteX9" fmla="*/ 151606 w 331788"/>
                <a:gd name="connsiteY9" fmla="*/ 173530 h 283068"/>
                <a:gd name="connsiteX10" fmla="*/ 128587 w 331788"/>
                <a:gd name="connsiteY10" fmla="*/ 195755 h 283068"/>
                <a:gd name="connsiteX11" fmla="*/ 151606 w 331788"/>
                <a:gd name="connsiteY11" fmla="*/ 217980 h 283068"/>
                <a:gd name="connsiteX12" fmla="*/ 174625 w 331788"/>
                <a:gd name="connsiteY12" fmla="*/ 195755 h 283068"/>
                <a:gd name="connsiteX13" fmla="*/ 151606 w 331788"/>
                <a:gd name="connsiteY13" fmla="*/ 173530 h 283068"/>
                <a:gd name="connsiteX14" fmla="*/ 54769 w 331788"/>
                <a:gd name="connsiteY14" fmla="*/ 173530 h 283068"/>
                <a:gd name="connsiteX15" fmla="*/ 31750 w 331788"/>
                <a:gd name="connsiteY15" fmla="*/ 195755 h 283068"/>
                <a:gd name="connsiteX16" fmla="*/ 54769 w 331788"/>
                <a:gd name="connsiteY16" fmla="*/ 217980 h 283068"/>
                <a:gd name="connsiteX17" fmla="*/ 77788 w 331788"/>
                <a:gd name="connsiteY17" fmla="*/ 195755 h 283068"/>
                <a:gd name="connsiteX18" fmla="*/ 54769 w 331788"/>
                <a:gd name="connsiteY18" fmla="*/ 173530 h 283068"/>
                <a:gd name="connsiteX19" fmla="*/ 273693 w 331788"/>
                <a:gd name="connsiteY19" fmla="*/ 167180 h 283068"/>
                <a:gd name="connsiteX20" fmla="*/ 269832 w 331788"/>
                <a:gd name="connsiteY20" fmla="*/ 168503 h 283068"/>
                <a:gd name="connsiteX21" fmla="*/ 254386 w 331788"/>
                <a:gd name="connsiteY21" fmla="*/ 177763 h 283068"/>
                <a:gd name="connsiteX22" fmla="*/ 250524 w 331788"/>
                <a:gd name="connsiteY22" fmla="*/ 194961 h 283068"/>
                <a:gd name="connsiteX23" fmla="*/ 272406 w 331788"/>
                <a:gd name="connsiteY23" fmla="*/ 214805 h 283068"/>
                <a:gd name="connsiteX24" fmla="*/ 276268 w 331788"/>
                <a:gd name="connsiteY24" fmla="*/ 214805 h 283068"/>
                <a:gd name="connsiteX25" fmla="*/ 291714 w 331788"/>
                <a:gd name="connsiteY25" fmla="*/ 205544 h 283068"/>
                <a:gd name="connsiteX26" fmla="*/ 295575 w 331788"/>
                <a:gd name="connsiteY26" fmla="*/ 188346 h 283068"/>
                <a:gd name="connsiteX27" fmla="*/ 273693 w 331788"/>
                <a:gd name="connsiteY27" fmla="*/ 167180 h 283068"/>
                <a:gd name="connsiteX28" fmla="*/ 35291 w 331788"/>
                <a:gd name="connsiteY28" fmla="*/ 83043 h 283068"/>
                <a:gd name="connsiteX29" fmla="*/ 59654 w 331788"/>
                <a:gd name="connsiteY29" fmla="*/ 83043 h 283068"/>
                <a:gd name="connsiteX30" fmla="*/ 63500 w 331788"/>
                <a:gd name="connsiteY30" fmla="*/ 86445 h 283068"/>
                <a:gd name="connsiteX31" fmla="*/ 59654 w 331788"/>
                <a:gd name="connsiteY31" fmla="*/ 90981 h 283068"/>
                <a:gd name="connsiteX32" fmla="*/ 35291 w 331788"/>
                <a:gd name="connsiteY32" fmla="*/ 90981 h 283068"/>
                <a:gd name="connsiteX33" fmla="*/ 30162 w 331788"/>
                <a:gd name="connsiteY33" fmla="*/ 86445 h 283068"/>
                <a:gd name="connsiteX34" fmla="*/ 35291 w 331788"/>
                <a:gd name="connsiteY34" fmla="*/ 83043 h 283068"/>
                <a:gd name="connsiteX35" fmla="*/ 35291 w 331788"/>
                <a:gd name="connsiteY35" fmla="*/ 63993 h 283068"/>
                <a:gd name="connsiteX36" fmla="*/ 59654 w 331788"/>
                <a:gd name="connsiteY36" fmla="*/ 63993 h 283068"/>
                <a:gd name="connsiteX37" fmla="*/ 63500 w 331788"/>
                <a:gd name="connsiteY37" fmla="*/ 67962 h 283068"/>
                <a:gd name="connsiteX38" fmla="*/ 59654 w 331788"/>
                <a:gd name="connsiteY38" fmla="*/ 71931 h 283068"/>
                <a:gd name="connsiteX39" fmla="*/ 35291 w 331788"/>
                <a:gd name="connsiteY39" fmla="*/ 71931 h 283068"/>
                <a:gd name="connsiteX40" fmla="*/ 30162 w 331788"/>
                <a:gd name="connsiteY40" fmla="*/ 67962 h 283068"/>
                <a:gd name="connsiteX41" fmla="*/ 35291 w 331788"/>
                <a:gd name="connsiteY41" fmla="*/ 63993 h 283068"/>
                <a:gd name="connsiteX42" fmla="*/ 270802 w 331788"/>
                <a:gd name="connsiteY42" fmla="*/ 48118 h 283068"/>
                <a:gd name="connsiteX43" fmla="*/ 274638 w 331788"/>
                <a:gd name="connsiteY43" fmla="*/ 52014 h 283068"/>
                <a:gd name="connsiteX44" fmla="*/ 270802 w 331788"/>
                <a:gd name="connsiteY44" fmla="*/ 55911 h 283068"/>
                <a:gd name="connsiteX45" fmla="*/ 233716 w 331788"/>
                <a:gd name="connsiteY45" fmla="*/ 62406 h 283068"/>
                <a:gd name="connsiteX46" fmla="*/ 232437 w 331788"/>
                <a:gd name="connsiteY46" fmla="*/ 62406 h 283068"/>
                <a:gd name="connsiteX47" fmla="*/ 228600 w 331788"/>
                <a:gd name="connsiteY47" fmla="*/ 58509 h 283068"/>
                <a:gd name="connsiteX48" fmla="*/ 232437 w 331788"/>
                <a:gd name="connsiteY48" fmla="*/ 54612 h 283068"/>
                <a:gd name="connsiteX49" fmla="*/ 270802 w 331788"/>
                <a:gd name="connsiteY49" fmla="*/ 48118 h 283068"/>
                <a:gd name="connsiteX50" fmla="*/ 130847 w 331788"/>
                <a:gd name="connsiteY50" fmla="*/ 44943 h 283068"/>
                <a:gd name="connsiteX51" fmla="*/ 156492 w 331788"/>
                <a:gd name="connsiteY51" fmla="*/ 44943 h 283068"/>
                <a:gd name="connsiteX52" fmla="*/ 160338 w 331788"/>
                <a:gd name="connsiteY52" fmla="*/ 48912 h 283068"/>
                <a:gd name="connsiteX53" fmla="*/ 156492 w 331788"/>
                <a:gd name="connsiteY53" fmla="*/ 52881 h 283068"/>
                <a:gd name="connsiteX54" fmla="*/ 130847 w 331788"/>
                <a:gd name="connsiteY54" fmla="*/ 52881 h 283068"/>
                <a:gd name="connsiteX55" fmla="*/ 127000 w 331788"/>
                <a:gd name="connsiteY55" fmla="*/ 48912 h 283068"/>
                <a:gd name="connsiteX56" fmla="*/ 130847 w 331788"/>
                <a:gd name="connsiteY56" fmla="*/ 44943 h 283068"/>
                <a:gd name="connsiteX57" fmla="*/ 35291 w 331788"/>
                <a:gd name="connsiteY57" fmla="*/ 44943 h 283068"/>
                <a:gd name="connsiteX58" fmla="*/ 59654 w 331788"/>
                <a:gd name="connsiteY58" fmla="*/ 44943 h 283068"/>
                <a:gd name="connsiteX59" fmla="*/ 63500 w 331788"/>
                <a:gd name="connsiteY59" fmla="*/ 48912 h 283068"/>
                <a:gd name="connsiteX60" fmla="*/ 59654 w 331788"/>
                <a:gd name="connsiteY60" fmla="*/ 52881 h 283068"/>
                <a:gd name="connsiteX61" fmla="*/ 35291 w 331788"/>
                <a:gd name="connsiteY61" fmla="*/ 52881 h 283068"/>
                <a:gd name="connsiteX62" fmla="*/ 30162 w 331788"/>
                <a:gd name="connsiteY62" fmla="*/ 48912 h 283068"/>
                <a:gd name="connsiteX63" fmla="*/ 35291 w 331788"/>
                <a:gd name="connsiteY63" fmla="*/ 44943 h 283068"/>
                <a:gd name="connsiteX64" fmla="*/ 254763 w 331788"/>
                <a:gd name="connsiteY64" fmla="*/ 33513 h 283068"/>
                <a:gd name="connsiteX65" fmla="*/ 258763 w 331788"/>
                <a:gd name="connsiteY65" fmla="*/ 36053 h 283068"/>
                <a:gd name="connsiteX66" fmla="*/ 256096 w 331788"/>
                <a:gd name="connsiteY66" fmla="*/ 41133 h 283068"/>
                <a:gd name="connsiteX67" fmla="*/ 230759 w 331788"/>
                <a:gd name="connsiteY67" fmla="*/ 43673 h 283068"/>
                <a:gd name="connsiteX68" fmla="*/ 229426 w 331788"/>
                <a:gd name="connsiteY68" fmla="*/ 44943 h 283068"/>
                <a:gd name="connsiteX69" fmla="*/ 225425 w 331788"/>
                <a:gd name="connsiteY69" fmla="*/ 41133 h 283068"/>
                <a:gd name="connsiteX70" fmla="*/ 229426 w 331788"/>
                <a:gd name="connsiteY70" fmla="*/ 36053 h 283068"/>
                <a:gd name="connsiteX71" fmla="*/ 254763 w 331788"/>
                <a:gd name="connsiteY71" fmla="*/ 33513 h 283068"/>
                <a:gd name="connsiteX72" fmla="*/ 129899 w 331788"/>
                <a:gd name="connsiteY72" fmla="*/ 27480 h 283068"/>
                <a:gd name="connsiteX73" fmla="*/ 122237 w 331788"/>
                <a:gd name="connsiteY73" fmla="*/ 35250 h 283068"/>
                <a:gd name="connsiteX74" fmla="*/ 122237 w 331788"/>
                <a:gd name="connsiteY74" fmla="*/ 118134 h 283068"/>
                <a:gd name="connsiteX75" fmla="*/ 129899 w 331788"/>
                <a:gd name="connsiteY75" fmla="*/ 125905 h 283068"/>
                <a:gd name="connsiteX76" fmla="*/ 173314 w 331788"/>
                <a:gd name="connsiteY76" fmla="*/ 125905 h 283068"/>
                <a:gd name="connsiteX77" fmla="*/ 180975 w 331788"/>
                <a:gd name="connsiteY77" fmla="*/ 118134 h 283068"/>
                <a:gd name="connsiteX78" fmla="*/ 180975 w 331788"/>
                <a:gd name="connsiteY78" fmla="*/ 35250 h 283068"/>
                <a:gd name="connsiteX79" fmla="*/ 173314 w 331788"/>
                <a:gd name="connsiteY79" fmla="*/ 27480 h 283068"/>
                <a:gd name="connsiteX80" fmla="*/ 129899 w 331788"/>
                <a:gd name="connsiteY80" fmla="*/ 27480 h 283068"/>
                <a:gd name="connsiteX81" fmla="*/ 33101 w 331788"/>
                <a:gd name="connsiteY81" fmla="*/ 27480 h 283068"/>
                <a:gd name="connsiteX82" fmla="*/ 25400 w 331788"/>
                <a:gd name="connsiteY82" fmla="*/ 35250 h 283068"/>
                <a:gd name="connsiteX83" fmla="*/ 25400 w 331788"/>
                <a:gd name="connsiteY83" fmla="*/ 118134 h 283068"/>
                <a:gd name="connsiteX84" fmla="*/ 33101 w 331788"/>
                <a:gd name="connsiteY84" fmla="*/ 125905 h 283068"/>
                <a:gd name="connsiteX85" fmla="*/ 76741 w 331788"/>
                <a:gd name="connsiteY85" fmla="*/ 125905 h 283068"/>
                <a:gd name="connsiteX86" fmla="*/ 85725 w 331788"/>
                <a:gd name="connsiteY86" fmla="*/ 118134 h 283068"/>
                <a:gd name="connsiteX87" fmla="*/ 85725 w 331788"/>
                <a:gd name="connsiteY87" fmla="*/ 35250 h 283068"/>
                <a:gd name="connsiteX88" fmla="*/ 76741 w 331788"/>
                <a:gd name="connsiteY88" fmla="*/ 27480 h 283068"/>
                <a:gd name="connsiteX89" fmla="*/ 33101 w 331788"/>
                <a:gd name="connsiteY89" fmla="*/ 27480 h 283068"/>
                <a:gd name="connsiteX90" fmla="*/ 269847 w 331788"/>
                <a:gd name="connsiteY90" fmla="*/ 22427 h 283068"/>
                <a:gd name="connsiteX91" fmla="*/ 225341 w 331788"/>
                <a:gd name="connsiteY91" fmla="*/ 28912 h 283068"/>
                <a:gd name="connsiteX92" fmla="*/ 218796 w 331788"/>
                <a:gd name="connsiteY92" fmla="*/ 37992 h 283068"/>
                <a:gd name="connsiteX93" fmla="*/ 230577 w 331788"/>
                <a:gd name="connsiteY93" fmla="*/ 119710 h 283068"/>
                <a:gd name="connsiteX94" fmla="*/ 239740 w 331788"/>
                <a:gd name="connsiteY94" fmla="*/ 126196 h 283068"/>
                <a:gd name="connsiteX95" fmla="*/ 285555 w 331788"/>
                <a:gd name="connsiteY95" fmla="*/ 119710 h 283068"/>
                <a:gd name="connsiteX96" fmla="*/ 292100 w 331788"/>
                <a:gd name="connsiteY96" fmla="*/ 110630 h 283068"/>
                <a:gd name="connsiteX97" fmla="*/ 279010 w 331788"/>
                <a:gd name="connsiteY97" fmla="*/ 28912 h 283068"/>
                <a:gd name="connsiteX98" fmla="*/ 269847 w 331788"/>
                <a:gd name="connsiteY98" fmla="*/ 22427 h 283068"/>
                <a:gd name="connsiteX99" fmla="*/ 122734 w 331788"/>
                <a:gd name="connsiteY99" fmla="*/ 6843 h 283068"/>
                <a:gd name="connsiteX100" fmla="*/ 182067 w 331788"/>
                <a:gd name="connsiteY100" fmla="*/ 6843 h 283068"/>
                <a:gd name="connsiteX101" fmla="*/ 193675 w 331788"/>
                <a:gd name="connsiteY101" fmla="*/ 18481 h 283068"/>
                <a:gd name="connsiteX102" fmla="*/ 193675 w 331788"/>
                <a:gd name="connsiteY102" fmla="*/ 224099 h 283068"/>
                <a:gd name="connsiteX103" fmla="*/ 182067 w 331788"/>
                <a:gd name="connsiteY103" fmla="*/ 237031 h 283068"/>
                <a:gd name="connsiteX104" fmla="*/ 122734 w 331788"/>
                <a:gd name="connsiteY104" fmla="*/ 237031 h 283068"/>
                <a:gd name="connsiteX105" fmla="*/ 111125 w 331788"/>
                <a:gd name="connsiteY105" fmla="*/ 224099 h 283068"/>
                <a:gd name="connsiteX106" fmla="*/ 111125 w 331788"/>
                <a:gd name="connsiteY106" fmla="*/ 18481 h 283068"/>
                <a:gd name="connsiteX107" fmla="*/ 122734 w 331788"/>
                <a:gd name="connsiteY107" fmla="*/ 6843 h 283068"/>
                <a:gd name="connsiteX108" fmla="*/ 25847 w 331788"/>
                <a:gd name="connsiteY108" fmla="*/ 6843 h 283068"/>
                <a:gd name="connsiteX109" fmla="*/ 85006 w 331788"/>
                <a:gd name="connsiteY109" fmla="*/ 6843 h 283068"/>
                <a:gd name="connsiteX110" fmla="*/ 96838 w 331788"/>
                <a:gd name="connsiteY110" fmla="*/ 18481 h 283068"/>
                <a:gd name="connsiteX111" fmla="*/ 96838 w 331788"/>
                <a:gd name="connsiteY111" fmla="*/ 224099 h 283068"/>
                <a:gd name="connsiteX112" fmla="*/ 85006 w 331788"/>
                <a:gd name="connsiteY112" fmla="*/ 237031 h 283068"/>
                <a:gd name="connsiteX113" fmla="*/ 25847 w 331788"/>
                <a:gd name="connsiteY113" fmla="*/ 237031 h 283068"/>
                <a:gd name="connsiteX114" fmla="*/ 12700 w 331788"/>
                <a:gd name="connsiteY114" fmla="*/ 224099 h 283068"/>
                <a:gd name="connsiteX115" fmla="*/ 12700 w 331788"/>
                <a:gd name="connsiteY115" fmla="*/ 18481 h 283068"/>
                <a:gd name="connsiteX116" fmla="*/ 25847 w 331788"/>
                <a:gd name="connsiteY116" fmla="*/ 6843 h 283068"/>
                <a:gd name="connsiteX117" fmla="*/ 273627 w 331788"/>
                <a:gd name="connsiteY117" fmla="*/ 199 h 283068"/>
                <a:gd name="connsiteX118" fmla="*/ 287915 w 331788"/>
                <a:gd name="connsiteY118" fmla="*/ 10552 h 283068"/>
                <a:gd name="connsiteX119" fmla="*/ 317788 w 331788"/>
                <a:gd name="connsiteY119" fmla="*/ 213735 h 283068"/>
                <a:gd name="connsiteX120" fmla="*/ 308696 w 331788"/>
                <a:gd name="connsiteY120" fmla="*/ 227971 h 283068"/>
                <a:gd name="connsiteX121" fmla="*/ 250247 w 331788"/>
                <a:gd name="connsiteY121" fmla="*/ 237030 h 283068"/>
                <a:gd name="connsiteX122" fmla="*/ 237259 w 331788"/>
                <a:gd name="connsiteY122" fmla="*/ 226676 h 283068"/>
                <a:gd name="connsiteX123" fmla="*/ 206086 w 331788"/>
                <a:gd name="connsiteY123" fmla="*/ 22200 h 283068"/>
                <a:gd name="connsiteX124" fmla="*/ 215178 w 331788"/>
                <a:gd name="connsiteY124" fmla="*/ 9258 h 283068"/>
                <a:gd name="connsiteX125" fmla="*/ 273627 w 331788"/>
                <a:gd name="connsiteY125" fmla="*/ 199 h 283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331788" h="283068">
                  <a:moveTo>
                    <a:pt x="9073" y="257668"/>
                  </a:moveTo>
                  <a:cubicBezTo>
                    <a:pt x="322716" y="257668"/>
                    <a:pt x="322716" y="257668"/>
                    <a:pt x="322716" y="257668"/>
                  </a:cubicBezTo>
                  <a:cubicBezTo>
                    <a:pt x="327900" y="257668"/>
                    <a:pt x="331788" y="261478"/>
                    <a:pt x="331788" y="266558"/>
                  </a:cubicBezTo>
                  <a:lnTo>
                    <a:pt x="331788" y="274178"/>
                  </a:lnTo>
                  <a:cubicBezTo>
                    <a:pt x="331788" y="279258"/>
                    <a:pt x="327900" y="283068"/>
                    <a:pt x="322716" y="283068"/>
                  </a:cubicBezTo>
                  <a:cubicBezTo>
                    <a:pt x="9073" y="283068"/>
                    <a:pt x="9073" y="283068"/>
                    <a:pt x="9073" y="283068"/>
                  </a:cubicBezTo>
                  <a:cubicBezTo>
                    <a:pt x="3888" y="283068"/>
                    <a:pt x="0" y="279258"/>
                    <a:pt x="0" y="274178"/>
                  </a:cubicBezTo>
                  <a:cubicBezTo>
                    <a:pt x="0" y="266558"/>
                    <a:pt x="0" y="266558"/>
                    <a:pt x="0" y="266558"/>
                  </a:cubicBezTo>
                  <a:cubicBezTo>
                    <a:pt x="0" y="261478"/>
                    <a:pt x="3888" y="257668"/>
                    <a:pt x="9073" y="257668"/>
                  </a:cubicBezTo>
                  <a:close/>
                  <a:moveTo>
                    <a:pt x="151606" y="173530"/>
                  </a:moveTo>
                  <a:cubicBezTo>
                    <a:pt x="138893" y="173530"/>
                    <a:pt x="128587" y="183480"/>
                    <a:pt x="128587" y="195755"/>
                  </a:cubicBezTo>
                  <a:cubicBezTo>
                    <a:pt x="128587" y="208030"/>
                    <a:pt x="138893" y="217980"/>
                    <a:pt x="151606" y="217980"/>
                  </a:cubicBezTo>
                  <a:cubicBezTo>
                    <a:pt x="164319" y="217980"/>
                    <a:pt x="174625" y="208030"/>
                    <a:pt x="174625" y="195755"/>
                  </a:cubicBezTo>
                  <a:cubicBezTo>
                    <a:pt x="174625" y="183480"/>
                    <a:pt x="164319" y="173530"/>
                    <a:pt x="151606" y="173530"/>
                  </a:cubicBezTo>
                  <a:close/>
                  <a:moveTo>
                    <a:pt x="54769" y="173530"/>
                  </a:moveTo>
                  <a:cubicBezTo>
                    <a:pt x="42056" y="173530"/>
                    <a:pt x="31750" y="183480"/>
                    <a:pt x="31750" y="195755"/>
                  </a:cubicBezTo>
                  <a:cubicBezTo>
                    <a:pt x="31750" y="208030"/>
                    <a:pt x="42056" y="217980"/>
                    <a:pt x="54769" y="217980"/>
                  </a:cubicBezTo>
                  <a:cubicBezTo>
                    <a:pt x="67482" y="217980"/>
                    <a:pt x="77788" y="208030"/>
                    <a:pt x="77788" y="195755"/>
                  </a:cubicBezTo>
                  <a:cubicBezTo>
                    <a:pt x="77788" y="183480"/>
                    <a:pt x="67482" y="173530"/>
                    <a:pt x="54769" y="173530"/>
                  </a:cubicBezTo>
                  <a:close/>
                  <a:moveTo>
                    <a:pt x="273693" y="167180"/>
                  </a:moveTo>
                  <a:cubicBezTo>
                    <a:pt x="272406" y="167180"/>
                    <a:pt x="271119" y="167180"/>
                    <a:pt x="269832" y="168503"/>
                  </a:cubicBezTo>
                  <a:cubicBezTo>
                    <a:pt x="263396" y="168503"/>
                    <a:pt x="258247" y="172471"/>
                    <a:pt x="254386" y="177763"/>
                  </a:cubicBezTo>
                  <a:cubicBezTo>
                    <a:pt x="250524" y="183055"/>
                    <a:pt x="249237" y="188346"/>
                    <a:pt x="250524" y="194961"/>
                  </a:cubicBezTo>
                  <a:cubicBezTo>
                    <a:pt x="251812" y="206867"/>
                    <a:pt x="262109" y="214805"/>
                    <a:pt x="272406" y="214805"/>
                  </a:cubicBezTo>
                  <a:cubicBezTo>
                    <a:pt x="273693" y="214805"/>
                    <a:pt x="274980" y="214805"/>
                    <a:pt x="276268" y="214805"/>
                  </a:cubicBezTo>
                  <a:cubicBezTo>
                    <a:pt x="282703" y="213482"/>
                    <a:pt x="287852" y="210836"/>
                    <a:pt x="291714" y="205544"/>
                  </a:cubicBezTo>
                  <a:cubicBezTo>
                    <a:pt x="295575" y="200253"/>
                    <a:pt x="296862" y="193638"/>
                    <a:pt x="295575" y="188346"/>
                  </a:cubicBezTo>
                  <a:cubicBezTo>
                    <a:pt x="294288" y="176440"/>
                    <a:pt x="283991" y="167180"/>
                    <a:pt x="273693" y="167180"/>
                  </a:cubicBezTo>
                  <a:close/>
                  <a:moveTo>
                    <a:pt x="35291" y="83043"/>
                  </a:moveTo>
                  <a:cubicBezTo>
                    <a:pt x="59654" y="83043"/>
                    <a:pt x="59654" y="83043"/>
                    <a:pt x="59654" y="83043"/>
                  </a:cubicBezTo>
                  <a:cubicBezTo>
                    <a:pt x="60936" y="83043"/>
                    <a:pt x="63500" y="85311"/>
                    <a:pt x="63500" y="86445"/>
                  </a:cubicBezTo>
                  <a:cubicBezTo>
                    <a:pt x="63500" y="88713"/>
                    <a:pt x="60936" y="90981"/>
                    <a:pt x="59654" y="90981"/>
                  </a:cubicBezTo>
                  <a:cubicBezTo>
                    <a:pt x="35291" y="90981"/>
                    <a:pt x="35291" y="90981"/>
                    <a:pt x="35291" y="90981"/>
                  </a:cubicBezTo>
                  <a:cubicBezTo>
                    <a:pt x="32727" y="90981"/>
                    <a:pt x="30162" y="88713"/>
                    <a:pt x="30162" y="86445"/>
                  </a:cubicBezTo>
                  <a:cubicBezTo>
                    <a:pt x="30162" y="85311"/>
                    <a:pt x="32727" y="83043"/>
                    <a:pt x="35291" y="83043"/>
                  </a:cubicBezTo>
                  <a:close/>
                  <a:moveTo>
                    <a:pt x="35291" y="63993"/>
                  </a:moveTo>
                  <a:cubicBezTo>
                    <a:pt x="59654" y="63993"/>
                    <a:pt x="59654" y="63993"/>
                    <a:pt x="59654" y="63993"/>
                  </a:cubicBezTo>
                  <a:cubicBezTo>
                    <a:pt x="60936" y="63993"/>
                    <a:pt x="63500" y="65316"/>
                    <a:pt x="63500" y="67962"/>
                  </a:cubicBezTo>
                  <a:cubicBezTo>
                    <a:pt x="63500" y="69285"/>
                    <a:pt x="60936" y="71931"/>
                    <a:pt x="59654" y="71931"/>
                  </a:cubicBezTo>
                  <a:cubicBezTo>
                    <a:pt x="35291" y="71931"/>
                    <a:pt x="35291" y="71931"/>
                    <a:pt x="35291" y="71931"/>
                  </a:cubicBezTo>
                  <a:cubicBezTo>
                    <a:pt x="32727" y="71931"/>
                    <a:pt x="30162" y="69285"/>
                    <a:pt x="30162" y="67962"/>
                  </a:cubicBezTo>
                  <a:cubicBezTo>
                    <a:pt x="30162" y="65316"/>
                    <a:pt x="32727" y="63993"/>
                    <a:pt x="35291" y="63993"/>
                  </a:cubicBezTo>
                  <a:close/>
                  <a:moveTo>
                    <a:pt x="270802" y="48118"/>
                  </a:moveTo>
                  <a:cubicBezTo>
                    <a:pt x="272081" y="48118"/>
                    <a:pt x="274638" y="49417"/>
                    <a:pt x="274638" y="52014"/>
                  </a:cubicBezTo>
                  <a:cubicBezTo>
                    <a:pt x="274638" y="53313"/>
                    <a:pt x="273359" y="55911"/>
                    <a:pt x="270802" y="55911"/>
                  </a:cubicBezTo>
                  <a:cubicBezTo>
                    <a:pt x="233716" y="62406"/>
                    <a:pt x="233716" y="62406"/>
                    <a:pt x="233716" y="62406"/>
                  </a:cubicBezTo>
                  <a:cubicBezTo>
                    <a:pt x="233716" y="62406"/>
                    <a:pt x="232437" y="62406"/>
                    <a:pt x="232437" y="62406"/>
                  </a:cubicBezTo>
                  <a:cubicBezTo>
                    <a:pt x="231158" y="62406"/>
                    <a:pt x="228600" y="61107"/>
                    <a:pt x="228600" y="58509"/>
                  </a:cubicBezTo>
                  <a:cubicBezTo>
                    <a:pt x="228600" y="55911"/>
                    <a:pt x="229879" y="54612"/>
                    <a:pt x="232437" y="54612"/>
                  </a:cubicBezTo>
                  <a:cubicBezTo>
                    <a:pt x="270802" y="48118"/>
                    <a:pt x="270802" y="48118"/>
                    <a:pt x="270802" y="48118"/>
                  </a:cubicBezTo>
                  <a:close/>
                  <a:moveTo>
                    <a:pt x="130847" y="44943"/>
                  </a:moveTo>
                  <a:cubicBezTo>
                    <a:pt x="156492" y="44943"/>
                    <a:pt x="156492" y="44943"/>
                    <a:pt x="156492" y="44943"/>
                  </a:cubicBezTo>
                  <a:cubicBezTo>
                    <a:pt x="157774" y="44943"/>
                    <a:pt x="160338" y="46266"/>
                    <a:pt x="160338" y="48912"/>
                  </a:cubicBezTo>
                  <a:cubicBezTo>
                    <a:pt x="160338" y="51558"/>
                    <a:pt x="157774" y="52881"/>
                    <a:pt x="156492" y="52881"/>
                  </a:cubicBezTo>
                  <a:cubicBezTo>
                    <a:pt x="130847" y="52881"/>
                    <a:pt x="130847" y="52881"/>
                    <a:pt x="130847" y="52881"/>
                  </a:cubicBezTo>
                  <a:cubicBezTo>
                    <a:pt x="129565" y="52881"/>
                    <a:pt x="127000" y="51558"/>
                    <a:pt x="127000" y="48912"/>
                  </a:cubicBezTo>
                  <a:cubicBezTo>
                    <a:pt x="127000" y="46266"/>
                    <a:pt x="129565" y="44943"/>
                    <a:pt x="130847" y="44943"/>
                  </a:cubicBezTo>
                  <a:close/>
                  <a:moveTo>
                    <a:pt x="35291" y="44943"/>
                  </a:moveTo>
                  <a:cubicBezTo>
                    <a:pt x="59654" y="44943"/>
                    <a:pt x="59654" y="44943"/>
                    <a:pt x="59654" y="44943"/>
                  </a:cubicBezTo>
                  <a:cubicBezTo>
                    <a:pt x="60936" y="44943"/>
                    <a:pt x="63500" y="46266"/>
                    <a:pt x="63500" y="48912"/>
                  </a:cubicBezTo>
                  <a:cubicBezTo>
                    <a:pt x="63500" y="51558"/>
                    <a:pt x="60936" y="52881"/>
                    <a:pt x="59654" y="52881"/>
                  </a:cubicBezTo>
                  <a:cubicBezTo>
                    <a:pt x="35291" y="52881"/>
                    <a:pt x="35291" y="52881"/>
                    <a:pt x="35291" y="52881"/>
                  </a:cubicBezTo>
                  <a:cubicBezTo>
                    <a:pt x="32727" y="52881"/>
                    <a:pt x="30162" y="51558"/>
                    <a:pt x="30162" y="48912"/>
                  </a:cubicBezTo>
                  <a:cubicBezTo>
                    <a:pt x="30162" y="46266"/>
                    <a:pt x="32727" y="44943"/>
                    <a:pt x="35291" y="44943"/>
                  </a:cubicBezTo>
                  <a:close/>
                  <a:moveTo>
                    <a:pt x="254763" y="33513"/>
                  </a:moveTo>
                  <a:cubicBezTo>
                    <a:pt x="256096" y="32243"/>
                    <a:pt x="258763" y="33513"/>
                    <a:pt x="258763" y="36053"/>
                  </a:cubicBezTo>
                  <a:cubicBezTo>
                    <a:pt x="258763" y="38593"/>
                    <a:pt x="257430" y="39863"/>
                    <a:pt x="256096" y="41133"/>
                  </a:cubicBezTo>
                  <a:cubicBezTo>
                    <a:pt x="230759" y="43673"/>
                    <a:pt x="230759" y="43673"/>
                    <a:pt x="230759" y="43673"/>
                  </a:cubicBezTo>
                  <a:cubicBezTo>
                    <a:pt x="229426" y="44943"/>
                    <a:pt x="229426" y="44943"/>
                    <a:pt x="229426" y="44943"/>
                  </a:cubicBezTo>
                  <a:cubicBezTo>
                    <a:pt x="228092" y="44943"/>
                    <a:pt x="225425" y="42403"/>
                    <a:pt x="225425" y="41133"/>
                  </a:cubicBezTo>
                  <a:cubicBezTo>
                    <a:pt x="225425" y="38593"/>
                    <a:pt x="226759" y="37323"/>
                    <a:pt x="229426" y="36053"/>
                  </a:cubicBezTo>
                  <a:cubicBezTo>
                    <a:pt x="254763" y="33513"/>
                    <a:pt x="254763" y="33513"/>
                    <a:pt x="254763" y="33513"/>
                  </a:cubicBezTo>
                  <a:close/>
                  <a:moveTo>
                    <a:pt x="129899" y="27480"/>
                  </a:moveTo>
                  <a:cubicBezTo>
                    <a:pt x="124791" y="27480"/>
                    <a:pt x="122237" y="31365"/>
                    <a:pt x="122237" y="35250"/>
                  </a:cubicBezTo>
                  <a:cubicBezTo>
                    <a:pt x="122237" y="35250"/>
                    <a:pt x="122237" y="35250"/>
                    <a:pt x="122237" y="118134"/>
                  </a:cubicBezTo>
                  <a:cubicBezTo>
                    <a:pt x="122237" y="122020"/>
                    <a:pt x="124791" y="125905"/>
                    <a:pt x="129899" y="125905"/>
                  </a:cubicBezTo>
                  <a:cubicBezTo>
                    <a:pt x="129899" y="125905"/>
                    <a:pt x="129899" y="125905"/>
                    <a:pt x="173314" y="125905"/>
                  </a:cubicBezTo>
                  <a:cubicBezTo>
                    <a:pt x="178421" y="125905"/>
                    <a:pt x="180975" y="122020"/>
                    <a:pt x="180975" y="118134"/>
                  </a:cubicBezTo>
                  <a:lnTo>
                    <a:pt x="180975" y="35250"/>
                  </a:lnTo>
                  <a:cubicBezTo>
                    <a:pt x="180975" y="31365"/>
                    <a:pt x="178421" y="27480"/>
                    <a:pt x="173314" y="27480"/>
                  </a:cubicBezTo>
                  <a:cubicBezTo>
                    <a:pt x="173314" y="27480"/>
                    <a:pt x="173314" y="27480"/>
                    <a:pt x="129899" y="27480"/>
                  </a:cubicBezTo>
                  <a:close/>
                  <a:moveTo>
                    <a:pt x="33101" y="27480"/>
                  </a:moveTo>
                  <a:cubicBezTo>
                    <a:pt x="27967" y="27480"/>
                    <a:pt x="25400" y="31365"/>
                    <a:pt x="25400" y="35250"/>
                  </a:cubicBezTo>
                  <a:cubicBezTo>
                    <a:pt x="25400" y="35250"/>
                    <a:pt x="25400" y="35250"/>
                    <a:pt x="25400" y="118134"/>
                  </a:cubicBezTo>
                  <a:cubicBezTo>
                    <a:pt x="25400" y="122020"/>
                    <a:pt x="27967" y="125905"/>
                    <a:pt x="33101" y="125905"/>
                  </a:cubicBezTo>
                  <a:cubicBezTo>
                    <a:pt x="33101" y="125905"/>
                    <a:pt x="33101" y="125905"/>
                    <a:pt x="76741" y="125905"/>
                  </a:cubicBezTo>
                  <a:cubicBezTo>
                    <a:pt x="81875" y="125905"/>
                    <a:pt x="85725" y="122020"/>
                    <a:pt x="85725" y="118134"/>
                  </a:cubicBezTo>
                  <a:lnTo>
                    <a:pt x="85725" y="35250"/>
                  </a:lnTo>
                  <a:cubicBezTo>
                    <a:pt x="85725" y="31365"/>
                    <a:pt x="81875" y="27480"/>
                    <a:pt x="76741" y="27480"/>
                  </a:cubicBezTo>
                  <a:cubicBezTo>
                    <a:pt x="76741" y="27480"/>
                    <a:pt x="76741" y="27480"/>
                    <a:pt x="33101" y="27480"/>
                  </a:cubicBezTo>
                  <a:close/>
                  <a:moveTo>
                    <a:pt x="269847" y="22427"/>
                  </a:moveTo>
                  <a:cubicBezTo>
                    <a:pt x="269847" y="22427"/>
                    <a:pt x="269847" y="22427"/>
                    <a:pt x="225341" y="28912"/>
                  </a:cubicBezTo>
                  <a:cubicBezTo>
                    <a:pt x="221414" y="28912"/>
                    <a:pt x="217487" y="32804"/>
                    <a:pt x="218796" y="37992"/>
                  </a:cubicBezTo>
                  <a:cubicBezTo>
                    <a:pt x="218796" y="37992"/>
                    <a:pt x="218796" y="37992"/>
                    <a:pt x="230577" y="119710"/>
                  </a:cubicBezTo>
                  <a:cubicBezTo>
                    <a:pt x="231886" y="123601"/>
                    <a:pt x="235813" y="127493"/>
                    <a:pt x="239740" y="126196"/>
                  </a:cubicBezTo>
                  <a:lnTo>
                    <a:pt x="285555" y="119710"/>
                  </a:lnTo>
                  <a:cubicBezTo>
                    <a:pt x="289482" y="118413"/>
                    <a:pt x="292100" y="114522"/>
                    <a:pt x="292100" y="110630"/>
                  </a:cubicBezTo>
                  <a:cubicBezTo>
                    <a:pt x="292100" y="110630"/>
                    <a:pt x="292100" y="110630"/>
                    <a:pt x="279010" y="28912"/>
                  </a:cubicBezTo>
                  <a:cubicBezTo>
                    <a:pt x="279010" y="23724"/>
                    <a:pt x="275083" y="21130"/>
                    <a:pt x="269847" y="22427"/>
                  </a:cubicBezTo>
                  <a:close/>
                  <a:moveTo>
                    <a:pt x="122734" y="6843"/>
                  </a:moveTo>
                  <a:cubicBezTo>
                    <a:pt x="122734" y="6843"/>
                    <a:pt x="122734" y="6843"/>
                    <a:pt x="182067" y="6843"/>
                  </a:cubicBezTo>
                  <a:cubicBezTo>
                    <a:pt x="188516" y="6843"/>
                    <a:pt x="193675" y="12016"/>
                    <a:pt x="193675" y="18481"/>
                  </a:cubicBezTo>
                  <a:cubicBezTo>
                    <a:pt x="193675" y="18481"/>
                    <a:pt x="193675" y="18481"/>
                    <a:pt x="193675" y="224099"/>
                  </a:cubicBezTo>
                  <a:cubicBezTo>
                    <a:pt x="193675" y="231858"/>
                    <a:pt x="188516" y="237031"/>
                    <a:pt x="182067" y="237031"/>
                  </a:cubicBezTo>
                  <a:cubicBezTo>
                    <a:pt x="182067" y="237031"/>
                    <a:pt x="182067" y="237031"/>
                    <a:pt x="122734" y="237031"/>
                  </a:cubicBezTo>
                  <a:cubicBezTo>
                    <a:pt x="116285" y="237031"/>
                    <a:pt x="111125" y="231858"/>
                    <a:pt x="111125" y="224099"/>
                  </a:cubicBezTo>
                  <a:cubicBezTo>
                    <a:pt x="111125" y="224099"/>
                    <a:pt x="111125" y="224099"/>
                    <a:pt x="111125" y="18481"/>
                  </a:cubicBezTo>
                  <a:cubicBezTo>
                    <a:pt x="111125" y="12016"/>
                    <a:pt x="116285" y="6843"/>
                    <a:pt x="122734" y="6843"/>
                  </a:cubicBezTo>
                  <a:close/>
                  <a:moveTo>
                    <a:pt x="25847" y="6843"/>
                  </a:moveTo>
                  <a:cubicBezTo>
                    <a:pt x="25847" y="6843"/>
                    <a:pt x="25847" y="6843"/>
                    <a:pt x="85006" y="6843"/>
                  </a:cubicBezTo>
                  <a:cubicBezTo>
                    <a:pt x="91580" y="6843"/>
                    <a:pt x="96838" y="12016"/>
                    <a:pt x="96838" y="18481"/>
                  </a:cubicBezTo>
                  <a:cubicBezTo>
                    <a:pt x="96838" y="18481"/>
                    <a:pt x="96838" y="18481"/>
                    <a:pt x="96838" y="224099"/>
                  </a:cubicBezTo>
                  <a:cubicBezTo>
                    <a:pt x="96838" y="231858"/>
                    <a:pt x="91580" y="237031"/>
                    <a:pt x="85006" y="237031"/>
                  </a:cubicBezTo>
                  <a:cubicBezTo>
                    <a:pt x="85006" y="237031"/>
                    <a:pt x="85006" y="237031"/>
                    <a:pt x="25847" y="237031"/>
                  </a:cubicBezTo>
                  <a:cubicBezTo>
                    <a:pt x="17959" y="237031"/>
                    <a:pt x="12700" y="231858"/>
                    <a:pt x="12700" y="224099"/>
                  </a:cubicBezTo>
                  <a:cubicBezTo>
                    <a:pt x="12700" y="224099"/>
                    <a:pt x="12700" y="224099"/>
                    <a:pt x="12700" y="18481"/>
                  </a:cubicBezTo>
                  <a:cubicBezTo>
                    <a:pt x="12700" y="12016"/>
                    <a:pt x="17959" y="6843"/>
                    <a:pt x="25847" y="6843"/>
                  </a:cubicBezTo>
                  <a:close/>
                  <a:moveTo>
                    <a:pt x="273627" y="199"/>
                  </a:moveTo>
                  <a:cubicBezTo>
                    <a:pt x="280121" y="-1095"/>
                    <a:pt x="286616" y="4081"/>
                    <a:pt x="287915" y="10552"/>
                  </a:cubicBezTo>
                  <a:cubicBezTo>
                    <a:pt x="287915" y="10552"/>
                    <a:pt x="287915" y="10552"/>
                    <a:pt x="317788" y="213735"/>
                  </a:cubicBezTo>
                  <a:cubicBezTo>
                    <a:pt x="319087" y="220206"/>
                    <a:pt x="315191" y="226676"/>
                    <a:pt x="308696" y="227971"/>
                  </a:cubicBezTo>
                  <a:cubicBezTo>
                    <a:pt x="308696" y="227971"/>
                    <a:pt x="308696" y="227971"/>
                    <a:pt x="250247" y="237030"/>
                  </a:cubicBezTo>
                  <a:cubicBezTo>
                    <a:pt x="243753" y="237030"/>
                    <a:pt x="237259" y="233147"/>
                    <a:pt x="237259" y="226676"/>
                  </a:cubicBezTo>
                  <a:cubicBezTo>
                    <a:pt x="237259" y="226676"/>
                    <a:pt x="237259" y="226676"/>
                    <a:pt x="206086" y="22200"/>
                  </a:cubicBezTo>
                  <a:cubicBezTo>
                    <a:pt x="204787" y="15729"/>
                    <a:pt x="208684" y="10552"/>
                    <a:pt x="215178" y="9258"/>
                  </a:cubicBezTo>
                  <a:cubicBezTo>
                    <a:pt x="215178" y="9258"/>
                    <a:pt x="215178" y="9258"/>
                    <a:pt x="273627" y="199"/>
                  </a:cubicBezTo>
                  <a:close/>
                </a:path>
              </a:pathLst>
            </a:custGeom>
            <a:solidFill>
              <a:schemeClr val="bg1"/>
            </a:solidFill>
            <a:ln>
              <a:noFill/>
            </a:ln>
          </p:spPr>
          <p:txBody>
            <a:bodyPr/>
            <a:lstStyle/>
            <a:p>
              <a:endParaRPr lang="zh-CN" altLang="en-US"/>
            </a:p>
          </p:txBody>
        </p:sp>
      </p:grpSp>
      <p:sp>
        <p:nvSpPr>
          <p:cNvPr id="10" name="TextBox 9"/>
          <p:cNvSpPr txBox="1"/>
          <p:nvPr/>
        </p:nvSpPr>
        <p:spPr>
          <a:xfrm>
            <a:off x="1026160" y="2195195"/>
            <a:ext cx="3652520" cy="891540"/>
          </a:xfrm>
          <a:prstGeom prst="rect">
            <a:avLst/>
          </a:prstGeom>
          <a:noFill/>
        </p:spPr>
        <p:txBody>
          <a:bodyPr wrap="square">
            <a:spAutoFit/>
          </a:bodyPr>
          <a:lstStyle/>
          <a:p>
            <a:pPr marL="0" lvl="0" algn="l" defTabSz="914400" rtl="0" eaLnBrk="1" latinLnBrk="0" hangingPunct="1">
              <a:lnSpc>
                <a:spcPct val="100000"/>
              </a:lnSpc>
            </a:pPr>
            <a:r>
              <a:rPr lang="zh-CN" altLang="en-US" sz="1600" b="1" dirty="0" smtClean="0">
                <a:solidFill>
                  <a:schemeClr val="bg1"/>
                </a:solidFill>
                <a:latin typeface="微软雅黑" panose="020B0503020204020204" charset="-122"/>
                <a:ea typeface="微软雅黑" panose="020B0503020204020204" charset="-122"/>
                <a:sym typeface="+mn-ea"/>
              </a:rPr>
              <a:t>单击此处输入标题</a:t>
            </a:r>
            <a:endParaRPr lang="zh-CN" altLang="en-US" sz="1600" dirty="0">
              <a:solidFill>
                <a:srgbClr val="4F5261"/>
              </a:solidFill>
              <a:latin typeface="Calibri" panose="020F0502020204030204" charset="0"/>
              <a:ea typeface="MComic PRC Medium"/>
            </a:endParaRPr>
          </a:p>
          <a:p>
            <a:pPr marL="0" marR="0" lvl="0" indent="0" algn="l" defTabSz="685800" rtl="0" eaLnBrk="1" fontAlgn="auto" latinLnBrk="0" hangingPunct="1">
              <a:lnSpc>
                <a:spcPct val="150000"/>
              </a:lnSpc>
              <a:spcBef>
                <a:spcPts val="0"/>
              </a:spcBef>
              <a:spcAft>
                <a:spcPts val="0"/>
              </a:spcAft>
              <a:buClrTx/>
              <a:buSzTx/>
              <a:buFontTx/>
              <a:buNone/>
              <a:defRPr/>
            </a:pPr>
            <a:r>
              <a:rPr lang="zh-CN" altLang="en-US" sz="1200" dirty="0">
                <a:solidFill>
                  <a:schemeClr val="bg1"/>
                </a:solidFill>
                <a:latin typeface="微软雅黑" panose="020B0503020204020204" charset="-122"/>
                <a:ea typeface="微软雅黑" panose="020B0503020204020204" charset="-122"/>
                <a:sym typeface="+mn-ea"/>
              </a:rPr>
              <a:t>If they throw stones at you, don’t throw back, use them to build your own foundation instead.</a:t>
            </a:r>
            <a:endParaRPr kumimoji="0" lang="zh-CN" altLang="en-US" sz="1200" b="0"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cs"/>
            </a:endParaRPr>
          </a:p>
        </p:txBody>
      </p:sp>
      <p:sp>
        <p:nvSpPr>
          <p:cNvPr id="11" name="TextBox 9"/>
          <p:cNvSpPr txBox="1"/>
          <p:nvPr/>
        </p:nvSpPr>
        <p:spPr>
          <a:xfrm>
            <a:off x="1026160" y="3349625"/>
            <a:ext cx="3652520" cy="891540"/>
          </a:xfrm>
          <a:prstGeom prst="rect">
            <a:avLst/>
          </a:prstGeom>
          <a:noFill/>
        </p:spPr>
        <p:txBody>
          <a:bodyPr wrap="square">
            <a:spAutoFit/>
          </a:bodyPr>
          <a:lstStyle/>
          <a:p>
            <a:pPr marL="0" lvl="0" algn="l" defTabSz="914400" rtl="0" eaLnBrk="1" latinLnBrk="0" hangingPunct="1">
              <a:lnSpc>
                <a:spcPct val="100000"/>
              </a:lnSpc>
            </a:pPr>
            <a:r>
              <a:rPr lang="zh-CN" altLang="en-US" sz="1600" b="1" dirty="0" smtClean="0">
                <a:solidFill>
                  <a:schemeClr val="bg1"/>
                </a:solidFill>
                <a:latin typeface="微软雅黑" panose="020B0503020204020204" charset="-122"/>
                <a:ea typeface="微软雅黑" panose="020B0503020204020204" charset="-122"/>
                <a:sym typeface="+mn-ea"/>
              </a:rPr>
              <a:t>单击此处输入标题</a:t>
            </a:r>
            <a:endParaRPr lang="zh-CN" altLang="en-US" sz="1600" dirty="0">
              <a:solidFill>
                <a:srgbClr val="4F5261"/>
              </a:solidFill>
              <a:latin typeface="Calibri" panose="020F0502020204030204" charset="0"/>
              <a:ea typeface="MComic PRC Medium"/>
            </a:endParaRPr>
          </a:p>
          <a:p>
            <a:pPr marL="0" marR="0" lvl="0" indent="0" algn="l" defTabSz="685800" rtl="0" eaLnBrk="1" fontAlgn="auto" latinLnBrk="0" hangingPunct="1">
              <a:lnSpc>
                <a:spcPct val="150000"/>
              </a:lnSpc>
              <a:spcBef>
                <a:spcPts val="0"/>
              </a:spcBef>
              <a:spcAft>
                <a:spcPts val="0"/>
              </a:spcAft>
              <a:buClrTx/>
              <a:buSzTx/>
              <a:buFontTx/>
              <a:buNone/>
              <a:defRPr/>
            </a:pPr>
            <a:r>
              <a:rPr lang="zh-CN" altLang="en-US" sz="1200" dirty="0">
                <a:solidFill>
                  <a:schemeClr val="bg1"/>
                </a:solidFill>
                <a:latin typeface="微软雅黑" panose="020B0503020204020204" charset="-122"/>
                <a:ea typeface="微软雅黑" panose="020B0503020204020204" charset="-122"/>
                <a:sym typeface="+mn-ea"/>
              </a:rPr>
              <a:t>If they throw stones at you, don’t throw back, use them to build your own foundation instead.</a:t>
            </a:r>
            <a:endParaRPr kumimoji="0" lang="zh-CN" altLang="en-US" sz="1200" b="0"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cs"/>
            </a:endParaRPr>
          </a:p>
        </p:txBody>
      </p:sp>
      <p:sp>
        <p:nvSpPr>
          <p:cNvPr id="12" name="TextBox 9"/>
          <p:cNvSpPr txBox="1"/>
          <p:nvPr/>
        </p:nvSpPr>
        <p:spPr>
          <a:xfrm>
            <a:off x="1026160" y="4504055"/>
            <a:ext cx="3652520" cy="891540"/>
          </a:xfrm>
          <a:prstGeom prst="rect">
            <a:avLst/>
          </a:prstGeom>
          <a:noFill/>
        </p:spPr>
        <p:txBody>
          <a:bodyPr wrap="square">
            <a:spAutoFit/>
          </a:bodyPr>
          <a:lstStyle/>
          <a:p>
            <a:pPr marL="0" lvl="0" algn="l" defTabSz="914400" rtl="0" eaLnBrk="1" latinLnBrk="0" hangingPunct="1">
              <a:lnSpc>
                <a:spcPct val="100000"/>
              </a:lnSpc>
            </a:pPr>
            <a:r>
              <a:rPr lang="zh-CN" altLang="en-US" sz="1600" b="1" dirty="0" smtClean="0">
                <a:solidFill>
                  <a:schemeClr val="bg1"/>
                </a:solidFill>
                <a:latin typeface="微软雅黑" panose="020B0503020204020204" charset="-122"/>
                <a:ea typeface="微软雅黑" panose="020B0503020204020204" charset="-122"/>
                <a:sym typeface="+mn-ea"/>
              </a:rPr>
              <a:t>单击此处输入标题</a:t>
            </a:r>
            <a:endParaRPr lang="zh-CN" altLang="en-US" sz="1600" dirty="0">
              <a:solidFill>
                <a:srgbClr val="4F5261"/>
              </a:solidFill>
              <a:latin typeface="Calibri" panose="020F0502020204030204" charset="0"/>
              <a:ea typeface="MComic PRC Medium"/>
            </a:endParaRPr>
          </a:p>
          <a:p>
            <a:pPr marL="0" marR="0" lvl="0" indent="0" algn="l" defTabSz="685800" rtl="0" eaLnBrk="1" fontAlgn="auto" latinLnBrk="0" hangingPunct="1">
              <a:lnSpc>
                <a:spcPct val="150000"/>
              </a:lnSpc>
              <a:spcBef>
                <a:spcPts val="0"/>
              </a:spcBef>
              <a:spcAft>
                <a:spcPts val="0"/>
              </a:spcAft>
              <a:buClrTx/>
              <a:buSzTx/>
              <a:buFontTx/>
              <a:buNone/>
              <a:defRPr/>
            </a:pPr>
            <a:r>
              <a:rPr lang="zh-CN" altLang="en-US" sz="1200" dirty="0">
                <a:solidFill>
                  <a:schemeClr val="bg1"/>
                </a:solidFill>
                <a:latin typeface="微软雅黑" panose="020B0503020204020204" charset="-122"/>
                <a:ea typeface="微软雅黑" panose="020B0503020204020204" charset="-122"/>
                <a:sym typeface="+mn-ea"/>
              </a:rPr>
              <a:t>If they throw stones at you, don’t throw back, use them to build your own foundation instead.</a:t>
            </a:r>
            <a:endParaRPr kumimoji="0" lang="zh-CN" altLang="en-US" sz="1200" b="0"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cs"/>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500"/>
                                        <p:tgtEl>
                                          <p:spTgt spid="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childTnLst>
                          </p:cTn>
                        </p:par>
                        <p:par>
                          <p:cTn id="26" fill="hold">
                            <p:stCondLst>
                              <p:cond delay="2500"/>
                            </p:stCondLst>
                            <p:childTnLst>
                              <p:par>
                                <p:cTn id="27" presetID="52" presetClass="entr" presetSubtype="0" fill="hold" nodeType="afterEffect">
                                  <p:stCondLst>
                                    <p:cond delay="0"/>
                                  </p:stCondLst>
                                  <p:childTnLst>
                                    <p:set>
                                      <p:cBhvr>
                                        <p:cTn id="28" dur="1" fill="hold">
                                          <p:stCondLst>
                                            <p:cond delay="0"/>
                                          </p:stCondLst>
                                        </p:cTn>
                                        <p:tgtEl>
                                          <p:spTgt spid="36"/>
                                        </p:tgtEl>
                                        <p:attrNameLst>
                                          <p:attrName>style.visibility</p:attrName>
                                        </p:attrNameLst>
                                      </p:cBhvr>
                                      <p:to>
                                        <p:strVal val="visible"/>
                                      </p:to>
                                    </p:set>
                                    <p:animScale>
                                      <p:cBhvr>
                                        <p:cTn id="29"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36"/>
                                        </p:tgtEl>
                                        <p:attrNameLst>
                                          <p:attrName>ppt_x</p:attrName>
                                          <p:attrName>ppt_y</p:attrName>
                                        </p:attrNameLst>
                                      </p:cBhvr>
                                    </p:animMotion>
                                    <p:animEffect transition="in" filter="fade">
                                      <p:cBhvr>
                                        <p:cTn id="31"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P spid="11"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4965" y="276860"/>
            <a:ext cx="3165475" cy="368300"/>
          </a:xfrm>
          <a:prstGeom prst="rect">
            <a:avLst/>
          </a:prstGeom>
          <a:noFill/>
        </p:spPr>
        <p:txBody>
          <a:bodyPr wrap="square" rtlCol="0">
            <a:spAutoFit/>
          </a:bodyPr>
          <a:lstStyle/>
          <a:p>
            <a:r>
              <a:rPr lang="zh-CN" altLang="en-US" b="1">
                <a:solidFill>
                  <a:schemeClr val="bg1"/>
                </a:solidFill>
                <a:latin typeface="微软雅黑" panose="020B0503020204020204" charset="-122"/>
                <a:ea typeface="微软雅黑" panose="020B0503020204020204" charset="-122"/>
                <a:sym typeface="+mn-ea"/>
              </a:rPr>
              <a:t>单击此处输入标题文本</a:t>
            </a:r>
          </a:p>
        </p:txBody>
      </p:sp>
      <p:grpSp>
        <p:nvGrpSpPr>
          <p:cNvPr id="6" name="组合 5"/>
          <p:cNvGrpSpPr/>
          <p:nvPr/>
        </p:nvGrpSpPr>
        <p:grpSpPr>
          <a:xfrm>
            <a:off x="400685" y="707390"/>
            <a:ext cx="4277360" cy="130810"/>
            <a:chOff x="631" y="1114"/>
            <a:chExt cx="6736" cy="206"/>
          </a:xfrm>
        </p:grpSpPr>
        <p:cxnSp>
          <p:nvCxnSpPr>
            <p:cNvPr id="3" name="直接连接符 2"/>
            <p:cNvCxnSpPr/>
            <p:nvPr/>
          </p:nvCxnSpPr>
          <p:spPr>
            <a:xfrm>
              <a:off x="1543" y="1114"/>
              <a:ext cx="4023"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31" y="1314"/>
              <a:ext cx="6737" cy="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2293" name="矩形 8"/>
          <p:cNvSpPr>
            <a:spLocks noChangeArrowheads="1"/>
          </p:cNvSpPr>
          <p:nvPr/>
        </p:nvSpPr>
        <p:spPr bwMode="auto">
          <a:xfrm>
            <a:off x="11172190" y="1606550"/>
            <a:ext cx="1025525" cy="2143125"/>
          </a:xfrm>
          <a:prstGeom prst="rect">
            <a:avLst/>
          </a:prstGeom>
          <a:solidFill>
            <a:srgbClr val="FEFEFE">
              <a:alpha val="20000"/>
            </a:srgbClr>
          </a:solidFill>
          <a:ln>
            <a:noFill/>
          </a:ln>
          <a:extLst>
            <a:ext uri="{91240B29-F687-4F45-9708-019B960494DF}">
              <a14:hiddenLine xmlns:a14="http://schemas.microsoft.com/office/drawing/2010/main" w="12700">
                <a:solidFill>
                  <a:srgbClr val="42719B"/>
                </a:solidFill>
                <a:bevel/>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2296" name="矩形 11"/>
          <p:cNvSpPr>
            <a:spLocks noChangeArrowheads="1"/>
          </p:cNvSpPr>
          <p:nvPr/>
        </p:nvSpPr>
        <p:spPr bwMode="auto">
          <a:xfrm>
            <a:off x="0" y="1631950"/>
            <a:ext cx="8261350" cy="2143125"/>
          </a:xfrm>
          <a:prstGeom prst="rect">
            <a:avLst/>
          </a:prstGeom>
          <a:solidFill>
            <a:schemeClr val="bg1">
              <a:alpha val="50000"/>
            </a:schemeClr>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2297" name="矩形 12"/>
          <p:cNvSpPr>
            <a:spLocks noChangeArrowheads="1"/>
          </p:cNvSpPr>
          <p:nvPr/>
        </p:nvSpPr>
        <p:spPr bwMode="auto">
          <a:xfrm>
            <a:off x="3940175" y="3900805"/>
            <a:ext cx="8256905" cy="2143125"/>
          </a:xfrm>
          <a:prstGeom prst="rect">
            <a:avLst/>
          </a:prstGeom>
          <a:solidFill>
            <a:schemeClr val="bg1">
              <a:alpha val="50000"/>
            </a:schemeClr>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2298" name="矩形 13"/>
          <p:cNvSpPr>
            <a:spLocks noChangeArrowheads="1"/>
          </p:cNvSpPr>
          <p:nvPr/>
        </p:nvSpPr>
        <p:spPr bwMode="auto">
          <a:xfrm>
            <a:off x="0" y="3900805"/>
            <a:ext cx="1016000" cy="2143125"/>
          </a:xfrm>
          <a:prstGeom prst="rect">
            <a:avLst/>
          </a:prstGeom>
          <a:solidFill>
            <a:srgbClr val="FEFEFE">
              <a:alpha val="20000"/>
            </a:srgbClr>
          </a:solidFill>
          <a:ln>
            <a:noFill/>
          </a:ln>
          <a:extLst>
            <a:ext uri="{91240B29-F687-4F45-9708-019B960494DF}">
              <a14:hiddenLine xmlns:a14="http://schemas.microsoft.com/office/drawing/2010/main" w="12700">
                <a:solidFill>
                  <a:srgbClr val="42719B"/>
                </a:solidFill>
                <a:bevel/>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0" name="矩形 9"/>
          <p:cNvSpPr/>
          <p:nvPr/>
        </p:nvSpPr>
        <p:spPr>
          <a:xfrm>
            <a:off x="8368030" y="1619250"/>
            <a:ext cx="2697480" cy="213042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122680" y="3900805"/>
            <a:ext cx="2697480" cy="213042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27" name="矩形 19"/>
          <p:cNvSpPr/>
          <p:nvPr/>
        </p:nvSpPr>
        <p:spPr>
          <a:xfrm>
            <a:off x="665480" y="2343785"/>
            <a:ext cx="7430770" cy="920750"/>
          </a:xfrm>
          <a:prstGeom prst="rect">
            <a:avLst/>
          </a:prstGeom>
          <a:noFill/>
          <a:ln w="9525">
            <a:noFill/>
          </a:ln>
        </p:spPr>
        <p:txBody>
          <a:bodyPr wrap="square" lIns="91431" tIns="45716" rIns="91431" bIns="45716">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l" defTabSz="685800" eaLnBrk="1" fontAlgn="auto" hangingPunct="1">
              <a:lnSpc>
                <a:spcPct val="150000"/>
              </a:lnSpc>
              <a:spcBef>
                <a:spcPts val="0"/>
              </a:spcBef>
              <a:spcAft>
                <a:spcPts val="0"/>
              </a:spcAft>
              <a:buClrTx/>
              <a:buSzTx/>
              <a:buFontTx/>
              <a:buNone/>
              <a:defRPr/>
            </a:pPr>
            <a:r>
              <a:rPr lang="zh-CN" altLang="en-US" sz="1200" dirty="0">
                <a:solidFill>
                  <a:schemeClr val="bg1"/>
                </a:solidFill>
                <a:sym typeface="方正兰亭黑_GBK" pitchFamily="2" charset="-122"/>
              </a:rPr>
              <a:t>If they throw stones at you, don’t throw back, use them to build your own foundation instead.</a:t>
            </a:r>
            <a:r>
              <a:rPr lang="zh-CN" altLang="en-US" sz="1200" dirty="0">
                <a:solidFill>
                  <a:schemeClr val="bg1"/>
                </a:solidFill>
                <a:latin typeface="微软雅黑" panose="020B0503020204020204" charset="-122"/>
                <a:ea typeface="微软雅黑" panose="020B0503020204020204" charset="-122"/>
                <a:sym typeface="+mn-ea"/>
              </a:rPr>
              <a:t>If they throw stones at you, don’t throw back, use them to build your own foundation instead.If they throw stones at you, don’t throw back, use them to build your own foundation instead.</a:t>
            </a:r>
            <a:endParaRPr lang="zh-CN" altLang="en-US" sz="1200" dirty="0">
              <a:solidFill>
                <a:schemeClr val="bg1"/>
              </a:solidFill>
              <a:sym typeface="方正兰亭黑_GBK" pitchFamily="2" charset="-122"/>
            </a:endParaRPr>
          </a:p>
        </p:txBody>
      </p:sp>
      <p:sp>
        <p:nvSpPr>
          <p:cNvPr id="50" name="矩形 49"/>
          <p:cNvSpPr/>
          <p:nvPr/>
        </p:nvSpPr>
        <p:spPr>
          <a:xfrm>
            <a:off x="665640" y="2006419"/>
            <a:ext cx="2241974" cy="337185"/>
          </a:xfrm>
          <a:prstGeom prst="rect">
            <a:avLst/>
          </a:prstGeom>
        </p:spPr>
        <p:txBody>
          <a:bodyPr wrap="square">
            <a:spAutoFit/>
            <a:scene3d>
              <a:camera prst="orthographicFront"/>
              <a:lightRig rig="threePt" dir="t"/>
            </a:scene3d>
            <a:sp3d contourW="12700"/>
          </a:bodyPr>
          <a:lstStyle/>
          <a:p>
            <a:pPr marL="0" lvl="0" algn="l" defTabSz="914400" rtl="0" eaLnBrk="1" latinLnBrk="0" hangingPunct="1">
              <a:lnSpc>
                <a:spcPct val="100000"/>
              </a:lnSpc>
            </a:pPr>
            <a:r>
              <a:rPr lang="zh-CN" altLang="en-US" sz="1600" b="1" dirty="0" smtClean="0">
                <a:solidFill>
                  <a:schemeClr val="bg1"/>
                </a:solidFill>
                <a:latin typeface="微软雅黑" panose="020B0503020204020204" charset="-122"/>
                <a:ea typeface="微软雅黑" panose="020B0503020204020204" charset="-122"/>
                <a:sym typeface="+mn-ea"/>
              </a:rPr>
              <a:t>单击此处输入标题</a:t>
            </a:r>
            <a:endParaRPr kumimoji="0" lang="zh-CN" altLang="en-US" sz="1800" b="1" i="0" u="none" strike="noStrike" kern="1200" cap="none" spc="0" normalizeH="0" baseline="0" noProof="0" dirty="0">
              <a:ln>
                <a:noFill/>
              </a:ln>
              <a:solidFill>
                <a:prstClr val="white"/>
              </a:solidFill>
              <a:effectLst/>
              <a:uLnTx/>
              <a:uFillTx/>
              <a:latin typeface="Arial" panose="020B0604020202020204"/>
              <a:ea typeface="微软雅黑" panose="020B0503020204020204" charset="-122"/>
              <a:cs typeface="+mn-cs"/>
            </a:endParaRPr>
          </a:p>
        </p:txBody>
      </p:sp>
      <p:sp>
        <p:nvSpPr>
          <p:cNvPr id="13" name="矩形 19"/>
          <p:cNvSpPr/>
          <p:nvPr/>
        </p:nvSpPr>
        <p:spPr>
          <a:xfrm>
            <a:off x="4320540" y="4662805"/>
            <a:ext cx="7430770" cy="920750"/>
          </a:xfrm>
          <a:prstGeom prst="rect">
            <a:avLst/>
          </a:prstGeom>
          <a:noFill/>
          <a:ln w="9525">
            <a:noFill/>
          </a:ln>
        </p:spPr>
        <p:txBody>
          <a:bodyPr wrap="square" lIns="91431" tIns="45716" rIns="91431" bIns="45716">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l" defTabSz="685800" eaLnBrk="1" fontAlgn="auto" hangingPunct="1">
              <a:lnSpc>
                <a:spcPct val="150000"/>
              </a:lnSpc>
              <a:spcBef>
                <a:spcPts val="0"/>
              </a:spcBef>
              <a:spcAft>
                <a:spcPts val="0"/>
              </a:spcAft>
              <a:buClrTx/>
              <a:buSzTx/>
              <a:buFontTx/>
              <a:buNone/>
              <a:defRPr/>
            </a:pPr>
            <a:r>
              <a:rPr lang="zh-CN" altLang="en-US" sz="1200" dirty="0">
                <a:solidFill>
                  <a:schemeClr val="bg1"/>
                </a:solidFill>
                <a:sym typeface="方正兰亭黑_GBK" pitchFamily="2" charset="-122"/>
              </a:rPr>
              <a:t>If they throw stones at you, don’t throw back, use them to build your own foundation instead.</a:t>
            </a:r>
            <a:r>
              <a:rPr lang="zh-CN" altLang="en-US" sz="1200" dirty="0">
                <a:solidFill>
                  <a:schemeClr val="bg1"/>
                </a:solidFill>
                <a:latin typeface="微软雅黑" panose="020B0503020204020204" charset="-122"/>
                <a:ea typeface="微软雅黑" panose="020B0503020204020204" charset="-122"/>
                <a:sym typeface="+mn-ea"/>
              </a:rPr>
              <a:t>If they throw stones at you, don’t throw back, use them to build your own foundation instead.If they throw stones at you, don’t throw back, use them to build your own foundation instead.</a:t>
            </a:r>
            <a:endParaRPr lang="zh-CN" altLang="en-US" sz="1200" dirty="0">
              <a:solidFill>
                <a:schemeClr val="bg1"/>
              </a:solidFill>
              <a:sym typeface="方正兰亭黑_GBK" pitchFamily="2" charset="-122"/>
            </a:endParaRPr>
          </a:p>
        </p:txBody>
      </p:sp>
      <p:sp>
        <p:nvSpPr>
          <p:cNvPr id="14" name="矩形 13"/>
          <p:cNvSpPr/>
          <p:nvPr/>
        </p:nvSpPr>
        <p:spPr>
          <a:xfrm>
            <a:off x="4320700" y="4325439"/>
            <a:ext cx="2241974" cy="337185"/>
          </a:xfrm>
          <a:prstGeom prst="rect">
            <a:avLst/>
          </a:prstGeom>
        </p:spPr>
        <p:txBody>
          <a:bodyPr wrap="square">
            <a:spAutoFit/>
            <a:scene3d>
              <a:camera prst="orthographicFront"/>
              <a:lightRig rig="threePt" dir="t"/>
            </a:scene3d>
            <a:sp3d contourW="12700"/>
          </a:bodyPr>
          <a:lstStyle/>
          <a:p>
            <a:pPr marL="0" lvl="0" algn="l" defTabSz="914400" rtl="0" eaLnBrk="1" latinLnBrk="0" hangingPunct="1">
              <a:lnSpc>
                <a:spcPct val="100000"/>
              </a:lnSpc>
            </a:pPr>
            <a:r>
              <a:rPr lang="zh-CN" altLang="en-US" sz="1600" b="1" dirty="0" smtClean="0">
                <a:solidFill>
                  <a:schemeClr val="bg1"/>
                </a:solidFill>
                <a:latin typeface="微软雅黑" panose="020B0503020204020204" charset="-122"/>
                <a:ea typeface="微软雅黑" panose="020B0503020204020204" charset="-122"/>
                <a:sym typeface="+mn-ea"/>
              </a:rPr>
              <a:t>单击此处输入标题</a:t>
            </a:r>
            <a:endParaRPr kumimoji="0" lang="zh-CN" altLang="en-US" sz="1800" b="1" i="0" u="none" strike="noStrike" kern="1200" cap="none" spc="0" normalizeH="0" baseline="0" noProof="0" dirty="0">
              <a:ln>
                <a:noFill/>
              </a:ln>
              <a:solidFill>
                <a:prstClr val="white"/>
              </a:solidFill>
              <a:effectLst/>
              <a:uLnTx/>
              <a:uFillTx/>
              <a:latin typeface="Arial" panose="020B0604020202020204"/>
              <a:ea typeface="微软雅黑" panose="020B0503020204020204" charset="-122"/>
              <a:cs typeface="+mn-cs"/>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500"/>
                                        <p:tgtEl>
                                          <p:spTgt spid="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2296"/>
                                        </p:tgtEl>
                                        <p:attrNameLst>
                                          <p:attrName>style.visibility</p:attrName>
                                        </p:attrNameLst>
                                      </p:cBhvr>
                                      <p:to>
                                        <p:strVal val="visible"/>
                                      </p:to>
                                    </p:set>
                                    <p:animEffect transition="in" filter="wipe(left)">
                                      <p:cBhvr>
                                        <p:cTn id="17" dur="500"/>
                                        <p:tgtEl>
                                          <p:spTgt spid="12296"/>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50"/>
                                        </p:tgtEl>
                                        <p:attrNameLst>
                                          <p:attrName>style.visibility</p:attrName>
                                        </p:attrNameLst>
                                      </p:cBhvr>
                                      <p:to>
                                        <p:strVal val="visible"/>
                                      </p:to>
                                    </p:set>
                                    <p:animEffect transition="in" filter="fade">
                                      <p:cBhvr>
                                        <p:cTn id="21" dur="500"/>
                                        <p:tgtEl>
                                          <p:spTgt spid="50"/>
                                        </p:tgtEl>
                                      </p:cBhvr>
                                    </p:animEffect>
                                    <p:anim calcmode="lin" valueType="num">
                                      <p:cBhvr>
                                        <p:cTn id="22" dur="500" fill="hold"/>
                                        <p:tgtEl>
                                          <p:spTgt spid="50"/>
                                        </p:tgtEl>
                                        <p:attrNameLst>
                                          <p:attrName>ppt_x</p:attrName>
                                        </p:attrNameLst>
                                      </p:cBhvr>
                                      <p:tavLst>
                                        <p:tav tm="0">
                                          <p:val>
                                            <p:strVal val="#ppt_x"/>
                                          </p:val>
                                        </p:tav>
                                        <p:tav tm="100000">
                                          <p:val>
                                            <p:strVal val="#ppt_x"/>
                                          </p:val>
                                        </p:tav>
                                      </p:tavLst>
                                    </p:anim>
                                    <p:anim calcmode="lin" valueType="num">
                                      <p:cBhvr>
                                        <p:cTn id="23" dur="500" fill="hold"/>
                                        <p:tgtEl>
                                          <p:spTgt spid="50"/>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9227"/>
                                        </p:tgtEl>
                                        <p:attrNameLst>
                                          <p:attrName>style.visibility</p:attrName>
                                        </p:attrNameLst>
                                      </p:cBhvr>
                                      <p:to>
                                        <p:strVal val="visible"/>
                                      </p:to>
                                    </p:set>
                                    <p:animEffect transition="in" filter="fade">
                                      <p:cBhvr>
                                        <p:cTn id="26" dur="500"/>
                                        <p:tgtEl>
                                          <p:spTgt spid="9227"/>
                                        </p:tgtEl>
                                      </p:cBhvr>
                                    </p:animEffect>
                                    <p:anim calcmode="lin" valueType="num">
                                      <p:cBhvr>
                                        <p:cTn id="27" dur="500" fill="hold"/>
                                        <p:tgtEl>
                                          <p:spTgt spid="9227"/>
                                        </p:tgtEl>
                                        <p:attrNameLst>
                                          <p:attrName>ppt_x</p:attrName>
                                        </p:attrNameLst>
                                      </p:cBhvr>
                                      <p:tavLst>
                                        <p:tav tm="0">
                                          <p:val>
                                            <p:strVal val="#ppt_x"/>
                                          </p:val>
                                        </p:tav>
                                        <p:tav tm="100000">
                                          <p:val>
                                            <p:strVal val="#ppt_x"/>
                                          </p:val>
                                        </p:tav>
                                      </p:tavLst>
                                    </p:anim>
                                    <p:anim calcmode="lin" valueType="num">
                                      <p:cBhvr>
                                        <p:cTn id="28" dur="500" fill="hold"/>
                                        <p:tgtEl>
                                          <p:spTgt spid="9227"/>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53" presetClass="entr" presetSubtype="16"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childTnLst>
                          </p:cTn>
                        </p:par>
                        <p:par>
                          <p:cTn id="35" fill="hold">
                            <p:stCondLst>
                              <p:cond delay="2500"/>
                            </p:stCondLst>
                            <p:childTnLst>
                              <p:par>
                                <p:cTn id="36" presetID="18" presetClass="entr" presetSubtype="6" fill="hold" grpId="0" nodeType="afterEffect">
                                  <p:stCondLst>
                                    <p:cond delay="0"/>
                                  </p:stCondLst>
                                  <p:childTnLst>
                                    <p:set>
                                      <p:cBhvr>
                                        <p:cTn id="37" dur="1" fill="hold">
                                          <p:stCondLst>
                                            <p:cond delay="0"/>
                                          </p:stCondLst>
                                        </p:cTn>
                                        <p:tgtEl>
                                          <p:spTgt spid="12293"/>
                                        </p:tgtEl>
                                        <p:attrNameLst>
                                          <p:attrName>style.visibility</p:attrName>
                                        </p:attrNameLst>
                                      </p:cBhvr>
                                      <p:to>
                                        <p:strVal val="visible"/>
                                      </p:to>
                                    </p:set>
                                    <p:animEffect transition="in" filter="strips(downRight)">
                                      <p:cBhvr>
                                        <p:cTn id="38" dur="500"/>
                                        <p:tgtEl>
                                          <p:spTgt spid="12293"/>
                                        </p:tgtEl>
                                      </p:cBhvr>
                                    </p:animEffect>
                                  </p:childTnLst>
                                </p:cTn>
                              </p:par>
                            </p:childTnLst>
                          </p:cTn>
                        </p:par>
                        <p:par>
                          <p:cTn id="39" fill="hold">
                            <p:stCondLst>
                              <p:cond delay="3000"/>
                            </p:stCondLst>
                            <p:childTnLst>
                              <p:par>
                                <p:cTn id="40" presetID="22" presetClass="entr" presetSubtype="2" fill="hold" grpId="0" nodeType="afterEffect">
                                  <p:stCondLst>
                                    <p:cond delay="0"/>
                                  </p:stCondLst>
                                  <p:childTnLst>
                                    <p:set>
                                      <p:cBhvr>
                                        <p:cTn id="41" dur="1" fill="hold">
                                          <p:stCondLst>
                                            <p:cond delay="0"/>
                                          </p:stCondLst>
                                        </p:cTn>
                                        <p:tgtEl>
                                          <p:spTgt spid="12297"/>
                                        </p:tgtEl>
                                        <p:attrNameLst>
                                          <p:attrName>style.visibility</p:attrName>
                                        </p:attrNameLst>
                                      </p:cBhvr>
                                      <p:to>
                                        <p:strVal val="visible"/>
                                      </p:to>
                                    </p:set>
                                    <p:animEffect transition="in" filter="wipe(right)">
                                      <p:cBhvr>
                                        <p:cTn id="42" dur="500"/>
                                        <p:tgtEl>
                                          <p:spTgt spid="12297"/>
                                        </p:tgtEl>
                                      </p:cBhvr>
                                    </p:animEffect>
                                  </p:childTnLst>
                                </p:cTn>
                              </p:par>
                            </p:childTnLst>
                          </p:cTn>
                        </p:par>
                        <p:par>
                          <p:cTn id="43" fill="hold">
                            <p:stCondLst>
                              <p:cond delay="3500"/>
                            </p:stCondLst>
                            <p:childTnLst>
                              <p:par>
                                <p:cTn id="44" presetID="22" presetClass="entr" presetSubtype="8"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ipe(left)">
                                      <p:cBhvr>
                                        <p:cTn id="46" dur="500"/>
                                        <p:tgtEl>
                                          <p:spTgt spid="14"/>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left)">
                                      <p:cBhvr>
                                        <p:cTn id="49" dur="500"/>
                                        <p:tgtEl>
                                          <p:spTgt spid="13"/>
                                        </p:tgtEl>
                                      </p:cBhvr>
                                    </p:animEffect>
                                  </p:childTnLst>
                                </p:cTn>
                              </p:par>
                            </p:childTnLst>
                          </p:cTn>
                        </p:par>
                        <p:par>
                          <p:cTn id="50" fill="hold">
                            <p:stCondLst>
                              <p:cond delay="4000"/>
                            </p:stCondLst>
                            <p:childTnLst>
                              <p:par>
                                <p:cTn id="51" presetID="18" presetClass="entr" presetSubtype="12"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strips(downLeft)">
                                      <p:cBhvr>
                                        <p:cTn id="53" dur="500"/>
                                        <p:tgtEl>
                                          <p:spTgt spid="12"/>
                                        </p:tgtEl>
                                      </p:cBhvr>
                                    </p:animEffect>
                                  </p:childTnLst>
                                </p:cTn>
                              </p:par>
                            </p:childTnLst>
                          </p:cTn>
                        </p:par>
                        <p:par>
                          <p:cTn id="54" fill="hold">
                            <p:stCondLst>
                              <p:cond delay="4500"/>
                            </p:stCondLst>
                            <p:childTnLst>
                              <p:par>
                                <p:cTn id="55" presetID="9" presetClass="entr" presetSubtype="0" fill="hold" grpId="0" nodeType="afterEffect">
                                  <p:stCondLst>
                                    <p:cond delay="0"/>
                                  </p:stCondLst>
                                  <p:childTnLst>
                                    <p:set>
                                      <p:cBhvr>
                                        <p:cTn id="56" dur="1" fill="hold">
                                          <p:stCondLst>
                                            <p:cond delay="0"/>
                                          </p:stCondLst>
                                        </p:cTn>
                                        <p:tgtEl>
                                          <p:spTgt spid="12298"/>
                                        </p:tgtEl>
                                        <p:attrNameLst>
                                          <p:attrName>style.visibility</p:attrName>
                                        </p:attrNameLst>
                                      </p:cBhvr>
                                      <p:to>
                                        <p:strVal val="visible"/>
                                      </p:to>
                                    </p:set>
                                    <p:animEffect transition="in" filter="dissolve">
                                      <p:cBhvr>
                                        <p:cTn id="57" dur="500"/>
                                        <p:tgtEl>
                                          <p:spTgt spid="122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293" grpId="0" animBg="1"/>
      <p:bldP spid="12296" grpId="0" animBg="1"/>
      <p:bldP spid="12297" grpId="0" animBg="1"/>
      <p:bldP spid="12298" grpId="0" animBg="1"/>
      <p:bldP spid="10" grpId="0" animBg="1"/>
      <p:bldP spid="12" grpId="0" animBg="1"/>
      <p:bldP spid="9227" grpId="0"/>
      <p:bldP spid="50" grpId="0"/>
      <p:bldP spid="13" grpId="0"/>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4965" y="276860"/>
            <a:ext cx="3165475" cy="368300"/>
          </a:xfrm>
          <a:prstGeom prst="rect">
            <a:avLst/>
          </a:prstGeom>
          <a:noFill/>
        </p:spPr>
        <p:txBody>
          <a:bodyPr wrap="square" rtlCol="0">
            <a:spAutoFit/>
          </a:bodyPr>
          <a:lstStyle/>
          <a:p>
            <a:r>
              <a:rPr lang="zh-CN" altLang="en-US" b="1">
                <a:solidFill>
                  <a:schemeClr val="bg1"/>
                </a:solidFill>
                <a:latin typeface="微软雅黑" panose="020B0503020204020204" charset="-122"/>
                <a:ea typeface="微软雅黑" panose="020B0503020204020204" charset="-122"/>
                <a:sym typeface="+mn-ea"/>
              </a:rPr>
              <a:t>单击此处输入标题文本</a:t>
            </a:r>
          </a:p>
        </p:txBody>
      </p:sp>
      <p:grpSp>
        <p:nvGrpSpPr>
          <p:cNvPr id="6" name="组合 5"/>
          <p:cNvGrpSpPr/>
          <p:nvPr/>
        </p:nvGrpSpPr>
        <p:grpSpPr>
          <a:xfrm>
            <a:off x="400685" y="707390"/>
            <a:ext cx="4277360" cy="130810"/>
            <a:chOff x="631" y="1114"/>
            <a:chExt cx="6736" cy="206"/>
          </a:xfrm>
        </p:grpSpPr>
        <p:cxnSp>
          <p:nvCxnSpPr>
            <p:cNvPr id="3" name="直接连接符 2"/>
            <p:cNvCxnSpPr/>
            <p:nvPr/>
          </p:nvCxnSpPr>
          <p:spPr>
            <a:xfrm>
              <a:off x="1543" y="1114"/>
              <a:ext cx="4023"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31" y="1314"/>
              <a:ext cx="6737" cy="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a:xfrm>
            <a:off x="5738813" y="3373438"/>
            <a:ext cx="1833562" cy="1835150"/>
            <a:chOff x="5738813" y="3373438"/>
            <a:chExt cx="1833562" cy="1835150"/>
          </a:xfrm>
        </p:grpSpPr>
        <p:sp>
          <p:nvSpPr>
            <p:cNvPr id="7176" name="任意多边形 7"/>
            <p:cNvSpPr>
              <a:spLocks noChangeArrowheads="1"/>
            </p:cNvSpPr>
            <p:nvPr/>
          </p:nvSpPr>
          <p:spPr bwMode="auto">
            <a:xfrm>
              <a:off x="5738813" y="3373438"/>
              <a:ext cx="1833562" cy="1835150"/>
            </a:xfrm>
            <a:custGeom>
              <a:avLst/>
              <a:gdLst>
                <a:gd name="T0" fmla="*/ 311557 w 2204265"/>
                <a:gd name="T1" fmla="*/ 1111658 h 2204265"/>
                <a:gd name="T2" fmla="*/ 1892707 w 2204265"/>
                <a:gd name="T3" fmla="*/ 1111658 h 2204265"/>
                <a:gd name="T4" fmla="*/ 977042 w 2204265"/>
                <a:gd name="T5" fmla="*/ 0 h 2204265"/>
                <a:gd name="T6" fmla="*/ 1276006 w 2204265"/>
                <a:gd name="T7" fmla="*/ 227584 h 2204265"/>
                <a:gd name="T8" fmla="*/ 1387705 w 2204265"/>
                <a:gd name="T9" fmla="*/ 259057 h 2204265"/>
                <a:gd name="T10" fmla="*/ 1761531 w 2204265"/>
                <a:gd name="T11" fmla="*/ 210203 h 2204265"/>
                <a:gd name="T12" fmla="*/ 1705003 w 2204265"/>
                <a:gd name="T13" fmla="*/ 435309 h 2204265"/>
                <a:gd name="T14" fmla="*/ 1782142 w 2204265"/>
                <a:gd name="T15" fmla="*/ 511190 h 2204265"/>
                <a:gd name="T16" fmla="*/ 2119154 w 2204265"/>
                <a:gd name="T17" fmla="*/ 659399 h 2204265"/>
                <a:gd name="T18" fmla="*/ 1974042 w 2204265"/>
                <a:gd name="T19" fmla="*/ 833752 h 2204265"/>
                <a:gd name="T20" fmla="*/ 2204265 w 2204265"/>
                <a:gd name="T21" fmla="*/ 977042 h 2204265"/>
                <a:gd name="T22" fmla="*/ 2012137 w 2204265"/>
                <a:gd name="T23" fmla="*/ 1268406 h 2204265"/>
                <a:gd name="T24" fmla="*/ 1985237 w 2204265"/>
                <a:gd name="T25" fmla="*/ 1394985 h 2204265"/>
                <a:gd name="T26" fmla="*/ 2119154 w 2204265"/>
                <a:gd name="T27" fmla="*/ 1544868 h 2204265"/>
                <a:gd name="T28" fmla="*/ 1820151 w 2204265"/>
                <a:gd name="T29" fmla="*/ 1705353 h 2204265"/>
                <a:gd name="T30" fmla="*/ 1731696 w 2204265"/>
                <a:gd name="T31" fmla="*/ 1804423 h 2204265"/>
                <a:gd name="T32" fmla="*/ 1761531 w 2204265"/>
                <a:gd name="T33" fmla="*/ 1994062 h 2204265"/>
                <a:gd name="T34" fmla="*/ 1429863 w 2204265"/>
                <a:gd name="T35" fmla="*/ 1991868 h 2204265"/>
                <a:gd name="T36" fmla="*/ 1262745 w 2204265"/>
                <a:gd name="T37" fmla="*/ 2038549 h 2204265"/>
                <a:gd name="T38" fmla="*/ 977042 w 2204265"/>
                <a:gd name="T39" fmla="*/ 2204265 h 2204265"/>
                <a:gd name="T40" fmla="*/ 916475 w 2204265"/>
                <a:gd name="T41" fmla="*/ 2034392 h 2204265"/>
                <a:gd name="T42" fmla="*/ 659399 w 2204265"/>
                <a:gd name="T43" fmla="*/ 2119153 h 2204265"/>
                <a:gd name="T44" fmla="*/ 496981 w 2204265"/>
                <a:gd name="T45" fmla="*/ 1826130 h 2204265"/>
                <a:gd name="T46" fmla="*/ 382878 w 2204265"/>
                <a:gd name="T47" fmla="*/ 1705753 h 2204265"/>
                <a:gd name="T48" fmla="*/ 85113 w 2204265"/>
                <a:gd name="T49" fmla="*/ 1544868 h 2204265"/>
                <a:gd name="T50" fmla="*/ 212821 w 2204265"/>
                <a:gd name="T51" fmla="*/ 1373126 h 2204265"/>
                <a:gd name="T52" fmla="*/ 0 w 2204265"/>
                <a:gd name="T53" fmla="*/ 1227224 h 2204265"/>
                <a:gd name="T54" fmla="*/ 203220 w 2204265"/>
                <a:gd name="T55" fmla="*/ 933481 h 2204265"/>
                <a:gd name="T56" fmla="*/ 243470 w 2204265"/>
                <a:gd name="T57" fmla="*/ 802476 h 2204265"/>
                <a:gd name="T58" fmla="*/ 210204 w 2204265"/>
                <a:gd name="T59" fmla="*/ 442735 h 2204265"/>
                <a:gd name="T60" fmla="*/ 470557 w 2204265"/>
                <a:gd name="T61" fmla="*/ 461243 h 2204265"/>
                <a:gd name="T62" fmla="*/ 442735 w 2204265"/>
                <a:gd name="T63" fmla="*/ 210203 h 2204265"/>
                <a:gd name="T64" fmla="*/ 815299 w 2204265"/>
                <a:gd name="T65" fmla="*/ 257661 h 2204265"/>
                <a:gd name="T66" fmla="*/ 928259 w 2204265"/>
                <a:gd name="T67" fmla="*/ 227584 h 2204265"/>
                <a:gd name="T68" fmla="*/ 0 w 2204265"/>
                <a:gd name="T69" fmla="*/ 0 h 2204265"/>
                <a:gd name="T70" fmla="*/ 2204265 w 2204265"/>
                <a:gd name="T71" fmla="*/ 2204265 h 2204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T68" t="T69" r="T70" b="T71"/>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lnTo>
                    <a:pt x="977042" y="0"/>
                  </a:lnTo>
                  <a:close/>
                </a:path>
              </a:pathLst>
            </a:custGeom>
            <a:solidFill>
              <a:srgbClr val="FCFCFC">
                <a:alpha val="54117"/>
              </a:srgbClr>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7177" name="椭圆 8"/>
            <p:cNvSpPr>
              <a:spLocks noChangeArrowheads="1"/>
            </p:cNvSpPr>
            <p:nvPr/>
          </p:nvSpPr>
          <p:spPr bwMode="auto">
            <a:xfrm>
              <a:off x="6051550" y="3690938"/>
              <a:ext cx="1208088" cy="1208087"/>
            </a:xfrm>
            <a:prstGeom prst="ellipse">
              <a:avLst/>
            </a:prstGeom>
            <a:solidFill>
              <a:srgbClr val="FCFCFC">
                <a:alpha val="29803"/>
              </a:srgbClr>
            </a:solidFill>
            <a:ln>
              <a:noFill/>
            </a:ln>
            <a:extLst>
              <a:ext uri="{91240B29-F687-4F45-9708-019B960494DF}">
                <a14:hiddenLine xmlns:a14="http://schemas.microsoft.com/office/drawing/2010/main" w="12700">
                  <a:solidFill>
                    <a:srgbClr val="42719B"/>
                  </a:solidFill>
                  <a:bevel/>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nvGrpSpPr>
            <p:cNvPr id="7178" name="组合 9"/>
            <p:cNvGrpSpPr/>
            <p:nvPr/>
          </p:nvGrpSpPr>
          <p:grpSpPr bwMode="auto">
            <a:xfrm>
              <a:off x="6457950" y="4046538"/>
              <a:ext cx="444500" cy="496887"/>
              <a:chOff x="0" y="0"/>
              <a:chExt cx="402656" cy="450303"/>
            </a:xfrm>
          </p:grpSpPr>
          <p:sp>
            <p:nvSpPr>
              <p:cNvPr id="7203" name="Freeform 108"/>
              <p:cNvSpPr>
                <a:spLocks noEditPoints="1" noChangeArrowheads="1"/>
              </p:cNvSpPr>
              <p:nvPr/>
            </p:nvSpPr>
            <p:spPr bwMode="auto">
              <a:xfrm>
                <a:off x="69134" y="167228"/>
                <a:ext cx="56988" cy="57923"/>
              </a:xfrm>
              <a:custGeom>
                <a:avLst/>
                <a:gdLst>
                  <a:gd name="T0" fmla="*/ 28494 w 26"/>
                  <a:gd name="T1" fmla="*/ 0 h 26"/>
                  <a:gd name="T2" fmla="*/ 0 w 26"/>
                  <a:gd name="T3" fmla="*/ 28962 h 26"/>
                  <a:gd name="T4" fmla="*/ 28494 w 26"/>
                  <a:gd name="T5" fmla="*/ 57923 h 26"/>
                  <a:gd name="T6" fmla="*/ 56988 w 26"/>
                  <a:gd name="T7" fmla="*/ 28962 h 26"/>
                  <a:gd name="T8" fmla="*/ 28494 w 26"/>
                  <a:gd name="T9" fmla="*/ 0 h 26"/>
                  <a:gd name="T10" fmla="*/ 28494 w 26"/>
                  <a:gd name="T11" fmla="*/ 51240 h 26"/>
                  <a:gd name="T12" fmla="*/ 6576 w 26"/>
                  <a:gd name="T13" fmla="*/ 28962 h 26"/>
                  <a:gd name="T14" fmla="*/ 28494 w 26"/>
                  <a:gd name="T15" fmla="*/ 6683 h 26"/>
                  <a:gd name="T16" fmla="*/ 50412 w 26"/>
                  <a:gd name="T17" fmla="*/ 28962 h 26"/>
                  <a:gd name="T18" fmla="*/ 28494 w 26"/>
                  <a:gd name="T19" fmla="*/ 51240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
                  <a:gd name="T31" fmla="*/ 0 h 26"/>
                  <a:gd name="T32" fmla="*/ 26 w 26"/>
                  <a:gd name="T33" fmla="*/ 26 h 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solidFill>
                <a:srgbClr val="FCFCF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7204" name="Freeform 109"/>
              <p:cNvSpPr>
                <a:spLocks noEditPoints="1" noChangeArrowheads="1"/>
              </p:cNvSpPr>
              <p:nvPr/>
            </p:nvSpPr>
            <p:spPr bwMode="auto">
              <a:xfrm>
                <a:off x="197125" y="129859"/>
                <a:ext cx="48580" cy="48580"/>
              </a:xfrm>
              <a:custGeom>
                <a:avLst/>
                <a:gdLst>
                  <a:gd name="T0" fmla="*/ 24290 w 22"/>
                  <a:gd name="T1" fmla="*/ 0 h 22"/>
                  <a:gd name="T2" fmla="*/ 0 w 22"/>
                  <a:gd name="T3" fmla="*/ 24290 h 22"/>
                  <a:gd name="T4" fmla="*/ 24290 w 22"/>
                  <a:gd name="T5" fmla="*/ 48580 h 22"/>
                  <a:gd name="T6" fmla="*/ 48580 w 22"/>
                  <a:gd name="T7" fmla="*/ 24290 h 22"/>
                  <a:gd name="T8" fmla="*/ 24290 w 22"/>
                  <a:gd name="T9" fmla="*/ 0 h 22"/>
                  <a:gd name="T10" fmla="*/ 24290 w 22"/>
                  <a:gd name="T11" fmla="*/ 37539 h 22"/>
                  <a:gd name="T12" fmla="*/ 11041 w 22"/>
                  <a:gd name="T13" fmla="*/ 24290 h 22"/>
                  <a:gd name="T14" fmla="*/ 24290 w 22"/>
                  <a:gd name="T15" fmla="*/ 11041 h 22"/>
                  <a:gd name="T16" fmla="*/ 37539 w 22"/>
                  <a:gd name="T17" fmla="*/ 24290 h 22"/>
                  <a:gd name="T18" fmla="*/ 24290 w 22"/>
                  <a:gd name="T19" fmla="*/ 37539 h 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22"/>
                  <a:gd name="T32" fmla="*/ 22 w 22"/>
                  <a:gd name="T33" fmla="*/ 22 h 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solidFill>
                <a:srgbClr val="FCFCF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7205" name="Freeform 110"/>
              <p:cNvSpPr>
                <a:spLocks noEditPoints="1" noChangeArrowheads="1"/>
              </p:cNvSpPr>
              <p:nvPr/>
            </p:nvSpPr>
            <p:spPr bwMode="auto">
              <a:xfrm>
                <a:off x="82213" y="181242"/>
                <a:ext cx="30830" cy="30830"/>
              </a:xfrm>
              <a:custGeom>
                <a:avLst/>
                <a:gdLst>
                  <a:gd name="T0" fmla="*/ 15415 w 14"/>
                  <a:gd name="T1" fmla="*/ 0 h 14"/>
                  <a:gd name="T2" fmla="*/ 0 w 14"/>
                  <a:gd name="T3" fmla="*/ 15415 h 14"/>
                  <a:gd name="T4" fmla="*/ 15415 w 14"/>
                  <a:gd name="T5" fmla="*/ 30830 h 14"/>
                  <a:gd name="T6" fmla="*/ 30830 w 14"/>
                  <a:gd name="T7" fmla="*/ 15415 h 14"/>
                  <a:gd name="T8" fmla="*/ 15415 w 14"/>
                  <a:gd name="T9" fmla="*/ 0 h 14"/>
                  <a:gd name="T10" fmla="*/ 15415 w 14"/>
                  <a:gd name="T11" fmla="*/ 22021 h 14"/>
                  <a:gd name="T12" fmla="*/ 8809 w 14"/>
                  <a:gd name="T13" fmla="*/ 15415 h 14"/>
                  <a:gd name="T14" fmla="*/ 15415 w 14"/>
                  <a:gd name="T15" fmla="*/ 6606 h 14"/>
                  <a:gd name="T16" fmla="*/ 24224 w 14"/>
                  <a:gd name="T17" fmla="*/ 15415 h 14"/>
                  <a:gd name="T18" fmla="*/ 15415 w 14"/>
                  <a:gd name="T19" fmla="*/ 22021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4"/>
                  <a:gd name="T32" fmla="*/ 14 w 14"/>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solidFill>
                <a:srgbClr val="FCFCF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7206" name="Freeform 111"/>
              <p:cNvSpPr>
                <a:spLocks noEditPoints="1" noChangeArrowheads="1"/>
              </p:cNvSpPr>
              <p:nvPr/>
            </p:nvSpPr>
            <p:spPr bwMode="auto">
              <a:xfrm>
                <a:off x="172834" y="105568"/>
                <a:ext cx="97161" cy="97161"/>
              </a:xfrm>
              <a:custGeom>
                <a:avLst/>
                <a:gdLst>
                  <a:gd name="T0" fmla="*/ 48581 w 44"/>
                  <a:gd name="T1" fmla="*/ 0 h 44"/>
                  <a:gd name="T2" fmla="*/ 0 w 44"/>
                  <a:gd name="T3" fmla="*/ 48581 h 44"/>
                  <a:gd name="T4" fmla="*/ 48581 w 44"/>
                  <a:gd name="T5" fmla="*/ 97161 h 44"/>
                  <a:gd name="T6" fmla="*/ 97161 w 44"/>
                  <a:gd name="T7" fmla="*/ 48581 h 44"/>
                  <a:gd name="T8" fmla="*/ 48581 w 44"/>
                  <a:gd name="T9" fmla="*/ 0 h 44"/>
                  <a:gd name="T10" fmla="*/ 48581 w 44"/>
                  <a:gd name="T11" fmla="*/ 86120 h 44"/>
                  <a:gd name="T12" fmla="*/ 11041 w 44"/>
                  <a:gd name="T13" fmla="*/ 48581 h 44"/>
                  <a:gd name="T14" fmla="*/ 48581 w 44"/>
                  <a:gd name="T15" fmla="*/ 13249 h 44"/>
                  <a:gd name="T16" fmla="*/ 86120 w 44"/>
                  <a:gd name="T17" fmla="*/ 48581 h 44"/>
                  <a:gd name="T18" fmla="*/ 48581 w 44"/>
                  <a:gd name="T19" fmla="*/ 86120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
                  <a:gd name="T31" fmla="*/ 0 h 44"/>
                  <a:gd name="T32" fmla="*/ 44 w 44"/>
                  <a:gd name="T33" fmla="*/ 44 h 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solidFill>
                <a:srgbClr val="FCFCF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7207" name="Freeform 112"/>
              <p:cNvSpPr>
                <a:spLocks noEditPoints="1" noChangeArrowheads="1"/>
              </p:cNvSpPr>
              <p:nvPr/>
            </p:nvSpPr>
            <p:spPr bwMode="auto">
              <a:xfrm>
                <a:off x="0" y="0"/>
                <a:ext cx="402656" cy="450303"/>
              </a:xfrm>
              <a:custGeom>
                <a:avLst/>
                <a:gdLst>
                  <a:gd name="T0" fmla="*/ 347346 w 182"/>
                  <a:gd name="T1" fmla="*/ 211907 h 204"/>
                  <a:gd name="T2" fmla="*/ 338497 w 182"/>
                  <a:gd name="T3" fmla="*/ 105954 h 204"/>
                  <a:gd name="T4" fmla="*/ 172567 w 182"/>
                  <a:gd name="T5" fmla="*/ 0 h 204"/>
                  <a:gd name="T6" fmla="*/ 2212 w 182"/>
                  <a:gd name="T7" fmla="*/ 174382 h 204"/>
                  <a:gd name="T8" fmla="*/ 0 w 182"/>
                  <a:gd name="T9" fmla="*/ 450303 h 204"/>
                  <a:gd name="T10" fmla="*/ 250001 w 182"/>
                  <a:gd name="T11" fmla="*/ 388497 h 204"/>
                  <a:gd name="T12" fmla="*/ 325222 w 182"/>
                  <a:gd name="T13" fmla="*/ 388497 h 204"/>
                  <a:gd name="T14" fmla="*/ 325222 w 182"/>
                  <a:gd name="T15" fmla="*/ 388497 h 204"/>
                  <a:gd name="T16" fmla="*/ 345134 w 182"/>
                  <a:gd name="T17" fmla="*/ 333313 h 204"/>
                  <a:gd name="T18" fmla="*/ 323010 w 182"/>
                  <a:gd name="T19" fmla="*/ 320068 h 204"/>
                  <a:gd name="T20" fmla="*/ 345134 w 182"/>
                  <a:gd name="T21" fmla="*/ 309031 h 204"/>
                  <a:gd name="T22" fmla="*/ 342921 w 182"/>
                  <a:gd name="T23" fmla="*/ 304617 h 204"/>
                  <a:gd name="T24" fmla="*/ 376107 w 182"/>
                  <a:gd name="T25" fmla="*/ 245018 h 204"/>
                  <a:gd name="T26" fmla="*/ 137169 w 182"/>
                  <a:gd name="T27" fmla="*/ 205285 h 204"/>
                  <a:gd name="T28" fmla="*/ 137169 w 182"/>
                  <a:gd name="T29" fmla="*/ 225152 h 204"/>
                  <a:gd name="T30" fmla="*/ 119469 w 182"/>
                  <a:gd name="T31" fmla="*/ 231774 h 204"/>
                  <a:gd name="T32" fmla="*/ 106195 w 182"/>
                  <a:gd name="T33" fmla="*/ 242810 h 204"/>
                  <a:gd name="T34" fmla="*/ 88496 w 182"/>
                  <a:gd name="T35" fmla="*/ 236188 h 204"/>
                  <a:gd name="T36" fmla="*/ 70797 w 182"/>
                  <a:gd name="T37" fmla="*/ 236188 h 204"/>
                  <a:gd name="T38" fmla="*/ 61947 w 182"/>
                  <a:gd name="T39" fmla="*/ 218529 h 204"/>
                  <a:gd name="T40" fmla="*/ 48673 w 182"/>
                  <a:gd name="T41" fmla="*/ 205285 h 204"/>
                  <a:gd name="T42" fmla="*/ 57522 w 182"/>
                  <a:gd name="T43" fmla="*/ 187626 h 204"/>
                  <a:gd name="T44" fmla="*/ 57522 w 182"/>
                  <a:gd name="T45" fmla="*/ 167760 h 204"/>
                  <a:gd name="T46" fmla="*/ 75221 w 182"/>
                  <a:gd name="T47" fmla="*/ 161138 h 204"/>
                  <a:gd name="T48" fmla="*/ 88496 w 182"/>
                  <a:gd name="T49" fmla="*/ 150101 h 204"/>
                  <a:gd name="T50" fmla="*/ 106195 w 182"/>
                  <a:gd name="T51" fmla="*/ 156723 h 204"/>
                  <a:gd name="T52" fmla="*/ 126107 w 182"/>
                  <a:gd name="T53" fmla="*/ 156723 h 204"/>
                  <a:gd name="T54" fmla="*/ 132744 w 182"/>
                  <a:gd name="T55" fmla="*/ 174382 h 204"/>
                  <a:gd name="T56" fmla="*/ 146018 w 182"/>
                  <a:gd name="T57" fmla="*/ 187626 h 204"/>
                  <a:gd name="T58" fmla="*/ 300886 w 182"/>
                  <a:gd name="T59" fmla="*/ 169967 h 204"/>
                  <a:gd name="T60" fmla="*/ 278762 w 182"/>
                  <a:gd name="T61" fmla="*/ 192041 h 204"/>
                  <a:gd name="T62" fmla="*/ 267700 w 182"/>
                  <a:gd name="T63" fmla="*/ 220737 h 204"/>
                  <a:gd name="T64" fmla="*/ 236726 w 182"/>
                  <a:gd name="T65" fmla="*/ 220737 h 204"/>
                  <a:gd name="T66" fmla="*/ 207965 w 182"/>
                  <a:gd name="T67" fmla="*/ 231774 h 204"/>
                  <a:gd name="T68" fmla="*/ 183629 w 182"/>
                  <a:gd name="T69" fmla="*/ 211907 h 204"/>
                  <a:gd name="T70" fmla="*/ 154868 w 182"/>
                  <a:gd name="T71" fmla="*/ 200870 h 204"/>
                  <a:gd name="T72" fmla="*/ 154868 w 182"/>
                  <a:gd name="T73" fmla="*/ 169967 h 204"/>
                  <a:gd name="T74" fmla="*/ 141593 w 182"/>
                  <a:gd name="T75" fmla="*/ 141272 h 204"/>
                  <a:gd name="T76" fmla="*/ 163717 w 182"/>
                  <a:gd name="T77" fmla="*/ 116990 h 204"/>
                  <a:gd name="T78" fmla="*/ 174779 w 182"/>
                  <a:gd name="T79" fmla="*/ 88295 h 204"/>
                  <a:gd name="T80" fmla="*/ 207965 w 182"/>
                  <a:gd name="T81" fmla="*/ 88295 h 204"/>
                  <a:gd name="T82" fmla="*/ 236726 w 182"/>
                  <a:gd name="T83" fmla="*/ 77258 h 204"/>
                  <a:gd name="T84" fmla="*/ 258850 w 182"/>
                  <a:gd name="T85" fmla="*/ 97124 h 204"/>
                  <a:gd name="T86" fmla="*/ 287611 w 182"/>
                  <a:gd name="T87" fmla="*/ 108161 h 204"/>
                  <a:gd name="T88" fmla="*/ 287611 w 182"/>
                  <a:gd name="T89" fmla="*/ 141272 h 204"/>
                  <a:gd name="T90" fmla="*/ 300886 w 182"/>
                  <a:gd name="T91" fmla="*/ 169967 h 2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2"/>
                  <a:gd name="T139" fmla="*/ 0 h 204"/>
                  <a:gd name="T140" fmla="*/ 182 w 182"/>
                  <a:gd name="T141" fmla="*/ 204 h 2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solidFill>
                <a:srgbClr val="FCFCF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grpSp>
      <p:grpSp>
        <p:nvGrpSpPr>
          <p:cNvPr id="7" name="组合 6"/>
          <p:cNvGrpSpPr/>
          <p:nvPr/>
        </p:nvGrpSpPr>
        <p:grpSpPr>
          <a:xfrm>
            <a:off x="4325938" y="2273300"/>
            <a:ext cx="1833562" cy="1833563"/>
            <a:chOff x="4325938" y="2273300"/>
            <a:chExt cx="1833562" cy="1833563"/>
          </a:xfrm>
        </p:grpSpPr>
        <p:sp>
          <p:nvSpPr>
            <p:cNvPr id="7172" name="任意多边形 3"/>
            <p:cNvSpPr>
              <a:spLocks noChangeArrowheads="1"/>
            </p:cNvSpPr>
            <p:nvPr/>
          </p:nvSpPr>
          <p:spPr bwMode="auto">
            <a:xfrm>
              <a:off x="4325938" y="2273300"/>
              <a:ext cx="1833562" cy="1833563"/>
            </a:xfrm>
            <a:custGeom>
              <a:avLst/>
              <a:gdLst>
                <a:gd name="T0" fmla="*/ 311557 w 2204265"/>
                <a:gd name="T1" fmla="*/ 1111658 h 2204265"/>
                <a:gd name="T2" fmla="*/ 1892707 w 2204265"/>
                <a:gd name="T3" fmla="*/ 1111658 h 2204265"/>
                <a:gd name="T4" fmla="*/ 977042 w 2204265"/>
                <a:gd name="T5" fmla="*/ 0 h 2204265"/>
                <a:gd name="T6" fmla="*/ 1276006 w 2204265"/>
                <a:gd name="T7" fmla="*/ 227584 h 2204265"/>
                <a:gd name="T8" fmla="*/ 1387705 w 2204265"/>
                <a:gd name="T9" fmla="*/ 259057 h 2204265"/>
                <a:gd name="T10" fmla="*/ 1761531 w 2204265"/>
                <a:gd name="T11" fmla="*/ 210203 h 2204265"/>
                <a:gd name="T12" fmla="*/ 1705003 w 2204265"/>
                <a:gd name="T13" fmla="*/ 435309 h 2204265"/>
                <a:gd name="T14" fmla="*/ 1782142 w 2204265"/>
                <a:gd name="T15" fmla="*/ 511190 h 2204265"/>
                <a:gd name="T16" fmla="*/ 2119154 w 2204265"/>
                <a:gd name="T17" fmla="*/ 659399 h 2204265"/>
                <a:gd name="T18" fmla="*/ 1974042 w 2204265"/>
                <a:gd name="T19" fmla="*/ 833752 h 2204265"/>
                <a:gd name="T20" fmla="*/ 2204265 w 2204265"/>
                <a:gd name="T21" fmla="*/ 977042 h 2204265"/>
                <a:gd name="T22" fmla="*/ 2012137 w 2204265"/>
                <a:gd name="T23" fmla="*/ 1268406 h 2204265"/>
                <a:gd name="T24" fmla="*/ 1985237 w 2204265"/>
                <a:gd name="T25" fmla="*/ 1394985 h 2204265"/>
                <a:gd name="T26" fmla="*/ 2119154 w 2204265"/>
                <a:gd name="T27" fmla="*/ 1544868 h 2204265"/>
                <a:gd name="T28" fmla="*/ 1820151 w 2204265"/>
                <a:gd name="T29" fmla="*/ 1705353 h 2204265"/>
                <a:gd name="T30" fmla="*/ 1731696 w 2204265"/>
                <a:gd name="T31" fmla="*/ 1804423 h 2204265"/>
                <a:gd name="T32" fmla="*/ 1761531 w 2204265"/>
                <a:gd name="T33" fmla="*/ 1994062 h 2204265"/>
                <a:gd name="T34" fmla="*/ 1429863 w 2204265"/>
                <a:gd name="T35" fmla="*/ 1991868 h 2204265"/>
                <a:gd name="T36" fmla="*/ 1262745 w 2204265"/>
                <a:gd name="T37" fmla="*/ 2038549 h 2204265"/>
                <a:gd name="T38" fmla="*/ 977042 w 2204265"/>
                <a:gd name="T39" fmla="*/ 2204265 h 2204265"/>
                <a:gd name="T40" fmla="*/ 916475 w 2204265"/>
                <a:gd name="T41" fmla="*/ 2034392 h 2204265"/>
                <a:gd name="T42" fmla="*/ 659399 w 2204265"/>
                <a:gd name="T43" fmla="*/ 2119153 h 2204265"/>
                <a:gd name="T44" fmla="*/ 496981 w 2204265"/>
                <a:gd name="T45" fmla="*/ 1826130 h 2204265"/>
                <a:gd name="T46" fmla="*/ 382878 w 2204265"/>
                <a:gd name="T47" fmla="*/ 1705753 h 2204265"/>
                <a:gd name="T48" fmla="*/ 85113 w 2204265"/>
                <a:gd name="T49" fmla="*/ 1544868 h 2204265"/>
                <a:gd name="T50" fmla="*/ 212821 w 2204265"/>
                <a:gd name="T51" fmla="*/ 1373126 h 2204265"/>
                <a:gd name="T52" fmla="*/ 0 w 2204265"/>
                <a:gd name="T53" fmla="*/ 1227224 h 2204265"/>
                <a:gd name="T54" fmla="*/ 203220 w 2204265"/>
                <a:gd name="T55" fmla="*/ 933481 h 2204265"/>
                <a:gd name="T56" fmla="*/ 243470 w 2204265"/>
                <a:gd name="T57" fmla="*/ 802476 h 2204265"/>
                <a:gd name="T58" fmla="*/ 210204 w 2204265"/>
                <a:gd name="T59" fmla="*/ 442735 h 2204265"/>
                <a:gd name="T60" fmla="*/ 470557 w 2204265"/>
                <a:gd name="T61" fmla="*/ 461243 h 2204265"/>
                <a:gd name="T62" fmla="*/ 442735 w 2204265"/>
                <a:gd name="T63" fmla="*/ 210203 h 2204265"/>
                <a:gd name="T64" fmla="*/ 815299 w 2204265"/>
                <a:gd name="T65" fmla="*/ 257661 h 2204265"/>
                <a:gd name="T66" fmla="*/ 928259 w 2204265"/>
                <a:gd name="T67" fmla="*/ 227584 h 2204265"/>
                <a:gd name="T68" fmla="*/ 0 w 2204265"/>
                <a:gd name="T69" fmla="*/ 0 h 2204265"/>
                <a:gd name="T70" fmla="*/ 2204265 w 2204265"/>
                <a:gd name="T71" fmla="*/ 2204265 h 2204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T68" t="T69" r="T70" b="T71"/>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lnTo>
                    <a:pt x="977042" y="0"/>
                  </a:lnTo>
                  <a:close/>
                </a:path>
              </a:pathLst>
            </a:custGeom>
            <a:solidFill>
              <a:srgbClr val="FCFCFC">
                <a:alpha val="54117"/>
              </a:srgbClr>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7173" name="椭圆 4"/>
            <p:cNvSpPr>
              <a:spLocks noChangeArrowheads="1"/>
            </p:cNvSpPr>
            <p:nvPr/>
          </p:nvSpPr>
          <p:spPr bwMode="auto">
            <a:xfrm>
              <a:off x="4638675" y="2590800"/>
              <a:ext cx="1208088" cy="1208088"/>
            </a:xfrm>
            <a:prstGeom prst="ellipse">
              <a:avLst/>
            </a:prstGeom>
            <a:solidFill>
              <a:srgbClr val="FCFCFC">
                <a:alpha val="29803"/>
              </a:srgbClr>
            </a:solidFill>
            <a:ln>
              <a:noFill/>
            </a:ln>
            <a:extLst>
              <a:ext uri="{91240B29-F687-4F45-9708-019B960494DF}">
                <a14:hiddenLine xmlns:a14="http://schemas.microsoft.com/office/drawing/2010/main" w="12700">
                  <a:solidFill>
                    <a:srgbClr val="42719B"/>
                  </a:solidFill>
                  <a:bevel/>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nvGrpSpPr>
            <p:cNvPr id="7179" name="组合 15"/>
            <p:cNvGrpSpPr/>
            <p:nvPr/>
          </p:nvGrpSpPr>
          <p:grpSpPr bwMode="auto">
            <a:xfrm>
              <a:off x="5045075" y="2954338"/>
              <a:ext cx="406400" cy="404812"/>
              <a:chOff x="0" y="0"/>
              <a:chExt cx="453105" cy="448433"/>
            </a:xfrm>
          </p:grpSpPr>
          <p:sp>
            <p:nvSpPr>
              <p:cNvPr id="7201" name="Freeform 136"/>
              <p:cNvSpPr>
                <a:spLocks noChangeArrowheads="1"/>
              </p:cNvSpPr>
              <p:nvPr/>
            </p:nvSpPr>
            <p:spPr bwMode="auto">
              <a:xfrm>
                <a:off x="0" y="251309"/>
                <a:ext cx="453105" cy="197124"/>
              </a:xfrm>
              <a:custGeom>
                <a:avLst/>
                <a:gdLst>
                  <a:gd name="T0" fmla="*/ 227658 w 205"/>
                  <a:gd name="T1" fmla="*/ 42083 h 89"/>
                  <a:gd name="T2" fmla="*/ 103883 w 205"/>
                  <a:gd name="T3" fmla="*/ 0 h 89"/>
                  <a:gd name="T4" fmla="*/ 0 w 205"/>
                  <a:gd name="T5" fmla="*/ 0 h 89"/>
                  <a:gd name="T6" fmla="*/ 0 w 205"/>
                  <a:gd name="T7" fmla="*/ 148397 h 89"/>
                  <a:gd name="T8" fmla="*/ 48626 w 205"/>
                  <a:gd name="T9" fmla="*/ 197124 h 89"/>
                  <a:gd name="T10" fmla="*/ 404479 w 205"/>
                  <a:gd name="T11" fmla="*/ 197124 h 89"/>
                  <a:gd name="T12" fmla="*/ 453105 w 205"/>
                  <a:gd name="T13" fmla="*/ 148397 h 89"/>
                  <a:gd name="T14" fmla="*/ 453105 w 205"/>
                  <a:gd name="T15" fmla="*/ 0 h 89"/>
                  <a:gd name="T16" fmla="*/ 349222 w 205"/>
                  <a:gd name="T17" fmla="*/ 0 h 89"/>
                  <a:gd name="T18" fmla="*/ 227658 w 205"/>
                  <a:gd name="T19" fmla="*/ 42083 h 8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5"/>
                  <a:gd name="T31" fmla="*/ 0 h 89"/>
                  <a:gd name="T32" fmla="*/ 205 w 205"/>
                  <a:gd name="T33" fmla="*/ 89 h 8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solidFill>
                <a:srgbClr val="FCFCF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7202" name="Freeform 137"/>
              <p:cNvSpPr>
                <a:spLocks noEditPoints="1" noChangeArrowheads="1"/>
              </p:cNvSpPr>
              <p:nvPr/>
            </p:nvSpPr>
            <p:spPr bwMode="auto">
              <a:xfrm>
                <a:off x="0" y="0"/>
                <a:ext cx="453105" cy="260652"/>
              </a:xfrm>
              <a:custGeom>
                <a:avLst/>
                <a:gdLst>
                  <a:gd name="T0" fmla="*/ 404479 w 205"/>
                  <a:gd name="T1" fmla="*/ 92774 h 118"/>
                  <a:gd name="T2" fmla="*/ 397848 w 205"/>
                  <a:gd name="T3" fmla="*/ 92774 h 118"/>
                  <a:gd name="T4" fmla="*/ 340381 w 205"/>
                  <a:gd name="T5" fmla="*/ 92774 h 118"/>
                  <a:gd name="T6" fmla="*/ 340381 w 205"/>
                  <a:gd name="T7" fmla="*/ 48596 h 118"/>
                  <a:gd name="T8" fmla="*/ 291755 w 205"/>
                  <a:gd name="T9" fmla="*/ 0 h 118"/>
                  <a:gd name="T10" fmla="*/ 161350 w 205"/>
                  <a:gd name="T11" fmla="*/ 0 h 118"/>
                  <a:gd name="T12" fmla="*/ 112724 w 205"/>
                  <a:gd name="T13" fmla="*/ 48596 h 118"/>
                  <a:gd name="T14" fmla="*/ 112724 w 205"/>
                  <a:gd name="T15" fmla="*/ 92774 h 118"/>
                  <a:gd name="T16" fmla="*/ 55257 w 205"/>
                  <a:gd name="T17" fmla="*/ 92774 h 118"/>
                  <a:gd name="T18" fmla="*/ 48626 w 205"/>
                  <a:gd name="T19" fmla="*/ 92774 h 118"/>
                  <a:gd name="T20" fmla="*/ 0 w 205"/>
                  <a:gd name="T21" fmla="*/ 141371 h 118"/>
                  <a:gd name="T22" fmla="*/ 0 w 205"/>
                  <a:gd name="T23" fmla="*/ 223100 h 118"/>
                  <a:gd name="T24" fmla="*/ 119354 w 205"/>
                  <a:gd name="T25" fmla="*/ 223100 h 118"/>
                  <a:gd name="T26" fmla="*/ 227658 w 205"/>
                  <a:gd name="T27" fmla="*/ 260652 h 118"/>
                  <a:gd name="T28" fmla="*/ 333751 w 205"/>
                  <a:gd name="T29" fmla="*/ 223100 h 118"/>
                  <a:gd name="T30" fmla="*/ 453105 w 205"/>
                  <a:gd name="T31" fmla="*/ 223100 h 118"/>
                  <a:gd name="T32" fmla="*/ 453105 w 205"/>
                  <a:gd name="T33" fmla="*/ 141371 h 118"/>
                  <a:gd name="T34" fmla="*/ 404479 w 205"/>
                  <a:gd name="T35" fmla="*/ 92774 h 118"/>
                  <a:gd name="T36" fmla="*/ 148088 w 205"/>
                  <a:gd name="T37" fmla="*/ 57432 h 118"/>
                  <a:gd name="T38" fmla="*/ 148088 w 205"/>
                  <a:gd name="T39" fmla="*/ 48596 h 118"/>
                  <a:gd name="T40" fmla="*/ 161350 w 205"/>
                  <a:gd name="T41" fmla="*/ 37552 h 118"/>
                  <a:gd name="T42" fmla="*/ 291755 w 205"/>
                  <a:gd name="T43" fmla="*/ 37552 h 118"/>
                  <a:gd name="T44" fmla="*/ 305017 w 205"/>
                  <a:gd name="T45" fmla="*/ 48596 h 118"/>
                  <a:gd name="T46" fmla="*/ 305017 w 205"/>
                  <a:gd name="T47" fmla="*/ 57432 h 118"/>
                  <a:gd name="T48" fmla="*/ 305017 w 205"/>
                  <a:gd name="T49" fmla="*/ 92774 h 118"/>
                  <a:gd name="T50" fmla="*/ 148088 w 205"/>
                  <a:gd name="T51" fmla="*/ 92774 h 118"/>
                  <a:gd name="T52" fmla="*/ 148088 w 205"/>
                  <a:gd name="T53" fmla="*/ 57432 h 118"/>
                  <a:gd name="T54" fmla="*/ 223237 w 205"/>
                  <a:gd name="T55" fmla="*/ 223100 h 118"/>
                  <a:gd name="T56" fmla="*/ 187873 w 205"/>
                  <a:gd name="T57" fmla="*/ 189967 h 118"/>
                  <a:gd name="T58" fmla="*/ 223237 w 205"/>
                  <a:gd name="T59" fmla="*/ 154624 h 118"/>
                  <a:gd name="T60" fmla="*/ 258601 w 205"/>
                  <a:gd name="T61" fmla="*/ 189967 h 118"/>
                  <a:gd name="T62" fmla="*/ 223237 w 205"/>
                  <a:gd name="T63" fmla="*/ 223100 h 1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5"/>
                  <a:gd name="T97" fmla="*/ 0 h 118"/>
                  <a:gd name="T98" fmla="*/ 205 w 205"/>
                  <a:gd name="T99" fmla="*/ 118 h 1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solidFill>
                <a:srgbClr val="FCFCF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grpSp>
      <p:grpSp>
        <p:nvGrpSpPr>
          <p:cNvPr id="8" name="组合 7"/>
          <p:cNvGrpSpPr/>
          <p:nvPr/>
        </p:nvGrpSpPr>
        <p:grpSpPr>
          <a:xfrm>
            <a:off x="7138988" y="2286000"/>
            <a:ext cx="1835150" cy="1835150"/>
            <a:chOff x="7138988" y="2286000"/>
            <a:chExt cx="1835150" cy="1835150"/>
          </a:xfrm>
        </p:grpSpPr>
        <p:sp>
          <p:nvSpPr>
            <p:cNvPr id="7174" name="任意多边形 5"/>
            <p:cNvSpPr>
              <a:spLocks noChangeArrowheads="1"/>
            </p:cNvSpPr>
            <p:nvPr/>
          </p:nvSpPr>
          <p:spPr bwMode="auto">
            <a:xfrm>
              <a:off x="7138988" y="2286000"/>
              <a:ext cx="1835150" cy="1835150"/>
            </a:xfrm>
            <a:custGeom>
              <a:avLst/>
              <a:gdLst>
                <a:gd name="T0" fmla="*/ 311557 w 2204265"/>
                <a:gd name="T1" fmla="*/ 1111658 h 2204265"/>
                <a:gd name="T2" fmla="*/ 1892707 w 2204265"/>
                <a:gd name="T3" fmla="*/ 1111658 h 2204265"/>
                <a:gd name="T4" fmla="*/ 977042 w 2204265"/>
                <a:gd name="T5" fmla="*/ 0 h 2204265"/>
                <a:gd name="T6" fmla="*/ 1276006 w 2204265"/>
                <a:gd name="T7" fmla="*/ 227584 h 2204265"/>
                <a:gd name="T8" fmla="*/ 1387705 w 2204265"/>
                <a:gd name="T9" fmla="*/ 259057 h 2204265"/>
                <a:gd name="T10" fmla="*/ 1761531 w 2204265"/>
                <a:gd name="T11" fmla="*/ 210203 h 2204265"/>
                <a:gd name="T12" fmla="*/ 1705003 w 2204265"/>
                <a:gd name="T13" fmla="*/ 435309 h 2204265"/>
                <a:gd name="T14" fmla="*/ 1782142 w 2204265"/>
                <a:gd name="T15" fmla="*/ 511190 h 2204265"/>
                <a:gd name="T16" fmla="*/ 2119154 w 2204265"/>
                <a:gd name="T17" fmla="*/ 659399 h 2204265"/>
                <a:gd name="T18" fmla="*/ 1974042 w 2204265"/>
                <a:gd name="T19" fmla="*/ 833752 h 2204265"/>
                <a:gd name="T20" fmla="*/ 2204265 w 2204265"/>
                <a:gd name="T21" fmla="*/ 977042 h 2204265"/>
                <a:gd name="T22" fmla="*/ 2012137 w 2204265"/>
                <a:gd name="T23" fmla="*/ 1268406 h 2204265"/>
                <a:gd name="T24" fmla="*/ 1985237 w 2204265"/>
                <a:gd name="T25" fmla="*/ 1394985 h 2204265"/>
                <a:gd name="T26" fmla="*/ 2119154 w 2204265"/>
                <a:gd name="T27" fmla="*/ 1544868 h 2204265"/>
                <a:gd name="T28" fmla="*/ 1820151 w 2204265"/>
                <a:gd name="T29" fmla="*/ 1705353 h 2204265"/>
                <a:gd name="T30" fmla="*/ 1731696 w 2204265"/>
                <a:gd name="T31" fmla="*/ 1804423 h 2204265"/>
                <a:gd name="T32" fmla="*/ 1761531 w 2204265"/>
                <a:gd name="T33" fmla="*/ 1994062 h 2204265"/>
                <a:gd name="T34" fmla="*/ 1429863 w 2204265"/>
                <a:gd name="T35" fmla="*/ 1991868 h 2204265"/>
                <a:gd name="T36" fmla="*/ 1262745 w 2204265"/>
                <a:gd name="T37" fmla="*/ 2038549 h 2204265"/>
                <a:gd name="T38" fmla="*/ 977042 w 2204265"/>
                <a:gd name="T39" fmla="*/ 2204265 h 2204265"/>
                <a:gd name="T40" fmla="*/ 916475 w 2204265"/>
                <a:gd name="T41" fmla="*/ 2034392 h 2204265"/>
                <a:gd name="T42" fmla="*/ 659399 w 2204265"/>
                <a:gd name="T43" fmla="*/ 2119153 h 2204265"/>
                <a:gd name="T44" fmla="*/ 496981 w 2204265"/>
                <a:gd name="T45" fmla="*/ 1826130 h 2204265"/>
                <a:gd name="T46" fmla="*/ 382878 w 2204265"/>
                <a:gd name="T47" fmla="*/ 1705753 h 2204265"/>
                <a:gd name="T48" fmla="*/ 85113 w 2204265"/>
                <a:gd name="T49" fmla="*/ 1544868 h 2204265"/>
                <a:gd name="T50" fmla="*/ 212821 w 2204265"/>
                <a:gd name="T51" fmla="*/ 1373126 h 2204265"/>
                <a:gd name="T52" fmla="*/ 0 w 2204265"/>
                <a:gd name="T53" fmla="*/ 1227224 h 2204265"/>
                <a:gd name="T54" fmla="*/ 203220 w 2204265"/>
                <a:gd name="T55" fmla="*/ 933481 h 2204265"/>
                <a:gd name="T56" fmla="*/ 243470 w 2204265"/>
                <a:gd name="T57" fmla="*/ 802476 h 2204265"/>
                <a:gd name="T58" fmla="*/ 210204 w 2204265"/>
                <a:gd name="T59" fmla="*/ 442735 h 2204265"/>
                <a:gd name="T60" fmla="*/ 470557 w 2204265"/>
                <a:gd name="T61" fmla="*/ 461243 h 2204265"/>
                <a:gd name="T62" fmla="*/ 442735 w 2204265"/>
                <a:gd name="T63" fmla="*/ 210203 h 2204265"/>
                <a:gd name="T64" fmla="*/ 815299 w 2204265"/>
                <a:gd name="T65" fmla="*/ 257661 h 2204265"/>
                <a:gd name="T66" fmla="*/ 928259 w 2204265"/>
                <a:gd name="T67" fmla="*/ 227584 h 2204265"/>
                <a:gd name="T68" fmla="*/ 0 w 2204265"/>
                <a:gd name="T69" fmla="*/ 0 h 2204265"/>
                <a:gd name="T70" fmla="*/ 2204265 w 2204265"/>
                <a:gd name="T71" fmla="*/ 2204265 h 2204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T68" t="T69" r="T70" b="T71"/>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lnTo>
                    <a:pt x="977042" y="0"/>
                  </a:lnTo>
                  <a:close/>
                </a:path>
              </a:pathLst>
            </a:custGeom>
            <a:solidFill>
              <a:srgbClr val="FCFCFC">
                <a:alpha val="54117"/>
              </a:srgbClr>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7175" name="椭圆 6"/>
            <p:cNvSpPr>
              <a:spLocks noChangeArrowheads="1"/>
            </p:cNvSpPr>
            <p:nvPr/>
          </p:nvSpPr>
          <p:spPr bwMode="auto">
            <a:xfrm>
              <a:off x="7453313" y="2603500"/>
              <a:ext cx="1208087" cy="1209675"/>
            </a:xfrm>
            <a:prstGeom prst="ellipse">
              <a:avLst/>
            </a:prstGeom>
            <a:solidFill>
              <a:srgbClr val="FCFCFC">
                <a:alpha val="29803"/>
              </a:srgbClr>
            </a:solidFill>
            <a:ln>
              <a:noFill/>
            </a:ln>
            <a:extLst>
              <a:ext uri="{91240B29-F687-4F45-9708-019B960494DF}">
                <a14:hiddenLine xmlns:a14="http://schemas.microsoft.com/office/drawing/2010/main" w="12700">
                  <a:solidFill>
                    <a:srgbClr val="42719B"/>
                  </a:solidFill>
                  <a:bevel/>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nvGrpSpPr>
            <p:cNvPr id="7180" name="组合 18"/>
            <p:cNvGrpSpPr/>
            <p:nvPr/>
          </p:nvGrpSpPr>
          <p:grpSpPr bwMode="auto">
            <a:xfrm>
              <a:off x="7880350" y="2974975"/>
              <a:ext cx="425450" cy="457200"/>
              <a:chOff x="0" y="0"/>
              <a:chExt cx="466184" cy="501686"/>
            </a:xfrm>
          </p:grpSpPr>
          <p:sp>
            <p:nvSpPr>
              <p:cNvPr id="7196" name="Freeform 154"/>
              <p:cNvSpPr>
                <a:spLocks noChangeArrowheads="1"/>
              </p:cNvSpPr>
              <p:nvPr/>
            </p:nvSpPr>
            <p:spPr bwMode="auto">
              <a:xfrm>
                <a:off x="141070" y="426012"/>
                <a:ext cx="50449" cy="46712"/>
              </a:xfrm>
              <a:custGeom>
                <a:avLst/>
                <a:gdLst>
                  <a:gd name="T0" fmla="*/ 35095 w 23"/>
                  <a:gd name="T1" fmla="*/ 0 h 21"/>
                  <a:gd name="T2" fmla="*/ 35095 w 23"/>
                  <a:gd name="T3" fmla="*/ 8898 h 21"/>
                  <a:gd name="T4" fmla="*/ 41675 w 23"/>
                  <a:gd name="T5" fmla="*/ 24468 h 21"/>
                  <a:gd name="T6" fmla="*/ 21934 w 23"/>
                  <a:gd name="T7" fmla="*/ 37814 h 21"/>
                  <a:gd name="T8" fmla="*/ 8774 w 23"/>
                  <a:gd name="T9" fmla="*/ 20019 h 21"/>
                  <a:gd name="T10" fmla="*/ 13161 w 23"/>
                  <a:gd name="T11" fmla="*/ 11122 h 21"/>
                  <a:gd name="T12" fmla="*/ 13161 w 23"/>
                  <a:gd name="T13" fmla="*/ 0 h 21"/>
                  <a:gd name="T14" fmla="*/ 0 w 23"/>
                  <a:gd name="T15" fmla="*/ 22244 h 21"/>
                  <a:gd name="T16" fmla="*/ 24128 w 23"/>
                  <a:gd name="T17" fmla="*/ 46712 h 21"/>
                  <a:gd name="T18" fmla="*/ 50449 w 23"/>
                  <a:gd name="T19" fmla="*/ 22244 h 21"/>
                  <a:gd name="T20" fmla="*/ 35095 w 23"/>
                  <a:gd name="T21" fmla="*/ 0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
                  <a:gd name="T34" fmla="*/ 0 h 21"/>
                  <a:gd name="T35" fmla="*/ 23 w 23"/>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solidFill>
                <a:srgbClr val="FCFCF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7197" name="Rectangle 155"/>
              <p:cNvSpPr>
                <a:spLocks noChangeArrowheads="1"/>
              </p:cNvSpPr>
              <p:nvPr/>
            </p:nvSpPr>
            <p:spPr bwMode="auto">
              <a:xfrm>
                <a:off x="160689" y="419472"/>
                <a:ext cx="9342" cy="32698"/>
              </a:xfrm>
              <a:prstGeom prst="rect">
                <a:avLst/>
              </a:prstGeom>
              <a:solidFill>
                <a:srgbClr val="FCFCFC"/>
              </a:solid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charset="0"/>
                  <a:sym typeface="宋体" panose="02010600030101010101" pitchFamily="2" charset="-122"/>
                </a:endParaRPr>
              </a:p>
            </p:txBody>
          </p:sp>
          <p:sp>
            <p:nvSpPr>
              <p:cNvPr id="7198" name="Freeform 156"/>
              <p:cNvSpPr>
                <a:spLocks noEditPoints="1" noChangeArrowheads="1"/>
              </p:cNvSpPr>
              <p:nvPr/>
            </p:nvSpPr>
            <p:spPr bwMode="auto">
              <a:xfrm>
                <a:off x="39238" y="81278"/>
                <a:ext cx="260652" cy="260652"/>
              </a:xfrm>
              <a:custGeom>
                <a:avLst/>
                <a:gdLst>
                  <a:gd name="T0" fmla="*/ 53014 w 118"/>
                  <a:gd name="T1" fmla="*/ 41969 h 118"/>
                  <a:gd name="T2" fmla="*/ 41969 w 118"/>
                  <a:gd name="T3" fmla="*/ 207638 h 118"/>
                  <a:gd name="T4" fmla="*/ 207638 w 118"/>
                  <a:gd name="T5" fmla="*/ 218683 h 118"/>
                  <a:gd name="T6" fmla="*/ 218683 w 118"/>
                  <a:gd name="T7" fmla="*/ 53014 h 118"/>
                  <a:gd name="T8" fmla="*/ 53014 w 118"/>
                  <a:gd name="T9" fmla="*/ 41969 h 118"/>
                  <a:gd name="T10" fmla="*/ 141371 w 118"/>
                  <a:gd name="T11" fmla="*/ 185549 h 118"/>
                  <a:gd name="T12" fmla="*/ 141371 w 118"/>
                  <a:gd name="T13" fmla="*/ 205429 h 118"/>
                  <a:gd name="T14" fmla="*/ 123699 w 118"/>
                  <a:gd name="T15" fmla="*/ 205429 h 118"/>
                  <a:gd name="T16" fmla="*/ 123699 w 118"/>
                  <a:gd name="T17" fmla="*/ 187758 h 118"/>
                  <a:gd name="T18" fmla="*/ 90566 w 118"/>
                  <a:gd name="T19" fmla="*/ 178922 h 118"/>
                  <a:gd name="T20" fmla="*/ 94983 w 118"/>
                  <a:gd name="T21" fmla="*/ 156833 h 118"/>
                  <a:gd name="T22" fmla="*/ 128117 w 118"/>
                  <a:gd name="T23" fmla="*/ 165669 h 118"/>
                  <a:gd name="T24" fmla="*/ 145788 w 118"/>
                  <a:gd name="T25" fmla="*/ 154624 h 118"/>
                  <a:gd name="T26" fmla="*/ 125908 w 118"/>
                  <a:gd name="T27" fmla="*/ 136953 h 118"/>
                  <a:gd name="T28" fmla="*/ 90566 w 118"/>
                  <a:gd name="T29" fmla="*/ 101610 h 118"/>
                  <a:gd name="T30" fmla="*/ 123699 w 118"/>
                  <a:gd name="T31" fmla="*/ 68476 h 118"/>
                  <a:gd name="T32" fmla="*/ 123699 w 118"/>
                  <a:gd name="T33" fmla="*/ 50805 h 118"/>
                  <a:gd name="T34" fmla="*/ 141371 w 118"/>
                  <a:gd name="T35" fmla="*/ 50805 h 118"/>
                  <a:gd name="T36" fmla="*/ 141371 w 118"/>
                  <a:gd name="T37" fmla="*/ 66267 h 118"/>
                  <a:gd name="T38" fmla="*/ 170086 w 118"/>
                  <a:gd name="T39" fmla="*/ 72894 h 118"/>
                  <a:gd name="T40" fmla="*/ 163460 w 118"/>
                  <a:gd name="T41" fmla="*/ 94983 h 118"/>
                  <a:gd name="T42" fmla="*/ 136953 w 118"/>
                  <a:gd name="T43" fmla="*/ 88357 h 118"/>
                  <a:gd name="T44" fmla="*/ 121490 w 118"/>
                  <a:gd name="T45" fmla="*/ 99401 h 118"/>
                  <a:gd name="T46" fmla="*/ 143579 w 118"/>
                  <a:gd name="T47" fmla="*/ 114864 h 118"/>
                  <a:gd name="T48" fmla="*/ 174504 w 118"/>
                  <a:gd name="T49" fmla="*/ 152415 h 118"/>
                  <a:gd name="T50" fmla="*/ 141371 w 118"/>
                  <a:gd name="T51" fmla="*/ 185549 h 11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8"/>
                  <a:gd name="T79" fmla="*/ 0 h 118"/>
                  <a:gd name="T80" fmla="*/ 118 w 118"/>
                  <a:gd name="T81" fmla="*/ 118 h 11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solidFill>
                <a:srgbClr val="FCFCF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7199" name="Freeform 157"/>
              <p:cNvSpPr>
                <a:spLocks noEditPoints="1" noChangeArrowheads="1"/>
              </p:cNvSpPr>
              <p:nvPr/>
            </p:nvSpPr>
            <p:spPr bwMode="auto">
              <a:xfrm>
                <a:off x="0" y="0"/>
                <a:ext cx="338194" cy="501686"/>
              </a:xfrm>
              <a:custGeom>
                <a:avLst/>
                <a:gdLst>
                  <a:gd name="T0" fmla="*/ 305038 w 153"/>
                  <a:gd name="T1" fmla="*/ 391182 h 227"/>
                  <a:gd name="T2" fmla="*/ 35367 w 153"/>
                  <a:gd name="T3" fmla="*/ 391182 h 227"/>
                  <a:gd name="T4" fmla="*/ 35367 w 153"/>
                  <a:gd name="T5" fmla="*/ 35361 h 227"/>
                  <a:gd name="T6" fmla="*/ 305038 w 153"/>
                  <a:gd name="T7" fmla="*/ 35361 h 227"/>
                  <a:gd name="T8" fmla="*/ 305038 w 153"/>
                  <a:gd name="T9" fmla="*/ 227637 h 227"/>
                  <a:gd name="T10" fmla="*/ 307248 w 153"/>
                  <a:gd name="T11" fmla="*/ 225427 h 227"/>
                  <a:gd name="T12" fmla="*/ 338194 w 153"/>
                  <a:gd name="T13" fmla="*/ 207747 h 227"/>
                  <a:gd name="T14" fmla="*/ 338194 w 153"/>
                  <a:gd name="T15" fmla="*/ 28731 h 227"/>
                  <a:gd name="T16" fmla="*/ 311669 w 153"/>
                  <a:gd name="T17" fmla="*/ 0 h 227"/>
                  <a:gd name="T18" fmla="*/ 26525 w 153"/>
                  <a:gd name="T19" fmla="*/ 0 h 227"/>
                  <a:gd name="T20" fmla="*/ 0 w 153"/>
                  <a:gd name="T21" fmla="*/ 28731 h 227"/>
                  <a:gd name="T22" fmla="*/ 0 w 153"/>
                  <a:gd name="T23" fmla="*/ 475165 h 227"/>
                  <a:gd name="T24" fmla="*/ 26525 w 153"/>
                  <a:gd name="T25" fmla="*/ 501686 h 227"/>
                  <a:gd name="T26" fmla="*/ 311669 w 153"/>
                  <a:gd name="T27" fmla="*/ 501686 h 227"/>
                  <a:gd name="T28" fmla="*/ 338194 w 153"/>
                  <a:gd name="T29" fmla="*/ 475165 h 227"/>
                  <a:gd name="T30" fmla="*/ 338194 w 153"/>
                  <a:gd name="T31" fmla="*/ 388972 h 227"/>
                  <a:gd name="T32" fmla="*/ 305038 w 153"/>
                  <a:gd name="T33" fmla="*/ 366872 h 227"/>
                  <a:gd name="T34" fmla="*/ 305038 w 153"/>
                  <a:gd name="T35" fmla="*/ 391182 h 227"/>
                  <a:gd name="T36" fmla="*/ 165781 w 153"/>
                  <a:gd name="T37" fmla="*/ 488426 h 227"/>
                  <a:gd name="T38" fmla="*/ 123783 w 153"/>
                  <a:gd name="T39" fmla="*/ 444224 h 227"/>
                  <a:gd name="T40" fmla="*/ 165781 w 153"/>
                  <a:gd name="T41" fmla="*/ 402233 h 227"/>
                  <a:gd name="T42" fmla="*/ 209990 w 153"/>
                  <a:gd name="T43" fmla="*/ 444224 h 227"/>
                  <a:gd name="T44" fmla="*/ 165781 w 153"/>
                  <a:gd name="T45" fmla="*/ 488426 h 22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3"/>
                  <a:gd name="T70" fmla="*/ 0 h 227"/>
                  <a:gd name="T71" fmla="*/ 153 w 153"/>
                  <a:gd name="T72" fmla="*/ 227 h 22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solidFill>
                <a:srgbClr val="FCFCF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7200" name="Freeform 158"/>
              <p:cNvSpPr>
                <a:spLocks noEditPoints="1" noChangeArrowheads="1"/>
              </p:cNvSpPr>
              <p:nvPr/>
            </p:nvSpPr>
            <p:spPr bwMode="auto">
              <a:xfrm>
                <a:off x="275600" y="202729"/>
                <a:ext cx="190584" cy="190584"/>
              </a:xfrm>
              <a:custGeom>
                <a:avLst/>
                <a:gdLst>
                  <a:gd name="T0" fmla="*/ 159559 w 86"/>
                  <a:gd name="T1" fmla="*/ 37674 h 86"/>
                  <a:gd name="T2" fmla="*/ 39890 w 86"/>
                  <a:gd name="T3" fmla="*/ 31025 h 86"/>
                  <a:gd name="T4" fmla="*/ 31025 w 86"/>
                  <a:gd name="T5" fmla="*/ 150694 h 86"/>
                  <a:gd name="T6" fmla="*/ 152910 w 86"/>
                  <a:gd name="T7" fmla="*/ 159559 h 86"/>
                  <a:gd name="T8" fmla="*/ 159559 w 86"/>
                  <a:gd name="T9" fmla="*/ 37674 h 86"/>
                  <a:gd name="T10" fmla="*/ 101940 w 86"/>
                  <a:gd name="T11" fmla="*/ 139614 h 86"/>
                  <a:gd name="T12" fmla="*/ 101940 w 86"/>
                  <a:gd name="T13" fmla="*/ 155127 h 86"/>
                  <a:gd name="T14" fmla="*/ 88644 w 86"/>
                  <a:gd name="T15" fmla="*/ 155127 h 86"/>
                  <a:gd name="T16" fmla="*/ 88644 w 86"/>
                  <a:gd name="T17" fmla="*/ 141830 h 86"/>
                  <a:gd name="T18" fmla="*/ 62051 w 86"/>
                  <a:gd name="T19" fmla="*/ 135182 h 86"/>
                  <a:gd name="T20" fmla="*/ 66483 w 86"/>
                  <a:gd name="T21" fmla="*/ 117453 h 86"/>
                  <a:gd name="T22" fmla="*/ 90860 w 86"/>
                  <a:gd name="T23" fmla="*/ 124101 h 86"/>
                  <a:gd name="T24" fmla="*/ 106372 w 86"/>
                  <a:gd name="T25" fmla="*/ 115237 h 86"/>
                  <a:gd name="T26" fmla="*/ 90860 w 86"/>
                  <a:gd name="T27" fmla="*/ 101940 h 86"/>
                  <a:gd name="T28" fmla="*/ 64267 w 86"/>
                  <a:gd name="T29" fmla="*/ 75347 h 86"/>
                  <a:gd name="T30" fmla="*/ 88644 w 86"/>
                  <a:gd name="T31" fmla="*/ 48754 h 86"/>
                  <a:gd name="T32" fmla="*/ 88644 w 86"/>
                  <a:gd name="T33" fmla="*/ 33241 h 86"/>
                  <a:gd name="T34" fmla="*/ 104156 w 86"/>
                  <a:gd name="T35" fmla="*/ 33241 h 86"/>
                  <a:gd name="T36" fmla="*/ 104156 w 86"/>
                  <a:gd name="T37" fmla="*/ 46538 h 86"/>
                  <a:gd name="T38" fmla="*/ 124101 w 86"/>
                  <a:gd name="T39" fmla="*/ 50970 h 86"/>
                  <a:gd name="T40" fmla="*/ 119669 w 86"/>
                  <a:gd name="T41" fmla="*/ 68699 h 86"/>
                  <a:gd name="T42" fmla="*/ 99724 w 86"/>
                  <a:gd name="T43" fmla="*/ 64267 h 86"/>
                  <a:gd name="T44" fmla="*/ 86428 w 86"/>
                  <a:gd name="T45" fmla="*/ 70915 h 86"/>
                  <a:gd name="T46" fmla="*/ 104156 w 86"/>
                  <a:gd name="T47" fmla="*/ 84212 h 86"/>
                  <a:gd name="T48" fmla="*/ 128533 w 86"/>
                  <a:gd name="T49" fmla="*/ 113021 h 86"/>
                  <a:gd name="T50" fmla="*/ 101940 w 86"/>
                  <a:gd name="T51" fmla="*/ 139614 h 8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6"/>
                  <a:gd name="T79" fmla="*/ 0 h 86"/>
                  <a:gd name="T80" fmla="*/ 86 w 86"/>
                  <a:gd name="T81" fmla="*/ 86 h 8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solidFill>
                <a:srgbClr val="FCFCF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grpSp>
      <p:grpSp>
        <p:nvGrpSpPr>
          <p:cNvPr id="9" name="组合 8"/>
          <p:cNvGrpSpPr/>
          <p:nvPr/>
        </p:nvGrpSpPr>
        <p:grpSpPr>
          <a:xfrm>
            <a:off x="2936875" y="3359150"/>
            <a:ext cx="1833563" cy="1835150"/>
            <a:chOff x="2936875" y="3359150"/>
            <a:chExt cx="1833563" cy="1835150"/>
          </a:xfrm>
        </p:grpSpPr>
        <p:sp>
          <p:nvSpPr>
            <p:cNvPr id="7170" name="任意多边形 1"/>
            <p:cNvSpPr>
              <a:spLocks noChangeArrowheads="1"/>
            </p:cNvSpPr>
            <p:nvPr/>
          </p:nvSpPr>
          <p:spPr bwMode="auto">
            <a:xfrm>
              <a:off x="2936875" y="3359150"/>
              <a:ext cx="1833563" cy="1835150"/>
            </a:xfrm>
            <a:custGeom>
              <a:avLst/>
              <a:gdLst>
                <a:gd name="T0" fmla="*/ 311557 w 2204265"/>
                <a:gd name="T1" fmla="*/ 1111658 h 2204265"/>
                <a:gd name="T2" fmla="*/ 1892707 w 2204265"/>
                <a:gd name="T3" fmla="*/ 1111658 h 2204265"/>
                <a:gd name="T4" fmla="*/ 977042 w 2204265"/>
                <a:gd name="T5" fmla="*/ 0 h 2204265"/>
                <a:gd name="T6" fmla="*/ 1276006 w 2204265"/>
                <a:gd name="T7" fmla="*/ 227584 h 2204265"/>
                <a:gd name="T8" fmla="*/ 1387705 w 2204265"/>
                <a:gd name="T9" fmla="*/ 259057 h 2204265"/>
                <a:gd name="T10" fmla="*/ 1761531 w 2204265"/>
                <a:gd name="T11" fmla="*/ 210203 h 2204265"/>
                <a:gd name="T12" fmla="*/ 1705003 w 2204265"/>
                <a:gd name="T13" fmla="*/ 435309 h 2204265"/>
                <a:gd name="T14" fmla="*/ 1782142 w 2204265"/>
                <a:gd name="T15" fmla="*/ 511190 h 2204265"/>
                <a:gd name="T16" fmla="*/ 2119154 w 2204265"/>
                <a:gd name="T17" fmla="*/ 659399 h 2204265"/>
                <a:gd name="T18" fmla="*/ 1974042 w 2204265"/>
                <a:gd name="T19" fmla="*/ 833752 h 2204265"/>
                <a:gd name="T20" fmla="*/ 2204265 w 2204265"/>
                <a:gd name="T21" fmla="*/ 977042 h 2204265"/>
                <a:gd name="T22" fmla="*/ 2012137 w 2204265"/>
                <a:gd name="T23" fmla="*/ 1268406 h 2204265"/>
                <a:gd name="T24" fmla="*/ 1985237 w 2204265"/>
                <a:gd name="T25" fmla="*/ 1394985 h 2204265"/>
                <a:gd name="T26" fmla="*/ 2119154 w 2204265"/>
                <a:gd name="T27" fmla="*/ 1544868 h 2204265"/>
                <a:gd name="T28" fmla="*/ 1820151 w 2204265"/>
                <a:gd name="T29" fmla="*/ 1705353 h 2204265"/>
                <a:gd name="T30" fmla="*/ 1731696 w 2204265"/>
                <a:gd name="T31" fmla="*/ 1804423 h 2204265"/>
                <a:gd name="T32" fmla="*/ 1761531 w 2204265"/>
                <a:gd name="T33" fmla="*/ 1994062 h 2204265"/>
                <a:gd name="T34" fmla="*/ 1429863 w 2204265"/>
                <a:gd name="T35" fmla="*/ 1991868 h 2204265"/>
                <a:gd name="T36" fmla="*/ 1262745 w 2204265"/>
                <a:gd name="T37" fmla="*/ 2038549 h 2204265"/>
                <a:gd name="T38" fmla="*/ 977042 w 2204265"/>
                <a:gd name="T39" fmla="*/ 2204265 h 2204265"/>
                <a:gd name="T40" fmla="*/ 916475 w 2204265"/>
                <a:gd name="T41" fmla="*/ 2034392 h 2204265"/>
                <a:gd name="T42" fmla="*/ 659399 w 2204265"/>
                <a:gd name="T43" fmla="*/ 2119153 h 2204265"/>
                <a:gd name="T44" fmla="*/ 496981 w 2204265"/>
                <a:gd name="T45" fmla="*/ 1826130 h 2204265"/>
                <a:gd name="T46" fmla="*/ 382878 w 2204265"/>
                <a:gd name="T47" fmla="*/ 1705753 h 2204265"/>
                <a:gd name="T48" fmla="*/ 85113 w 2204265"/>
                <a:gd name="T49" fmla="*/ 1544868 h 2204265"/>
                <a:gd name="T50" fmla="*/ 212821 w 2204265"/>
                <a:gd name="T51" fmla="*/ 1373126 h 2204265"/>
                <a:gd name="T52" fmla="*/ 0 w 2204265"/>
                <a:gd name="T53" fmla="*/ 1227224 h 2204265"/>
                <a:gd name="T54" fmla="*/ 203220 w 2204265"/>
                <a:gd name="T55" fmla="*/ 933481 h 2204265"/>
                <a:gd name="T56" fmla="*/ 243470 w 2204265"/>
                <a:gd name="T57" fmla="*/ 802476 h 2204265"/>
                <a:gd name="T58" fmla="*/ 210204 w 2204265"/>
                <a:gd name="T59" fmla="*/ 442735 h 2204265"/>
                <a:gd name="T60" fmla="*/ 470557 w 2204265"/>
                <a:gd name="T61" fmla="*/ 461243 h 2204265"/>
                <a:gd name="T62" fmla="*/ 442735 w 2204265"/>
                <a:gd name="T63" fmla="*/ 210203 h 2204265"/>
                <a:gd name="T64" fmla="*/ 815299 w 2204265"/>
                <a:gd name="T65" fmla="*/ 257661 h 2204265"/>
                <a:gd name="T66" fmla="*/ 928259 w 2204265"/>
                <a:gd name="T67" fmla="*/ 227584 h 2204265"/>
                <a:gd name="T68" fmla="*/ 0 w 2204265"/>
                <a:gd name="T69" fmla="*/ 0 h 2204265"/>
                <a:gd name="T70" fmla="*/ 2204265 w 2204265"/>
                <a:gd name="T71" fmla="*/ 2204265 h 2204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T68" t="T69" r="T70" b="T71"/>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lnTo>
                    <a:pt x="977042" y="0"/>
                  </a:lnTo>
                  <a:close/>
                </a:path>
              </a:pathLst>
            </a:custGeom>
            <a:solidFill>
              <a:srgbClr val="FCFCFC">
                <a:alpha val="54117"/>
              </a:srgbClr>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7171" name="椭圆 2"/>
            <p:cNvSpPr>
              <a:spLocks noChangeArrowheads="1"/>
            </p:cNvSpPr>
            <p:nvPr/>
          </p:nvSpPr>
          <p:spPr bwMode="auto">
            <a:xfrm>
              <a:off x="3249613" y="3678238"/>
              <a:ext cx="1208087" cy="1208087"/>
            </a:xfrm>
            <a:prstGeom prst="ellipse">
              <a:avLst/>
            </a:prstGeom>
            <a:solidFill>
              <a:srgbClr val="FCFCFC">
                <a:alpha val="29803"/>
              </a:srgbClr>
            </a:solidFill>
            <a:ln>
              <a:noFill/>
            </a:ln>
            <a:extLst>
              <a:ext uri="{91240B29-F687-4F45-9708-019B960494DF}">
                <a14:hiddenLine xmlns:a14="http://schemas.microsoft.com/office/drawing/2010/main" w="12700">
                  <a:solidFill>
                    <a:srgbClr val="42719B"/>
                  </a:solidFill>
                  <a:bevel/>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nvGrpSpPr>
            <p:cNvPr id="7181" name="组合 24"/>
            <p:cNvGrpSpPr/>
            <p:nvPr/>
          </p:nvGrpSpPr>
          <p:grpSpPr bwMode="auto">
            <a:xfrm>
              <a:off x="3616325" y="4022725"/>
              <a:ext cx="474663" cy="536575"/>
              <a:chOff x="0" y="0"/>
              <a:chExt cx="406393" cy="459645"/>
            </a:xfrm>
          </p:grpSpPr>
          <p:sp>
            <p:nvSpPr>
              <p:cNvPr id="7193" name="Freeform 148"/>
              <p:cNvSpPr>
                <a:spLocks noEditPoints="1" noChangeArrowheads="1"/>
              </p:cNvSpPr>
              <p:nvPr/>
            </p:nvSpPr>
            <p:spPr bwMode="auto">
              <a:xfrm>
                <a:off x="55120" y="0"/>
                <a:ext cx="351273" cy="456842"/>
              </a:xfrm>
              <a:custGeom>
                <a:avLst/>
                <a:gdLst>
                  <a:gd name="T0" fmla="*/ 346854 w 159"/>
                  <a:gd name="T1" fmla="*/ 408289 h 207"/>
                  <a:gd name="T2" fmla="*/ 196625 w 159"/>
                  <a:gd name="T3" fmla="*/ 174350 h 207"/>
                  <a:gd name="T4" fmla="*/ 203252 w 159"/>
                  <a:gd name="T5" fmla="*/ 52967 h 207"/>
                  <a:gd name="T6" fmla="*/ 92789 w 159"/>
                  <a:gd name="T7" fmla="*/ 8828 h 207"/>
                  <a:gd name="T8" fmla="*/ 154648 w 159"/>
                  <a:gd name="T9" fmla="*/ 105934 h 207"/>
                  <a:gd name="T10" fmla="*/ 81743 w 159"/>
                  <a:gd name="T11" fmla="*/ 152281 h 207"/>
                  <a:gd name="T12" fmla="*/ 22093 w 159"/>
                  <a:gd name="T13" fmla="*/ 59588 h 207"/>
                  <a:gd name="T14" fmla="*/ 22093 w 159"/>
                  <a:gd name="T15" fmla="*/ 169936 h 207"/>
                  <a:gd name="T16" fmla="*/ 136974 w 159"/>
                  <a:gd name="T17" fmla="*/ 211869 h 207"/>
                  <a:gd name="T18" fmla="*/ 287204 w 159"/>
                  <a:gd name="T19" fmla="*/ 445807 h 207"/>
                  <a:gd name="T20" fmla="*/ 315925 w 159"/>
                  <a:gd name="T21" fmla="*/ 452428 h 207"/>
                  <a:gd name="T22" fmla="*/ 340227 w 159"/>
                  <a:gd name="T23" fmla="*/ 434772 h 207"/>
                  <a:gd name="T24" fmla="*/ 346854 w 159"/>
                  <a:gd name="T25" fmla="*/ 408289 h 207"/>
                  <a:gd name="T26" fmla="*/ 318134 w 159"/>
                  <a:gd name="T27" fmla="*/ 425944 h 207"/>
                  <a:gd name="T28" fmla="*/ 296041 w 159"/>
                  <a:gd name="T29" fmla="*/ 421531 h 207"/>
                  <a:gd name="T30" fmla="*/ 302669 w 159"/>
                  <a:gd name="T31" fmla="*/ 401668 h 207"/>
                  <a:gd name="T32" fmla="*/ 322553 w 159"/>
                  <a:gd name="T33" fmla="*/ 406082 h 207"/>
                  <a:gd name="T34" fmla="*/ 318134 w 159"/>
                  <a:gd name="T35" fmla="*/ 425944 h 20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9"/>
                  <a:gd name="T55" fmla="*/ 0 h 207"/>
                  <a:gd name="T56" fmla="*/ 159 w 159"/>
                  <a:gd name="T57" fmla="*/ 207 h 20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solidFill>
                <a:srgbClr val="FCFCF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7194" name="Freeform 149"/>
              <p:cNvSpPr>
                <a:spLocks noEditPoints="1" noChangeArrowheads="1"/>
              </p:cNvSpPr>
              <p:nvPr/>
            </p:nvSpPr>
            <p:spPr bwMode="auto">
              <a:xfrm>
                <a:off x="0" y="231691"/>
                <a:ext cx="231691" cy="227954"/>
              </a:xfrm>
              <a:custGeom>
                <a:avLst/>
                <a:gdLst>
                  <a:gd name="T0" fmla="*/ 200799 w 105"/>
                  <a:gd name="T1" fmla="*/ 57542 h 103"/>
                  <a:gd name="T2" fmla="*/ 214038 w 105"/>
                  <a:gd name="T3" fmla="*/ 44263 h 103"/>
                  <a:gd name="T4" fmla="*/ 185353 w 105"/>
                  <a:gd name="T5" fmla="*/ 15492 h 103"/>
                  <a:gd name="T6" fmla="*/ 172113 w 105"/>
                  <a:gd name="T7" fmla="*/ 28771 h 103"/>
                  <a:gd name="T8" fmla="*/ 136808 w 105"/>
                  <a:gd name="T9" fmla="*/ 15492 h 103"/>
                  <a:gd name="T10" fmla="*/ 136808 w 105"/>
                  <a:gd name="T11" fmla="*/ 0 h 103"/>
                  <a:gd name="T12" fmla="*/ 94883 w 105"/>
                  <a:gd name="T13" fmla="*/ 0 h 103"/>
                  <a:gd name="T14" fmla="*/ 94883 w 105"/>
                  <a:gd name="T15" fmla="*/ 15492 h 103"/>
                  <a:gd name="T16" fmla="*/ 61784 w 105"/>
                  <a:gd name="T17" fmla="*/ 28771 h 103"/>
                  <a:gd name="T18" fmla="*/ 48545 w 105"/>
                  <a:gd name="T19" fmla="*/ 15492 h 103"/>
                  <a:gd name="T20" fmla="*/ 17653 w 105"/>
                  <a:gd name="T21" fmla="*/ 44263 h 103"/>
                  <a:gd name="T22" fmla="*/ 33099 w 105"/>
                  <a:gd name="T23" fmla="*/ 59755 h 103"/>
                  <a:gd name="T24" fmla="*/ 17653 w 105"/>
                  <a:gd name="T25" fmla="*/ 92952 h 103"/>
                  <a:gd name="T26" fmla="*/ 0 w 105"/>
                  <a:gd name="T27" fmla="*/ 92952 h 103"/>
                  <a:gd name="T28" fmla="*/ 0 w 105"/>
                  <a:gd name="T29" fmla="*/ 135002 h 103"/>
                  <a:gd name="T30" fmla="*/ 19859 w 105"/>
                  <a:gd name="T31" fmla="*/ 135002 h 103"/>
                  <a:gd name="T32" fmla="*/ 33099 w 105"/>
                  <a:gd name="T33" fmla="*/ 168199 h 103"/>
                  <a:gd name="T34" fmla="*/ 19859 w 105"/>
                  <a:gd name="T35" fmla="*/ 181478 h 103"/>
                  <a:gd name="T36" fmla="*/ 48545 w 105"/>
                  <a:gd name="T37" fmla="*/ 210249 h 103"/>
                  <a:gd name="T38" fmla="*/ 61784 w 105"/>
                  <a:gd name="T39" fmla="*/ 196970 h 103"/>
                  <a:gd name="T40" fmla="*/ 94883 w 105"/>
                  <a:gd name="T41" fmla="*/ 210249 h 103"/>
                  <a:gd name="T42" fmla="*/ 94883 w 105"/>
                  <a:gd name="T43" fmla="*/ 227954 h 103"/>
                  <a:gd name="T44" fmla="*/ 136808 w 105"/>
                  <a:gd name="T45" fmla="*/ 227954 h 103"/>
                  <a:gd name="T46" fmla="*/ 136808 w 105"/>
                  <a:gd name="T47" fmla="*/ 210249 h 103"/>
                  <a:gd name="T48" fmla="*/ 169907 w 105"/>
                  <a:gd name="T49" fmla="*/ 196970 h 103"/>
                  <a:gd name="T50" fmla="*/ 183146 w 105"/>
                  <a:gd name="T51" fmla="*/ 210249 h 103"/>
                  <a:gd name="T52" fmla="*/ 211832 w 105"/>
                  <a:gd name="T53" fmla="*/ 181478 h 103"/>
                  <a:gd name="T54" fmla="*/ 200799 w 105"/>
                  <a:gd name="T55" fmla="*/ 168199 h 103"/>
                  <a:gd name="T56" fmla="*/ 214038 w 105"/>
                  <a:gd name="T57" fmla="*/ 135002 h 103"/>
                  <a:gd name="T58" fmla="*/ 231691 w 105"/>
                  <a:gd name="T59" fmla="*/ 135002 h 103"/>
                  <a:gd name="T60" fmla="*/ 231691 w 105"/>
                  <a:gd name="T61" fmla="*/ 92952 h 103"/>
                  <a:gd name="T62" fmla="*/ 214038 w 105"/>
                  <a:gd name="T63" fmla="*/ 92952 h 103"/>
                  <a:gd name="T64" fmla="*/ 200799 w 105"/>
                  <a:gd name="T65" fmla="*/ 57542 h 103"/>
                  <a:gd name="T66" fmla="*/ 116949 w 105"/>
                  <a:gd name="T67" fmla="*/ 183691 h 103"/>
                  <a:gd name="T68" fmla="*/ 46338 w 105"/>
                  <a:gd name="T69" fmla="*/ 112870 h 103"/>
                  <a:gd name="T70" fmla="*/ 116949 w 105"/>
                  <a:gd name="T71" fmla="*/ 42050 h 103"/>
                  <a:gd name="T72" fmla="*/ 187559 w 105"/>
                  <a:gd name="T73" fmla="*/ 112870 h 103"/>
                  <a:gd name="T74" fmla="*/ 116949 w 105"/>
                  <a:gd name="T75" fmla="*/ 183691 h 10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5"/>
                  <a:gd name="T115" fmla="*/ 0 h 103"/>
                  <a:gd name="T116" fmla="*/ 105 w 105"/>
                  <a:gd name="T117" fmla="*/ 103 h 10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solidFill>
                <a:srgbClr val="FCFCF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7195" name="Oval 150"/>
              <p:cNvSpPr>
                <a:spLocks noChangeArrowheads="1"/>
              </p:cNvSpPr>
              <p:nvPr/>
            </p:nvSpPr>
            <p:spPr bwMode="auto">
              <a:xfrm>
                <a:off x="97160" y="326983"/>
                <a:ext cx="37370" cy="37370"/>
              </a:xfrm>
              <a:prstGeom prst="ellipse">
                <a:avLst/>
              </a:prstGeom>
              <a:solidFill>
                <a:srgbClr val="FCFCFC"/>
              </a:solid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charset="0"/>
                  <a:sym typeface="宋体" panose="02010600030101010101" pitchFamily="2" charset="-122"/>
                </a:endParaRPr>
              </a:p>
            </p:txBody>
          </p:sp>
        </p:grpSp>
      </p:grpSp>
      <p:grpSp>
        <p:nvGrpSpPr>
          <p:cNvPr id="48" name="组合 47"/>
          <p:cNvGrpSpPr/>
          <p:nvPr/>
        </p:nvGrpSpPr>
        <p:grpSpPr>
          <a:xfrm>
            <a:off x="1112045" y="1808299"/>
            <a:ext cx="3313112" cy="1274644"/>
            <a:chOff x="874713" y="3325188"/>
            <a:chExt cx="3313112" cy="1274644"/>
          </a:xfrm>
        </p:grpSpPr>
        <p:sp>
          <p:nvSpPr>
            <p:cNvPr id="49" name="矩形 48"/>
            <p:cNvSpPr/>
            <p:nvPr/>
          </p:nvSpPr>
          <p:spPr>
            <a:xfrm>
              <a:off x="874713" y="3677812"/>
              <a:ext cx="3313112" cy="922020"/>
            </a:xfrm>
            <a:prstGeom prst="rect">
              <a:avLst/>
            </a:prstGeom>
          </p:spPr>
          <p:txBody>
            <a:bodyPr wrap="square">
              <a:spAutoFit/>
              <a:scene3d>
                <a:camera prst="orthographicFront"/>
                <a:lightRig rig="threePt" dir="t"/>
              </a:scene3d>
              <a:sp3d contourW="12700"/>
            </a:bodyPr>
            <a:lstStyle/>
            <a:p>
              <a:pPr marL="0" lvl="0" algn="l" defTabSz="685800" rtl="0" eaLnBrk="1" latinLnBrk="0" hangingPunct="1">
                <a:lnSpc>
                  <a:spcPct val="150000"/>
                </a:lnSpc>
                <a:spcBef>
                  <a:spcPts val="0"/>
                </a:spcBef>
                <a:spcAft>
                  <a:spcPts val="0"/>
                </a:spcAft>
                <a:buClrTx/>
                <a:buSzTx/>
                <a:buFontTx/>
                <a:defRPr/>
              </a:pPr>
              <a:r>
                <a:rPr lang="zh-CN" altLang="en-US" sz="1200" dirty="0">
                  <a:solidFill>
                    <a:schemeClr val="bg1"/>
                  </a:solidFill>
                  <a:latin typeface="微软雅黑" panose="020B0503020204020204" charset="-122"/>
                  <a:ea typeface="微软雅黑" panose="020B0503020204020204" charset="-122"/>
                  <a:sym typeface="+mn-ea"/>
                </a:rPr>
                <a:t>Love is not a maybe thing. You know when you love someone.Love is not a maybe thing. You know when you love someone.</a:t>
              </a:r>
              <a:endParaRPr kumimoji="0" lang="zh-CN" altLang="en-US" sz="1400" b="0" i="0" u="none" strike="noStrike" kern="1200" cap="none" spc="0" normalizeH="0" baseline="0" noProof="0" dirty="0">
                <a:ln>
                  <a:noFill/>
                </a:ln>
                <a:solidFill>
                  <a:prstClr val="white"/>
                </a:solidFill>
                <a:effectLst/>
                <a:uLnTx/>
                <a:uFillTx/>
                <a:latin typeface="Arial" panose="020B0604020202020204"/>
                <a:ea typeface="微软雅黑" panose="020B0503020204020204" charset="-122"/>
                <a:cs typeface="+mn-cs"/>
              </a:endParaRPr>
            </a:p>
          </p:txBody>
        </p:sp>
        <p:sp>
          <p:nvSpPr>
            <p:cNvPr id="50" name="矩形 49"/>
            <p:cNvSpPr/>
            <p:nvPr/>
          </p:nvSpPr>
          <p:spPr>
            <a:xfrm>
              <a:off x="874713" y="3325188"/>
              <a:ext cx="2241974" cy="337185"/>
            </a:xfrm>
            <a:prstGeom prst="rect">
              <a:avLst/>
            </a:prstGeom>
          </p:spPr>
          <p:txBody>
            <a:bodyPr wrap="square">
              <a:spAutoFit/>
              <a:scene3d>
                <a:camera prst="orthographicFront"/>
                <a:lightRig rig="threePt" dir="t"/>
              </a:scene3d>
              <a:sp3d contourW="12700"/>
            </a:bodyPr>
            <a:lstStyle/>
            <a:p>
              <a:pPr marL="0" lvl="0" algn="l" defTabSz="914400" rtl="0" eaLnBrk="1" latinLnBrk="0" hangingPunct="1">
                <a:lnSpc>
                  <a:spcPct val="100000"/>
                </a:lnSpc>
              </a:pPr>
              <a:r>
                <a:rPr lang="zh-CN" altLang="en-US" sz="1600" b="1" dirty="0" smtClean="0">
                  <a:solidFill>
                    <a:schemeClr val="bg1"/>
                  </a:solidFill>
                  <a:latin typeface="微软雅黑" panose="020B0503020204020204" charset="-122"/>
                  <a:ea typeface="微软雅黑" panose="020B0503020204020204" charset="-122"/>
                  <a:sym typeface="+mn-ea"/>
                </a:rPr>
                <a:t>单击此处输入标题</a:t>
              </a:r>
              <a:endParaRPr kumimoji="0" lang="zh-CN" altLang="en-US" sz="1800" b="1" i="0" u="none" strike="noStrike" kern="1200" cap="none" spc="0" normalizeH="0" baseline="0" noProof="0" dirty="0">
                <a:ln>
                  <a:noFill/>
                </a:ln>
                <a:solidFill>
                  <a:prstClr val="white"/>
                </a:solidFill>
                <a:effectLst/>
                <a:uLnTx/>
                <a:uFillTx/>
                <a:latin typeface="Arial" panose="020B0604020202020204"/>
                <a:ea typeface="微软雅黑" panose="020B0503020204020204" charset="-122"/>
                <a:cs typeface="+mn-cs"/>
              </a:endParaRPr>
            </a:p>
          </p:txBody>
        </p:sp>
      </p:grpSp>
      <p:grpSp>
        <p:nvGrpSpPr>
          <p:cNvPr id="51" name="组合 50"/>
          <p:cNvGrpSpPr/>
          <p:nvPr/>
        </p:nvGrpSpPr>
        <p:grpSpPr>
          <a:xfrm>
            <a:off x="7777162" y="4574182"/>
            <a:ext cx="3313112" cy="1274644"/>
            <a:chOff x="874713" y="3325188"/>
            <a:chExt cx="3313112" cy="1274644"/>
          </a:xfrm>
        </p:grpSpPr>
        <p:sp>
          <p:nvSpPr>
            <p:cNvPr id="52" name="矩形 51"/>
            <p:cNvSpPr/>
            <p:nvPr/>
          </p:nvSpPr>
          <p:spPr>
            <a:xfrm>
              <a:off x="874713" y="3677812"/>
              <a:ext cx="3313112" cy="922020"/>
            </a:xfrm>
            <a:prstGeom prst="rect">
              <a:avLst/>
            </a:prstGeom>
          </p:spPr>
          <p:txBody>
            <a:bodyPr wrap="square">
              <a:spAutoFit/>
              <a:scene3d>
                <a:camera prst="orthographicFront"/>
                <a:lightRig rig="threePt" dir="t"/>
              </a:scene3d>
              <a:sp3d contourW="12700"/>
            </a:bodyPr>
            <a:lstStyle/>
            <a:p>
              <a:pPr marL="0" lvl="0" algn="l" defTabSz="685800" rtl="0" eaLnBrk="1" latinLnBrk="0" hangingPunct="1">
                <a:lnSpc>
                  <a:spcPct val="150000"/>
                </a:lnSpc>
                <a:spcBef>
                  <a:spcPts val="0"/>
                </a:spcBef>
                <a:spcAft>
                  <a:spcPts val="0"/>
                </a:spcAft>
                <a:buClrTx/>
                <a:buSzTx/>
                <a:buFontTx/>
                <a:defRPr/>
              </a:pPr>
              <a:r>
                <a:rPr lang="zh-CN" altLang="en-US" sz="1200" dirty="0">
                  <a:solidFill>
                    <a:schemeClr val="bg1"/>
                  </a:solidFill>
                  <a:latin typeface="微软雅黑" panose="020B0503020204020204" charset="-122"/>
                  <a:ea typeface="微软雅黑" panose="020B0503020204020204" charset="-122"/>
                  <a:sym typeface="+mn-ea"/>
                </a:rPr>
                <a:t>Love is not a maybe thing. You know when you love someone.Love is not a maybe thing. You know when you love someone.</a:t>
              </a:r>
              <a:endParaRPr kumimoji="0" lang="zh-CN" altLang="en-US" sz="1400" b="0" i="0" u="none" strike="noStrike" kern="1200" cap="none" spc="0" normalizeH="0" baseline="0" noProof="0" dirty="0">
                <a:ln>
                  <a:noFill/>
                </a:ln>
                <a:solidFill>
                  <a:prstClr val="white"/>
                </a:solidFill>
                <a:effectLst/>
                <a:uLnTx/>
                <a:uFillTx/>
                <a:latin typeface="Arial" panose="020B0604020202020204"/>
                <a:ea typeface="微软雅黑" panose="020B0503020204020204" charset="-122"/>
                <a:cs typeface="+mn-cs"/>
              </a:endParaRPr>
            </a:p>
          </p:txBody>
        </p:sp>
        <p:sp>
          <p:nvSpPr>
            <p:cNvPr id="53" name="矩形 52"/>
            <p:cNvSpPr/>
            <p:nvPr/>
          </p:nvSpPr>
          <p:spPr>
            <a:xfrm>
              <a:off x="874713" y="3325188"/>
              <a:ext cx="2241974" cy="337185"/>
            </a:xfrm>
            <a:prstGeom prst="rect">
              <a:avLst/>
            </a:prstGeom>
          </p:spPr>
          <p:txBody>
            <a:bodyPr wrap="square">
              <a:spAutoFit/>
              <a:scene3d>
                <a:camera prst="orthographicFront"/>
                <a:lightRig rig="threePt" dir="t"/>
              </a:scene3d>
              <a:sp3d contourW="12700"/>
            </a:bodyPr>
            <a:lstStyle/>
            <a:p>
              <a:pPr marL="0" lvl="0" algn="l" defTabSz="914400" rtl="0" eaLnBrk="1" latinLnBrk="0" hangingPunct="1">
                <a:lnSpc>
                  <a:spcPct val="100000"/>
                </a:lnSpc>
              </a:pPr>
              <a:r>
                <a:rPr lang="zh-CN" altLang="en-US" sz="1600" b="1" dirty="0" smtClean="0">
                  <a:solidFill>
                    <a:schemeClr val="bg1"/>
                  </a:solidFill>
                  <a:latin typeface="微软雅黑" panose="020B0503020204020204" charset="-122"/>
                  <a:ea typeface="微软雅黑" panose="020B0503020204020204" charset="-122"/>
                  <a:sym typeface="+mn-ea"/>
                </a:rPr>
                <a:t>单击此处输入标题</a:t>
              </a:r>
              <a:endParaRPr kumimoji="0" lang="zh-CN" altLang="en-US" sz="1800" b="1" i="0" u="none" strike="noStrike" kern="1200" cap="none" spc="0" normalizeH="0" baseline="0" noProof="0" dirty="0">
                <a:ln>
                  <a:noFill/>
                </a:ln>
                <a:solidFill>
                  <a:prstClr val="white"/>
                </a:solidFill>
                <a:effectLst/>
                <a:uLnTx/>
                <a:uFillTx/>
                <a:latin typeface="Arial" panose="020B0604020202020204"/>
                <a:ea typeface="微软雅黑" panose="020B0503020204020204" charset="-122"/>
                <a:cs typeface="+mn-cs"/>
              </a:endParaRPr>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500"/>
                                        <p:tgtEl>
                                          <p:spTgt spid="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1000"/>
                            </p:stCondLst>
                            <p:childTnLst>
                              <p:par>
                                <p:cTn id="15" presetID="31" presetClass="entr" presetSubtype="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1000" fill="hold"/>
                                        <p:tgtEl>
                                          <p:spTgt spid="9"/>
                                        </p:tgtEl>
                                        <p:attrNameLst>
                                          <p:attrName>ppt_w</p:attrName>
                                        </p:attrNameLst>
                                      </p:cBhvr>
                                      <p:tavLst>
                                        <p:tav tm="0">
                                          <p:val>
                                            <p:fltVal val="0"/>
                                          </p:val>
                                        </p:tav>
                                        <p:tav tm="100000">
                                          <p:val>
                                            <p:strVal val="#ppt_w"/>
                                          </p:val>
                                        </p:tav>
                                      </p:tavLst>
                                    </p:anim>
                                    <p:anim calcmode="lin" valueType="num">
                                      <p:cBhvr>
                                        <p:cTn id="18" dur="1000" fill="hold"/>
                                        <p:tgtEl>
                                          <p:spTgt spid="9"/>
                                        </p:tgtEl>
                                        <p:attrNameLst>
                                          <p:attrName>ppt_h</p:attrName>
                                        </p:attrNameLst>
                                      </p:cBhvr>
                                      <p:tavLst>
                                        <p:tav tm="0">
                                          <p:val>
                                            <p:fltVal val="0"/>
                                          </p:val>
                                        </p:tav>
                                        <p:tav tm="100000">
                                          <p:val>
                                            <p:strVal val="#ppt_h"/>
                                          </p:val>
                                        </p:tav>
                                      </p:tavLst>
                                    </p:anim>
                                    <p:anim calcmode="lin" valueType="num">
                                      <p:cBhvr>
                                        <p:cTn id="19" dur="1000" fill="hold"/>
                                        <p:tgtEl>
                                          <p:spTgt spid="9"/>
                                        </p:tgtEl>
                                        <p:attrNameLst>
                                          <p:attrName>style.rotation</p:attrName>
                                        </p:attrNameLst>
                                      </p:cBhvr>
                                      <p:tavLst>
                                        <p:tav tm="0">
                                          <p:val>
                                            <p:fltVal val="90"/>
                                          </p:val>
                                        </p:tav>
                                        <p:tav tm="100000">
                                          <p:val>
                                            <p:fltVal val="0"/>
                                          </p:val>
                                        </p:tav>
                                      </p:tavLst>
                                    </p:anim>
                                    <p:animEffect transition="in" filter="fade">
                                      <p:cBhvr>
                                        <p:cTn id="20" dur="1000"/>
                                        <p:tgtEl>
                                          <p:spTgt spid="9"/>
                                        </p:tgtEl>
                                      </p:cBhvr>
                                    </p:animEffect>
                                  </p:childTnLst>
                                </p:cTn>
                              </p:par>
                              <p:par>
                                <p:cTn id="21" presetID="31" presetClass="entr" presetSubtype="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1000" fill="hold"/>
                                        <p:tgtEl>
                                          <p:spTgt spid="7"/>
                                        </p:tgtEl>
                                        <p:attrNameLst>
                                          <p:attrName>ppt_w</p:attrName>
                                        </p:attrNameLst>
                                      </p:cBhvr>
                                      <p:tavLst>
                                        <p:tav tm="0">
                                          <p:val>
                                            <p:fltVal val="0"/>
                                          </p:val>
                                        </p:tav>
                                        <p:tav tm="100000">
                                          <p:val>
                                            <p:strVal val="#ppt_w"/>
                                          </p:val>
                                        </p:tav>
                                      </p:tavLst>
                                    </p:anim>
                                    <p:anim calcmode="lin" valueType="num">
                                      <p:cBhvr>
                                        <p:cTn id="24" dur="1000" fill="hold"/>
                                        <p:tgtEl>
                                          <p:spTgt spid="7"/>
                                        </p:tgtEl>
                                        <p:attrNameLst>
                                          <p:attrName>ppt_h</p:attrName>
                                        </p:attrNameLst>
                                      </p:cBhvr>
                                      <p:tavLst>
                                        <p:tav tm="0">
                                          <p:val>
                                            <p:fltVal val="0"/>
                                          </p:val>
                                        </p:tav>
                                        <p:tav tm="100000">
                                          <p:val>
                                            <p:strVal val="#ppt_h"/>
                                          </p:val>
                                        </p:tav>
                                      </p:tavLst>
                                    </p:anim>
                                    <p:anim calcmode="lin" valueType="num">
                                      <p:cBhvr>
                                        <p:cTn id="25" dur="1000" fill="hold"/>
                                        <p:tgtEl>
                                          <p:spTgt spid="7"/>
                                        </p:tgtEl>
                                        <p:attrNameLst>
                                          <p:attrName>style.rotation</p:attrName>
                                        </p:attrNameLst>
                                      </p:cBhvr>
                                      <p:tavLst>
                                        <p:tav tm="0">
                                          <p:val>
                                            <p:fltVal val="90"/>
                                          </p:val>
                                        </p:tav>
                                        <p:tav tm="100000">
                                          <p:val>
                                            <p:fltVal val="0"/>
                                          </p:val>
                                        </p:tav>
                                      </p:tavLst>
                                    </p:anim>
                                    <p:animEffect transition="in" filter="fade">
                                      <p:cBhvr>
                                        <p:cTn id="26" dur="1000"/>
                                        <p:tgtEl>
                                          <p:spTgt spid="7"/>
                                        </p:tgtEl>
                                      </p:cBhvr>
                                    </p:animEffect>
                                  </p:childTnLst>
                                </p:cTn>
                              </p:par>
                              <p:par>
                                <p:cTn id="27" presetID="31" presetClass="entr" presetSubtype="0" fill="hold"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1000" fill="hold"/>
                                        <p:tgtEl>
                                          <p:spTgt spid="5"/>
                                        </p:tgtEl>
                                        <p:attrNameLst>
                                          <p:attrName>ppt_w</p:attrName>
                                        </p:attrNameLst>
                                      </p:cBhvr>
                                      <p:tavLst>
                                        <p:tav tm="0">
                                          <p:val>
                                            <p:fltVal val="0"/>
                                          </p:val>
                                        </p:tav>
                                        <p:tav tm="100000">
                                          <p:val>
                                            <p:strVal val="#ppt_w"/>
                                          </p:val>
                                        </p:tav>
                                      </p:tavLst>
                                    </p:anim>
                                    <p:anim calcmode="lin" valueType="num">
                                      <p:cBhvr>
                                        <p:cTn id="30" dur="1000" fill="hold"/>
                                        <p:tgtEl>
                                          <p:spTgt spid="5"/>
                                        </p:tgtEl>
                                        <p:attrNameLst>
                                          <p:attrName>ppt_h</p:attrName>
                                        </p:attrNameLst>
                                      </p:cBhvr>
                                      <p:tavLst>
                                        <p:tav tm="0">
                                          <p:val>
                                            <p:fltVal val="0"/>
                                          </p:val>
                                        </p:tav>
                                        <p:tav tm="100000">
                                          <p:val>
                                            <p:strVal val="#ppt_h"/>
                                          </p:val>
                                        </p:tav>
                                      </p:tavLst>
                                    </p:anim>
                                    <p:anim calcmode="lin" valueType="num">
                                      <p:cBhvr>
                                        <p:cTn id="31" dur="1000" fill="hold"/>
                                        <p:tgtEl>
                                          <p:spTgt spid="5"/>
                                        </p:tgtEl>
                                        <p:attrNameLst>
                                          <p:attrName>style.rotation</p:attrName>
                                        </p:attrNameLst>
                                      </p:cBhvr>
                                      <p:tavLst>
                                        <p:tav tm="0">
                                          <p:val>
                                            <p:fltVal val="90"/>
                                          </p:val>
                                        </p:tav>
                                        <p:tav tm="100000">
                                          <p:val>
                                            <p:fltVal val="0"/>
                                          </p:val>
                                        </p:tav>
                                      </p:tavLst>
                                    </p:anim>
                                    <p:animEffect transition="in" filter="fade">
                                      <p:cBhvr>
                                        <p:cTn id="32" dur="1000"/>
                                        <p:tgtEl>
                                          <p:spTgt spid="5"/>
                                        </p:tgtEl>
                                      </p:cBhvr>
                                    </p:animEffect>
                                  </p:childTnLst>
                                </p:cTn>
                              </p:par>
                              <p:par>
                                <p:cTn id="33" presetID="31" presetClass="entr" presetSubtype="0" fill="hold"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1000" fill="hold"/>
                                        <p:tgtEl>
                                          <p:spTgt spid="8"/>
                                        </p:tgtEl>
                                        <p:attrNameLst>
                                          <p:attrName>ppt_w</p:attrName>
                                        </p:attrNameLst>
                                      </p:cBhvr>
                                      <p:tavLst>
                                        <p:tav tm="0">
                                          <p:val>
                                            <p:fltVal val="0"/>
                                          </p:val>
                                        </p:tav>
                                        <p:tav tm="100000">
                                          <p:val>
                                            <p:strVal val="#ppt_w"/>
                                          </p:val>
                                        </p:tav>
                                      </p:tavLst>
                                    </p:anim>
                                    <p:anim calcmode="lin" valueType="num">
                                      <p:cBhvr>
                                        <p:cTn id="36" dur="1000" fill="hold"/>
                                        <p:tgtEl>
                                          <p:spTgt spid="8"/>
                                        </p:tgtEl>
                                        <p:attrNameLst>
                                          <p:attrName>ppt_h</p:attrName>
                                        </p:attrNameLst>
                                      </p:cBhvr>
                                      <p:tavLst>
                                        <p:tav tm="0">
                                          <p:val>
                                            <p:fltVal val="0"/>
                                          </p:val>
                                        </p:tav>
                                        <p:tav tm="100000">
                                          <p:val>
                                            <p:strVal val="#ppt_h"/>
                                          </p:val>
                                        </p:tav>
                                      </p:tavLst>
                                    </p:anim>
                                    <p:anim calcmode="lin" valueType="num">
                                      <p:cBhvr>
                                        <p:cTn id="37" dur="1000" fill="hold"/>
                                        <p:tgtEl>
                                          <p:spTgt spid="8"/>
                                        </p:tgtEl>
                                        <p:attrNameLst>
                                          <p:attrName>style.rotation</p:attrName>
                                        </p:attrNameLst>
                                      </p:cBhvr>
                                      <p:tavLst>
                                        <p:tav tm="0">
                                          <p:val>
                                            <p:fltVal val="90"/>
                                          </p:val>
                                        </p:tav>
                                        <p:tav tm="100000">
                                          <p:val>
                                            <p:fltVal val="0"/>
                                          </p:val>
                                        </p:tav>
                                      </p:tavLst>
                                    </p:anim>
                                    <p:animEffect transition="in" filter="fade">
                                      <p:cBhvr>
                                        <p:cTn id="38" dur="1000"/>
                                        <p:tgtEl>
                                          <p:spTgt spid="8"/>
                                        </p:tgtEl>
                                      </p:cBhvr>
                                    </p:animEffect>
                                  </p:childTnLst>
                                </p:cTn>
                              </p:par>
                            </p:childTnLst>
                          </p:cTn>
                        </p:par>
                        <p:par>
                          <p:cTn id="39" fill="hold">
                            <p:stCondLst>
                              <p:cond delay="2000"/>
                            </p:stCondLst>
                            <p:childTnLst>
                              <p:par>
                                <p:cTn id="40" presetID="2" presetClass="entr" presetSubtype="8" fill="hold" nodeType="afterEffect">
                                  <p:stCondLst>
                                    <p:cond delay="0"/>
                                  </p:stCondLst>
                                  <p:childTnLst>
                                    <p:set>
                                      <p:cBhvr>
                                        <p:cTn id="41" dur="1" fill="hold">
                                          <p:stCondLst>
                                            <p:cond delay="0"/>
                                          </p:stCondLst>
                                        </p:cTn>
                                        <p:tgtEl>
                                          <p:spTgt spid="48"/>
                                        </p:tgtEl>
                                        <p:attrNameLst>
                                          <p:attrName>style.visibility</p:attrName>
                                        </p:attrNameLst>
                                      </p:cBhvr>
                                      <p:to>
                                        <p:strVal val="visible"/>
                                      </p:to>
                                    </p:set>
                                    <p:anim calcmode="lin" valueType="num">
                                      <p:cBhvr additive="base">
                                        <p:cTn id="42" dur="500" fill="hold"/>
                                        <p:tgtEl>
                                          <p:spTgt spid="48"/>
                                        </p:tgtEl>
                                        <p:attrNameLst>
                                          <p:attrName>ppt_x</p:attrName>
                                        </p:attrNameLst>
                                      </p:cBhvr>
                                      <p:tavLst>
                                        <p:tav tm="0">
                                          <p:val>
                                            <p:strVal val="0-#ppt_w/2"/>
                                          </p:val>
                                        </p:tav>
                                        <p:tav tm="100000">
                                          <p:val>
                                            <p:strVal val="#ppt_x"/>
                                          </p:val>
                                        </p:tav>
                                      </p:tavLst>
                                    </p:anim>
                                    <p:anim calcmode="lin" valueType="num">
                                      <p:cBhvr additive="base">
                                        <p:cTn id="43" dur="500" fill="hold"/>
                                        <p:tgtEl>
                                          <p:spTgt spid="48"/>
                                        </p:tgtEl>
                                        <p:attrNameLst>
                                          <p:attrName>ppt_y</p:attrName>
                                        </p:attrNameLst>
                                      </p:cBhvr>
                                      <p:tavLst>
                                        <p:tav tm="0">
                                          <p:val>
                                            <p:strVal val="#ppt_y"/>
                                          </p:val>
                                        </p:tav>
                                        <p:tav tm="100000">
                                          <p:val>
                                            <p:strVal val="#ppt_y"/>
                                          </p:val>
                                        </p:tav>
                                      </p:tavLst>
                                    </p:anim>
                                  </p:childTnLst>
                                </p:cTn>
                              </p:par>
                            </p:childTnLst>
                          </p:cTn>
                        </p:par>
                        <p:par>
                          <p:cTn id="44" fill="hold">
                            <p:stCondLst>
                              <p:cond delay="2500"/>
                            </p:stCondLst>
                            <p:childTnLst>
                              <p:par>
                                <p:cTn id="45" presetID="2" presetClass="entr" presetSubtype="2" fill="hold" nodeType="afterEffect">
                                  <p:stCondLst>
                                    <p:cond delay="0"/>
                                  </p:stCondLst>
                                  <p:childTnLst>
                                    <p:set>
                                      <p:cBhvr>
                                        <p:cTn id="46" dur="1" fill="hold">
                                          <p:stCondLst>
                                            <p:cond delay="0"/>
                                          </p:stCondLst>
                                        </p:cTn>
                                        <p:tgtEl>
                                          <p:spTgt spid="51"/>
                                        </p:tgtEl>
                                        <p:attrNameLst>
                                          <p:attrName>style.visibility</p:attrName>
                                        </p:attrNameLst>
                                      </p:cBhvr>
                                      <p:to>
                                        <p:strVal val="visible"/>
                                      </p:to>
                                    </p:set>
                                    <p:anim calcmode="lin" valueType="num">
                                      <p:cBhvr additive="base">
                                        <p:cTn id="47" dur="500" fill="hold"/>
                                        <p:tgtEl>
                                          <p:spTgt spid="51"/>
                                        </p:tgtEl>
                                        <p:attrNameLst>
                                          <p:attrName>ppt_x</p:attrName>
                                        </p:attrNameLst>
                                      </p:cBhvr>
                                      <p:tavLst>
                                        <p:tav tm="0">
                                          <p:val>
                                            <p:strVal val="1+#ppt_w/2"/>
                                          </p:val>
                                        </p:tav>
                                        <p:tav tm="100000">
                                          <p:val>
                                            <p:strVal val="#ppt_x"/>
                                          </p:val>
                                        </p:tav>
                                      </p:tavLst>
                                    </p:anim>
                                    <p:anim calcmode="lin" valueType="num">
                                      <p:cBhvr additive="base">
                                        <p:cTn id="48"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Freeform 129"/>
          <p:cNvSpPr>
            <a:spLocks noChangeAspect="1" noEditPoints="1"/>
          </p:cNvSpPr>
          <p:nvPr/>
        </p:nvSpPr>
        <p:spPr>
          <a:xfrm>
            <a:off x="5403850" y="1550988"/>
            <a:ext cx="1384300" cy="1384300"/>
          </a:xfrm>
          <a:custGeom>
            <a:avLst/>
            <a:gdLst>
              <a:gd name="txL" fmla="*/ 0 w 97"/>
              <a:gd name="txT" fmla="*/ 0 h 97"/>
              <a:gd name="txR" fmla="*/ 97 w 97"/>
              <a:gd name="txB" fmla="*/ 97 h 97"/>
            </a:gdLst>
            <a:ahLst/>
            <a:cxnLst>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03663354" y="2147483647"/>
              </a:cxn>
              <a:cxn ang="0">
                <a:pos x="2147483647" y="0"/>
              </a:cxn>
              <a:cxn ang="0">
                <a:pos x="2147483647" y="203663354"/>
              </a:cxn>
              <a:cxn ang="0">
                <a:pos x="2147483647" y="2147483647"/>
              </a:cxn>
              <a:cxn ang="0">
                <a:pos x="2147483647" y="2147483647"/>
              </a:cxn>
              <a:cxn ang="0">
                <a:pos x="2147483647" y="2147483647"/>
              </a:cxn>
              <a:cxn ang="0">
                <a:pos x="2147483647" y="203663354"/>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03663354"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1629321100" y="2147483647"/>
              </a:cxn>
              <a:cxn ang="0">
                <a:pos x="0"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97" h="97">
                <a:moveTo>
                  <a:pt x="48" y="0"/>
                </a:moveTo>
                <a:cubicBezTo>
                  <a:pt x="49" y="0"/>
                  <a:pt x="50" y="0"/>
                  <a:pt x="50" y="0"/>
                </a:cubicBezTo>
                <a:cubicBezTo>
                  <a:pt x="52" y="9"/>
                  <a:pt x="53" y="18"/>
                  <a:pt x="53" y="27"/>
                </a:cubicBezTo>
                <a:cubicBezTo>
                  <a:pt x="51" y="28"/>
                  <a:pt x="49" y="30"/>
                  <a:pt x="49" y="33"/>
                </a:cubicBezTo>
                <a:cubicBezTo>
                  <a:pt x="49" y="33"/>
                  <a:pt x="49" y="34"/>
                  <a:pt x="49" y="34"/>
                </a:cubicBezTo>
                <a:cubicBezTo>
                  <a:pt x="45" y="36"/>
                  <a:pt x="41" y="38"/>
                  <a:pt x="37" y="40"/>
                </a:cubicBezTo>
                <a:cubicBezTo>
                  <a:pt x="33" y="42"/>
                  <a:pt x="28" y="44"/>
                  <a:pt x="23" y="46"/>
                </a:cubicBezTo>
                <a:cubicBezTo>
                  <a:pt x="22" y="44"/>
                  <a:pt x="20" y="43"/>
                  <a:pt x="18" y="43"/>
                </a:cubicBezTo>
                <a:cubicBezTo>
                  <a:pt x="16" y="43"/>
                  <a:pt x="14" y="44"/>
                  <a:pt x="13" y="45"/>
                </a:cubicBezTo>
                <a:cubicBezTo>
                  <a:pt x="9" y="43"/>
                  <a:pt x="5" y="40"/>
                  <a:pt x="1" y="38"/>
                </a:cubicBezTo>
                <a:cubicBezTo>
                  <a:pt x="6" y="16"/>
                  <a:pt x="25" y="0"/>
                  <a:pt x="48" y="0"/>
                </a:cubicBezTo>
                <a:close/>
                <a:moveTo>
                  <a:pt x="57" y="1"/>
                </a:moveTo>
                <a:cubicBezTo>
                  <a:pt x="66" y="2"/>
                  <a:pt x="74" y="6"/>
                  <a:pt x="81" y="12"/>
                </a:cubicBezTo>
                <a:cubicBezTo>
                  <a:pt x="75" y="17"/>
                  <a:pt x="68" y="22"/>
                  <a:pt x="61" y="27"/>
                </a:cubicBezTo>
                <a:cubicBezTo>
                  <a:pt x="61" y="26"/>
                  <a:pt x="60" y="26"/>
                  <a:pt x="60" y="26"/>
                </a:cubicBezTo>
                <a:cubicBezTo>
                  <a:pt x="60" y="17"/>
                  <a:pt x="59" y="9"/>
                  <a:pt x="57" y="1"/>
                </a:cubicBezTo>
                <a:close/>
                <a:moveTo>
                  <a:pt x="86" y="17"/>
                </a:moveTo>
                <a:cubicBezTo>
                  <a:pt x="79" y="23"/>
                  <a:pt x="72" y="28"/>
                  <a:pt x="65" y="33"/>
                </a:cubicBezTo>
                <a:cubicBezTo>
                  <a:pt x="65" y="33"/>
                  <a:pt x="65" y="33"/>
                  <a:pt x="65" y="33"/>
                </a:cubicBezTo>
                <a:cubicBezTo>
                  <a:pt x="65" y="36"/>
                  <a:pt x="62" y="39"/>
                  <a:pt x="59" y="40"/>
                </a:cubicBezTo>
                <a:cubicBezTo>
                  <a:pt x="59" y="42"/>
                  <a:pt x="59" y="43"/>
                  <a:pt x="59" y="45"/>
                </a:cubicBezTo>
                <a:cubicBezTo>
                  <a:pt x="59" y="51"/>
                  <a:pt x="58" y="57"/>
                  <a:pt x="57" y="63"/>
                </a:cubicBezTo>
                <a:cubicBezTo>
                  <a:pt x="59" y="64"/>
                  <a:pt x="60" y="66"/>
                  <a:pt x="60" y="68"/>
                </a:cubicBezTo>
                <a:cubicBezTo>
                  <a:pt x="70" y="71"/>
                  <a:pt x="80" y="73"/>
                  <a:pt x="89" y="75"/>
                </a:cubicBezTo>
                <a:cubicBezTo>
                  <a:pt x="94" y="67"/>
                  <a:pt x="97" y="58"/>
                  <a:pt x="97" y="48"/>
                </a:cubicBezTo>
                <a:cubicBezTo>
                  <a:pt x="97" y="36"/>
                  <a:pt x="93" y="25"/>
                  <a:pt x="86" y="17"/>
                </a:cubicBezTo>
                <a:close/>
                <a:moveTo>
                  <a:pt x="85" y="81"/>
                </a:moveTo>
                <a:cubicBezTo>
                  <a:pt x="76" y="91"/>
                  <a:pt x="63" y="97"/>
                  <a:pt x="49" y="97"/>
                </a:cubicBezTo>
                <a:cubicBezTo>
                  <a:pt x="51" y="90"/>
                  <a:pt x="53" y="83"/>
                  <a:pt x="54" y="77"/>
                </a:cubicBezTo>
                <a:cubicBezTo>
                  <a:pt x="56" y="76"/>
                  <a:pt x="57" y="75"/>
                  <a:pt x="58" y="74"/>
                </a:cubicBezTo>
                <a:cubicBezTo>
                  <a:pt x="67" y="77"/>
                  <a:pt x="76" y="79"/>
                  <a:pt x="85" y="81"/>
                </a:cubicBezTo>
                <a:close/>
                <a:moveTo>
                  <a:pt x="42" y="97"/>
                </a:moveTo>
                <a:cubicBezTo>
                  <a:pt x="22" y="94"/>
                  <a:pt x="6" y="79"/>
                  <a:pt x="1" y="60"/>
                </a:cubicBezTo>
                <a:cubicBezTo>
                  <a:pt x="5" y="59"/>
                  <a:pt x="9" y="58"/>
                  <a:pt x="12" y="57"/>
                </a:cubicBezTo>
                <a:cubicBezTo>
                  <a:pt x="14" y="58"/>
                  <a:pt x="16" y="59"/>
                  <a:pt x="18" y="59"/>
                </a:cubicBezTo>
                <a:cubicBezTo>
                  <a:pt x="19" y="59"/>
                  <a:pt x="20" y="58"/>
                  <a:pt x="21" y="58"/>
                </a:cubicBezTo>
                <a:cubicBezTo>
                  <a:pt x="29" y="62"/>
                  <a:pt x="37" y="66"/>
                  <a:pt x="45" y="70"/>
                </a:cubicBezTo>
                <a:cubicBezTo>
                  <a:pt x="45" y="72"/>
                  <a:pt x="46" y="73"/>
                  <a:pt x="48" y="75"/>
                </a:cubicBezTo>
                <a:cubicBezTo>
                  <a:pt x="46" y="82"/>
                  <a:pt x="44" y="89"/>
                  <a:pt x="42" y="97"/>
                </a:cubicBezTo>
                <a:close/>
                <a:moveTo>
                  <a:pt x="0" y="53"/>
                </a:moveTo>
                <a:cubicBezTo>
                  <a:pt x="3" y="52"/>
                  <a:pt x="5" y="51"/>
                  <a:pt x="8" y="51"/>
                </a:cubicBezTo>
                <a:cubicBezTo>
                  <a:pt x="5" y="49"/>
                  <a:pt x="3" y="47"/>
                  <a:pt x="0" y="45"/>
                </a:cubicBezTo>
                <a:cubicBezTo>
                  <a:pt x="0" y="46"/>
                  <a:pt x="0" y="47"/>
                  <a:pt x="0" y="48"/>
                </a:cubicBezTo>
                <a:cubicBezTo>
                  <a:pt x="0" y="50"/>
                  <a:pt x="0" y="51"/>
                  <a:pt x="0" y="53"/>
                </a:cubicBezTo>
                <a:close/>
                <a:moveTo>
                  <a:pt x="52" y="40"/>
                </a:moveTo>
                <a:cubicBezTo>
                  <a:pt x="48" y="42"/>
                  <a:pt x="44" y="44"/>
                  <a:pt x="40" y="46"/>
                </a:cubicBezTo>
                <a:cubicBezTo>
                  <a:pt x="35" y="48"/>
                  <a:pt x="30" y="50"/>
                  <a:pt x="25" y="52"/>
                </a:cubicBezTo>
                <a:cubicBezTo>
                  <a:pt x="25" y="52"/>
                  <a:pt x="25" y="52"/>
                  <a:pt x="25" y="52"/>
                </a:cubicBezTo>
                <a:cubicBezTo>
                  <a:pt x="33" y="56"/>
                  <a:pt x="40" y="60"/>
                  <a:pt x="48" y="63"/>
                </a:cubicBezTo>
                <a:cubicBezTo>
                  <a:pt x="48" y="63"/>
                  <a:pt x="49" y="62"/>
                  <a:pt x="50" y="62"/>
                </a:cubicBezTo>
                <a:cubicBezTo>
                  <a:pt x="51" y="56"/>
                  <a:pt x="52" y="50"/>
                  <a:pt x="52" y="44"/>
                </a:cubicBezTo>
                <a:cubicBezTo>
                  <a:pt x="52" y="43"/>
                  <a:pt x="52" y="42"/>
                  <a:pt x="52" y="40"/>
                </a:cubicBezTo>
                <a:close/>
              </a:path>
            </a:pathLst>
          </a:custGeom>
          <a:solidFill>
            <a:schemeClr val="bg1">
              <a:alpha val="100000"/>
            </a:schemeClr>
          </a:solidFill>
          <a:ln w="9525">
            <a:noFill/>
          </a:ln>
        </p:spPr>
        <p:txBody>
          <a:bodyPr/>
          <a:lstStyle/>
          <a:p>
            <a:endParaRPr lang="zh-CN" altLang="en-US"/>
          </a:p>
        </p:txBody>
      </p:sp>
      <p:sp>
        <p:nvSpPr>
          <p:cNvPr id="8" name="文本框 7"/>
          <p:cNvSpPr txBox="1"/>
          <p:nvPr/>
        </p:nvSpPr>
        <p:spPr>
          <a:xfrm>
            <a:off x="1817370" y="4023995"/>
            <a:ext cx="8559800" cy="521970"/>
          </a:xfrm>
          <a:prstGeom prst="rect">
            <a:avLst/>
          </a:prstGeom>
          <a:noFill/>
          <a:effectLst/>
        </p:spPr>
        <p:txBody>
          <a:bodyPr wrap="square" rtlCol="0">
            <a:spAutoFit/>
          </a:bodyPr>
          <a:lstStyle/>
          <a:p>
            <a:pPr algn="ctr"/>
            <a:r>
              <a:rPr sz="2800">
                <a:solidFill>
                  <a:schemeClr val="bg1"/>
                </a:solidFill>
                <a:effectLst/>
                <a:latin typeface="微软雅黑" panose="020B0503020204020204" charset="-122"/>
                <a:ea typeface="微软雅黑" panose="020B0503020204020204" charset="-122"/>
              </a:rPr>
              <a:t>单击此处输入标题文本</a:t>
            </a:r>
          </a:p>
        </p:txBody>
      </p:sp>
      <p:sp>
        <p:nvSpPr>
          <p:cNvPr id="9" name="文本框 8"/>
          <p:cNvSpPr txBox="1"/>
          <p:nvPr/>
        </p:nvSpPr>
        <p:spPr>
          <a:xfrm>
            <a:off x="4571365" y="3296285"/>
            <a:ext cx="3048635" cy="645160"/>
          </a:xfrm>
          <a:prstGeom prst="rect">
            <a:avLst/>
          </a:prstGeom>
          <a:noFill/>
          <a:effectLst/>
        </p:spPr>
        <p:txBody>
          <a:bodyPr wrap="square" rtlCol="0">
            <a:spAutoFit/>
          </a:bodyPr>
          <a:lstStyle/>
          <a:p>
            <a:pPr algn="ctr"/>
            <a:r>
              <a:rPr lang="en-US" sz="3600">
                <a:solidFill>
                  <a:schemeClr val="bg1"/>
                </a:solidFill>
                <a:effectLst/>
                <a:latin typeface="微软雅黑" panose="020B0503020204020204" charset="-122"/>
                <a:ea typeface="微软雅黑" panose="020B0503020204020204" charset="-122"/>
              </a:rPr>
              <a:t>PART.03</a:t>
            </a:r>
          </a:p>
        </p:txBody>
      </p:sp>
      <p:sp>
        <p:nvSpPr>
          <p:cNvPr id="10" name="文本框 9"/>
          <p:cNvSpPr txBox="1"/>
          <p:nvPr/>
        </p:nvSpPr>
        <p:spPr>
          <a:xfrm>
            <a:off x="2496820" y="4636135"/>
            <a:ext cx="7195185" cy="645160"/>
          </a:xfrm>
          <a:prstGeom prst="rect">
            <a:avLst/>
          </a:prstGeom>
          <a:noFill/>
        </p:spPr>
        <p:txBody>
          <a:bodyPr wrap="square" rtlCol="0">
            <a:spAutoFit/>
          </a:bodyPr>
          <a:lstStyle/>
          <a:p>
            <a:pPr algn="ctr" fontAlgn="auto">
              <a:lnSpc>
                <a:spcPct val="150000"/>
              </a:lnSpc>
            </a:pPr>
            <a:r>
              <a:rPr sz="1200">
                <a:solidFill>
                  <a:schemeClr val="bg1"/>
                </a:solidFill>
                <a:latin typeface="微软雅黑" panose="020B0503020204020204" charset="-122"/>
                <a:ea typeface="微软雅黑" panose="020B0503020204020204" charset="-122"/>
              </a:rPr>
              <a:t>Remember what should be remembered, and forget what should be forgotten.Remember what should be remembered, and forget what should be forgotten.</a:t>
            </a: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0722"/>
                                        </p:tgtEl>
                                        <p:attrNameLst>
                                          <p:attrName>style.visibility</p:attrName>
                                        </p:attrNameLst>
                                      </p:cBhvr>
                                      <p:to>
                                        <p:strVal val="visible"/>
                                      </p:to>
                                    </p:set>
                                    <p:animEffect filter="fade">
                                      <p:cBhvr>
                                        <p:cTn id="7" dur="500"/>
                                        <p:tgtEl>
                                          <p:spTgt spid="30722"/>
                                        </p:tgtEl>
                                      </p:cBhvr>
                                    </p:animEffect>
                                  </p:childTnLst>
                                </p:cTn>
                              </p:par>
                              <p:par>
                                <p:cTn id="8" presetID="26" presetClass="emph" presetSubtype="0" fill="hold" nodeType="withEffect">
                                  <p:stCondLst>
                                    <p:cond delay="250"/>
                                  </p:stCondLst>
                                  <p:childTnLst>
                                    <p:animEffect filter="fade">
                                      <p:cBhvr>
                                        <p:cTn id="9" dur="500" tmFilter="0, 0; .2, .5; .8, .5; 1, 0"/>
                                        <p:tgtEl>
                                          <p:spTgt spid="30722"/>
                                        </p:tgtEl>
                                      </p:cBhvr>
                                    </p:animEffect>
                                    <p:animScale>
                                      <p:cBhvr>
                                        <p:cTn id="10" dur="250" autoRev="1" fill="hold"/>
                                        <p:tgtEl>
                                          <p:spTgt spid="30722"/>
                                        </p:tgtEl>
                                      </p:cBhvr>
                                      <p:by x="105000" y="105000"/>
                                    </p:animScale>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Effect transition="in" filter="fade">
                                      <p:cBhvr>
                                        <p:cTn id="16" dur="500"/>
                                        <p:tgtEl>
                                          <p:spTgt spid="9"/>
                                        </p:tgtEl>
                                      </p:cBhvr>
                                    </p:animEffect>
                                  </p:childTnLst>
                                </p:cTn>
                              </p:par>
                            </p:childTnLst>
                          </p:cTn>
                        </p:par>
                        <p:par>
                          <p:cTn id="17" fill="hold">
                            <p:stCondLst>
                              <p:cond delay="10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8"/>
                                        </p:tgtEl>
                                        <p:attrNameLst>
                                          <p:attrName>ppt_y</p:attrName>
                                        </p:attrNameLst>
                                      </p:cBhvr>
                                      <p:tavLst>
                                        <p:tav tm="0">
                                          <p:val>
                                            <p:strVal val="#ppt_y"/>
                                          </p:val>
                                        </p:tav>
                                        <p:tav tm="100000">
                                          <p:val>
                                            <p:strVal val="#ppt_y"/>
                                          </p:val>
                                        </p:tav>
                                      </p:tavLst>
                                    </p:anim>
                                    <p:anim calcmode="lin" valueType="num">
                                      <p:cBhvr>
                                        <p:cTn id="22"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8"/>
                                        </p:tgtEl>
                                      </p:cBhvr>
                                    </p:animEffect>
                                  </p:childTnLst>
                                </p:cTn>
                              </p:par>
                            </p:childTnLst>
                          </p:cTn>
                        </p:par>
                        <p:par>
                          <p:cTn id="25" fill="hold">
                            <p:stCondLst>
                              <p:cond delay="2200"/>
                            </p:stCondLst>
                            <p:childTnLst>
                              <p:par>
                                <p:cTn id="26" presetID="12" presetClass="entr" presetSubtype="4" fill="hold" grpId="1"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p:tgtEl>
                                          <p:spTgt spid="10"/>
                                        </p:tgtEl>
                                        <p:attrNameLst>
                                          <p:attrName>ppt_y</p:attrName>
                                        </p:attrNameLst>
                                      </p:cBhvr>
                                      <p:tavLst>
                                        <p:tav tm="0">
                                          <p:val>
                                            <p:strVal val="#ppt_y+#ppt_h*1.125000"/>
                                          </p:val>
                                        </p:tav>
                                        <p:tav tm="100000">
                                          <p:val>
                                            <p:strVal val="#ppt_y"/>
                                          </p:val>
                                        </p:tav>
                                      </p:tavLst>
                                    </p:anim>
                                    <p:animEffect transition="in" filter="wipe(up)">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10" grpId="0"/>
      <p:bldP spid="10"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4965" y="276860"/>
            <a:ext cx="3165475" cy="368300"/>
          </a:xfrm>
          <a:prstGeom prst="rect">
            <a:avLst/>
          </a:prstGeom>
          <a:noFill/>
        </p:spPr>
        <p:txBody>
          <a:bodyPr wrap="square" rtlCol="0">
            <a:spAutoFit/>
          </a:bodyPr>
          <a:lstStyle/>
          <a:p>
            <a:r>
              <a:rPr lang="zh-CN" altLang="en-US" b="1">
                <a:solidFill>
                  <a:schemeClr val="bg1"/>
                </a:solidFill>
                <a:latin typeface="微软雅黑" panose="020B0503020204020204" charset="-122"/>
                <a:ea typeface="微软雅黑" panose="020B0503020204020204" charset="-122"/>
                <a:sym typeface="+mn-ea"/>
              </a:rPr>
              <a:t>单击此处输入标题文本</a:t>
            </a:r>
          </a:p>
        </p:txBody>
      </p:sp>
      <p:grpSp>
        <p:nvGrpSpPr>
          <p:cNvPr id="6" name="组合 5"/>
          <p:cNvGrpSpPr/>
          <p:nvPr/>
        </p:nvGrpSpPr>
        <p:grpSpPr>
          <a:xfrm>
            <a:off x="400685" y="707390"/>
            <a:ext cx="4277360" cy="130810"/>
            <a:chOff x="631" y="1114"/>
            <a:chExt cx="6736" cy="206"/>
          </a:xfrm>
        </p:grpSpPr>
        <p:cxnSp>
          <p:nvCxnSpPr>
            <p:cNvPr id="3" name="直接连接符 2"/>
            <p:cNvCxnSpPr/>
            <p:nvPr/>
          </p:nvCxnSpPr>
          <p:spPr>
            <a:xfrm>
              <a:off x="1543" y="1114"/>
              <a:ext cx="4023"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31" y="1314"/>
              <a:ext cx="6737" cy="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1" name="TextBox 76"/>
          <p:cNvSpPr txBox="1"/>
          <p:nvPr/>
        </p:nvSpPr>
        <p:spPr>
          <a:xfrm>
            <a:off x="1647309" y="1814162"/>
            <a:ext cx="1810653" cy="337185"/>
          </a:xfrm>
          <a:prstGeom prst="rect">
            <a:avLst/>
          </a:prstGeom>
          <a:solidFill>
            <a:schemeClr val="bg1">
              <a:alpha val="35000"/>
            </a:schemeClr>
          </a:solidFill>
        </p:spPr>
        <p:txBody>
          <a:bodyPr wrap="square" rtlCol="0">
            <a:spAutoFit/>
          </a:bodyPr>
          <a:lstStyle/>
          <a:p>
            <a:pPr algn="ctr"/>
            <a:r>
              <a:rPr lang="zh-CN" altLang="en-US" sz="1600" b="1" dirty="0" smtClean="0">
                <a:solidFill>
                  <a:schemeClr val="bg1"/>
                </a:solidFill>
                <a:latin typeface="微软雅黑" panose="020B0503020204020204" charset="-122"/>
                <a:ea typeface="微软雅黑" panose="020B0503020204020204" charset="-122"/>
                <a:sym typeface="+mn-ea"/>
              </a:rPr>
              <a:t>单击此处输入标题</a:t>
            </a:r>
            <a:endParaRPr lang="en-US" altLang="zh-CN" sz="1600" dirty="0">
              <a:solidFill>
                <a:schemeClr val="bg1"/>
              </a:solidFill>
              <a:latin typeface="微软雅黑" panose="020B0503020204020204" charset="-122"/>
              <a:ea typeface="微软雅黑" panose="020B0503020204020204" charset="-122"/>
            </a:endParaRPr>
          </a:p>
        </p:txBody>
      </p:sp>
      <p:sp>
        <p:nvSpPr>
          <p:cNvPr id="32" name="文本框 31"/>
          <p:cNvSpPr txBox="1"/>
          <p:nvPr/>
        </p:nvSpPr>
        <p:spPr>
          <a:xfrm>
            <a:off x="1574165" y="2172970"/>
            <a:ext cx="4157345" cy="810260"/>
          </a:xfrm>
          <a:prstGeom prst="rect">
            <a:avLst/>
          </a:prstGeom>
          <a:noFill/>
        </p:spPr>
        <p:txBody>
          <a:bodyPr wrap="square" rtlCol="0">
            <a:spAutoFit/>
          </a:bodyPr>
          <a:lstStyle/>
          <a:p>
            <a:pPr algn="l" defTabSz="685800" fontAlgn="auto">
              <a:lnSpc>
                <a:spcPct val="130000"/>
              </a:lnSpc>
              <a:spcBef>
                <a:spcPts val="0"/>
              </a:spcBef>
              <a:spcAft>
                <a:spcPts val="0"/>
              </a:spcAft>
              <a:buClrTx/>
              <a:buSzTx/>
              <a:buFontTx/>
              <a:defRPr/>
            </a:pPr>
            <a:r>
              <a:rPr lang="zh-CN" altLang="en-US" sz="1200" dirty="0">
                <a:solidFill>
                  <a:schemeClr val="bg1"/>
                </a:solidFill>
                <a:latin typeface="微软雅黑" panose="020B0503020204020204" charset="-122"/>
                <a:ea typeface="微软雅黑" panose="020B0503020204020204" charset="-122"/>
                <a:sym typeface="+mn-ea"/>
              </a:rPr>
              <a:t>Love is not a maybe thing. You know when you love someone.Love is not a maybe thing. You know when you love someone.</a:t>
            </a:r>
            <a:endParaRPr lang="en-US" altLang="zh-CN" sz="1200" dirty="0">
              <a:solidFill>
                <a:schemeClr val="bg1"/>
              </a:solidFill>
              <a:latin typeface="微软雅黑" panose="020B0503020204020204" charset="-122"/>
              <a:ea typeface="微软雅黑" panose="020B0503020204020204" charset="-122"/>
            </a:endParaRPr>
          </a:p>
        </p:txBody>
      </p:sp>
      <p:sp>
        <p:nvSpPr>
          <p:cNvPr id="33" name="TextBox 76"/>
          <p:cNvSpPr txBox="1"/>
          <p:nvPr/>
        </p:nvSpPr>
        <p:spPr>
          <a:xfrm>
            <a:off x="1647309" y="3334732"/>
            <a:ext cx="1810653" cy="337185"/>
          </a:xfrm>
          <a:prstGeom prst="rect">
            <a:avLst/>
          </a:prstGeom>
          <a:solidFill>
            <a:schemeClr val="bg1">
              <a:alpha val="35000"/>
            </a:schemeClr>
          </a:solidFill>
        </p:spPr>
        <p:txBody>
          <a:bodyPr wrap="square" rtlCol="0">
            <a:spAutoFit/>
          </a:bodyPr>
          <a:lstStyle/>
          <a:p>
            <a:pPr algn="ctr"/>
            <a:r>
              <a:rPr lang="zh-CN" altLang="en-US" sz="1600" b="1" dirty="0" smtClean="0">
                <a:solidFill>
                  <a:schemeClr val="bg1"/>
                </a:solidFill>
                <a:latin typeface="微软雅黑" panose="020B0503020204020204" charset="-122"/>
                <a:ea typeface="微软雅黑" panose="020B0503020204020204" charset="-122"/>
                <a:sym typeface="+mn-ea"/>
              </a:rPr>
              <a:t>单击此处输入标题</a:t>
            </a:r>
            <a:endParaRPr lang="en-US" altLang="zh-CN" sz="1600" dirty="0">
              <a:solidFill>
                <a:schemeClr val="bg1"/>
              </a:solidFill>
              <a:latin typeface="微软雅黑" panose="020B0503020204020204" charset="-122"/>
              <a:ea typeface="微软雅黑" panose="020B0503020204020204" charset="-122"/>
            </a:endParaRPr>
          </a:p>
        </p:txBody>
      </p:sp>
      <p:sp>
        <p:nvSpPr>
          <p:cNvPr id="34" name="文本框 33"/>
          <p:cNvSpPr txBox="1"/>
          <p:nvPr/>
        </p:nvSpPr>
        <p:spPr>
          <a:xfrm>
            <a:off x="1574165" y="3693795"/>
            <a:ext cx="4157345" cy="810260"/>
          </a:xfrm>
          <a:prstGeom prst="rect">
            <a:avLst/>
          </a:prstGeom>
          <a:noFill/>
        </p:spPr>
        <p:txBody>
          <a:bodyPr wrap="square" rtlCol="0">
            <a:spAutoFit/>
          </a:bodyPr>
          <a:lstStyle/>
          <a:p>
            <a:pPr algn="l" defTabSz="685800">
              <a:lnSpc>
                <a:spcPct val="130000"/>
              </a:lnSpc>
              <a:spcBef>
                <a:spcPts val="0"/>
              </a:spcBef>
              <a:spcAft>
                <a:spcPts val="0"/>
              </a:spcAft>
              <a:buClrTx/>
              <a:buSzTx/>
              <a:buFontTx/>
              <a:defRPr/>
            </a:pPr>
            <a:r>
              <a:rPr lang="zh-CN" altLang="en-US" sz="1200" dirty="0">
                <a:solidFill>
                  <a:schemeClr val="bg1"/>
                </a:solidFill>
                <a:latin typeface="微软雅黑" panose="020B0503020204020204" charset="-122"/>
                <a:ea typeface="微软雅黑" panose="020B0503020204020204" charset="-122"/>
                <a:sym typeface="+mn-ea"/>
              </a:rPr>
              <a:t>Love is not a maybe thing. You know when you love someone.Love is not a maybe thing. You know when you love someone.</a:t>
            </a:r>
            <a:endParaRPr lang="en-US" altLang="zh-CN" sz="1200" dirty="0">
              <a:solidFill>
                <a:schemeClr val="bg1"/>
              </a:solidFill>
              <a:latin typeface="微软雅黑" panose="020B0503020204020204" charset="-122"/>
              <a:ea typeface="微软雅黑" panose="020B0503020204020204" charset="-122"/>
            </a:endParaRPr>
          </a:p>
        </p:txBody>
      </p:sp>
      <p:sp>
        <p:nvSpPr>
          <p:cNvPr id="35" name="TextBox 76"/>
          <p:cNvSpPr txBox="1"/>
          <p:nvPr/>
        </p:nvSpPr>
        <p:spPr>
          <a:xfrm>
            <a:off x="1647309" y="4855302"/>
            <a:ext cx="1810653" cy="337185"/>
          </a:xfrm>
          <a:prstGeom prst="rect">
            <a:avLst/>
          </a:prstGeom>
          <a:solidFill>
            <a:schemeClr val="bg1">
              <a:alpha val="35000"/>
            </a:schemeClr>
          </a:solidFill>
        </p:spPr>
        <p:txBody>
          <a:bodyPr wrap="square" rtlCol="0">
            <a:spAutoFit/>
          </a:bodyPr>
          <a:lstStyle/>
          <a:p>
            <a:pPr algn="ctr"/>
            <a:r>
              <a:rPr lang="zh-CN" altLang="en-US" sz="1600" b="1" dirty="0" smtClean="0">
                <a:solidFill>
                  <a:schemeClr val="bg1"/>
                </a:solidFill>
                <a:latin typeface="微软雅黑" panose="020B0503020204020204" charset="-122"/>
                <a:ea typeface="微软雅黑" panose="020B0503020204020204" charset="-122"/>
                <a:sym typeface="+mn-ea"/>
              </a:rPr>
              <a:t>单击此处输入标题</a:t>
            </a:r>
            <a:endParaRPr lang="en-US" altLang="zh-CN" sz="1600" dirty="0">
              <a:solidFill>
                <a:schemeClr val="bg1"/>
              </a:solidFill>
              <a:latin typeface="微软雅黑" panose="020B0503020204020204" charset="-122"/>
              <a:ea typeface="微软雅黑" panose="020B0503020204020204" charset="-122"/>
            </a:endParaRPr>
          </a:p>
        </p:txBody>
      </p:sp>
      <p:sp>
        <p:nvSpPr>
          <p:cNvPr id="36" name="文本框 35"/>
          <p:cNvSpPr txBox="1"/>
          <p:nvPr/>
        </p:nvSpPr>
        <p:spPr>
          <a:xfrm>
            <a:off x="1574165" y="5213985"/>
            <a:ext cx="4156710" cy="810260"/>
          </a:xfrm>
          <a:prstGeom prst="rect">
            <a:avLst/>
          </a:prstGeom>
          <a:noFill/>
        </p:spPr>
        <p:txBody>
          <a:bodyPr wrap="square" rtlCol="0">
            <a:spAutoFit/>
          </a:bodyPr>
          <a:lstStyle/>
          <a:p>
            <a:pPr algn="l" defTabSz="685800">
              <a:lnSpc>
                <a:spcPct val="130000"/>
              </a:lnSpc>
              <a:spcBef>
                <a:spcPts val="0"/>
              </a:spcBef>
              <a:spcAft>
                <a:spcPts val="0"/>
              </a:spcAft>
              <a:buClrTx/>
              <a:buSzTx/>
              <a:buFontTx/>
              <a:defRPr/>
            </a:pPr>
            <a:r>
              <a:rPr lang="zh-CN" altLang="en-US" sz="1200" dirty="0">
                <a:solidFill>
                  <a:schemeClr val="bg1"/>
                </a:solidFill>
                <a:latin typeface="微软雅黑" panose="020B0503020204020204" charset="-122"/>
                <a:ea typeface="微软雅黑" panose="020B0503020204020204" charset="-122"/>
                <a:sym typeface="+mn-ea"/>
              </a:rPr>
              <a:t>Love is not a maybe thing. You know when you love someone.Love is not a maybe thing. You know when you love someone.</a:t>
            </a:r>
            <a:endParaRPr lang="en-US" altLang="zh-CN" sz="1200" dirty="0">
              <a:solidFill>
                <a:schemeClr val="bg1"/>
              </a:solidFill>
              <a:latin typeface="微软雅黑" panose="020B0503020204020204" charset="-122"/>
              <a:ea typeface="微软雅黑" panose="020B0503020204020204" charset="-122"/>
            </a:endParaRPr>
          </a:p>
        </p:txBody>
      </p:sp>
      <p:sp>
        <p:nvSpPr>
          <p:cNvPr id="37" name="TextBox 76"/>
          <p:cNvSpPr txBox="1"/>
          <p:nvPr/>
        </p:nvSpPr>
        <p:spPr>
          <a:xfrm>
            <a:off x="6710210" y="1814162"/>
            <a:ext cx="1810653" cy="337185"/>
          </a:xfrm>
          <a:prstGeom prst="rect">
            <a:avLst/>
          </a:prstGeom>
          <a:solidFill>
            <a:schemeClr val="bg1">
              <a:alpha val="35000"/>
            </a:schemeClr>
          </a:solidFill>
        </p:spPr>
        <p:txBody>
          <a:bodyPr wrap="square" rtlCol="0">
            <a:spAutoFit/>
          </a:bodyPr>
          <a:lstStyle/>
          <a:p>
            <a:pPr algn="ctr"/>
            <a:r>
              <a:rPr lang="zh-CN" altLang="en-US" sz="1600" b="1" dirty="0" smtClean="0">
                <a:solidFill>
                  <a:schemeClr val="bg1"/>
                </a:solidFill>
                <a:latin typeface="微软雅黑" panose="020B0503020204020204" charset="-122"/>
                <a:ea typeface="微软雅黑" panose="020B0503020204020204" charset="-122"/>
                <a:sym typeface="+mn-ea"/>
              </a:rPr>
              <a:t>单击此处输入标题</a:t>
            </a:r>
            <a:endParaRPr lang="en-US" altLang="zh-CN" sz="1600" dirty="0">
              <a:solidFill>
                <a:schemeClr val="bg1"/>
              </a:solidFill>
              <a:latin typeface="微软雅黑" panose="020B0503020204020204" charset="-122"/>
              <a:ea typeface="微软雅黑" panose="020B0503020204020204" charset="-122"/>
            </a:endParaRPr>
          </a:p>
        </p:txBody>
      </p:sp>
      <p:sp>
        <p:nvSpPr>
          <p:cNvPr id="38" name="文本框 37"/>
          <p:cNvSpPr txBox="1"/>
          <p:nvPr/>
        </p:nvSpPr>
        <p:spPr>
          <a:xfrm>
            <a:off x="6637020" y="2172970"/>
            <a:ext cx="4142740" cy="810260"/>
          </a:xfrm>
          <a:prstGeom prst="rect">
            <a:avLst/>
          </a:prstGeom>
          <a:noFill/>
        </p:spPr>
        <p:txBody>
          <a:bodyPr wrap="square" rtlCol="0">
            <a:spAutoFit/>
          </a:bodyPr>
          <a:lstStyle/>
          <a:p>
            <a:pPr algn="l" defTabSz="685800">
              <a:lnSpc>
                <a:spcPct val="130000"/>
              </a:lnSpc>
              <a:spcBef>
                <a:spcPts val="0"/>
              </a:spcBef>
              <a:spcAft>
                <a:spcPts val="0"/>
              </a:spcAft>
              <a:buClrTx/>
              <a:buSzTx/>
              <a:buFontTx/>
              <a:defRPr/>
            </a:pPr>
            <a:r>
              <a:rPr lang="zh-CN" altLang="en-US" sz="1200" dirty="0">
                <a:solidFill>
                  <a:schemeClr val="bg1"/>
                </a:solidFill>
                <a:latin typeface="微软雅黑" panose="020B0503020204020204" charset="-122"/>
                <a:ea typeface="微软雅黑" panose="020B0503020204020204" charset="-122"/>
                <a:sym typeface="+mn-ea"/>
              </a:rPr>
              <a:t>Love is not a maybe thing. You know when you love someone.Love is not a maybe thing. You know when you love someone.</a:t>
            </a:r>
            <a:endParaRPr lang="en-US" altLang="zh-CN" sz="1200" dirty="0">
              <a:solidFill>
                <a:schemeClr val="bg1"/>
              </a:solidFill>
              <a:latin typeface="微软雅黑" panose="020B0503020204020204" charset="-122"/>
              <a:ea typeface="微软雅黑" panose="020B0503020204020204" charset="-122"/>
            </a:endParaRPr>
          </a:p>
        </p:txBody>
      </p:sp>
      <p:sp>
        <p:nvSpPr>
          <p:cNvPr id="39" name="TextBox 76"/>
          <p:cNvSpPr txBox="1"/>
          <p:nvPr/>
        </p:nvSpPr>
        <p:spPr>
          <a:xfrm>
            <a:off x="6710210" y="3334732"/>
            <a:ext cx="1810653" cy="337185"/>
          </a:xfrm>
          <a:prstGeom prst="rect">
            <a:avLst/>
          </a:prstGeom>
          <a:solidFill>
            <a:schemeClr val="bg1">
              <a:alpha val="35000"/>
            </a:schemeClr>
          </a:solidFill>
        </p:spPr>
        <p:txBody>
          <a:bodyPr wrap="square" rtlCol="0">
            <a:spAutoFit/>
          </a:bodyPr>
          <a:lstStyle/>
          <a:p>
            <a:pPr algn="ctr"/>
            <a:r>
              <a:rPr lang="zh-CN" altLang="en-US" sz="1600" b="1" dirty="0" smtClean="0">
                <a:solidFill>
                  <a:schemeClr val="bg1"/>
                </a:solidFill>
                <a:latin typeface="微软雅黑" panose="020B0503020204020204" charset="-122"/>
                <a:ea typeface="微软雅黑" panose="020B0503020204020204" charset="-122"/>
                <a:sym typeface="+mn-ea"/>
              </a:rPr>
              <a:t>单击此处输入标题</a:t>
            </a:r>
            <a:endParaRPr lang="en-US" altLang="zh-CN" sz="1600" dirty="0">
              <a:solidFill>
                <a:schemeClr val="bg1"/>
              </a:solidFill>
              <a:latin typeface="微软雅黑" panose="020B0503020204020204" charset="-122"/>
              <a:ea typeface="微软雅黑" panose="020B0503020204020204" charset="-122"/>
            </a:endParaRPr>
          </a:p>
        </p:txBody>
      </p:sp>
      <p:sp>
        <p:nvSpPr>
          <p:cNvPr id="40" name="文本框 39"/>
          <p:cNvSpPr txBox="1"/>
          <p:nvPr/>
        </p:nvSpPr>
        <p:spPr>
          <a:xfrm>
            <a:off x="6637020" y="3693795"/>
            <a:ext cx="4142740" cy="810260"/>
          </a:xfrm>
          <a:prstGeom prst="rect">
            <a:avLst/>
          </a:prstGeom>
          <a:noFill/>
        </p:spPr>
        <p:txBody>
          <a:bodyPr wrap="square" rtlCol="0">
            <a:spAutoFit/>
          </a:bodyPr>
          <a:lstStyle/>
          <a:p>
            <a:pPr algn="l" defTabSz="685800">
              <a:lnSpc>
                <a:spcPct val="130000"/>
              </a:lnSpc>
              <a:spcBef>
                <a:spcPts val="0"/>
              </a:spcBef>
              <a:spcAft>
                <a:spcPts val="0"/>
              </a:spcAft>
              <a:buClrTx/>
              <a:buSzTx/>
              <a:buFontTx/>
              <a:defRPr/>
            </a:pPr>
            <a:r>
              <a:rPr lang="zh-CN" altLang="en-US" sz="1200" dirty="0">
                <a:solidFill>
                  <a:schemeClr val="bg1"/>
                </a:solidFill>
                <a:latin typeface="微软雅黑" panose="020B0503020204020204" charset="-122"/>
                <a:ea typeface="微软雅黑" panose="020B0503020204020204" charset="-122"/>
                <a:sym typeface="+mn-ea"/>
              </a:rPr>
              <a:t>Love is not a maybe thing. You know when you love someone.Love is not a maybe thing. You know when you love someone.</a:t>
            </a:r>
            <a:endParaRPr lang="en-US" altLang="zh-CN" sz="1200" dirty="0">
              <a:solidFill>
                <a:schemeClr val="bg1"/>
              </a:solidFill>
              <a:latin typeface="微软雅黑" panose="020B0503020204020204" charset="-122"/>
              <a:ea typeface="微软雅黑" panose="020B0503020204020204" charset="-122"/>
            </a:endParaRPr>
          </a:p>
        </p:txBody>
      </p:sp>
      <p:sp>
        <p:nvSpPr>
          <p:cNvPr id="41" name="TextBox 76"/>
          <p:cNvSpPr txBox="1"/>
          <p:nvPr/>
        </p:nvSpPr>
        <p:spPr>
          <a:xfrm>
            <a:off x="6710210" y="4855302"/>
            <a:ext cx="1810653" cy="337185"/>
          </a:xfrm>
          <a:prstGeom prst="rect">
            <a:avLst/>
          </a:prstGeom>
          <a:solidFill>
            <a:schemeClr val="bg1">
              <a:alpha val="35000"/>
            </a:schemeClr>
          </a:solidFill>
        </p:spPr>
        <p:txBody>
          <a:bodyPr wrap="square" rtlCol="0">
            <a:spAutoFit/>
          </a:bodyPr>
          <a:lstStyle/>
          <a:p>
            <a:pPr algn="ctr"/>
            <a:r>
              <a:rPr lang="zh-CN" altLang="en-US" sz="1600" b="1" dirty="0" smtClean="0">
                <a:solidFill>
                  <a:schemeClr val="bg1"/>
                </a:solidFill>
                <a:latin typeface="微软雅黑" panose="020B0503020204020204" charset="-122"/>
                <a:ea typeface="微软雅黑" panose="020B0503020204020204" charset="-122"/>
                <a:sym typeface="+mn-ea"/>
              </a:rPr>
              <a:t>单击此处输入标题</a:t>
            </a:r>
            <a:endParaRPr lang="en-US" altLang="zh-CN" sz="1600" dirty="0">
              <a:solidFill>
                <a:schemeClr val="bg1"/>
              </a:solidFill>
              <a:latin typeface="微软雅黑" panose="020B0503020204020204" charset="-122"/>
              <a:ea typeface="微软雅黑" panose="020B0503020204020204" charset="-122"/>
            </a:endParaRPr>
          </a:p>
        </p:txBody>
      </p:sp>
      <p:sp>
        <p:nvSpPr>
          <p:cNvPr id="42" name="文本框 41"/>
          <p:cNvSpPr txBox="1"/>
          <p:nvPr/>
        </p:nvSpPr>
        <p:spPr>
          <a:xfrm>
            <a:off x="6637020" y="5213985"/>
            <a:ext cx="4142740" cy="810260"/>
          </a:xfrm>
          <a:prstGeom prst="rect">
            <a:avLst/>
          </a:prstGeom>
          <a:noFill/>
        </p:spPr>
        <p:txBody>
          <a:bodyPr wrap="square" rtlCol="0">
            <a:spAutoFit/>
          </a:bodyPr>
          <a:lstStyle/>
          <a:p>
            <a:pPr algn="l" defTabSz="685800">
              <a:lnSpc>
                <a:spcPct val="130000"/>
              </a:lnSpc>
              <a:spcBef>
                <a:spcPts val="0"/>
              </a:spcBef>
              <a:spcAft>
                <a:spcPts val="0"/>
              </a:spcAft>
              <a:buClrTx/>
              <a:buSzTx/>
              <a:buFontTx/>
              <a:defRPr/>
            </a:pPr>
            <a:r>
              <a:rPr lang="zh-CN" altLang="en-US" sz="1200" dirty="0">
                <a:solidFill>
                  <a:schemeClr val="bg1"/>
                </a:solidFill>
                <a:latin typeface="微软雅黑" panose="020B0503020204020204" charset="-122"/>
                <a:ea typeface="微软雅黑" panose="020B0503020204020204" charset="-122"/>
                <a:sym typeface="+mn-ea"/>
              </a:rPr>
              <a:t>Love is not a maybe thing. You know when you love someone.Love is not a maybe thing. You know when you love someone.</a:t>
            </a:r>
            <a:endParaRPr lang="en-US" altLang="zh-CN" sz="1200" dirty="0">
              <a:solidFill>
                <a:schemeClr val="bg1"/>
              </a:solidFill>
              <a:latin typeface="微软雅黑" panose="020B0503020204020204" charset="-122"/>
              <a:ea typeface="微软雅黑" panose="020B0503020204020204" charset="-122"/>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500"/>
                                        <p:tgtEl>
                                          <p:spTgt spid="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p:cTn id="17" dur="500" fill="hold"/>
                                        <p:tgtEl>
                                          <p:spTgt spid="31"/>
                                        </p:tgtEl>
                                        <p:attrNameLst>
                                          <p:attrName>ppt_x</p:attrName>
                                        </p:attrNameLst>
                                      </p:cBhvr>
                                      <p:tavLst>
                                        <p:tav tm="0">
                                          <p:val>
                                            <p:strVal val="#ppt_x-.2"/>
                                          </p:val>
                                        </p:tav>
                                        <p:tav tm="100000">
                                          <p:val>
                                            <p:strVal val="#ppt_x"/>
                                          </p:val>
                                        </p:tav>
                                      </p:tavLst>
                                    </p:anim>
                                    <p:anim calcmode="lin" valueType="num">
                                      <p:cBhvr>
                                        <p:cTn id="18" dur="500" fill="hold"/>
                                        <p:tgtEl>
                                          <p:spTgt spid="31"/>
                                        </p:tgtEl>
                                        <p:attrNameLst>
                                          <p:attrName>ppt_y</p:attrName>
                                        </p:attrNameLst>
                                      </p:cBhvr>
                                      <p:tavLst>
                                        <p:tav tm="0">
                                          <p:val>
                                            <p:strVal val="#ppt_y"/>
                                          </p:val>
                                        </p:tav>
                                        <p:tav tm="100000">
                                          <p:val>
                                            <p:strVal val="#ppt_y"/>
                                          </p:val>
                                        </p:tav>
                                      </p:tavLst>
                                    </p:anim>
                                    <p:animEffect transition="in" filter="wipe(right)" prLst="gradientSize: 0.1">
                                      <p:cBhvr>
                                        <p:cTn id="19" dur="500"/>
                                        <p:tgtEl>
                                          <p:spTgt spid="31"/>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wipe(left)">
                                      <p:cBhvr>
                                        <p:cTn id="23" dur="500"/>
                                        <p:tgtEl>
                                          <p:spTgt spid="32"/>
                                        </p:tgtEl>
                                      </p:cBhvr>
                                    </p:animEffect>
                                  </p:childTnLst>
                                </p:cTn>
                              </p:par>
                            </p:childTnLst>
                          </p:cTn>
                        </p:par>
                        <p:par>
                          <p:cTn id="24" fill="hold">
                            <p:stCondLst>
                              <p:cond delay="2000"/>
                            </p:stCondLst>
                            <p:childTnLst>
                              <p:par>
                                <p:cTn id="25" presetID="29" presetClass="entr" presetSubtype="0"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ppt_x</p:attrName>
                                        </p:attrNameLst>
                                      </p:cBhvr>
                                      <p:tavLst>
                                        <p:tav tm="0">
                                          <p:val>
                                            <p:strVal val="#ppt_x-.2"/>
                                          </p:val>
                                        </p:tav>
                                        <p:tav tm="100000">
                                          <p:val>
                                            <p:strVal val="#ppt_x"/>
                                          </p:val>
                                        </p:tav>
                                      </p:tavLst>
                                    </p:anim>
                                    <p:anim calcmode="lin" valueType="num">
                                      <p:cBhvr>
                                        <p:cTn id="28" dur="500" fill="hold"/>
                                        <p:tgtEl>
                                          <p:spTgt spid="33"/>
                                        </p:tgtEl>
                                        <p:attrNameLst>
                                          <p:attrName>ppt_y</p:attrName>
                                        </p:attrNameLst>
                                      </p:cBhvr>
                                      <p:tavLst>
                                        <p:tav tm="0">
                                          <p:val>
                                            <p:strVal val="#ppt_y"/>
                                          </p:val>
                                        </p:tav>
                                        <p:tav tm="100000">
                                          <p:val>
                                            <p:strVal val="#ppt_y"/>
                                          </p:val>
                                        </p:tav>
                                      </p:tavLst>
                                    </p:anim>
                                    <p:animEffect transition="in" filter="wipe(right)" prLst="gradientSize: 0.1">
                                      <p:cBhvr>
                                        <p:cTn id="29" dur="500"/>
                                        <p:tgtEl>
                                          <p:spTgt spid="33"/>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wipe(left)">
                                      <p:cBhvr>
                                        <p:cTn id="33" dur="500"/>
                                        <p:tgtEl>
                                          <p:spTgt spid="34"/>
                                        </p:tgtEl>
                                      </p:cBhvr>
                                    </p:animEffect>
                                  </p:childTnLst>
                                </p:cTn>
                              </p:par>
                            </p:childTnLst>
                          </p:cTn>
                        </p:par>
                        <p:par>
                          <p:cTn id="34" fill="hold">
                            <p:stCondLst>
                              <p:cond delay="3000"/>
                            </p:stCondLst>
                            <p:childTnLst>
                              <p:par>
                                <p:cTn id="35" presetID="29" presetClass="entr" presetSubtype="0" fill="hold" grpId="0" nodeType="after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p:cTn id="37" dur="500" fill="hold"/>
                                        <p:tgtEl>
                                          <p:spTgt spid="35"/>
                                        </p:tgtEl>
                                        <p:attrNameLst>
                                          <p:attrName>ppt_x</p:attrName>
                                        </p:attrNameLst>
                                      </p:cBhvr>
                                      <p:tavLst>
                                        <p:tav tm="0">
                                          <p:val>
                                            <p:strVal val="#ppt_x-.2"/>
                                          </p:val>
                                        </p:tav>
                                        <p:tav tm="100000">
                                          <p:val>
                                            <p:strVal val="#ppt_x"/>
                                          </p:val>
                                        </p:tav>
                                      </p:tavLst>
                                    </p:anim>
                                    <p:anim calcmode="lin" valueType="num">
                                      <p:cBhvr>
                                        <p:cTn id="38" dur="500" fill="hold"/>
                                        <p:tgtEl>
                                          <p:spTgt spid="35"/>
                                        </p:tgtEl>
                                        <p:attrNameLst>
                                          <p:attrName>ppt_y</p:attrName>
                                        </p:attrNameLst>
                                      </p:cBhvr>
                                      <p:tavLst>
                                        <p:tav tm="0">
                                          <p:val>
                                            <p:strVal val="#ppt_y"/>
                                          </p:val>
                                        </p:tav>
                                        <p:tav tm="100000">
                                          <p:val>
                                            <p:strVal val="#ppt_y"/>
                                          </p:val>
                                        </p:tav>
                                      </p:tavLst>
                                    </p:anim>
                                    <p:animEffect transition="in" filter="wipe(right)" prLst="gradientSize: 0.1">
                                      <p:cBhvr>
                                        <p:cTn id="39" dur="500"/>
                                        <p:tgtEl>
                                          <p:spTgt spid="35"/>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wipe(left)">
                                      <p:cBhvr>
                                        <p:cTn id="43" dur="500"/>
                                        <p:tgtEl>
                                          <p:spTgt spid="36"/>
                                        </p:tgtEl>
                                      </p:cBhvr>
                                    </p:animEffect>
                                  </p:childTnLst>
                                </p:cTn>
                              </p:par>
                            </p:childTnLst>
                          </p:cTn>
                        </p:par>
                        <p:par>
                          <p:cTn id="44" fill="hold">
                            <p:stCondLst>
                              <p:cond delay="4000"/>
                            </p:stCondLst>
                            <p:childTnLst>
                              <p:par>
                                <p:cTn id="45" presetID="29" presetClass="entr" presetSubtype="0" fill="hold" grpId="0" nodeType="after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p:cTn id="47" dur="500" fill="hold"/>
                                        <p:tgtEl>
                                          <p:spTgt spid="37"/>
                                        </p:tgtEl>
                                        <p:attrNameLst>
                                          <p:attrName>ppt_x</p:attrName>
                                        </p:attrNameLst>
                                      </p:cBhvr>
                                      <p:tavLst>
                                        <p:tav tm="0">
                                          <p:val>
                                            <p:strVal val="#ppt_x-.2"/>
                                          </p:val>
                                        </p:tav>
                                        <p:tav tm="100000">
                                          <p:val>
                                            <p:strVal val="#ppt_x"/>
                                          </p:val>
                                        </p:tav>
                                      </p:tavLst>
                                    </p:anim>
                                    <p:anim calcmode="lin" valueType="num">
                                      <p:cBhvr>
                                        <p:cTn id="48" dur="500" fill="hold"/>
                                        <p:tgtEl>
                                          <p:spTgt spid="37"/>
                                        </p:tgtEl>
                                        <p:attrNameLst>
                                          <p:attrName>ppt_y</p:attrName>
                                        </p:attrNameLst>
                                      </p:cBhvr>
                                      <p:tavLst>
                                        <p:tav tm="0">
                                          <p:val>
                                            <p:strVal val="#ppt_y"/>
                                          </p:val>
                                        </p:tav>
                                        <p:tav tm="100000">
                                          <p:val>
                                            <p:strVal val="#ppt_y"/>
                                          </p:val>
                                        </p:tav>
                                      </p:tavLst>
                                    </p:anim>
                                    <p:animEffect transition="in" filter="wipe(right)" prLst="gradientSize: 0.1">
                                      <p:cBhvr>
                                        <p:cTn id="49" dur="500"/>
                                        <p:tgtEl>
                                          <p:spTgt spid="37"/>
                                        </p:tgtEl>
                                      </p:cBhvr>
                                    </p:animEffect>
                                  </p:childTnLst>
                                </p:cTn>
                              </p:par>
                            </p:childTnLst>
                          </p:cTn>
                        </p:par>
                        <p:par>
                          <p:cTn id="50" fill="hold">
                            <p:stCondLst>
                              <p:cond delay="4500"/>
                            </p:stCondLst>
                            <p:childTnLst>
                              <p:par>
                                <p:cTn id="51" presetID="22" presetClass="entr" presetSubtype="8" fill="hold" grpId="0" nodeType="after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wipe(left)">
                                      <p:cBhvr>
                                        <p:cTn id="53" dur="500"/>
                                        <p:tgtEl>
                                          <p:spTgt spid="38"/>
                                        </p:tgtEl>
                                      </p:cBhvr>
                                    </p:animEffect>
                                  </p:childTnLst>
                                </p:cTn>
                              </p:par>
                            </p:childTnLst>
                          </p:cTn>
                        </p:par>
                        <p:par>
                          <p:cTn id="54" fill="hold">
                            <p:stCondLst>
                              <p:cond delay="5000"/>
                            </p:stCondLst>
                            <p:childTnLst>
                              <p:par>
                                <p:cTn id="55" presetID="29" presetClass="entr" presetSubtype="0" fill="hold" grpId="0" nodeType="afterEffect">
                                  <p:stCondLst>
                                    <p:cond delay="0"/>
                                  </p:stCondLst>
                                  <p:childTnLst>
                                    <p:set>
                                      <p:cBhvr>
                                        <p:cTn id="56" dur="1" fill="hold">
                                          <p:stCondLst>
                                            <p:cond delay="0"/>
                                          </p:stCondLst>
                                        </p:cTn>
                                        <p:tgtEl>
                                          <p:spTgt spid="39"/>
                                        </p:tgtEl>
                                        <p:attrNameLst>
                                          <p:attrName>style.visibility</p:attrName>
                                        </p:attrNameLst>
                                      </p:cBhvr>
                                      <p:to>
                                        <p:strVal val="visible"/>
                                      </p:to>
                                    </p:set>
                                    <p:anim calcmode="lin" valueType="num">
                                      <p:cBhvr>
                                        <p:cTn id="57" dur="500" fill="hold"/>
                                        <p:tgtEl>
                                          <p:spTgt spid="39"/>
                                        </p:tgtEl>
                                        <p:attrNameLst>
                                          <p:attrName>ppt_x</p:attrName>
                                        </p:attrNameLst>
                                      </p:cBhvr>
                                      <p:tavLst>
                                        <p:tav tm="0">
                                          <p:val>
                                            <p:strVal val="#ppt_x-.2"/>
                                          </p:val>
                                        </p:tav>
                                        <p:tav tm="100000">
                                          <p:val>
                                            <p:strVal val="#ppt_x"/>
                                          </p:val>
                                        </p:tav>
                                      </p:tavLst>
                                    </p:anim>
                                    <p:anim calcmode="lin" valueType="num">
                                      <p:cBhvr>
                                        <p:cTn id="58" dur="500" fill="hold"/>
                                        <p:tgtEl>
                                          <p:spTgt spid="39"/>
                                        </p:tgtEl>
                                        <p:attrNameLst>
                                          <p:attrName>ppt_y</p:attrName>
                                        </p:attrNameLst>
                                      </p:cBhvr>
                                      <p:tavLst>
                                        <p:tav tm="0">
                                          <p:val>
                                            <p:strVal val="#ppt_y"/>
                                          </p:val>
                                        </p:tav>
                                        <p:tav tm="100000">
                                          <p:val>
                                            <p:strVal val="#ppt_y"/>
                                          </p:val>
                                        </p:tav>
                                      </p:tavLst>
                                    </p:anim>
                                    <p:animEffect transition="in" filter="wipe(right)" prLst="gradientSize: 0.1">
                                      <p:cBhvr>
                                        <p:cTn id="59" dur="500"/>
                                        <p:tgtEl>
                                          <p:spTgt spid="39"/>
                                        </p:tgtEl>
                                      </p:cBhvr>
                                    </p:animEffect>
                                  </p:childTnLst>
                                </p:cTn>
                              </p:par>
                            </p:childTnLst>
                          </p:cTn>
                        </p:par>
                        <p:par>
                          <p:cTn id="60" fill="hold">
                            <p:stCondLst>
                              <p:cond delay="5500"/>
                            </p:stCondLst>
                            <p:childTnLst>
                              <p:par>
                                <p:cTn id="61" presetID="22" presetClass="entr" presetSubtype="8" fill="hold" grpId="0" nodeType="after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wipe(left)">
                                      <p:cBhvr>
                                        <p:cTn id="63" dur="500"/>
                                        <p:tgtEl>
                                          <p:spTgt spid="40"/>
                                        </p:tgtEl>
                                      </p:cBhvr>
                                    </p:animEffect>
                                  </p:childTnLst>
                                </p:cTn>
                              </p:par>
                            </p:childTnLst>
                          </p:cTn>
                        </p:par>
                        <p:par>
                          <p:cTn id="64" fill="hold">
                            <p:stCondLst>
                              <p:cond delay="6000"/>
                            </p:stCondLst>
                            <p:childTnLst>
                              <p:par>
                                <p:cTn id="65" presetID="29" presetClass="entr" presetSubtype="0" fill="hold" grpId="0" nodeType="afterEffect">
                                  <p:stCondLst>
                                    <p:cond delay="0"/>
                                  </p:stCondLst>
                                  <p:childTnLst>
                                    <p:set>
                                      <p:cBhvr>
                                        <p:cTn id="66" dur="1" fill="hold">
                                          <p:stCondLst>
                                            <p:cond delay="0"/>
                                          </p:stCondLst>
                                        </p:cTn>
                                        <p:tgtEl>
                                          <p:spTgt spid="41"/>
                                        </p:tgtEl>
                                        <p:attrNameLst>
                                          <p:attrName>style.visibility</p:attrName>
                                        </p:attrNameLst>
                                      </p:cBhvr>
                                      <p:to>
                                        <p:strVal val="visible"/>
                                      </p:to>
                                    </p:set>
                                    <p:anim calcmode="lin" valueType="num">
                                      <p:cBhvr>
                                        <p:cTn id="67" dur="500" fill="hold"/>
                                        <p:tgtEl>
                                          <p:spTgt spid="41"/>
                                        </p:tgtEl>
                                        <p:attrNameLst>
                                          <p:attrName>ppt_x</p:attrName>
                                        </p:attrNameLst>
                                      </p:cBhvr>
                                      <p:tavLst>
                                        <p:tav tm="0">
                                          <p:val>
                                            <p:strVal val="#ppt_x-.2"/>
                                          </p:val>
                                        </p:tav>
                                        <p:tav tm="100000">
                                          <p:val>
                                            <p:strVal val="#ppt_x"/>
                                          </p:val>
                                        </p:tav>
                                      </p:tavLst>
                                    </p:anim>
                                    <p:anim calcmode="lin" valueType="num">
                                      <p:cBhvr>
                                        <p:cTn id="68" dur="500" fill="hold"/>
                                        <p:tgtEl>
                                          <p:spTgt spid="41"/>
                                        </p:tgtEl>
                                        <p:attrNameLst>
                                          <p:attrName>ppt_y</p:attrName>
                                        </p:attrNameLst>
                                      </p:cBhvr>
                                      <p:tavLst>
                                        <p:tav tm="0">
                                          <p:val>
                                            <p:strVal val="#ppt_y"/>
                                          </p:val>
                                        </p:tav>
                                        <p:tav tm="100000">
                                          <p:val>
                                            <p:strVal val="#ppt_y"/>
                                          </p:val>
                                        </p:tav>
                                      </p:tavLst>
                                    </p:anim>
                                    <p:animEffect transition="in" filter="wipe(right)" prLst="gradientSize: 0.1">
                                      <p:cBhvr>
                                        <p:cTn id="69" dur="500"/>
                                        <p:tgtEl>
                                          <p:spTgt spid="41"/>
                                        </p:tgtEl>
                                      </p:cBhvr>
                                    </p:animEffect>
                                  </p:childTnLst>
                                </p:cTn>
                              </p:par>
                            </p:childTnLst>
                          </p:cTn>
                        </p:par>
                        <p:par>
                          <p:cTn id="70" fill="hold">
                            <p:stCondLst>
                              <p:cond delay="6500"/>
                            </p:stCondLst>
                            <p:childTnLst>
                              <p:par>
                                <p:cTn id="71" presetID="22" presetClass="entr" presetSubtype="8" fill="hold" grpId="0" nodeType="afterEffect">
                                  <p:stCondLst>
                                    <p:cond delay="0"/>
                                  </p:stCondLst>
                                  <p:childTnLst>
                                    <p:set>
                                      <p:cBhvr>
                                        <p:cTn id="72" dur="1" fill="hold">
                                          <p:stCondLst>
                                            <p:cond delay="0"/>
                                          </p:stCondLst>
                                        </p:cTn>
                                        <p:tgtEl>
                                          <p:spTgt spid="42"/>
                                        </p:tgtEl>
                                        <p:attrNameLst>
                                          <p:attrName>style.visibility</p:attrName>
                                        </p:attrNameLst>
                                      </p:cBhvr>
                                      <p:to>
                                        <p:strVal val="visible"/>
                                      </p:to>
                                    </p:set>
                                    <p:animEffect transition="in" filter="wipe(left)">
                                      <p:cBhvr>
                                        <p:cTn id="7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1" grpId="0" bldLvl="0" animBg="1"/>
      <p:bldP spid="32" grpId="0"/>
      <p:bldP spid="33" grpId="0" bldLvl="0" animBg="1"/>
      <p:bldP spid="34" grpId="0"/>
      <p:bldP spid="35" grpId="0" bldLvl="0" animBg="1"/>
      <p:bldP spid="36" grpId="0"/>
      <p:bldP spid="37" grpId="0" bldLvl="0" animBg="1"/>
      <p:bldP spid="38" grpId="0"/>
      <p:bldP spid="39" grpId="0" bldLvl="0" animBg="1"/>
      <p:bldP spid="40" grpId="0"/>
      <p:bldP spid="41" grpId="0" bldLvl="0" animBg="1"/>
      <p:bldP spid="4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4965" y="276860"/>
            <a:ext cx="3165475" cy="368300"/>
          </a:xfrm>
          <a:prstGeom prst="rect">
            <a:avLst/>
          </a:prstGeom>
          <a:noFill/>
        </p:spPr>
        <p:txBody>
          <a:bodyPr wrap="square" rtlCol="0">
            <a:spAutoFit/>
          </a:bodyPr>
          <a:lstStyle/>
          <a:p>
            <a:r>
              <a:rPr lang="zh-CN" altLang="en-US" b="1">
                <a:solidFill>
                  <a:schemeClr val="bg1"/>
                </a:solidFill>
                <a:latin typeface="微软雅黑" panose="020B0503020204020204" charset="-122"/>
                <a:ea typeface="微软雅黑" panose="020B0503020204020204" charset="-122"/>
                <a:sym typeface="+mn-ea"/>
              </a:rPr>
              <a:t>单击此处输入标题文本</a:t>
            </a:r>
          </a:p>
        </p:txBody>
      </p:sp>
      <p:grpSp>
        <p:nvGrpSpPr>
          <p:cNvPr id="6" name="组合 5"/>
          <p:cNvGrpSpPr/>
          <p:nvPr/>
        </p:nvGrpSpPr>
        <p:grpSpPr>
          <a:xfrm>
            <a:off x="400685" y="707390"/>
            <a:ext cx="4277360" cy="130810"/>
            <a:chOff x="631" y="1114"/>
            <a:chExt cx="6736" cy="206"/>
          </a:xfrm>
        </p:grpSpPr>
        <p:cxnSp>
          <p:nvCxnSpPr>
            <p:cNvPr id="3" name="直接连接符 2"/>
            <p:cNvCxnSpPr/>
            <p:nvPr/>
          </p:nvCxnSpPr>
          <p:spPr>
            <a:xfrm>
              <a:off x="1543" y="1114"/>
              <a:ext cx="4023"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31" y="1314"/>
              <a:ext cx="6737" cy="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5" name="组合 44"/>
          <p:cNvGrpSpPr/>
          <p:nvPr/>
        </p:nvGrpSpPr>
        <p:grpSpPr>
          <a:xfrm>
            <a:off x="958395" y="1719735"/>
            <a:ext cx="2369186" cy="4173064"/>
            <a:chOff x="856160" y="1719735"/>
            <a:chExt cx="2369186" cy="4173064"/>
          </a:xfrm>
        </p:grpSpPr>
        <p:sp>
          <p:nvSpPr>
            <p:cNvPr id="18" name="矩形 17"/>
            <p:cNvSpPr/>
            <p:nvPr/>
          </p:nvSpPr>
          <p:spPr bwMode="auto">
            <a:xfrm>
              <a:off x="856160" y="1727780"/>
              <a:ext cx="2369186" cy="4165019"/>
            </a:xfrm>
            <a:prstGeom prst="rect">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微软雅黑" panose="020B0503020204020204" charset="-122"/>
                <a:cs typeface="微软雅黑" panose="020B0503020204020204" charset="-122"/>
              </a:endParaRPr>
            </a:p>
          </p:txBody>
        </p:sp>
        <p:sp>
          <p:nvSpPr>
            <p:cNvPr id="23" name="任意多边形: 形状 22"/>
            <p:cNvSpPr/>
            <p:nvPr/>
          </p:nvSpPr>
          <p:spPr bwMode="auto">
            <a:xfrm>
              <a:off x="856160" y="1719735"/>
              <a:ext cx="2369186" cy="2193850"/>
            </a:xfrm>
            <a:custGeom>
              <a:avLst/>
              <a:gdLst>
                <a:gd name="connsiteX0" fmla="*/ 0 w 2106305"/>
                <a:gd name="connsiteY0" fmla="*/ 0 h 2011921"/>
                <a:gd name="connsiteX1" fmla="*/ 2106305 w 2106305"/>
                <a:gd name="connsiteY1" fmla="*/ 0 h 2011921"/>
                <a:gd name="connsiteX2" fmla="*/ 2106305 w 2106305"/>
                <a:gd name="connsiteY2" fmla="*/ 2011921 h 2011921"/>
                <a:gd name="connsiteX3" fmla="*/ 0 w 2106305"/>
                <a:gd name="connsiteY3" fmla="*/ 1357967 h 2011921"/>
              </a:gdLst>
              <a:ahLst/>
              <a:cxnLst>
                <a:cxn ang="0">
                  <a:pos x="connsiteX0" y="connsiteY0"/>
                </a:cxn>
                <a:cxn ang="0">
                  <a:pos x="connsiteX1" y="connsiteY1"/>
                </a:cxn>
                <a:cxn ang="0">
                  <a:pos x="connsiteX2" y="connsiteY2"/>
                </a:cxn>
                <a:cxn ang="0">
                  <a:pos x="connsiteX3" y="connsiteY3"/>
                </a:cxn>
              </a:cxnLst>
              <a:rect l="l" t="t" r="r" b="b"/>
              <a:pathLst>
                <a:path w="2106305" h="2011921">
                  <a:moveTo>
                    <a:pt x="0" y="0"/>
                  </a:moveTo>
                  <a:lnTo>
                    <a:pt x="2106305" y="0"/>
                  </a:lnTo>
                  <a:lnTo>
                    <a:pt x="2106305" y="2011921"/>
                  </a:lnTo>
                  <a:lnTo>
                    <a:pt x="0" y="1357967"/>
                  </a:lnTo>
                  <a:close/>
                </a:path>
              </a:pathLst>
            </a:cu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defRPr/>
              </a:pPr>
              <a:endParaRPr lang="zh-CN" altLang="en-US" noProof="1">
                <a:latin typeface="微软雅黑" panose="020B0503020204020204" charset="-122"/>
                <a:cs typeface="微软雅黑" panose="020B0503020204020204" charset="-122"/>
              </a:endParaRPr>
            </a:p>
          </p:txBody>
        </p:sp>
        <p:grpSp>
          <p:nvGrpSpPr>
            <p:cNvPr id="26" name="组合 25"/>
            <p:cNvGrpSpPr/>
            <p:nvPr/>
          </p:nvGrpSpPr>
          <p:grpSpPr>
            <a:xfrm>
              <a:off x="906737" y="3916371"/>
              <a:ext cx="2280414" cy="1540709"/>
              <a:chOff x="1818113" y="1918092"/>
              <a:chExt cx="2280414" cy="1540709"/>
            </a:xfrm>
          </p:grpSpPr>
          <p:sp>
            <p:nvSpPr>
              <p:cNvPr id="27" name="矩形 26"/>
              <p:cNvSpPr/>
              <p:nvPr/>
            </p:nvSpPr>
            <p:spPr>
              <a:xfrm>
                <a:off x="1818114" y="2334216"/>
                <a:ext cx="2280413" cy="1124585"/>
              </a:xfrm>
              <a:prstGeom prst="rect">
                <a:avLst/>
              </a:prstGeom>
            </p:spPr>
            <p:txBody>
              <a:bodyPr wrap="square">
                <a:spAutoFit/>
              </a:bodyPr>
              <a:lstStyle/>
              <a:p>
                <a:pPr algn="just">
                  <a:lnSpc>
                    <a:spcPct val="120000"/>
                  </a:lnSpc>
                </a:pPr>
                <a:r>
                  <a:rPr lang="zh-CN" altLang="en-US" sz="1400" dirty="0">
                    <a:solidFill>
                      <a:schemeClr val="bg1"/>
                    </a:solidFill>
                    <a:sym typeface="方正兰亭黑_GBK" pitchFamily="2" charset="-122"/>
                  </a:rPr>
                  <a:t>If they throw stones at you, don’t throw back, use them to build your own foundation instead.</a:t>
                </a:r>
                <a:endParaRPr lang="zh-CN" altLang="en-US" sz="1400" dirty="0">
                  <a:solidFill>
                    <a:schemeClr val="tx1">
                      <a:lumMod val="50000"/>
                      <a:lumOff val="50000"/>
                    </a:schemeClr>
                  </a:solidFill>
                </a:endParaRPr>
              </a:p>
            </p:txBody>
          </p:sp>
          <p:sp>
            <p:nvSpPr>
              <p:cNvPr id="28" name="矩形 27"/>
              <p:cNvSpPr/>
              <p:nvPr/>
            </p:nvSpPr>
            <p:spPr>
              <a:xfrm>
                <a:off x="1818113" y="1918092"/>
                <a:ext cx="2241974" cy="337185"/>
              </a:xfrm>
              <a:prstGeom prst="rect">
                <a:avLst/>
              </a:prstGeom>
            </p:spPr>
            <p:txBody>
              <a:bodyPr wrap="square">
                <a:spAutoFit/>
              </a:bodyPr>
              <a:lstStyle/>
              <a:p>
                <a:pPr algn="l">
                  <a:lnSpc>
                    <a:spcPct val="100000"/>
                  </a:lnSpc>
                </a:pPr>
                <a:r>
                  <a:rPr lang="zh-CN" altLang="en-US" sz="1600" b="1" dirty="0" smtClean="0">
                    <a:solidFill>
                      <a:schemeClr val="bg1"/>
                    </a:solidFill>
                    <a:latin typeface="微软雅黑" panose="020B0503020204020204" charset="-122"/>
                    <a:ea typeface="微软雅黑" panose="020B0503020204020204" charset="-122"/>
                    <a:sym typeface="+mn-ea"/>
                  </a:rPr>
                  <a:t>单击此处输入标题</a:t>
                </a:r>
                <a:endParaRPr lang="zh-CN" altLang="en-US" b="1" dirty="0">
                  <a:solidFill>
                    <a:schemeClr val="tx1">
                      <a:lumMod val="65000"/>
                      <a:lumOff val="35000"/>
                    </a:schemeClr>
                  </a:solidFill>
                </a:endParaRPr>
              </a:p>
            </p:txBody>
          </p:sp>
        </p:grpSp>
      </p:grpSp>
      <p:grpSp>
        <p:nvGrpSpPr>
          <p:cNvPr id="19" name="组合 18"/>
          <p:cNvGrpSpPr/>
          <p:nvPr/>
        </p:nvGrpSpPr>
        <p:grpSpPr>
          <a:xfrm>
            <a:off x="3596820" y="1719735"/>
            <a:ext cx="2369186" cy="4173064"/>
            <a:chOff x="856160" y="1719735"/>
            <a:chExt cx="2369186" cy="4173064"/>
          </a:xfrm>
        </p:grpSpPr>
        <p:sp>
          <p:nvSpPr>
            <p:cNvPr id="20" name="矩形 19"/>
            <p:cNvSpPr/>
            <p:nvPr/>
          </p:nvSpPr>
          <p:spPr bwMode="auto">
            <a:xfrm>
              <a:off x="856160" y="1727780"/>
              <a:ext cx="2369186" cy="4165019"/>
            </a:xfrm>
            <a:prstGeom prst="rect">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微软雅黑" panose="020B0503020204020204" charset="-122"/>
                <a:cs typeface="微软雅黑" panose="020B0503020204020204" charset="-122"/>
              </a:endParaRPr>
            </a:p>
          </p:txBody>
        </p:sp>
        <p:sp>
          <p:nvSpPr>
            <p:cNvPr id="21" name="任意多边形: 形状 22"/>
            <p:cNvSpPr/>
            <p:nvPr/>
          </p:nvSpPr>
          <p:spPr bwMode="auto">
            <a:xfrm>
              <a:off x="856160" y="1719735"/>
              <a:ext cx="2369186" cy="2193850"/>
            </a:xfrm>
            <a:custGeom>
              <a:avLst/>
              <a:gdLst>
                <a:gd name="connsiteX0" fmla="*/ 0 w 2106305"/>
                <a:gd name="connsiteY0" fmla="*/ 0 h 2011921"/>
                <a:gd name="connsiteX1" fmla="*/ 2106305 w 2106305"/>
                <a:gd name="connsiteY1" fmla="*/ 0 h 2011921"/>
                <a:gd name="connsiteX2" fmla="*/ 2106305 w 2106305"/>
                <a:gd name="connsiteY2" fmla="*/ 2011921 h 2011921"/>
                <a:gd name="connsiteX3" fmla="*/ 0 w 2106305"/>
                <a:gd name="connsiteY3" fmla="*/ 1357967 h 2011921"/>
              </a:gdLst>
              <a:ahLst/>
              <a:cxnLst>
                <a:cxn ang="0">
                  <a:pos x="connsiteX0" y="connsiteY0"/>
                </a:cxn>
                <a:cxn ang="0">
                  <a:pos x="connsiteX1" y="connsiteY1"/>
                </a:cxn>
                <a:cxn ang="0">
                  <a:pos x="connsiteX2" y="connsiteY2"/>
                </a:cxn>
                <a:cxn ang="0">
                  <a:pos x="connsiteX3" y="connsiteY3"/>
                </a:cxn>
              </a:cxnLst>
              <a:rect l="l" t="t" r="r" b="b"/>
              <a:pathLst>
                <a:path w="2106305" h="2011921">
                  <a:moveTo>
                    <a:pt x="0" y="0"/>
                  </a:moveTo>
                  <a:lnTo>
                    <a:pt x="2106305" y="0"/>
                  </a:lnTo>
                  <a:lnTo>
                    <a:pt x="2106305" y="2011921"/>
                  </a:lnTo>
                  <a:lnTo>
                    <a:pt x="0" y="1357967"/>
                  </a:lnTo>
                  <a:close/>
                </a:path>
              </a:pathLst>
            </a:cu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defRPr/>
              </a:pPr>
              <a:endParaRPr lang="zh-CN" altLang="en-US" noProof="1">
                <a:latin typeface="微软雅黑" panose="020B0503020204020204" charset="-122"/>
                <a:cs typeface="微软雅黑" panose="020B0503020204020204" charset="-122"/>
              </a:endParaRPr>
            </a:p>
          </p:txBody>
        </p:sp>
        <p:grpSp>
          <p:nvGrpSpPr>
            <p:cNvPr id="22" name="组合 21"/>
            <p:cNvGrpSpPr/>
            <p:nvPr/>
          </p:nvGrpSpPr>
          <p:grpSpPr>
            <a:xfrm>
              <a:off x="906737" y="3916371"/>
              <a:ext cx="2280414" cy="1540709"/>
              <a:chOff x="1818113" y="1918092"/>
              <a:chExt cx="2280414" cy="1540709"/>
            </a:xfrm>
          </p:grpSpPr>
          <p:sp>
            <p:nvSpPr>
              <p:cNvPr id="24" name="矩形 23"/>
              <p:cNvSpPr/>
              <p:nvPr/>
            </p:nvSpPr>
            <p:spPr>
              <a:xfrm>
                <a:off x="1818114" y="2334216"/>
                <a:ext cx="2280413" cy="1124585"/>
              </a:xfrm>
              <a:prstGeom prst="rect">
                <a:avLst/>
              </a:prstGeom>
            </p:spPr>
            <p:txBody>
              <a:bodyPr wrap="square">
                <a:spAutoFit/>
              </a:bodyPr>
              <a:lstStyle/>
              <a:p>
                <a:pPr algn="just">
                  <a:lnSpc>
                    <a:spcPct val="120000"/>
                  </a:lnSpc>
                </a:pPr>
                <a:r>
                  <a:rPr lang="zh-CN" altLang="en-US" sz="1400" dirty="0">
                    <a:solidFill>
                      <a:schemeClr val="bg1"/>
                    </a:solidFill>
                    <a:sym typeface="方正兰亭黑_GBK" pitchFamily="2" charset="-122"/>
                  </a:rPr>
                  <a:t>If they throw stones at you, don’t throw back, use them to build your own foundation instead.</a:t>
                </a:r>
                <a:endParaRPr lang="zh-CN" altLang="en-US" sz="1400" dirty="0">
                  <a:solidFill>
                    <a:schemeClr val="tx1">
                      <a:lumMod val="50000"/>
                      <a:lumOff val="50000"/>
                    </a:schemeClr>
                  </a:solidFill>
                </a:endParaRPr>
              </a:p>
            </p:txBody>
          </p:sp>
          <p:sp>
            <p:nvSpPr>
              <p:cNvPr id="25" name="矩形 24"/>
              <p:cNvSpPr/>
              <p:nvPr/>
            </p:nvSpPr>
            <p:spPr>
              <a:xfrm>
                <a:off x="1818113" y="1918092"/>
                <a:ext cx="2241974" cy="337185"/>
              </a:xfrm>
              <a:prstGeom prst="rect">
                <a:avLst/>
              </a:prstGeom>
            </p:spPr>
            <p:txBody>
              <a:bodyPr wrap="square">
                <a:spAutoFit/>
              </a:bodyPr>
              <a:lstStyle/>
              <a:p>
                <a:pPr algn="l">
                  <a:lnSpc>
                    <a:spcPct val="100000"/>
                  </a:lnSpc>
                </a:pPr>
                <a:r>
                  <a:rPr lang="zh-CN" altLang="en-US" sz="1600" b="1" dirty="0" smtClean="0">
                    <a:solidFill>
                      <a:schemeClr val="bg1"/>
                    </a:solidFill>
                    <a:latin typeface="微软雅黑" panose="020B0503020204020204" charset="-122"/>
                    <a:ea typeface="微软雅黑" panose="020B0503020204020204" charset="-122"/>
                    <a:sym typeface="+mn-ea"/>
                  </a:rPr>
                  <a:t>单击此处输入标题</a:t>
                </a:r>
                <a:endParaRPr lang="zh-CN" altLang="en-US" b="1" dirty="0">
                  <a:solidFill>
                    <a:schemeClr val="tx1">
                      <a:lumMod val="65000"/>
                      <a:lumOff val="35000"/>
                    </a:schemeClr>
                  </a:solidFill>
                </a:endParaRPr>
              </a:p>
            </p:txBody>
          </p:sp>
        </p:grpSp>
      </p:grpSp>
      <p:grpSp>
        <p:nvGrpSpPr>
          <p:cNvPr id="29" name="组合 28"/>
          <p:cNvGrpSpPr/>
          <p:nvPr/>
        </p:nvGrpSpPr>
        <p:grpSpPr>
          <a:xfrm>
            <a:off x="6230800" y="1727990"/>
            <a:ext cx="2369186" cy="4173064"/>
            <a:chOff x="856160" y="1719735"/>
            <a:chExt cx="2369186" cy="4173064"/>
          </a:xfrm>
        </p:grpSpPr>
        <p:sp>
          <p:nvSpPr>
            <p:cNvPr id="30" name="矩形 29"/>
            <p:cNvSpPr/>
            <p:nvPr/>
          </p:nvSpPr>
          <p:spPr bwMode="auto">
            <a:xfrm>
              <a:off x="856160" y="1727780"/>
              <a:ext cx="2369186" cy="4165019"/>
            </a:xfrm>
            <a:prstGeom prst="rect">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微软雅黑" panose="020B0503020204020204" charset="-122"/>
                <a:cs typeface="微软雅黑" panose="020B0503020204020204" charset="-122"/>
              </a:endParaRPr>
            </a:p>
          </p:txBody>
        </p:sp>
        <p:sp>
          <p:nvSpPr>
            <p:cNvPr id="31" name="任意多边形: 形状 22"/>
            <p:cNvSpPr/>
            <p:nvPr/>
          </p:nvSpPr>
          <p:spPr bwMode="auto">
            <a:xfrm>
              <a:off x="856160" y="1719735"/>
              <a:ext cx="2369186" cy="2193850"/>
            </a:xfrm>
            <a:custGeom>
              <a:avLst/>
              <a:gdLst>
                <a:gd name="connsiteX0" fmla="*/ 0 w 2106305"/>
                <a:gd name="connsiteY0" fmla="*/ 0 h 2011921"/>
                <a:gd name="connsiteX1" fmla="*/ 2106305 w 2106305"/>
                <a:gd name="connsiteY1" fmla="*/ 0 h 2011921"/>
                <a:gd name="connsiteX2" fmla="*/ 2106305 w 2106305"/>
                <a:gd name="connsiteY2" fmla="*/ 2011921 h 2011921"/>
                <a:gd name="connsiteX3" fmla="*/ 0 w 2106305"/>
                <a:gd name="connsiteY3" fmla="*/ 1357967 h 2011921"/>
              </a:gdLst>
              <a:ahLst/>
              <a:cxnLst>
                <a:cxn ang="0">
                  <a:pos x="connsiteX0" y="connsiteY0"/>
                </a:cxn>
                <a:cxn ang="0">
                  <a:pos x="connsiteX1" y="connsiteY1"/>
                </a:cxn>
                <a:cxn ang="0">
                  <a:pos x="connsiteX2" y="connsiteY2"/>
                </a:cxn>
                <a:cxn ang="0">
                  <a:pos x="connsiteX3" y="connsiteY3"/>
                </a:cxn>
              </a:cxnLst>
              <a:rect l="l" t="t" r="r" b="b"/>
              <a:pathLst>
                <a:path w="2106305" h="2011921">
                  <a:moveTo>
                    <a:pt x="0" y="0"/>
                  </a:moveTo>
                  <a:lnTo>
                    <a:pt x="2106305" y="0"/>
                  </a:lnTo>
                  <a:lnTo>
                    <a:pt x="2106305" y="2011921"/>
                  </a:lnTo>
                  <a:lnTo>
                    <a:pt x="0" y="1357967"/>
                  </a:lnTo>
                  <a:close/>
                </a:path>
              </a:pathLst>
            </a:cu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defRPr/>
              </a:pPr>
              <a:endParaRPr lang="zh-CN" altLang="en-US" noProof="1">
                <a:latin typeface="微软雅黑" panose="020B0503020204020204" charset="-122"/>
                <a:cs typeface="微软雅黑" panose="020B0503020204020204" charset="-122"/>
              </a:endParaRPr>
            </a:p>
          </p:txBody>
        </p:sp>
        <p:grpSp>
          <p:nvGrpSpPr>
            <p:cNvPr id="41" name="组合 40"/>
            <p:cNvGrpSpPr/>
            <p:nvPr/>
          </p:nvGrpSpPr>
          <p:grpSpPr>
            <a:xfrm>
              <a:off x="906737" y="3916371"/>
              <a:ext cx="2280414" cy="1540709"/>
              <a:chOff x="1818113" y="1918092"/>
              <a:chExt cx="2280414" cy="1540709"/>
            </a:xfrm>
          </p:grpSpPr>
          <p:sp>
            <p:nvSpPr>
              <p:cNvPr id="42" name="矩形 41"/>
              <p:cNvSpPr/>
              <p:nvPr/>
            </p:nvSpPr>
            <p:spPr>
              <a:xfrm>
                <a:off x="1818114" y="2334216"/>
                <a:ext cx="2280413" cy="1124585"/>
              </a:xfrm>
              <a:prstGeom prst="rect">
                <a:avLst/>
              </a:prstGeom>
            </p:spPr>
            <p:txBody>
              <a:bodyPr wrap="square">
                <a:spAutoFit/>
              </a:bodyPr>
              <a:lstStyle/>
              <a:p>
                <a:pPr algn="just">
                  <a:lnSpc>
                    <a:spcPct val="120000"/>
                  </a:lnSpc>
                </a:pPr>
                <a:r>
                  <a:rPr lang="zh-CN" altLang="en-US" sz="1400" dirty="0">
                    <a:solidFill>
                      <a:schemeClr val="bg1"/>
                    </a:solidFill>
                    <a:sym typeface="方正兰亭黑_GBK" pitchFamily="2" charset="-122"/>
                  </a:rPr>
                  <a:t>If they throw stones at you, don’t throw back, use them to build your own foundation instead.</a:t>
                </a:r>
                <a:endParaRPr lang="zh-CN" altLang="en-US" sz="1400" dirty="0">
                  <a:solidFill>
                    <a:schemeClr val="tx1">
                      <a:lumMod val="50000"/>
                      <a:lumOff val="50000"/>
                    </a:schemeClr>
                  </a:solidFill>
                </a:endParaRPr>
              </a:p>
            </p:txBody>
          </p:sp>
          <p:sp>
            <p:nvSpPr>
              <p:cNvPr id="43" name="矩形 42"/>
              <p:cNvSpPr/>
              <p:nvPr/>
            </p:nvSpPr>
            <p:spPr>
              <a:xfrm>
                <a:off x="1818113" y="1918092"/>
                <a:ext cx="2241974" cy="337185"/>
              </a:xfrm>
              <a:prstGeom prst="rect">
                <a:avLst/>
              </a:prstGeom>
            </p:spPr>
            <p:txBody>
              <a:bodyPr wrap="square">
                <a:spAutoFit/>
              </a:bodyPr>
              <a:lstStyle/>
              <a:p>
                <a:pPr algn="l">
                  <a:lnSpc>
                    <a:spcPct val="100000"/>
                  </a:lnSpc>
                </a:pPr>
                <a:r>
                  <a:rPr lang="zh-CN" altLang="en-US" sz="1600" b="1" dirty="0" smtClean="0">
                    <a:solidFill>
                      <a:schemeClr val="bg1"/>
                    </a:solidFill>
                    <a:latin typeface="微软雅黑" panose="020B0503020204020204" charset="-122"/>
                    <a:ea typeface="微软雅黑" panose="020B0503020204020204" charset="-122"/>
                    <a:sym typeface="+mn-ea"/>
                  </a:rPr>
                  <a:t>单击此处输入标题</a:t>
                </a:r>
                <a:endParaRPr lang="zh-CN" altLang="en-US" b="1" dirty="0">
                  <a:solidFill>
                    <a:schemeClr val="tx1">
                      <a:lumMod val="65000"/>
                      <a:lumOff val="35000"/>
                    </a:schemeClr>
                  </a:solidFill>
                </a:endParaRPr>
              </a:p>
            </p:txBody>
          </p:sp>
        </p:grpSp>
      </p:grpSp>
      <p:grpSp>
        <p:nvGrpSpPr>
          <p:cNvPr id="44" name="组合 43"/>
          <p:cNvGrpSpPr/>
          <p:nvPr/>
        </p:nvGrpSpPr>
        <p:grpSpPr>
          <a:xfrm>
            <a:off x="8834935" y="1736245"/>
            <a:ext cx="2369186" cy="4173064"/>
            <a:chOff x="856160" y="1719735"/>
            <a:chExt cx="2369186" cy="4173064"/>
          </a:xfrm>
        </p:grpSpPr>
        <p:sp>
          <p:nvSpPr>
            <p:cNvPr id="49" name="矩形 48"/>
            <p:cNvSpPr/>
            <p:nvPr/>
          </p:nvSpPr>
          <p:spPr bwMode="auto">
            <a:xfrm>
              <a:off x="856160" y="1727780"/>
              <a:ext cx="2369186" cy="4165019"/>
            </a:xfrm>
            <a:prstGeom prst="rect">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微软雅黑" panose="020B0503020204020204" charset="-122"/>
                <a:cs typeface="微软雅黑" panose="020B0503020204020204" charset="-122"/>
              </a:endParaRPr>
            </a:p>
          </p:txBody>
        </p:sp>
        <p:sp>
          <p:nvSpPr>
            <p:cNvPr id="50" name="任意多边形: 形状 22"/>
            <p:cNvSpPr/>
            <p:nvPr/>
          </p:nvSpPr>
          <p:spPr bwMode="auto">
            <a:xfrm>
              <a:off x="856160" y="1719735"/>
              <a:ext cx="2369186" cy="2193850"/>
            </a:xfrm>
            <a:custGeom>
              <a:avLst/>
              <a:gdLst>
                <a:gd name="connsiteX0" fmla="*/ 0 w 2106305"/>
                <a:gd name="connsiteY0" fmla="*/ 0 h 2011921"/>
                <a:gd name="connsiteX1" fmla="*/ 2106305 w 2106305"/>
                <a:gd name="connsiteY1" fmla="*/ 0 h 2011921"/>
                <a:gd name="connsiteX2" fmla="*/ 2106305 w 2106305"/>
                <a:gd name="connsiteY2" fmla="*/ 2011921 h 2011921"/>
                <a:gd name="connsiteX3" fmla="*/ 0 w 2106305"/>
                <a:gd name="connsiteY3" fmla="*/ 1357967 h 2011921"/>
              </a:gdLst>
              <a:ahLst/>
              <a:cxnLst>
                <a:cxn ang="0">
                  <a:pos x="connsiteX0" y="connsiteY0"/>
                </a:cxn>
                <a:cxn ang="0">
                  <a:pos x="connsiteX1" y="connsiteY1"/>
                </a:cxn>
                <a:cxn ang="0">
                  <a:pos x="connsiteX2" y="connsiteY2"/>
                </a:cxn>
                <a:cxn ang="0">
                  <a:pos x="connsiteX3" y="connsiteY3"/>
                </a:cxn>
              </a:cxnLst>
              <a:rect l="l" t="t" r="r" b="b"/>
              <a:pathLst>
                <a:path w="2106305" h="2011921">
                  <a:moveTo>
                    <a:pt x="0" y="0"/>
                  </a:moveTo>
                  <a:lnTo>
                    <a:pt x="2106305" y="0"/>
                  </a:lnTo>
                  <a:lnTo>
                    <a:pt x="2106305" y="2011921"/>
                  </a:lnTo>
                  <a:lnTo>
                    <a:pt x="0" y="1357967"/>
                  </a:lnTo>
                  <a:close/>
                </a:path>
              </a:pathLst>
            </a:cu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defRPr/>
              </a:pPr>
              <a:endParaRPr lang="zh-CN" altLang="en-US" noProof="1">
                <a:latin typeface="微软雅黑" panose="020B0503020204020204" charset="-122"/>
                <a:cs typeface="微软雅黑" panose="020B0503020204020204" charset="-122"/>
              </a:endParaRPr>
            </a:p>
          </p:txBody>
        </p:sp>
        <p:grpSp>
          <p:nvGrpSpPr>
            <p:cNvPr id="51" name="组合 50"/>
            <p:cNvGrpSpPr/>
            <p:nvPr/>
          </p:nvGrpSpPr>
          <p:grpSpPr>
            <a:xfrm>
              <a:off x="906737" y="3916371"/>
              <a:ext cx="2280414" cy="1540709"/>
              <a:chOff x="1818113" y="1918092"/>
              <a:chExt cx="2280414" cy="1540709"/>
            </a:xfrm>
          </p:grpSpPr>
          <p:sp>
            <p:nvSpPr>
              <p:cNvPr id="52" name="矩形 51"/>
              <p:cNvSpPr/>
              <p:nvPr/>
            </p:nvSpPr>
            <p:spPr>
              <a:xfrm>
                <a:off x="1818114" y="2334216"/>
                <a:ext cx="2280413" cy="1124585"/>
              </a:xfrm>
              <a:prstGeom prst="rect">
                <a:avLst/>
              </a:prstGeom>
            </p:spPr>
            <p:txBody>
              <a:bodyPr wrap="square">
                <a:spAutoFit/>
              </a:bodyPr>
              <a:lstStyle/>
              <a:p>
                <a:pPr algn="just">
                  <a:lnSpc>
                    <a:spcPct val="120000"/>
                  </a:lnSpc>
                </a:pPr>
                <a:r>
                  <a:rPr lang="zh-CN" altLang="en-US" sz="1400" dirty="0">
                    <a:solidFill>
                      <a:schemeClr val="bg1"/>
                    </a:solidFill>
                    <a:sym typeface="方正兰亭黑_GBK" pitchFamily="2" charset="-122"/>
                  </a:rPr>
                  <a:t>If they throw stones at you, don’t throw back, use them to build your own foundation instead.</a:t>
                </a:r>
                <a:endParaRPr lang="zh-CN" altLang="en-US" sz="1400" dirty="0">
                  <a:solidFill>
                    <a:schemeClr val="tx1">
                      <a:lumMod val="50000"/>
                      <a:lumOff val="50000"/>
                    </a:schemeClr>
                  </a:solidFill>
                </a:endParaRPr>
              </a:p>
            </p:txBody>
          </p:sp>
          <p:sp>
            <p:nvSpPr>
              <p:cNvPr id="53" name="矩形 52"/>
              <p:cNvSpPr/>
              <p:nvPr/>
            </p:nvSpPr>
            <p:spPr>
              <a:xfrm>
                <a:off x="1818113" y="1918092"/>
                <a:ext cx="2241974" cy="337185"/>
              </a:xfrm>
              <a:prstGeom prst="rect">
                <a:avLst/>
              </a:prstGeom>
            </p:spPr>
            <p:txBody>
              <a:bodyPr wrap="square">
                <a:spAutoFit/>
              </a:bodyPr>
              <a:lstStyle/>
              <a:p>
                <a:pPr algn="l">
                  <a:lnSpc>
                    <a:spcPct val="100000"/>
                  </a:lnSpc>
                </a:pPr>
                <a:r>
                  <a:rPr lang="zh-CN" altLang="en-US" sz="1600" b="1" dirty="0" smtClean="0">
                    <a:solidFill>
                      <a:schemeClr val="bg1"/>
                    </a:solidFill>
                    <a:latin typeface="微软雅黑" panose="020B0503020204020204" charset="-122"/>
                    <a:ea typeface="微软雅黑" panose="020B0503020204020204" charset="-122"/>
                    <a:sym typeface="+mn-ea"/>
                  </a:rPr>
                  <a:t>单击此处输入标题</a:t>
                </a:r>
                <a:endParaRPr lang="zh-CN" altLang="en-US" b="1" dirty="0">
                  <a:solidFill>
                    <a:schemeClr val="tx1">
                      <a:lumMod val="65000"/>
                      <a:lumOff val="35000"/>
                    </a:schemeClr>
                  </a:solidFill>
                </a:endParaRPr>
              </a:p>
            </p:txBody>
          </p:sp>
        </p:gr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500"/>
                                        <p:tgtEl>
                                          <p:spTgt spid="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1000"/>
                                        <p:tgtEl>
                                          <p:spTgt spid="45"/>
                                        </p:tgtEl>
                                      </p:cBhvr>
                                    </p:animEffect>
                                    <p:anim calcmode="lin" valueType="num">
                                      <p:cBhvr>
                                        <p:cTn id="18" dur="1000" fill="hold"/>
                                        <p:tgtEl>
                                          <p:spTgt spid="45"/>
                                        </p:tgtEl>
                                        <p:attrNameLst>
                                          <p:attrName>ppt_x</p:attrName>
                                        </p:attrNameLst>
                                      </p:cBhvr>
                                      <p:tavLst>
                                        <p:tav tm="0">
                                          <p:val>
                                            <p:strVal val="#ppt_x"/>
                                          </p:val>
                                        </p:tav>
                                        <p:tav tm="100000">
                                          <p:val>
                                            <p:strVal val="#ppt_x"/>
                                          </p:val>
                                        </p:tav>
                                      </p:tavLst>
                                    </p:anim>
                                    <p:anim calcmode="lin" valueType="num">
                                      <p:cBhvr>
                                        <p:cTn id="19" dur="1000" fill="hold"/>
                                        <p:tgtEl>
                                          <p:spTgt spid="45"/>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7" presetClass="entr" presetSubtype="0"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1000"/>
                                        <p:tgtEl>
                                          <p:spTgt spid="19"/>
                                        </p:tgtEl>
                                      </p:cBhvr>
                                    </p:animEffect>
                                    <p:anim calcmode="lin" valueType="num">
                                      <p:cBhvr>
                                        <p:cTn id="24" dur="1000" fill="hold"/>
                                        <p:tgtEl>
                                          <p:spTgt spid="19"/>
                                        </p:tgtEl>
                                        <p:attrNameLst>
                                          <p:attrName>ppt_x</p:attrName>
                                        </p:attrNameLst>
                                      </p:cBhvr>
                                      <p:tavLst>
                                        <p:tav tm="0">
                                          <p:val>
                                            <p:strVal val="#ppt_x"/>
                                          </p:val>
                                        </p:tav>
                                        <p:tav tm="100000">
                                          <p:val>
                                            <p:strVal val="#ppt_x"/>
                                          </p:val>
                                        </p:tav>
                                      </p:tavLst>
                                    </p:anim>
                                    <p:anim calcmode="lin" valueType="num">
                                      <p:cBhvr>
                                        <p:cTn id="25" dur="1000" fill="hold"/>
                                        <p:tgtEl>
                                          <p:spTgt spid="19"/>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2" presetClass="entr" presetSubtype="0" fill="hold"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1000"/>
                                        <p:tgtEl>
                                          <p:spTgt spid="29"/>
                                        </p:tgtEl>
                                      </p:cBhvr>
                                    </p:animEffect>
                                    <p:anim calcmode="lin" valueType="num">
                                      <p:cBhvr>
                                        <p:cTn id="30" dur="1000" fill="hold"/>
                                        <p:tgtEl>
                                          <p:spTgt spid="29"/>
                                        </p:tgtEl>
                                        <p:attrNameLst>
                                          <p:attrName>ppt_x</p:attrName>
                                        </p:attrNameLst>
                                      </p:cBhvr>
                                      <p:tavLst>
                                        <p:tav tm="0">
                                          <p:val>
                                            <p:strVal val="#ppt_x"/>
                                          </p:val>
                                        </p:tav>
                                        <p:tav tm="100000">
                                          <p:val>
                                            <p:strVal val="#ppt_x"/>
                                          </p:val>
                                        </p:tav>
                                      </p:tavLst>
                                    </p:anim>
                                    <p:anim calcmode="lin" valueType="num">
                                      <p:cBhvr>
                                        <p:cTn id="31" dur="1000" fill="hold"/>
                                        <p:tgtEl>
                                          <p:spTgt spid="29"/>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47" presetClass="entr" presetSubtype="0" fill="hold" nodeType="after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fade">
                                      <p:cBhvr>
                                        <p:cTn id="35" dur="1000"/>
                                        <p:tgtEl>
                                          <p:spTgt spid="44"/>
                                        </p:tgtEl>
                                      </p:cBhvr>
                                    </p:animEffect>
                                    <p:anim calcmode="lin" valueType="num">
                                      <p:cBhvr>
                                        <p:cTn id="36" dur="1000" fill="hold"/>
                                        <p:tgtEl>
                                          <p:spTgt spid="44"/>
                                        </p:tgtEl>
                                        <p:attrNameLst>
                                          <p:attrName>ppt_x</p:attrName>
                                        </p:attrNameLst>
                                      </p:cBhvr>
                                      <p:tavLst>
                                        <p:tav tm="0">
                                          <p:val>
                                            <p:strVal val="#ppt_x"/>
                                          </p:val>
                                        </p:tav>
                                        <p:tav tm="100000">
                                          <p:val>
                                            <p:strVal val="#ppt_x"/>
                                          </p:val>
                                        </p:tav>
                                      </p:tavLst>
                                    </p:anim>
                                    <p:anim calcmode="lin" valueType="num">
                                      <p:cBhvr>
                                        <p:cTn id="37"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4965" y="276860"/>
            <a:ext cx="3165475" cy="368300"/>
          </a:xfrm>
          <a:prstGeom prst="rect">
            <a:avLst/>
          </a:prstGeom>
          <a:noFill/>
        </p:spPr>
        <p:txBody>
          <a:bodyPr wrap="square" rtlCol="0">
            <a:spAutoFit/>
          </a:bodyPr>
          <a:lstStyle/>
          <a:p>
            <a:r>
              <a:rPr lang="zh-CN" altLang="en-US" b="1">
                <a:solidFill>
                  <a:schemeClr val="bg1"/>
                </a:solidFill>
                <a:latin typeface="微软雅黑" panose="020B0503020204020204" charset="-122"/>
                <a:ea typeface="微软雅黑" panose="020B0503020204020204" charset="-122"/>
                <a:sym typeface="+mn-ea"/>
              </a:rPr>
              <a:t>单击此处输入标题文本</a:t>
            </a:r>
          </a:p>
        </p:txBody>
      </p:sp>
      <p:grpSp>
        <p:nvGrpSpPr>
          <p:cNvPr id="6" name="组合 5"/>
          <p:cNvGrpSpPr/>
          <p:nvPr/>
        </p:nvGrpSpPr>
        <p:grpSpPr>
          <a:xfrm>
            <a:off x="400685" y="707390"/>
            <a:ext cx="4277360" cy="130810"/>
            <a:chOff x="631" y="1114"/>
            <a:chExt cx="6736" cy="206"/>
          </a:xfrm>
        </p:grpSpPr>
        <p:cxnSp>
          <p:nvCxnSpPr>
            <p:cNvPr id="3" name="直接连接符 2"/>
            <p:cNvCxnSpPr/>
            <p:nvPr/>
          </p:nvCxnSpPr>
          <p:spPr>
            <a:xfrm>
              <a:off x="1543" y="1114"/>
              <a:ext cx="4023"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31" y="1314"/>
              <a:ext cx="6737" cy="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8" name="原创设计师QQ69613753    _1"/>
          <p:cNvGrpSpPr/>
          <p:nvPr/>
        </p:nvGrpSpPr>
        <p:grpSpPr>
          <a:xfrm>
            <a:off x="1602105" y="1695450"/>
            <a:ext cx="3954145" cy="4266565"/>
            <a:chOff x="1128878" y="910350"/>
            <a:chExt cx="4079272" cy="4401738"/>
          </a:xfrm>
        </p:grpSpPr>
        <p:sp>
          <p:nvSpPr>
            <p:cNvPr id="9" name="椭圆 8"/>
            <p:cNvSpPr/>
            <p:nvPr/>
          </p:nvSpPr>
          <p:spPr>
            <a:xfrm>
              <a:off x="1646537" y="1471617"/>
              <a:ext cx="3561613" cy="3561613"/>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128878" y="910350"/>
              <a:ext cx="1824106" cy="182410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3894974" y="1256027"/>
              <a:ext cx="575226" cy="575226"/>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159786" y="2978139"/>
              <a:ext cx="1093186" cy="1093186"/>
            </a:xfrm>
            <a:prstGeom prst="ellipse">
              <a:avLst/>
            </a:prstGeom>
            <a:solidFill>
              <a:schemeClr val="bg1">
                <a:alpha val="2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3867862" y="4191999"/>
              <a:ext cx="1093186" cy="1093186"/>
            </a:xfrm>
            <a:prstGeom prst="ellipse">
              <a:avLst/>
            </a:prstGeom>
            <a:solidFill>
              <a:schemeClr val="bg1">
                <a:alpha val="2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3451373" y="4895599"/>
              <a:ext cx="416489" cy="416489"/>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4722176" y="2442897"/>
              <a:ext cx="416489" cy="416489"/>
            </a:xfrm>
            <a:prstGeom prst="ellipse">
              <a:avLst/>
            </a:prstGeom>
            <a:solidFill>
              <a:schemeClr val="bg1"/>
            </a:solidFill>
            <a:ln w="12700">
              <a:gradFill>
                <a:gsLst>
                  <a:gs pos="0">
                    <a:schemeClr val="bg1"/>
                  </a:gs>
                  <a:gs pos="100000">
                    <a:schemeClr val="bg1">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Group 4"/>
            <p:cNvGrpSpPr>
              <a:grpSpLocks noChangeAspect="1"/>
            </p:cNvGrpSpPr>
            <p:nvPr/>
          </p:nvGrpSpPr>
          <p:grpSpPr bwMode="auto">
            <a:xfrm>
              <a:off x="2706688" y="2614613"/>
              <a:ext cx="1482725" cy="1343025"/>
              <a:chOff x="1753" y="2115"/>
              <a:chExt cx="934" cy="846"/>
            </a:xfrm>
          </p:grpSpPr>
          <p:sp>
            <p:nvSpPr>
              <p:cNvPr id="17" name="AutoShape 3"/>
              <p:cNvSpPr>
                <a:spLocks noChangeAspect="1" noChangeArrowheads="1" noTextEdit="1"/>
              </p:cNvSpPr>
              <p:nvPr/>
            </p:nvSpPr>
            <p:spPr bwMode="auto">
              <a:xfrm>
                <a:off x="1753" y="2115"/>
                <a:ext cx="934" cy="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8" name="Freeform 5"/>
              <p:cNvSpPr>
                <a:spLocks noEditPoints="1"/>
              </p:cNvSpPr>
              <p:nvPr/>
            </p:nvSpPr>
            <p:spPr bwMode="auto">
              <a:xfrm>
                <a:off x="1745" y="2122"/>
                <a:ext cx="949" cy="839"/>
              </a:xfrm>
              <a:custGeom>
                <a:avLst/>
                <a:gdLst>
                  <a:gd name="T0" fmla="*/ 101 w 128"/>
                  <a:gd name="T1" fmla="*/ 35 h 113"/>
                  <a:gd name="T2" fmla="*/ 104 w 128"/>
                  <a:gd name="T3" fmla="*/ 14 h 113"/>
                  <a:gd name="T4" fmla="*/ 97 w 128"/>
                  <a:gd name="T5" fmla="*/ 2 h 113"/>
                  <a:gd name="T6" fmla="*/ 63 w 128"/>
                  <a:gd name="T7" fmla="*/ 15 h 113"/>
                  <a:gd name="T8" fmla="*/ 36 w 128"/>
                  <a:gd name="T9" fmla="*/ 1 h 113"/>
                  <a:gd name="T10" fmla="*/ 23 w 128"/>
                  <a:gd name="T11" fmla="*/ 30 h 113"/>
                  <a:gd name="T12" fmla="*/ 19 w 128"/>
                  <a:gd name="T13" fmla="*/ 37 h 113"/>
                  <a:gd name="T14" fmla="*/ 19 w 128"/>
                  <a:gd name="T15" fmla="*/ 76 h 113"/>
                  <a:gd name="T16" fmla="*/ 24 w 128"/>
                  <a:gd name="T17" fmla="*/ 84 h 113"/>
                  <a:gd name="T18" fmla="*/ 37 w 128"/>
                  <a:gd name="T19" fmla="*/ 113 h 113"/>
                  <a:gd name="T20" fmla="*/ 67 w 128"/>
                  <a:gd name="T21" fmla="*/ 100 h 113"/>
                  <a:gd name="T22" fmla="*/ 99 w 128"/>
                  <a:gd name="T23" fmla="*/ 110 h 113"/>
                  <a:gd name="T24" fmla="*/ 102 w 128"/>
                  <a:gd name="T25" fmla="*/ 77 h 113"/>
                  <a:gd name="T26" fmla="*/ 128 w 128"/>
                  <a:gd name="T27" fmla="*/ 56 h 113"/>
                  <a:gd name="T28" fmla="*/ 90 w 128"/>
                  <a:gd name="T29" fmla="*/ 5 h 113"/>
                  <a:gd name="T30" fmla="*/ 89 w 128"/>
                  <a:gd name="T31" fmla="*/ 10 h 113"/>
                  <a:gd name="T32" fmla="*/ 99 w 128"/>
                  <a:gd name="T33" fmla="*/ 17 h 113"/>
                  <a:gd name="T34" fmla="*/ 97 w 128"/>
                  <a:gd name="T35" fmla="*/ 34 h 113"/>
                  <a:gd name="T36" fmla="*/ 66 w 128"/>
                  <a:gd name="T37" fmla="*/ 18 h 113"/>
                  <a:gd name="T38" fmla="*/ 36 w 128"/>
                  <a:gd name="T39" fmla="*/ 62 h 113"/>
                  <a:gd name="T40" fmla="*/ 46 w 128"/>
                  <a:gd name="T41" fmla="*/ 77 h 113"/>
                  <a:gd name="T42" fmla="*/ 36 w 128"/>
                  <a:gd name="T43" fmla="*/ 62 h 113"/>
                  <a:gd name="T44" fmla="*/ 31 w 128"/>
                  <a:gd name="T45" fmla="*/ 39 h 113"/>
                  <a:gd name="T46" fmla="*/ 41 w 128"/>
                  <a:gd name="T47" fmla="*/ 43 h 113"/>
                  <a:gd name="T48" fmla="*/ 46 w 128"/>
                  <a:gd name="T49" fmla="*/ 68 h 113"/>
                  <a:gd name="T50" fmla="*/ 45 w 128"/>
                  <a:gd name="T51" fmla="*/ 45 h 113"/>
                  <a:gd name="T52" fmla="*/ 64 w 128"/>
                  <a:gd name="T53" fmla="*/ 35 h 113"/>
                  <a:gd name="T54" fmla="*/ 75 w 128"/>
                  <a:gd name="T55" fmla="*/ 35 h 113"/>
                  <a:gd name="T56" fmla="*/ 88 w 128"/>
                  <a:gd name="T57" fmla="*/ 56 h 113"/>
                  <a:gd name="T58" fmla="*/ 75 w 128"/>
                  <a:gd name="T59" fmla="*/ 77 h 113"/>
                  <a:gd name="T60" fmla="*/ 63 w 128"/>
                  <a:gd name="T61" fmla="*/ 78 h 113"/>
                  <a:gd name="T62" fmla="*/ 46 w 128"/>
                  <a:gd name="T63" fmla="*/ 68 h 113"/>
                  <a:gd name="T64" fmla="*/ 91 w 128"/>
                  <a:gd name="T65" fmla="*/ 61 h 113"/>
                  <a:gd name="T66" fmla="*/ 82 w 128"/>
                  <a:gd name="T67" fmla="*/ 77 h 113"/>
                  <a:gd name="T68" fmla="*/ 91 w 128"/>
                  <a:gd name="T69" fmla="*/ 51 h 113"/>
                  <a:gd name="T70" fmla="*/ 81 w 128"/>
                  <a:gd name="T71" fmla="*/ 36 h 113"/>
                  <a:gd name="T72" fmla="*/ 91 w 128"/>
                  <a:gd name="T73" fmla="*/ 51 h 113"/>
                  <a:gd name="T74" fmla="*/ 71 w 128"/>
                  <a:gd name="T75" fmla="*/ 30 h 113"/>
                  <a:gd name="T76" fmla="*/ 64 w 128"/>
                  <a:gd name="T77" fmla="*/ 30 h 113"/>
                  <a:gd name="T78" fmla="*/ 63 w 128"/>
                  <a:gd name="T79" fmla="*/ 22 h 113"/>
                  <a:gd name="T80" fmla="*/ 36 w 128"/>
                  <a:gd name="T81" fmla="*/ 5 h 113"/>
                  <a:gd name="T82" fmla="*/ 49 w 128"/>
                  <a:gd name="T83" fmla="*/ 31 h 113"/>
                  <a:gd name="T84" fmla="*/ 28 w 128"/>
                  <a:gd name="T85" fmla="*/ 29 h 113"/>
                  <a:gd name="T86" fmla="*/ 4 w 128"/>
                  <a:gd name="T87" fmla="*/ 57 h 113"/>
                  <a:gd name="T88" fmla="*/ 26 w 128"/>
                  <a:gd name="T89" fmla="*/ 40 h 113"/>
                  <a:gd name="T90" fmla="*/ 27 w 128"/>
                  <a:gd name="T91" fmla="*/ 73 h 113"/>
                  <a:gd name="T92" fmla="*/ 37 w 128"/>
                  <a:gd name="T93" fmla="*/ 108 h 113"/>
                  <a:gd name="T94" fmla="*/ 29 w 128"/>
                  <a:gd name="T95" fmla="*/ 85 h 113"/>
                  <a:gd name="T96" fmla="*/ 50 w 128"/>
                  <a:gd name="T97" fmla="*/ 82 h 113"/>
                  <a:gd name="T98" fmla="*/ 37 w 128"/>
                  <a:gd name="T99" fmla="*/ 108 h 113"/>
                  <a:gd name="T100" fmla="*/ 56 w 128"/>
                  <a:gd name="T101" fmla="*/ 82 h 113"/>
                  <a:gd name="T102" fmla="*/ 64 w 128"/>
                  <a:gd name="T103" fmla="*/ 83 h 113"/>
                  <a:gd name="T104" fmla="*/ 64 w 128"/>
                  <a:gd name="T105" fmla="*/ 91 h 113"/>
                  <a:gd name="T106" fmla="*/ 91 w 128"/>
                  <a:gd name="T107" fmla="*/ 107 h 113"/>
                  <a:gd name="T108" fmla="*/ 78 w 128"/>
                  <a:gd name="T109" fmla="*/ 82 h 113"/>
                  <a:gd name="T110" fmla="*/ 99 w 128"/>
                  <a:gd name="T111" fmla="*/ 84 h 113"/>
                  <a:gd name="T112" fmla="*/ 106 w 128"/>
                  <a:gd name="T113" fmla="*/ 71 h 113"/>
                  <a:gd name="T114" fmla="*/ 94 w 128"/>
                  <a:gd name="T115" fmla="*/ 56 h 113"/>
                  <a:gd name="T116" fmla="*/ 123 w 128"/>
                  <a:gd name="T117" fmla="*/ 5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8" h="113">
                    <a:moveTo>
                      <a:pt x="108" y="37"/>
                    </a:moveTo>
                    <a:cubicBezTo>
                      <a:pt x="106" y="36"/>
                      <a:pt x="104" y="36"/>
                      <a:pt x="101" y="35"/>
                    </a:cubicBezTo>
                    <a:cubicBezTo>
                      <a:pt x="102" y="33"/>
                      <a:pt x="103" y="30"/>
                      <a:pt x="103" y="28"/>
                    </a:cubicBezTo>
                    <a:cubicBezTo>
                      <a:pt x="104" y="23"/>
                      <a:pt x="104" y="18"/>
                      <a:pt x="104" y="14"/>
                    </a:cubicBezTo>
                    <a:cubicBezTo>
                      <a:pt x="104" y="12"/>
                      <a:pt x="105" y="11"/>
                      <a:pt x="105" y="10"/>
                    </a:cubicBezTo>
                    <a:cubicBezTo>
                      <a:pt x="105" y="5"/>
                      <a:pt x="101" y="2"/>
                      <a:pt x="97" y="2"/>
                    </a:cubicBezTo>
                    <a:cubicBezTo>
                      <a:pt x="95" y="0"/>
                      <a:pt x="93" y="0"/>
                      <a:pt x="90" y="0"/>
                    </a:cubicBezTo>
                    <a:cubicBezTo>
                      <a:pt x="82" y="0"/>
                      <a:pt x="73" y="5"/>
                      <a:pt x="63" y="15"/>
                    </a:cubicBezTo>
                    <a:cubicBezTo>
                      <a:pt x="62" y="14"/>
                      <a:pt x="61" y="13"/>
                      <a:pt x="60" y="12"/>
                    </a:cubicBezTo>
                    <a:cubicBezTo>
                      <a:pt x="51" y="5"/>
                      <a:pt x="43" y="1"/>
                      <a:pt x="36" y="1"/>
                    </a:cubicBezTo>
                    <a:cubicBezTo>
                      <a:pt x="33" y="1"/>
                      <a:pt x="31" y="1"/>
                      <a:pt x="29" y="3"/>
                    </a:cubicBezTo>
                    <a:cubicBezTo>
                      <a:pt x="22" y="7"/>
                      <a:pt x="21" y="16"/>
                      <a:pt x="23" y="30"/>
                    </a:cubicBezTo>
                    <a:cubicBezTo>
                      <a:pt x="24" y="31"/>
                      <a:pt x="24" y="33"/>
                      <a:pt x="25" y="35"/>
                    </a:cubicBezTo>
                    <a:cubicBezTo>
                      <a:pt x="23" y="36"/>
                      <a:pt x="21" y="37"/>
                      <a:pt x="19" y="37"/>
                    </a:cubicBezTo>
                    <a:cubicBezTo>
                      <a:pt x="6" y="42"/>
                      <a:pt x="0" y="49"/>
                      <a:pt x="0" y="57"/>
                    </a:cubicBezTo>
                    <a:cubicBezTo>
                      <a:pt x="0" y="64"/>
                      <a:pt x="7" y="71"/>
                      <a:pt x="19" y="76"/>
                    </a:cubicBezTo>
                    <a:cubicBezTo>
                      <a:pt x="21" y="76"/>
                      <a:pt x="23" y="77"/>
                      <a:pt x="26" y="78"/>
                    </a:cubicBezTo>
                    <a:cubicBezTo>
                      <a:pt x="25" y="80"/>
                      <a:pt x="25" y="82"/>
                      <a:pt x="24" y="84"/>
                    </a:cubicBezTo>
                    <a:cubicBezTo>
                      <a:pt x="22" y="98"/>
                      <a:pt x="24" y="107"/>
                      <a:pt x="30" y="111"/>
                    </a:cubicBezTo>
                    <a:cubicBezTo>
                      <a:pt x="32" y="112"/>
                      <a:pt x="35" y="113"/>
                      <a:pt x="37" y="113"/>
                    </a:cubicBezTo>
                    <a:cubicBezTo>
                      <a:pt x="45" y="113"/>
                      <a:pt x="54" y="107"/>
                      <a:pt x="64" y="98"/>
                    </a:cubicBezTo>
                    <a:cubicBezTo>
                      <a:pt x="65" y="99"/>
                      <a:pt x="66" y="100"/>
                      <a:pt x="67" y="100"/>
                    </a:cubicBezTo>
                    <a:cubicBezTo>
                      <a:pt x="76" y="108"/>
                      <a:pt x="85" y="112"/>
                      <a:pt x="91" y="112"/>
                    </a:cubicBezTo>
                    <a:cubicBezTo>
                      <a:pt x="94" y="112"/>
                      <a:pt x="97" y="111"/>
                      <a:pt x="99" y="110"/>
                    </a:cubicBezTo>
                    <a:cubicBezTo>
                      <a:pt x="105" y="106"/>
                      <a:pt x="107" y="96"/>
                      <a:pt x="104" y="83"/>
                    </a:cubicBezTo>
                    <a:cubicBezTo>
                      <a:pt x="103" y="81"/>
                      <a:pt x="103" y="79"/>
                      <a:pt x="102" y="77"/>
                    </a:cubicBezTo>
                    <a:cubicBezTo>
                      <a:pt x="104" y="77"/>
                      <a:pt x="106" y="76"/>
                      <a:pt x="108" y="75"/>
                    </a:cubicBezTo>
                    <a:cubicBezTo>
                      <a:pt x="121" y="70"/>
                      <a:pt x="128" y="64"/>
                      <a:pt x="128" y="56"/>
                    </a:cubicBezTo>
                    <a:cubicBezTo>
                      <a:pt x="128" y="49"/>
                      <a:pt x="121" y="42"/>
                      <a:pt x="108" y="37"/>
                    </a:cubicBezTo>
                    <a:close/>
                    <a:moveTo>
                      <a:pt x="90" y="5"/>
                    </a:moveTo>
                    <a:cubicBezTo>
                      <a:pt x="90" y="5"/>
                      <a:pt x="90" y="5"/>
                      <a:pt x="91" y="5"/>
                    </a:cubicBezTo>
                    <a:cubicBezTo>
                      <a:pt x="89" y="6"/>
                      <a:pt x="89" y="8"/>
                      <a:pt x="89" y="10"/>
                    </a:cubicBezTo>
                    <a:cubicBezTo>
                      <a:pt x="89" y="14"/>
                      <a:pt x="92" y="17"/>
                      <a:pt x="97" y="17"/>
                    </a:cubicBezTo>
                    <a:cubicBezTo>
                      <a:pt x="98" y="17"/>
                      <a:pt x="98" y="17"/>
                      <a:pt x="99" y="17"/>
                    </a:cubicBezTo>
                    <a:cubicBezTo>
                      <a:pt x="99" y="20"/>
                      <a:pt x="99" y="24"/>
                      <a:pt x="98" y="27"/>
                    </a:cubicBezTo>
                    <a:cubicBezTo>
                      <a:pt x="98" y="29"/>
                      <a:pt x="97" y="32"/>
                      <a:pt x="97" y="34"/>
                    </a:cubicBezTo>
                    <a:cubicBezTo>
                      <a:pt x="91" y="32"/>
                      <a:pt x="84" y="31"/>
                      <a:pt x="77" y="31"/>
                    </a:cubicBezTo>
                    <a:cubicBezTo>
                      <a:pt x="74" y="26"/>
                      <a:pt x="70" y="22"/>
                      <a:pt x="66" y="18"/>
                    </a:cubicBezTo>
                    <a:cubicBezTo>
                      <a:pt x="75" y="10"/>
                      <a:pt x="84" y="5"/>
                      <a:pt x="90" y="5"/>
                    </a:cubicBezTo>
                    <a:close/>
                    <a:moveTo>
                      <a:pt x="36" y="62"/>
                    </a:moveTo>
                    <a:cubicBezTo>
                      <a:pt x="38" y="65"/>
                      <a:pt x="40" y="68"/>
                      <a:pt x="42" y="71"/>
                    </a:cubicBezTo>
                    <a:cubicBezTo>
                      <a:pt x="43" y="73"/>
                      <a:pt x="44" y="75"/>
                      <a:pt x="46" y="77"/>
                    </a:cubicBezTo>
                    <a:cubicBezTo>
                      <a:pt x="41" y="76"/>
                      <a:pt x="36" y="75"/>
                      <a:pt x="32" y="74"/>
                    </a:cubicBezTo>
                    <a:cubicBezTo>
                      <a:pt x="33" y="70"/>
                      <a:pt x="35" y="66"/>
                      <a:pt x="36" y="62"/>
                    </a:cubicBezTo>
                    <a:close/>
                    <a:moveTo>
                      <a:pt x="36" y="51"/>
                    </a:moveTo>
                    <a:cubicBezTo>
                      <a:pt x="34" y="47"/>
                      <a:pt x="32" y="43"/>
                      <a:pt x="31" y="39"/>
                    </a:cubicBezTo>
                    <a:cubicBezTo>
                      <a:pt x="36" y="38"/>
                      <a:pt x="40" y="37"/>
                      <a:pt x="45" y="36"/>
                    </a:cubicBezTo>
                    <a:cubicBezTo>
                      <a:pt x="44" y="38"/>
                      <a:pt x="43" y="40"/>
                      <a:pt x="41" y="43"/>
                    </a:cubicBezTo>
                    <a:cubicBezTo>
                      <a:pt x="39" y="46"/>
                      <a:pt x="38" y="49"/>
                      <a:pt x="36" y="51"/>
                    </a:cubicBezTo>
                    <a:close/>
                    <a:moveTo>
                      <a:pt x="46" y="68"/>
                    </a:moveTo>
                    <a:cubicBezTo>
                      <a:pt x="43" y="64"/>
                      <a:pt x="41" y="61"/>
                      <a:pt x="39" y="57"/>
                    </a:cubicBezTo>
                    <a:cubicBezTo>
                      <a:pt x="41" y="53"/>
                      <a:pt x="43" y="49"/>
                      <a:pt x="45" y="45"/>
                    </a:cubicBezTo>
                    <a:cubicBezTo>
                      <a:pt x="47" y="42"/>
                      <a:pt x="50" y="39"/>
                      <a:pt x="52" y="35"/>
                    </a:cubicBezTo>
                    <a:cubicBezTo>
                      <a:pt x="56" y="35"/>
                      <a:pt x="60" y="35"/>
                      <a:pt x="64" y="35"/>
                    </a:cubicBezTo>
                    <a:cubicBezTo>
                      <a:pt x="64" y="35"/>
                      <a:pt x="64" y="35"/>
                      <a:pt x="64" y="35"/>
                    </a:cubicBezTo>
                    <a:cubicBezTo>
                      <a:pt x="68" y="35"/>
                      <a:pt x="72" y="35"/>
                      <a:pt x="75" y="35"/>
                    </a:cubicBezTo>
                    <a:cubicBezTo>
                      <a:pt x="77" y="38"/>
                      <a:pt x="79" y="41"/>
                      <a:pt x="82" y="45"/>
                    </a:cubicBezTo>
                    <a:cubicBezTo>
                      <a:pt x="84" y="48"/>
                      <a:pt x="86" y="52"/>
                      <a:pt x="88" y="56"/>
                    </a:cubicBezTo>
                    <a:cubicBezTo>
                      <a:pt x="86" y="60"/>
                      <a:pt x="84" y="64"/>
                      <a:pt x="82" y="67"/>
                    </a:cubicBezTo>
                    <a:cubicBezTo>
                      <a:pt x="80" y="71"/>
                      <a:pt x="78" y="74"/>
                      <a:pt x="75" y="77"/>
                    </a:cubicBezTo>
                    <a:cubicBezTo>
                      <a:pt x="72" y="78"/>
                      <a:pt x="68" y="78"/>
                      <a:pt x="64" y="78"/>
                    </a:cubicBezTo>
                    <a:cubicBezTo>
                      <a:pt x="63" y="78"/>
                      <a:pt x="63" y="78"/>
                      <a:pt x="63" y="78"/>
                    </a:cubicBezTo>
                    <a:cubicBezTo>
                      <a:pt x="59" y="78"/>
                      <a:pt x="56" y="78"/>
                      <a:pt x="52" y="77"/>
                    </a:cubicBezTo>
                    <a:cubicBezTo>
                      <a:pt x="50" y="74"/>
                      <a:pt x="48" y="71"/>
                      <a:pt x="46" y="68"/>
                    </a:cubicBezTo>
                    <a:close/>
                    <a:moveTo>
                      <a:pt x="86" y="70"/>
                    </a:moveTo>
                    <a:cubicBezTo>
                      <a:pt x="88" y="67"/>
                      <a:pt x="89" y="64"/>
                      <a:pt x="91" y="61"/>
                    </a:cubicBezTo>
                    <a:cubicBezTo>
                      <a:pt x="93" y="66"/>
                      <a:pt x="95" y="70"/>
                      <a:pt x="96" y="74"/>
                    </a:cubicBezTo>
                    <a:cubicBezTo>
                      <a:pt x="92" y="75"/>
                      <a:pt x="87" y="76"/>
                      <a:pt x="82" y="77"/>
                    </a:cubicBezTo>
                    <a:cubicBezTo>
                      <a:pt x="83" y="74"/>
                      <a:pt x="85" y="72"/>
                      <a:pt x="86" y="70"/>
                    </a:cubicBezTo>
                    <a:close/>
                    <a:moveTo>
                      <a:pt x="91" y="51"/>
                    </a:moveTo>
                    <a:cubicBezTo>
                      <a:pt x="89" y="48"/>
                      <a:pt x="87" y="45"/>
                      <a:pt x="86" y="42"/>
                    </a:cubicBezTo>
                    <a:cubicBezTo>
                      <a:pt x="84" y="40"/>
                      <a:pt x="83" y="38"/>
                      <a:pt x="81" y="36"/>
                    </a:cubicBezTo>
                    <a:cubicBezTo>
                      <a:pt x="86" y="36"/>
                      <a:pt x="91" y="37"/>
                      <a:pt x="95" y="38"/>
                    </a:cubicBezTo>
                    <a:cubicBezTo>
                      <a:pt x="94" y="42"/>
                      <a:pt x="93" y="46"/>
                      <a:pt x="91" y="51"/>
                    </a:cubicBezTo>
                    <a:close/>
                    <a:moveTo>
                      <a:pt x="63" y="22"/>
                    </a:moveTo>
                    <a:cubicBezTo>
                      <a:pt x="66" y="24"/>
                      <a:pt x="68" y="27"/>
                      <a:pt x="71" y="30"/>
                    </a:cubicBezTo>
                    <a:cubicBezTo>
                      <a:pt x="69" y="30"/>
                      <a:pt x="66" y="30"/>
                      <a:pt x="64" y="30"/>
                    </a:cubicBezTo>
                    <a:cubicBezTo>
                      <a:pt x="64" y="30"/>
                      <a:pt x="64" y="30"/>
                      <a:pt x="64" y="30"/>
                    </a:cubicBezTo>
                    <a:cubicBezTo>
                      <a:pt x="61" y="30"/>
                      <a:pt x="58" y="30"/>
                      <a:pt x="56" y="30"/>
                    </a:cubicBezTo>
                    <a:cubicBezTo>
                      <a:pt x="58" y="27"/>
                      <a:pt x="61" y="24"/>
                      <a:pt x="63" y="22"/>
                    </a:cubicBezTo>
                    <a:close/>
                    <a:moveTo>
                      <a:pt x="31" y="7"/>
                    </a:moveTo>
                    <a:cubicBezTo>
                      <a:pt x="33" y="6"/>
                      <a:pt x="34" y="5"/>
                      <a:pt x="36" y="5"/>
                    </a:cubicBezTo>
                    <a:cubicBezTo>
                      <a:pt x="42" y="5"/>
                      <a:pt x="51" y="10"/>
                      <a:pt x="60" y="18"/>
                    </a:cubicBezTo>
                    <a:cubicBezTo>
                      <a:pt x="56" y="22"/>
                      <a:pt x="53" y="26"/>
                      <a:pt x="49" y="31"/>
                    </a:cubicBezTo>
                    <a:cubicBezTo>
                      <a:pt x="42" y="32"/>
                      <a:pt x="36" y="33"/>
                      <a:pt x="30" y="34"/>
                    </a:cubicBezTo>
                    <a:cubicBezTo>
                      <a:pt x="29" y="32"/>
                      <a:pt x="28" y="30"/>
                      <a:pt x="28" y="29"/>
                    </a:cubicBezTo>
                    <a:cubicBezTo>
                      <a:pt x="26" y="18"/>
                      <a:pt x="27" y="10"/>
                      <a:pt x="31" y="7"/>
                    </a:cubicBezTo>
                    <a:close/>
                    <a:moveTo>
                      <a:pt x="4" y="57"/>
                    </a:moveTo>
                    <a:cubicBezTo>
                      <a:pt x="4" y="51"/>
                      <a:pt x="10" y="46"/>
                      <a:pt x="21" y="42"/>
                    </a:cubicBezTo>
                    <a:cubicBezTo>
                      <a:pt x="23" y="41"/>
                      <a:pt x="24" y="41"/>
                      <a:pt x="26" y="40"/>
                    </a:cubicBezTo>
                    <a:cubicBezTo>
                      <a:pt x="28" y="45"/>
                      <a:pt x="31" y="51"/>
                      <a:pt x="34" y="57"/>
                    </a:cubicBezTo>
                    <a:cubicBezTo>
                      <a:pt x="31" y="62"/>
                      <a:pt x="29" y="68"/>
                      <a:pt x="27" y="73"/>
                    </a:cubicBezTo>
                    <a:cubicBezTo>
                      <a:pt x="13" y="69"/>
                      <a:pt x="4" y="63"/>
                      <a:pt x="4" y="57"/>
                    </a:cubicBezTo>
                    <a:close/>
                    <a:moveTo>
                      <a:pt x="37" y="108"/>
                    </a:moveTo>
                    <a:cubicBezTo>
                      <a:pt x="36" y="108"/>
                      <a:pt x="34" y="108"/>
                      <a:pt x="33" y="107"/>
                    </a:cubicBezTo>
                    <a:cubicBezTo>
                      <a:pt x="28" y="104"/>
                      <a:pt x="27" y="96"/>
                      <a:pt x="29" y="85"/>
                    </a:cubicBezTo>
                    <a:cubicBezTo>
                      <a:pt x="29" y="83"/>
                      <a:pt x="30" y="81"/>
                      <a:pt x="30" y="79"/>
                    </a:cubicBezTo>
                    <a:cubicBezTo>
                      <a:pt x="36" y="80"/>
                      <a:pt x="43" y="81"/>
                      <a:pt x="50" y="82"/>
                    </a:cubicBezTo>
                    <a:cubicBezTo>
                      <a:pt x="53" y="87"/>
                      <a:pt x="57" y="91"/>
                      <a:pt x="61" y="94"/>
                    </a:cubicBezTo>
                    <a:cubicBezTo>
                      <a:pt x="52" y="103"/>
                      <a:pt x="44" y="108"/>
                      <a:pt x="37" y="108"/>
                    </a:cubicBezTo>
                    <a:close/>
                    <a:moveTo>
                      <a:pt x="64" y="91"/>
                    </a:moveTo>
                    <a:cubicBezTo>
                      <a:pt x="62" y="88"/>
                      <a:pt x="59" y="86"/>
                      <a:pt x="56" y="82"/>
                    </a:cubicBezTo>
                    <a:cubicBezTo>
                      <a:pt x="59" y="83"/>
                      <a:pt x="61" y="83"/>
                      <a:pt x="63" y="83"/>
                    </a:cubicBezTo>
                    <a:cubicBezTo>
                      <a:pt x="64" y="83"/>
                      <a:pt x="64" y="83"/>
                      <a:pt x="64" y="83"/>
                    </a:cubicBezTo>
                    <a:cubicBezTo>
                      <a:pt x="66" y="83"/>
                      <a:pt x="69" y="82"/>
                      <a:pt x="72" y="82"/>
                    </a:cubicBezTo>
                    <a:cubicBezTo>
                      <a:pt x="69" y="85"/>
                      <a:pt x="67" y="88"/>
                      <a:pt x="64" y="91"/>
                    </a:cubicBezTo>
                    <a:close/>
                    <a:moveTo>
                      <a:pt x="96" y="106"/>
                    </a:moveTo>
                    <a:cubicBezTo>
                      <a:pt x="95" y="107"/>
                      <a:pt x="93" y="107"/>
                      <a:pt x="91" y="107"/>
                    </a:cubicBezTo>
                    <a:cubicBezTo>
                      <a:pt x="85" y="107"/>
                      <a:pt x="77" y="102"/>
                      <a:pt x="68" y="94"/>
                    </a:cubicBezTo>
                    <a:cubicBezTo>
                      <a:pt x="71" y="91"/>
                      <a:pt x="75" y="86"/>
                      <a:pt x="78" y="82"/>
                    </a:cubicBezTo>
                    <a:cubicBezTo>
                      <a:pt x="85" y="81"/>
                      <a:pt x="92" y="80"/>
                      <a:pt x="98" y="79"/>
                    </a:cubicBezTo>
                    <a:cubicBezTo>
                      <a:pt x="98" y="80"/>
                      <a:pt x="99" y="82"/>
                      <a:pt x="99" y="84"/>
                    </a:cubicBezTo>
                    <a:cubicBezTo>
                      <a:pt x="101" y="95"/>
                      <a:pt x="100" y="103"/>
                      <a:pt x="96" y="106"/>
                    </a:cubicBezTo>
                    <a:close/>
                    <a:moveTo>
                      <a:pt x="106" y="71"/>
                    </a:moveTo>
                    <a:cubicBezTo>
                      <a:pt x="105" y="71"/>
                      <a:pt x="103" y="72"/>
                      <a:pt x="101" y="73"/>
                    </a:cubicBezTo>
                    <a:cubicBezTo>
                      <a:pt x="99" y="67"/>
                      <a:pt x="97" y="62"/>
                      <a:pt x="94" y="56"/>
                    </a:cubicBezTo>
                    <a:cubicBezTo>
                      <a:pt x="96" y="50"/>
                      <a:pt x="98" y="45"/>
                      <a:pt x="100" y="40"/>
                    </a:cubicBezTo>
                    <a:cubicBezTo>
                      <a:pt x="114" y="44"/>
                      <a:pt x="123" y="50"/>
                      <a:pt x="123" y="56"/>
                    </a:cubicBezTo>
                    <a:cubicBezTo>
                      <a:pt x="123" y="61"/>
                      <a:pt x="117" y="67"/>
                      <a:pt x="106"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Oval 6"/>
              <p:cNvSpPr>
                <a:spLocks noChangeArrowheads="1"/>
              </p:cNvSpPr>
              <p:nvPr/>
            </p:nvSpPr>
            <p:spPr bwMode="auto">
              <a:xfrm>
                <a:off x="2123" y="2449"/>
                <a:ext cx="186" cy="17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5" name="TextBox 9"/>
          <p:cNvSpPr txBox="1"/>
          <p:nvPr/>
        </p:nvSpPr>
        <p:spPr>
          <a:xfrm>
            <a:off x="6291580" y="2332990"/>
            <a:ext cx="4357370" cy="891540"/>
          </a:xfrm>
          <a:prstGeom prst="rect">
            <a:avLst/>
          </a:prstGeom>
          <a:noFill/>
        </p:spPr>
        <p:txBody>
          <a:bodyPr wrap="square">
            <a:spAutoFit/>
          </a:bodyPr>
          <a:lstStyle/>
          <a:p>
            <a:pPr marL="0" lvl="0" algn="l" defTabSz="914400" rtl="0" eaLnBrk="1" latinLnBrk="0" hangingPunct="1">
              <a:lnSpc>
                <a:spcPct val="100000"/>
              </a:lnSpc>
            </a:pPr>
            <a:r>
              <a:rPr lang="zh-CN" altLang="en-US" sz="1600" b="1" dirty="0" smtClean="0">
                <a:solidFill>
                  <a:schemeClr val="bg1"/>
                </a:solidFill>
                <a:latin typeface="微软雅黑" panose="020B0503020204020204" charset="-122"/>
                <a:ea typeface="微软雅黑" panose="020B0503020204020204" charset="-122"/>
                <a:sym typeface="+mn-ea"/>
              </a:rPr>
              <a:t>单击此处输入标题</a:t>
            </a:r>
            <a:endParaRPr lang="zh-CN" altLang="en-US" sz="1600" dirty="0">
              <a:solidFill>
                <a:srgbClr val="4F5261"/>
              </a:solidFill>
              <a:latin typeface="Calibri" panose="020F0502020204030204" charset="0"/>
              <a:ea typeface="MComic PRC Medium"/>
            </a:endParaRPr>
          </a:p>
          <a:p>
            <a:pPr marL="0" marR="0" lvl="0" indent="0" algn="l" defTabSz="685800" rtl="0" eaLnBrk="1" fontAlgn="auto" latinLnBrk="0" hangingPunct="1">
              <a:lnSpc>
                <a:spcPct val="150000"/>
              </a:lnSpc>
              <a:spcBef>
                <a:spcPts val="0"/>
              </a:spcBef>
              <a:spcAft>
                <a:spcPts val="0"/>
              </a:spcAft>
              <a:buClrTx/>
              <a:buSzTx/>
              <a:buFontTx/>
              <a:buNone/>
              <a:defRPr/>
            </a:pPr>
            <a:r>
              <a:rPr lang="zh-CN" altLang="en-US" sz="1200" dirty="0">
                <a:solidFill>
                  <a:schemeClr val="bg1"/>
                </a:solidFill>
                <a:latin typeface="微软雅黑" panose="020B0503020204020204" charset="-122"/>
                <a:ea typeface="微软雅黑" panose="020B0503020204020204" charset="-122"/>
                <a:sym typeface="+mn-ea"/>
              </a:rPr>
              <a:t>If they throw stones at you, don’t throw back, use them to build your own foundation instead.</a:t>
            </a:r>
            <a:endParaRPr kumimoji="0" lang="zh-CN" altLang="en-US" sz="1200" b="0"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cs"/>
            </a:endParaRPr>
          </a:p>
        </p:txBody>
      </p:sp>
      <p:sp>
        <p:nvSpPr>
          <p:cNvPr id="20" name="TextBox 9"/>
          <p:cNvSpPr txBox="1"/>
          <p:nvPr/>
        </p:nvSpPr>
        <p:spPr>
          <a:xfrm>
            <a:off x="6291580" y="3487420"/>
            <a:ext cx="4357370" cy="891540"/>
          </a:xfrm>
          <a:prstGeom prst="rect">
            <a:avLst/>
          </a:prstGeom>
          <a:noFill/>
        </p:spPr>
        <p:txBody>
          <a:bodyPr wrap="square">
            <a:spAutoFit/>
          </a:bodyPr>
          <a:lstStyle/>
          <a:p>
            <a:pPr marL="0" lvl="0" algn="l" defTabSz="914400" rtl="0" eaLnBrk="1" latinLnBrk="0" hangingPunct="1">
              <a:lnSpc>
                <a:spcPct val="100000"/>
              </a:lnSpc>
            </a:pPr>
            <a:r>
              <a:rPr lang="zh-CN" altLang="en-US" sz="1600" b="1" dirty="0" smtClean="0">
                <a:solidFill>
                  <a:schemeClr val="bg1"/>
                </a:solidFill>
                <a:latin typeface="微软雅黑" panose="020B0503020204020204" charset="-122"/>
                <a:ea typeface="微软雅黑" panose="020B0503020204020204" charset="-122"/>
                <a:sym typeface="+mn-ea"/>
              </a:rPr>
              <a:t>单击此处输入标题</a:t>
            </a:r>
            <a:endParaRPr lang="zh-CN" altLang="en-US" sz="1600" dirty="0">
              <a:solidFill>
                <a:srgbClr val="4F5261"/>
              </a:solidFill>
              <a:latin typeface="Calibri" panose="020F0502020204030204" charset="0"/>
              <a:ea typeface="MComic PRC Medium"/>
            </a:endParaRPr>
          </a:p>
          <a:p>
            <a:pPr marL="0" marR="0" lvl="0" indent="0" algn="l" defTabSz="685800" rtl="0" eaLnBrk="1" fontAlgn="auto" latinLnBrk="0" hangingPunct="1">
              <a:lnSpc>
                <a:spcPct val="150000"/>
              </a:lnSpc>
              <a:spcBef>
                <a:spcPts val="0"/>
              </a:spcBef>
              <a:spcAft>
                <a:spcPts val="0"/>
              </a:spcAft>
              <a:buClrTx/>
              <a:buSzTx/>
              <a:buFontTx/>
              <a:buNone/>
              <a:defRPr/>
            </a:pPr>
            <a:r>
              <a:rPr lang="zh-CN" altLang="en-US" sz="1200" dirty="0">
                <a:solidFill>
                  <a:schemeClr val="bg1"/>
                </a:solidFill>
                <a:latin typeface="微软雅黑" panose="020B0503020204020204" charset="-122"/>
                <a:ea typeface="微软雅黑" panose="020B0503020204020204" charset="-122"/>
                <a:sym typeface="+mn-ea"/>
              </a:rPr>
              <a:t>If they throw stones at you, don’t throw back, use them to build your own foundation instead.</a:t>
            </a:r>
            <a:endParaRPr kumimoji="0" lang="zh-CN" altLang="en-US" sz="1200" b="0"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cs"/>
            </a:endParaRPr>
          </a:p>
        </p:txBody>
      </p:sp>
      <p:sp>
        <p:nvSpPr>
          <p:cNvPr id="21" name="TextBox 9"/>
          <p:cNvSpPr txBox="1"/>
          <p:nvPr/>
        </p:nvSpPr>
        <p:spPr>
          <a:xfrm>
            <a:off x="6291580" y="4641850"/>
            <a:ext cx="4357370" cy="891540"/>
          </a:xfrm>
          <a:prstGeom prst="rect">
            <a:avLst/>
          </a:prstGeom>
          <a:noFill/>
        </p:spPr>
        <p:txBody>
          <a:bodyPr wrap="square">
            <a:spAutoFit/>
          </a:bodyPr>
          <a:lstStyle/>
          <a:p>
            <a:pPr marL="0" lvl="0" algn="l" defTabSz="914400" rtl="0" eaLnBrk="1" latinLnBrk="0" hangingPunct="1">
              <a:lnSpc>
                <a:spcPct val="100000"/>
              </a:lnSpc>
            </a:pPr>
            <a:r>
              <a:rPr lang="zh-CN" altLang="en-US" sz="1600" b="1" dirty="0" smtClean="0">
                <a:solidFill>
                  <a:schemeClr val="bg1"/>
                </a:solidFill>
                <a:latin typeface="微软雅黑" panose="020B0503020204020204" charset="-122"/>
                <a:ea typeface="微软雅黑" panose="020B0503020204020204" charset="-122"/>
                <a:sym typeface="+mn-ea"/>
              </a:rPr>
              <a:t>单击此处输入标题</a:t>
            </a:r>
            <a:endParaRPr lang="zh-CN" altLang="en-US" sz="1600" dirty="0">
              <a:solidFill>
                <a:srgbClr val="4F5261"/>
              </a:solidFill>
              <a:latin typeface="Calibri" panose="020F0502020204030204" charset="0"/>
              <a:ea typeface="MComic PRC Medium"/>
            </a:endParaRPr>
          </a:p>
          <a:p>
            <a:pPr marL="0" marR="0" lvl="0" indent="0" algn="l" defTabSz="685800" rtl="0" eaLnBrk="1" fontAlgn="auto" latinLnBrk="0" hangingPunct="1">
              <a:lnSpc>
                <a:spcPct val="150000"/>
              </a:lnSpc>
              <a:spcBef>
                <a:spcPts val="0"/>
              </a:spcBef>
              <a:spcAft>
                <a:spcPts val="0"/>
              </a:spcAft>
              <a:buClrTx/>
              <a:buSzTx/>
              <a:buFontTx/>
              <a:buNone/>
              <a:defRPr/>
            </a:pPr>
            <a:r>
              <a:rPr lang="zh-CN" altLang="en-US" sz="1200" dirty="0">
                <a:solidFill>
                  <a:schemeClr val="bg1"/>
                </a:solidFill>
                <a:latin typeface="微软雅黑" panose="020B0503020204020204" charset="-122"/>
                <a:ea typeface="微软雅黑" panose="020B0503020204020204" charset="-122"/>
                <a:sym typeface="+mn-ea"/>
              </a:rPr>
              <a:t>If they throw stones at you, don’t throw back, use them to build your own foundation instead.</a:t>
            </a:r>
            <a:endParaRPr kumimoji="0" lang="zh-CN" altLang="en-US" sz="1200" b="0"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cs"/>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500"/>
                                        <p:tgtEl>
                                          <p:spTgt spid="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1000"/>
                            </p:stCondLst>
                            <p:childTnLst>
                              <p:par>
                                <p:cTn id="15" presetID="52"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Scale>
                                      <p:cBhvr>
                                        <p:cTn id="17" dur="5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500" decel="50000" fill="hold">
                                          <p:stCondLst>
                                            <p:cond delay="0"/>
                                          </p:stCondLst>
                                        </p:cTn>
                                        <p:tgtEl>
                                          <p:spTgt spid="8"/>
                                        </p:tgtEl>
                                        <p:attrNameLst>
                                          <p:attrName>ppt_x</p:attrName>
                                          <p:attrName>ppt_y</p:attrName>
                                        </p:attrNameLst>
                                      </p:cBhvr>
                                    </p:animMotion>
                                    <p:animEffect transition="in" filter="fade">
                                      <p:cBhvr>
                                        <p:cTn id="19" dur="500"/>
                                        <p:tgtEl>
                                          <p:spTgt spid="8"/>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500"/>
                                        <p:tgtEl>
                                          <p:spTgt spid="20"/>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left)">
                                      <p:cBhvr>
                                        <p:cTn id="3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20" grpId="0"/>
      <p:bldP spid="2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4965" y="276860"/>
            <a:ext cx="3165475" cy="368300"/>
          </a:xfrm>
          <a:prstGeom prst="rect">
            <a:avLst/>
          </a:prstGeom>
          <a:noFill/>
        </p:spPr>
        <p:txBody>
          <a:bodyPr wrap="square" rtlCol="0">
            <a:spAutoFit/>
          </a:bodyPr>
          <a:lstStyle/>
          <a:p>
            <a:r>
              <a:rPr lang="zh-CN" altLang="en-US" b="1">
                <a:solidFill>
                  <a:schemeClr val="bg1"/>
                </a:solidFill>
                <a:latin typeface="微软雅黑" panose="020B0503020204020204" charset="-122"/>
                <a:ea typeface="微软雅黑" panose="020B0503020204020204" charset="-122"/>
                <a:sym typeface="+mn-ea"/>
              </a:rPr>
              <a:t>单击此处输入标题文本</a:t>
            </a:r>
          </a:p>
        </p:txBody>
      </p:sp>
      <p:grpSp>
        <p:nvGrpSpPr>
          <p:cNvPr id="6" name="组合 5"/>
          <p:cNvGrpSpPr/>
          <p:nvPr/>
        </p:nvGrpSpPr>
        <p:grpSpPr>
          <a:xfrm>
            <a:off x="400685" y="707390"/>
            <a:ext cx="4277360" cy="130810"/>
            <a:chOff x="631" y="1114"/>
            <a:chExt cx="6736" cy="206"/>
          </a:xfrm>
        </p:grpSpPr>
        <p:cxnSp>
          <p:nvCxnSpPr>
            <p:cNvPr id="3" name="直接连接符 2"/>
            <p:cNvCxnSpPr/>
            <p:nvPr/>
          </p:nvCxnSpPr>
          <p:spPr>
            <a:xfrm>
              <a:off x="1543" y="1114"/>
              <a:ext cx="4023"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31" y="1314"/>
              <a:ext cx="6737" cy="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695326" y="5066813"/>
            <a:ext cx="3129348" cy="863600"/>
            <a:chOff x="695325" y="4851400"/>
            <a:chExt cx="3380123" cy="863600"/>
          </a:xfrm>
        </p:grpSpPr>
        <p:sp>
          <p:nvSpPr>
            <p:cNvPr id="7" name="矩形 6"/>
            <p:cNvSpPr/>
            <p:nvPr/>
          </p:nvSpPr>
          <p:spPr>
            <a:xfrm>
              <a:off x="695325" y="4851400"/>
              <a:ext cx="2327275" cy="4318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95325" y="5283200"/>
              <a:ext cx="3380123" cy="4318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矩形 20"/>
          <p:cNvSpPr/>
          <p:nvPr/>
        </p:nvSpPr>
        <p:spPr>
          <a:xfrm>
            <a:off x="868643" y="5545651"/>
            <a:ext cx="1808480" cy="337185"/>
          </a:xfrm>
          <a:prstGeom prst="rect">
            <a:avLst/>
          </a:prstGeom>
        </p:spPr>
        <p:txBody>
          <a:bodyPr wrap="none">
            <a:spAutoFit/>
          </a:bodyPr>
          <a:lstStyle/>
          <a:p>
            <a:pPr algn="l"/>
            <a:r>
              <a:rPr lang="zh-CN" altLang="en-US" sz="1600" b="1" dirty="0" smtClean="0">
                <a:solidFill>
                  <a:schemeClr val="bg1"/>
                </a:solidFill>
                <a:latin typeface="微软雅黑" panose="020B0503020204020204" charset="-122"/>
                <a:ea typeface="微软雅黑" panose="020B0503020204020204" charset="-122"/>
                <a:sym typeface="+mn-ea"/>
              </a:rPr>
              <a:t>单击此处输入标题</a:t>
            </a:r>
            <a:endParaRPr lang="zh-CN" altLang="en-US" sz="2000" dirty="0"/>
          </a:p>
        </p:txBody>
      </p:sp>
      <p:sp>
        <p:nvSpPr>
          <p:cNvPr id="22" name="矩形 21"/>
          <p:cNvSpPr/>
          <p:nvPr/>
        </p:nvSpPr>
        <p:spPr>
          <a:xfrm>
            <a:off x="868643" y="5113466"/>
            <a:ext cx="1808480" cy="337185"/>
          </a:xfrm>
          <a:prstGeom prst="rect">
            <a:avLst/>
          </a:prstGeom>
        </p:spPr>
        <p:txBody>
          <a:bodyPr wrap="none">
            <a:spAutoFit/>
          </a:bodyPr>
          <a:lstStyle/>
          <a:p>
            <a:pPr algn="l"/>
            <a:r>
              <a:rPr lang="zh-CN" altLang="en-US" sz="1600" b="1" dirty="0" smtClean="0">
                <a:solidFill>
                  <a:schemeClr val="bg1"/>
                </a:solidFill>
                <a:latin typeface="微软雅黑" panose="020B0503020204020204" charset="-122"/>
                <a:ea typeface="微软雅黑" panose="020B0503020204020204" charset="-122"/>
                <a:sym typeface="+mn-ea"/>
              </a:rPr>
              <a:t>单击此处输入标题</a:t>
            </a:r>
            <a:endParaRPr lang="zh-CN" altLang="en-US" sz="2000" dirty="0"/>
          </a:p>
        </p:txBody>
      </p:sp>
      <p:sp>
        <p:nvSpPr>
          <p:cNvPr id="23" name="矩形 22"/>
          <p:cNvSpPr/>
          <p:nvPr/>
        </p:nvSpPr>
        <p:spPr>
          <a:xfrm>
            <a:off x="4939031" y="4960657"/>
            <a:ext cx="6527800" cy="922020"/>
          </a:xfrm>
          <a:prstGeom prst="rect">
            <a:avLst/>
          </a:prstGeom>
        </p:spPr>
        <p:txBody>
          <a:bodyPr wrap="square">
            <a:spAutoFit/>
          </a:bodyPr>
          <a:lstStyle/>
          <a:p>
            <a:pPr algn="r" fontAlgn="auto">
              <a:lnSpc>
                <a:spcPct val="150000"/>
              </a:lnSpc>
            </a:pPr>
            <a:r>
              <a:rPr lang="zh-CN" altLang="en-US" sz="1200" dirty="0">
                <a:solidFill>
                  <a:schemeClr val="bg1"/>
                </a:solidFill>
                <a:latin typeface="微软雅黑" panose="020B0503020204020204" charset="-122"/>
                <a:ea typeface="微软雅黑" panose="020B0503020204020204" charset="-122"/>
                <a:sym typeface="方正兰亭黑_GBK" pitchFamily="2" charset="-122"/>
              </a:rPr>
              <a:t>If they throw stones at you, don’t throw back, use them to build your own foundation instead.If they throw stones at you, don’t throw back, use them to build your own foundation instead.</a:t>
            </a:r>
            <a:endParaRPr lang="zh-CN" altLang="en-US" sz="1200" dirty="0">
              <a:solidFill>
                <a:schemeClr val="tx1">
                  <a:lumMod val="50000"/>
                  <a:lumOff val="50000"/>
                </a:schemeClr>
              </a:solidFill>
              <a:latin typeface="微软雅黑" panose="020B0503020204020204" charset="-122"/>
              <a:ea typeface="微软雅黑" panose="020B0503020204020204" charset="-122"/>
            </a:endParaRPr>
          </a:p>
        </p:txBody>
      </p:sp>
      <p:sp>
        <p:nvSpPr>
          <p:cNvPr id="5" name="矩形 4"/>
          <p:cNvSpPr/>
          <p:nvPr/>
        </p:nvSpPr>
        <p:spPr>
          <a:xfrm>
            <a:off x="695325" y="1598930"/>
            <a:ext cx="10771505" cy="307403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500"/>
                                        <p:tgtEl>
                                          <p:spTgt spid="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1000"/>
                            </p:stCondLst>
                            <p:childTnLst>
                              <p:par>
                                <p:cTn id="15" presetID="18" presetClass="entr" presetSubtype="12"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strips(downLeft)">
                                      <p:cBhvr>
                                        <p:cTn id="17" dur="1000"/>
                                        <p:tgtEl>
                                          <p:spTgt spid="5"/>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childTnLst>
                          </p:cTn>
                        </p:par>
                        <p:par>
                          <p:cTn id="29" fill="hold">
                            <p:stCondLst>
                              <p:cond delay="3000"/>
                            </p:stCondLst>
                            <p:childTnLst>
                              <p:par>
                                <p:cTn id="30" presetID="29" presetClass="entr" presetSubtype="0"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p:cTn id="32" dur="1000" fill="hold"/>
                                        <p:tgtEl>
                                          <p:spTgt spid="23"/>
                                        </p:tgtEl>
                                        <p:attrNameLst>
                                          <p:attrName>ppt_x</p:attrName>
                                        </p:attrNameLst>
                                      </p:cBhvr>
                                      <p:tavLst>
                                        <p:tav tm="0">
                                          <p:val>
                                            <p:strVal val="#ppt_x-.2"/>
                                          </p:val>
                                        </p:tav>
                                        <p:tav tm="100000">
                                          <p:val>
                                            <p:strVal val="#ppt_x"/>
                                          </p:val>
                                        </p:tav>
                                      </p:tavLst>
                                    </p:anim>
                                    <p:anim calcmode="lin" valueType="num">
                                      <p:cBhvr>
                                        <p:cTn id="33" dur="1000" fill="hold"/>
                                        <p:tgtEl>
                                          <p:spTgt spid="23"/>
                                        </p:tgtEl>
                                        <p:attrNameLst>
                                          <p:attrName>ppt_y</p:attrName>
                                        </p:attrNameLst>
                                      </p:cBhvr>
                                      <p:tavLst>
                                        <p:tav tm="0">
                                          <p:val>
                                            <p:strVal val="#ppt_y"/>
                                          </p:val>
                                        </p:tav>
                                        <p:tav tm="100000">
                                          <p:val>
                                            <p:strVal val="#ppt_y"/>
                                          </p:val>
                                        </p:tav>
                                      </p:tavLst>
                                    </p:anim>
                                    <p:animEffect transition="in" filter="wipe(right)" prLst="gradientSize: 0.1">
                                      <p:cBhvr>
                                        <p:cTn id="34"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1" grpId="0"/>
      <p:bldP spid="22" grpId="0"/>
      <p:bldP spid="23" grpId="0"/>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4965" y="276860"/>
            <a:ext cx="3165475" cy="368300"/>
          </a:xfrm>
          <a:prstGeom prst="rect">
            <a:avLst/>
          </a:prstGeom>
          <a:noFill/>
        </p:spPr>
        <p:txBody>
          <a:bodyPr wrap="square" rtlCol="0">
            <a:spAutoFit/>
          </a:bodyPr>
          <a:lstStyle/>
          <a:p>
            <a:r>
              <a:rPr lang="zh-CN" altLang="en-US" b="1">
                <a:solidFill>
                  <a:schemeClr val="bg1"/>
                </a:solidFill>
                <a:latin typeface="微软雅黑" panose="020B0503020204020204" charset="-122"/>
                <a:ea typeface="微软雅黑" panose="020B0503020204020204" charset="-122"/>
                <a:sym typeface="+mn-ea"/>
              </a:rPr>
              <a:t>单击此处输入标题文本</a:t>
            </a:r>
          </a:p>
        </p:txBody>
      </p:sp>
      <p:grpSp>
        <p:nvGrpSpPr>
          <p:cNvPr id="6" name="组合 5"/>
          <p:cNvGrpSpPr/>
          <p:nvPr/>
        </p:nvGrpSpPr>
        <p:grpSpPr>
          <a:xfrm>
            <a:off x="400685" y="707390"/>
            <a:ext cx="4277360" cy="130810"/>
            <a:chOff x="631" y="1114"/>
            <a:chExt cx="6736" cy="206"/>
          </a:xfrm>
        </p:grpSpPr>
        <p:cxnSp>
          <p:nvCxnSpPr>
            <p:cNvPr id="3" name="直接连接符 2"/>
            <p:cNvCxnSpPr/>
            <p:nvPr/>
          </p:nvCxnSpPr>
          <p:spPr>
            <a:xfrm>
              <a:off x="1543" y="1114"/>
              <a:ext cx="4023"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31" y="1314"/>
              <a:ext cx="6737" cy="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2537" name="Rectangle 3"/>
          <p:cNvSpPr/>
          <p:nvPr/>
        </p:nvSpPr>
        <p:spPr>
          <a:xfrm>
            <a:off x="3865563" y="1760220"/>
            <a:ext cx="4470400" cy="1284288"/>
          </a:xfrm>
          <a:prstGeom prst="rect">
            <a:avLst/>
          </a:prstGeom>
          <a:solidFill>
            <a:srgbClr val="F2F2F2">
              <a:alpha val="30000"/>
            </a:srgbClr>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endParaRPr lang="zh-CN" altLang="zh-CN" sz="3200" dirty="0">
              <a:solidFill>
                <a:srgbClr val="FFFFFF"/>
              </a:solidFill>
              <a:latin typeface="Calibri" panose="020F0502020204030204" charset="0"/>
              <a:ea typeface="宋体" panose="02010600030101010101" pitchFamily="2" charset="-122"/>
            </a:endParaRPr>
          </a:p>
        </p:txBody>
      </p:sp>
      <p:sp>
        <p:nvSpPr>
          <p:cNvPr id="22538" name="Rectangle 4"/>
          <p:cNvSpPr/>
          <p:nvPr/>
        </p:nvSpPr>
        <p:spPr>
          <a:xfrm>
            <a:off x="3865563" y="3193733"/>
            <a:ext cx="4470400" cy="1284287"/>
          </a:xfrm>
          <a:prstGeom prst="rect">
            <a:avLst/>
          </a:prstGeom>
          <a:solidFill>
            <a:srgbClr val="F2F2F2">
              <a:alpha val="30000"/>
            </a:srgbClr>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endParaRPr lang="zh-CN" altLang="zh-CN" sz="3200" dirty="0">
              <a:solidFill>
                <a:srgbClr val="FFFFFF"/>
              </a:solidFill>
              <a:latin typeface="Calibri" panose="020F0502020204030204" charset="0"/>
              <a:ea typeface="宋体" panose="02010600030101010101" pitchFamily="2" charset="-122"/>
            </a:endParaRPr>
          </a:p>
        </p:txBody>
      </p:sp>
      <p:sp>
        <p:nvSpPr>
          <p:cNvPr id="22539" name="Rectangle 5"/>
          <p:cNvSpPr/>
          <p:nvPr/>
        </p:nvSpPr>
        <p:spPr>
          <a:xfrm>
            <a:off x="3865563" y="4625658"/>
            <a:ext cx="4470400" cy="1284287"/>
          </a:xfrm>
          <a:prstGeom prst="rect">
            <a:avLst/>
          </a:prstGeom>
          <a:solidFill>
            <a:srgbClr val="F2F2F2">
              <a:alpha val="30000"/>
            </a:srgbClr>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endParaRPr lang="zh-CN" altLang="zh-CN" sz="3200" dirty="0">
              <a:solidFill>
                <a:srgbClr val="FFFFFF"/>
              </a:solidFill>
              <a:latin typeface="Calibri" panose="020F0502020204030204" charset="0"/>
              <a:ea typeface="宋体" panose="02010600030101010101" pitchFamily="2" charset="-122"/>
            </a:endParaRPr>
          </a:p>
        </p:txBody>
      </p:sp>
      <p:grpSp>
        <p:nvGrpSpPr>
          <p:cNvPr id="22540" name="Group 9"/>
          <p:cNvGrpSpPr/>
          <p:nvPr/>
        </p:nvGrpSpPr>
        <p:grpSpPr>
          <a:xfrm>
            <a:off x="7143750" y="3541395"/>
            <a:ext cx="863600" cy="641350"/>
            <a:chOff x="0" y="0"/>
            <a:chExt cx="374651" cy="277813"/>
          </a:xfrm>
        </p:grpSpPr>
        <p:sp>
          <p:nvSpPr>
            <p:cNvPr id="22566" name="Freeform 17"/>
            <p:cNvSpPr/>
            <p:nvPr/>
          </p:nvSpPr>
          <p:spPr>
            <a:xfrm>
              <a:off x="141288" y="66675"/>
              <a:ext cx="233363" cy="211138"/>
            </a:xfrm>
            <a:custGeom>
              <a:avLst/>
              <a:gdLst>
                <a:gd name="txL" fmla="*/ 0 w 89"/>
                <a:gd name="txT" fmla="*/ 0 h 81"/>
                <a:gd name="txR" fmla="*/ 89 w 89"/>
                <a:gd name="txB" fmla="*/ 81 h 81"/>
              </a:gdLst>
              <a:ahLst/>
              <a:cxnLst>
                <a:cxn ang="0">
                  <a:pos x="611890896" y="224220736"/>
                </a:cxn>
                <a:cxn ang="0">
                  <a:pos x="295631590" y="0"/>
                </a:cxn>
                <a:cxn ang="0">
                  <a:pos x="275006496" y="6795516"/>
                </a:cxn>
                <a:cxn ang="0">
                  <a:pos x="295631590" y="74740245"/>
                </a:cxn>
                <a:cxn ang="0">
                  <a:pos x="0" y="298960981"/>
                </a:cxn>
                <a:cxn ang="0">
                  <a:pos x="0" y="298960981"/>
                </a:cxn>
                <a:cxn ang="0">
                  <a:pos x="275006496" y="441648563"/>
                </a:cxn>
                <a:cxn ang="0">
                  <a:pos x="508762805" y="550361173"/>
                </a:cxn>
                <a:cxn ang="0">
                  <a:pos x="440012492" y="421264623"/>
                </a:cxn>
                <a:cxn ang="0">
                  <a:pos x="611890896" y="224220736"/>
                </a:cxn>
              </a:cxnLst>
              <a:rect l="txL" t="txT" r="txR" b="tx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solidFill>
              <a:schemeClr val="bg1">
                <a:alpha val="100000"/>
              </a:schemeClr>
            </a:solidFill>
            <a:ln w="9525">
              <a:noFill/>
            </a:ln>
          </p:spPr>
          <p:txBody>
            <a:bodyPr/>
            <a:lstStyle/>
            <a:p>
              <a:endParaRPr lang="zh-CN" altLang="en-US"/>
            </a:p>
          </p:txBody>
        </p:sp>
        <p:sp>
          <p:nvSpPr>
            <p:cNvPr id="22567" name="Freeform 18"/>
            <p:cNvSpPr/>
            <p:nvPr/>
          </p:nvSpPr>
          <p:spPr>
            <a:xfrm>
              <a:off x="0" y="0"/>
              <a:ext cx="241300" cy="209550"/>
            </a:xfrm>
            <a:custGeom>
              <a:avLst/>
              <a:gdLst>
                <a:gd name="txL" fmla="*/ 0 w 92"/>
                <a:gd name="txT" fmla="*/ 0 h 80"/>
                <a:gd name="txR" fmla="*/ 92 w 92"/>
                <a:gd name="txB" fmla="*/ 80 h 80"/>
              </a:gdLst>
              <a:ahLst/>
              <a:cxnLst>
                <a:cxn ang="0">
                  <a:pos x="612251539" y="144083961"/>
                </a:cxn>
                <a:cxn ang="0">
                  <a:pos x="316443967" y="0"/>
                </a:cxn>
                <a:cxn ang="0">
                  <a:pos x="0" y="219556013"/>
                </a:cxn>
                <a:cxn ang="0">
                  <a:pos x="171981329" y="418528976"/>
                </a:cxn>
                <a:cxn ang="0">
                  <a:pos x="96310174" y="548890031"/>
                </a:cxn>
                <a:cxn ang="0">
                  <a:pos x="330203313" y="445972168"/>
                </a:cxn>
                <a:cxn ang="0">
                  <a:pos x="337080363" y="439112025"/>
                </a:cxn>
                <a:cxn ang="0">
                  <a:pos x="632887935" y="219556013"/>
                </a:cxn>
                <a:cxn ang="0">
                  <a:pos x="612251539" y="144083961"/>
                </a:cxn>
              </a:cxnLst>
              <a:rect l="txL" t="txT" r="txR" b="tx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solidFill>
              <a:schemeClr val="bg1">
                <a:alpha val="100000"/>
              </a:schemeClr>
            </a:solidFill>
            <a:ln w="9525">
              <a:noFill/>
            </a:ln>
          </p:spPr>
          <p:txBody>
            <a:bodyPr/>
            <a:lstStyle/>
            <a:p>
              <a:endParaRPr lang="zh-CN" altLang="en-US"/>
            </a:p>
          </p:txBody>
        </p:sp>
      </p:grpSp>
      <p:grpSp>
        <p:nvGrpSpPr>
          <p:cNvPr id="22543" name="Group 12"/>
          <p:cNvGrpSpPr/>
          <p:nvPr/>
        </p:nvGrpSpPr>
        <p:grpSpPr>
          <a:xfrm>
            <a:off x="4254500" y="4912995"/>
            <a:ext cx="727075" cy="711200"/>
            <a:chOff x="0" y="0"/>
            <a:chExt cx="249238" cy="244475"/>
          </a:xfrm>
        </p:grpSpPr>
        <p:sp>
          <p:nvSpPr>
            <p:cNvPr id="22564" name="Freeform 50"/>
            <p:cNvSpPr>
              <a:spLocks noEditPoints="1"/>
            </p:cNvSpPr>
            <p:nvPr/>
          </p:nvSpPr>
          <p:spPr>
            <a:xfrm>
              <a:off x="0" y="0"/>
              <a:ext cx="249238" cy="244475"/>
            </a:xfrm>
            <a:custGeom>
              <a:avLst/>
              <a:gdLst>
                <a:gd name="txL" fmla="*/ 0 w 95"/>
                <a:gd name="txT" fmla="*/ 0 h 93"/>
                <a:gd name="txR" fmla="*/ 95 w 95"/>
                <a:gd name="txB" fmla="*/ 93 h 93"/>
              </a:gdLst>
              <a:ahLst/>
              <a:cxnLst>
                <a:cxn ang="0">
                  <a:pos x="564411257" y="400802304"/>
                </a:cxn>
                <a:cxn ang="0">
                  <a:pos x="653890323" y="359341447"/>
                </a:cxn>
                <a:cxn ang="0">
                  <a:pos x="653890323" y="290236514"/>
                </a:cxn>
                <a:cxn ang="0">
                  <a:pos x="564411257" y="248773028"/>
                </a:cxn>
                <a:cxn ang="0">
                  <a:pos x="543761233" y="214223190"/>
                </a:cxn>
                <a:cxn ang="0">
                  <a:pos x="578177065" y="124387828"/>
                </a:cxn>
                <a:cxn ang="0">
                  <a:pos x="529995425" y="69104933"/>
                </a:cxn>
                <a:cxn ang="0">
                  <a:pos x="440516359" y="110565790"/>
                </a:cxn>
                <a:cxn ang="0">
                  <a:pos x="399216311" y="89835362"/>
                </a:cxn>
                <a:cxn ang="0">
                  <a:pos x="357918886" y="0"/>
                </a:cxn>
                <a:cxn ang="0">
                  <a:pos x="289087221" y="0"/>
                </a:cxn>
                <a:cxn ang="0">
                  <a:pos x="247789796" y="89835362"/>
                </a:cxn>
                <a:cxn ang="0">
                  <a:pos x="213373964" y="110565790"/>
                </a:cxn>
                <a:cxn ang="0">
                  <a:pos x="117010682" y="76013324"/>
                </a:cxn>
                <a:cxn ang="0">
                  <a:pos x="68831665" y="124387828"/>
                </a:cxn>
                <a:cxn ang="0">
                  <a:pos x="103244874" y="214223190"/>
                </a:cxn>
                <a:cxn ang="0">
                  <a:pos x="89479066" y="248773028"/>
                </a:cxn>
                <a:cxn ang="0">
                  <a:pos x="0" y="290236514"/>
                </a:cxn>
                <a:cxn ang="0">
                  <a:pos x="0" y="359341447"/>
                </a:cxn>
                <a:cxn ang="0">
                  <a:pos x="89479066" y="400802304"/>
                </a:cxn>
                <a:cxn ang="0">
                  <a:pos x="103244874" y="435354771"/>
                </a:cxn>
                <a:cxn ang="0">
                  <a:pos x="68831665" y="525190133"/>
                </a:cxn>
                <a:cxn ang="0">
                  <a:pos x="123894898" y="580473028"/>
                </a:cxn>
                <a:cxn ang="0">
                  <a:pos x="213373964" y="539012171"/>
                </a:cxn>
                <a:cxn ang="0">
                  <a:pos x="254674012" y="559742599"/>
                </a:cxn>
                <a:cxn ang="0">
                  <a:pos x="289087221" y="642666942"/>
                </a:cxn>
                <a:cxn ang="0">
                  <a:pos x="364803102" y="642666942"/>
                </a:cxn>
                <a:cxn ang="0">
                  <a:pos x="399216311" y="559742599"/>
                </a:cxn>
                <a:cxn ang="0">
                  <a:pos x="440516359" y="539012171"/>
                </a:cxn>
                <a:cxn ang="0">
                  <a:pos x="529995425" y="573562009"/>
                </a:cxn>
                <a:cxn ang="0">
                  <a:pos x="585058658" y="525190133"/>
                </a:cxn>
                <a:cxn ang="0">
                  <a:pos x="543761233" y="435354771"/>
                </a:cxn>
                <a:cxn ang="0">
                  <a:pos x="564411257" y="400802304"/>
                </a:cxn>
                <a:cxn ang="0">
                  <a:pos x="323503053" y="428443752"/>
                </a:cxn>
                <a:cxn ang="0">
                  <a:pos x="220258179" y="324788981"/>
                </a:cxn>
                <a:cxn ang="0">
                  <a:pos x="323503053" y="221131581"/>
                </a:cxn>
                <a:cxn ang="0">
                  <a:pos x="433632143" y="324788981"/>
                </a:cxn>
                <a:cxn ang="0">
                  <a:pos x="323503053" y="428443752"/>
                </a:cxn>
              </a:cxnLst>
              <a:rect l="txL" t="txT" r="txR" b="txB"/>
              <a:pathLst>
                <a:path w="95" h="93">
                  <a:moveTo>
                    <a:pt x="82" y="58"/>
                  </a:moveTo>
                  <a:cubicBezTo>
                    <a:pt x="82" y="58"/>
                    <a:pt x="95" y="53"/>
                    <a:pt x="95" y="52"/>
                  </a:cubicBezTo>
                  <a:cubicBezTo>
                    <a:pt x="95" y="42"/>
                    <a:pt x="95" y="42"/>
                    <a:pt x="95" y="42"/>
                  </a:cubicBezTo>
                  <a:cubicBezTo>
                    <a:pt x="95" y="41"/>
                    <a:pt x="82" y="36"/>
                    <a:pt x="82" y="36"/>
                  </a:cubicBezTo>
                  <a:cubicBezTo>
                    <a:pt x="79" y="31"/>
                    <a:pt x="79" y="31"/>
                    <a:pt x="79" y="31"/>
                  </a:cubicBezTo>
                  <a:cubicBezTo>
                    <a:pt x="79" y="31"/>
                    <a:pt x="85" y="18"/>
                    <a:pt x="84" y="18"/>
                  </a:cubicBezTo>
                  <a:cubicBezTo>
                    <a:pt x="77" y="10"/>
                    <a:pt x="77" y="10"/>
                    <a:pt x="77" y="10"/>
                  </a:cubicBezTo>
                  <a:cubicBezTo>
                    <a:pt x="77" y="10"/>
                    <a:pt x="64" y="16"/>
                    <a:pt x="64" y="16"/>
                  </a:cubicBezTo>
                  <a:cubicBezTo>
                    <a:pt x="58" y="13"/>
                    <a:pt x="58" y="13"/>
                    <a:pt x="58" y="13"/>
                  </a:cubicBezTo>
                  <a:cubicBezTo>
                    <a:pt x="58" y="13"/>
                    <a:pt x="53" y="0"/>
                    <a:pt x="52" y="0"/>
                  </a:cubicBezTo>
                  <a:cubicBezTo>
                    <a:pt x="42" y="0"/>
                    <a:pt x="42" y="0"/>
                    <a:pt x="42" y="0"/>
                  </a:cubicBezTo>
                  <a:cubicBezTo>
                    <a:pt x="41" y="0"/>
                    <a:pt x="36" y="13"/>
                    <a:pt x="36" y="13"/>
                  </a:cubicBezTo>
                  <a:cubicBezTo>
                    <a:pt x="31" y="16"/>
                    <a:pt x="31" y="16"/>
                    <a:pt x="31" y="16"/>
                  </a:cubicBezTo>
                  <a:cubicBezTo>
                    <a:pt x="31" y="16"/>
                    <a:pt x="18" y="10"/>
                    <a:pt x="17" y="11"/>
                  </a:cubicBezTo>
                  <a:cubicBezTo>
                    <a:pt x="10" y="18"/>
                    <a:pt x="10" y="18"/>
                    <a:pt x="10" y="18"/>
                  </a:cubicBezTo>
                  <a:cubicBezTo>
                    <a:pt x="9" y="18"/>
                    <a:pt x="15" y="31"/>
                    <a:pt x="15" y="31"/>
                  </a:cubicBezTo>
                  <a:cubicBezTo>
                    <a:pt x="13" y="36"/>
                    <a:pt x="13" y="36"/>
                    <a:pt x="13" y="36"/>
                  </a:cubicBezTo>
                  <a:cubicBezTo>
                    <a:pt x="13" y="36"/>
                    <a:pt x="0" y="41"/>
                    <a:pt x="0" y="42"/>
                  </a:cubicBezTo>
                  <a:cubicBezTo>
                    <a:pt x="0" y="52"/>
                    <a:pt x="0" y="52"/>
                    <a:pt x="0" y="52"/>
                  </a:cubicBezTo>
                  <a:cubicBezTo>
                    <a:pt x="0" y="53"/>
                    <a:pt x="13" y="58"/>
                    <a:pt x="13" y="58"/>
                  </a:cubicBezTo>
                  <a:cubicBezTo>
                    <a:pt x="15" y="63"/>
                    <a:pt x="15" y="63"/>
                    <a:pt x="15" y="63"/>
                  </a:cubicBezTo>
                  <a:cubicBezTo>
                    <a:pt x="15" y="63"/>
                    <a:pt x="10" y="76"/>
                    <a:pt x="10" y="76"/>
                  </a:cubicBezTo>
                  <a:cubicBezTo>
                    <a:pt x="18" y="84"/>
                    <a:pt x="18" y="84"/>
                    <a:pt x="18" y="84"/>
                  </a:cubicBezTo>
                  <a:cubicBezTo>
                    <a:pt x="18" y="84"/>
                    <a:pt x="31" y="78"/>
                    <a:pt x="31" y="78"/>
                  </a:cubicBezTo>
                  <a:cubicBezTo>
                    <a:pt x="37" y="81"/>
                    <a:pt x="37" y="81"/>
                    <a:pt x="37" y="81"/>
                  </a:cubicBezTo>
                  <a:cubicBezTo>
                    <a:pt x="37" y="81"/>
                    <a:pt x="42" y="93"/>
                    <a:pt x="42" y="93"/>
                  </a:cubicBezTo>
                  <a:cubicBezTo>
                    <a:pt x="53" y="93"/>
                    <a:pt x="53" y="93"/>
                    <a:pt x="53" y="93"/>
                  </a:cubicBezTo>
                  <a:cubicBezTo>
                    <a:pt x="53" y="93"/>
                    <a:pt x="58" y="81"/>
                    <a:pt x="58" y="81"/>
                  </a:cubicBezTo>
                  <a:cubicBezTo>
                    <a:pt x="64" y="78"/>
                    <a:pt x="64" y="78"/>
                    <a:pt x="64" y="78"/>
                  </a:cubicBezTo>
                  <a:cubicBezTo>
                    <a:pt x="64" y="78"/>
                    <a:pt x="77" y="84"/>
                    <a:pt x="77" y="83"/>
                  </a:cubicBezTo>
                  <a:cubicBezTo>
                    <a:pt x="85" y="76"/>
                    <a:pt x="85" y="76"/>
                    <a:pt x="85" y="76"/>
                  </a:cubicBezTo>
                  <a:cubicBezTo>
                    <a:pt x="85" y="76"/>
                    <a:pt x="79" y="63"/>
                    <a:pt x="79" y="63"/>
                  </a:cubicBezTo>
                  <a:lnTo>
                    <a:pt x="82" y="58"/>
                  </a:lnTo>
                  <a:close/>
                  <a:moveTo>
                    <a:pt x="47" y="62"/>
                  </a:moveTo>
                  <a:cubicBezTo>
                    <a:pt x="39" y="62"/>
                    <a:pt x="32" y="55"/>
                    <a:pt x="32" y="47"/>
                  </a:cubicBezTo>
                  <a:cubicBezTo>
                    <a:pt x="32" y="39"/>
                    <a:pt x="39" y="32"/>
                    <a:pt x="47" y="32"/>
                  </a:cubicBezTo>
                  <a:cubicBezTo>
                    <a:pt x="56" y="32"/>
                    <a:pt x="63" y="39"/>
                    <a:pt x="63" y="47"/>
                  </a:cubicBezTo>
                  <a:cubicBezTo>
                    <a:pt x="63" y="55"/>
                    <a:pt x="56" y="62"/>
                    <a:pt x="47" y="62"/>
                  </a:cubicBezTo>
                  <a:close/>
                </a:path>
              </a:pathLst>
            </a:custGeom>
            <a:solidFill>
              <a:schemeClr val="bg1">
                <a:alpha val="100000"/>
              </a:schemeClr>
            </a:solidFill>
            <a:ln w="9525">
              <a:noFill/>
            </a:ln>
          </p:spPr>
          <p:txBody>
            <a:bodyPr/>
            <a:lstStyle/>
            <a:p>
              <a:endParaRPr lang="zh-CN" altLang="en-US"/>
            </a:p>
          </p:txBody>
        </p:sp>
        <p:sp>
          <p:nvSpPr>
            <p:cNvPr id="22565" name="Oval 51"/>
            <p:cNvSpPr/>
            <p:nvPr/>
          </p:nvSpPr>
          <p:spPr>
            <a:xfrm>
              <a:off x="100013" y="100012"/>
              <a:ext cx="49213" cy="47625"/>
            </a:xfrm>
            <a:prstGeom prst="ellipse">
              <a:avLst/>
            </a:prstGeom>
            <a:solidFill>
              <a:schemeClr val="bg1"/>
            </a:solidFill>
            <a:ln w="9525">
              <a:noFill/>
            </a:ln>
          </p:spPr>
          <p:txBody>
            <a:bodyPr lIns="121920" tIns="60960" rIns="121920" bIns="6096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eaLnBrk="1" hangingPunct="1">
                <a:lnSpc>
                  <a:spcPct val="100000"/>
                </a:lnSpc>
                <a:spcBef>
                  <a:spcPct val="0"/>
                </a:spcBef>
                <a:buNone/>
              </a:pPr>
              <a:endParaRPr lang="zh-CN" altLang="zh-CN" sz="3200" dirty="0">
                <a:solidFill>
                  <a:srgbClr val="000000"/>
                </a:solidFill>
                <a:latin typeface="Calibri" panose="020F0502020204030204" charset="0"/>
                <a:ea typeface="宋体" panose="02010600030101010101" pitchFamily="2" charset="-122"/>
              </a:endParaRPr>
            </a:p>
          </p:txBody>
        </p:sp>
      </p:grpSp>
      <p:grpSp>
        <p:nvGrpSpPr>
          <p:cNvPr id="22546" name="Group 15"/>
          <p:cNvGrpSpPr/>
          <p:nvPr/>
        </p:nvGrpSpPr>
        <p:grpSpPr>
          <a:xfrm>
            <a:off x="4217988" y="2093595"/>
            <a:ext cx="862012" cy="636588"/>
            <a:chOff x="0" y="0"/>
            <a:chExt cx="346075" cy="255588"/>
          </a:xfrm>
        </p:grpSpPr>
        <p:sp>
          <p:nvSpPr>
            <p:cNvPr id="22561" name="Freeform 108"/>
            <p:cNvSpPr/>
            <p:nvPr/>
          </p:nvSpPr>
          <p:spPr>
            <a:xfrm>
              <a:off x="122237" y="177800"/>
              <a:ext cx="100013" cy="77788"/>
            </a:xfrm>
            <a:custGeom>
              <a:avLst/>
              <a:gdLst>
                <a:gd name="txL" fmla="*/ 0 w 38"/>
                <a:gd name="txT" fmla="*/ 0 h 30"/>
                <a:gd name="txR" fmla="*/ 38 w 38"/>
                <a:gd name="txB" fmla="*/ 30 h 30"/>
              </a:gdLst>
              <a:ahLst/>
              <a:cxnLst>
                <a:cxn ang="0">
                  <a:pos x="249371888" y="73955645"/>
                </a:cxn>
                <a:cxn ang="0">
                  <a:pos x="6927216" y="73955645"/>
                </a:cxn>
                <a:cxn ang="0">
                  <a:pos x="6927216" y="87402597"/>
                </a:cxn>
                <a:cxn ang="0">
                  <a:pos x="131611844" y="201699098"/>
                </a:cxn>
                <a:cxn ang="0">
                  <a:pos x="249371888" y="87402597"/>
                </a:cxn>
                <a:cxn ang="0">
                  <a:pos x="249371888" y="73955645"/>
                </a:cxn>
              </a:cxnLst>
              <a:rect l="txL" t="txT" r="txR" b="txB"/>
              <a:pathLst>
                <a:path w="38" h="30">
                  <a:moveTo>
                    <a:pt x="36" y="11"/>
                  </a:moveTo>
                  <a:cubicBezTo>
                    <a:pt x="26" y="1"/>
                    <a:pt x="12" y="0"/>
                    <a:pt x="1" y="11"/>
                  </a:cubicBezTo>
                  <a:cubicBezTo>
                    <a:pt x="0" y="11"/>
                    <a:pt x="0" y="12"/>
                    <a:pt x="1" y="13"/>
                  </a:cubicBezTo>
                  <a:cubicBezTo>
                    <a:pt x="19" y="30"/>
                    <a:pt x="19" y="30"/>
                    <a:pt x="19" y="30"/>
                  </a:cubicBezTo>
                  <a:cubicBezTo>
                    <a:pt x="36" y="13"/>
                    <a:pt x="36" y="13"/>
                    <a:pt x="36" y="13"/>
                  </a:cubicBezTo>
                  <a:cubicBezTo>
                    <a:pt x="38" y="12"/>
                    <a:pt x="37" y="11"/>
                    <a:pt x="36" y="11"/>
                  </a:cubicBezTo>
                  <a:close/>
                </a:path>
              </a:pathLst>
            </a:custGeom>
            <a:solidFill>
              <a:schemeClr val="bg1">
                <a:alpha val="100000"/>
              </a:schemeClr>
            </a:solidFill>
            <a:ln w="9525">
              <a:noFill/>
            </a:ln>
          </p:spPr>
          <p:txBody>
            <a:bodyPr/>
            <a:lstStyle/>
            <a:p>
              <a:endParaRPr lang="zh-CN" altLang="en-US"/>
            </a:p>
          </p:txBody>
        </p:sp>
        <p:sp>
          <p:nvSpPr>
            <p:cNvPr id="22562" name="Freeform 109"/>
            <p:cNvSpPr/>
            <p:nvPr/>
          </p:nvSpPr>
          <p:spPr>
            <a:xfrm>
              <a:off x="57150" y="88900"/>
              <a:ext cx="230188" cy="101600"/>
            </a:xfrm>
            <a:custGeom>
              <a:avLst/>
              <a:gdLst>
                <a:gd name="txL" fmla="*/ 0 w 88"/>
                <a:gd name="txT" fmla="*/ 0 h 39"/>
                <a:gd name="txR" fmla="*/ 88 w 88"/>
                <a:gd name="txB" fmla="*/ 39 h 39"/>
              </a:gdLst>
              <a:ahLst/>
              <a:cxnLst>
                <a:cxn ang="0">
                  <a:pos x="595276631" y="162880431"/>
                </a:cxn>
                <a:cxn ang="0">
                  <a:pos x="0" y="162880431"/>
                </a:cxn>
                <a:cxn ang="0">
                  <a:pos x="0" y="176453149"/>
                </a:cxn>
                <a:cxn ang="0">
                  <a:pos x="88949352" y="257894667"/>
                </a:cxn>
                <a:cxn ang="0">
                  <a:pos x="102635075" y="257894667"/>
                </a:cxn>
                <a:cxn ang="0">
                  <a:pos x="499484418" y="257894667"/>
                </a:cxn>
                <a:cxn ang="0">
                  <a:pos x="513170141" y="257894667"/>
                </a:cxn>
                <a:cxn ang="0">
                  <a:pos x="595276631" y="176453149"/>
                </a:cxn>
                <a:cxn ang="0">
                  <a:pos x="595276631" y="176453149"/>
                </a:cxn>
                <a:cxn ang="0">
                  <a:pos x="595276631" y="162880431"/>
                </a:cxn>
              </a:cxnLst>
              <a:rect l="txL" t="txT" r="txR" b="txB"/>
              <a:pathLst>
                <a:path w="88" h="39">
                  <a:moveTo>
                    <a:pt x="87" y="24"/>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close/>
                </a:path>
              </a:pathLst>
            </a:custGeom>
            <a:solidFill>
              <a:schemeClr val="bg1">
                <a:alpha val="100000"/>
              </a:schemeClr>
            </a:solidFill>
            <a:ln w="9525">
              <a:noFill/>
            </a:ln>
          </p:spPr>
          <p:txBody>
            <a:bodyPr/>
            <a:lstStyle/>
            <a:p>
              <a:endParaRPr lang="zh-CN" altLang="en-US"/>
            </a:p>
          </p:txBody>
        </p:sp>
        <p:sp>
          <p:nvSpPr>
            <p:cNvPr id="22563" name="Freeform 110"/>
            <p:cNvSpPr/>
            <p:nvPr/>
          </p:nvSpPr>
          <p:spPr>
            <a:xfrm>
              <a:off x="0" y="0"/>
              <a:ext cx="346075" cy="134938"/>
            </a:xfrm>
            <a:custGeom>
              <a:avLst/>
              <a:gdLst>
                <a:gd name="txL" fmla="*/ 0 w 132"/>
                <a:gd name="txT" fmla="*/ 0 h 52"/>
                <a:gd name="txR" fmla="*/ 132 w 132"/>
                <a:gd name="txB" fmla="*/ 52 h 52"/>
              </a:gdLst>
              <a:ahLst/>
              <a:cxnLst>
                <a:cxn ang="0">
                  <a:pos x="900458310" y="242418712"/>
                </a:cxn>
                <a:cxn ang="0">
                  <a:pos x="900458310" y="242418712"/>
                </a:cxn>
                <a:cxn ang="0">
                  <a:pos x="6874308" y="242418712"/>
                </a:cxn>
                <a:cxn ang="0">
                  <a:pos x="6874308" y="255886562"/>
                </a:cxn>
                <a:cxn ang="0">
                  <a:pos x="89358138" y="343424995"/>
                </a:cxn>
                <a:cxn ang="0">
                  <a:pos x="109978440" y="343424995"/>
                </a:cxn>
                <a:cxn ang="0">
                  <a:pos x="797354178" y="343424995"/>
                </a:cxn>
                <a:cxn ang="0">
                  <a:pos x="811100172" y="343424995"/>
                </a:cxn>
                <a:cxn ang="0">
                  <a:pos x="900458310" y="255886562"/>
                </a:cxn>
                <a:cxn ang="0">
                  <a:pos x="900458310" y="255886562"/>
                </a:cxn>
                <a:cxn ang="0">
                  <a:pos x="900458310" y="242418712"/>
                </a:cxn>
              </a:cxnLst>
              <a:rect l="txL" t="txT" r="txR" b="txB"/>
              <a:pathLst>
                <a:path w="132" h="52">
                  <a:moveTo>
                    <a:pt x="131" y="36"/>
                  </a:moveTo>
                  <a:cubicBezTo>
                    <a:pt x="131" y="36"/>
                    <a:pt x="131" y="36"/>
                    <a:pt x="131" y="36"/>
                  </a:cubicBezTo>
                  <a:cubicBezTo>
                    <a:pt x="95" y="0"/>
                    <a:pt x="36" y="0"/>
                    <a:pt x="1" y="36"/>
                  </a:cubicBezTo>
                  <a:cubicBezTo>
                    <a:pt x="0" y="37"/>
                    <a:pt x="0" y="38"/>
                    <a:pt x="1" y="38"/>
                  </a:cubicBezTo>
                  <a:cubicBezTo>
                    <a:pt x="13" y="51"/>
                    <a:pt x="13" y="51"/>
                    <a:pt x="13" y="51"/>
                  </a:cubicBezTo>
                  <a:cubicBezTo>
                    <a:pt x="14" y="52"/>
                    <a:pt x="15" y="52"/>
                    <a:pt x="16" y="51"/>
                  </a:cubicBezTo>
                  <a:cubicBezTo>
                    <a:pt x="43" y="23"/>
                    <a:pt x="88" y="23"/>
                    <a:pt x="116" y="51"/>
                  </a:cubicBezTo>
                  <a:cubicBezTo>
                    <a:pt x="117" y="52"/>
                    <a:pt x="118" y="52"/>
                    <a:pt x="118" y="51"/>
                  </a:cubicBezTo>
                  <a:cubicBezTo>
                    <a:pt x="131" y="38"/>
                    <a:pt x="131" y="38"/>
                    <a:pt x="131" y="38"/>
                  </a:cubicBezTo>
                  <a:cubicBezTo>
                    <a:pt x="131" y="38"/>
                    <a:pt x="131" y="38"/>
                    <a:pt x="131" y="38"/>
                  </a:cubicBezTo>
                  <a:cubicBezTo>
                    <a:pt x="132" y="38"/>
                    <a:pt x="132" y="37"/>
                    <a:pt x="131" y="36"/>
                  </a:cubicBezTo>
                  <a:close/>
                </a:path>
              </a:pathLst>
            </a:custGeom>
            <a:solidFill>
              <a:schemeClr val="bg1">
                <a:alpha val="100000"/>
              </a:schemeClr>
            </a:solidFill>
            <a:ln w="9525">
              <a:noFill/>
            </a:ln>
          </p:spPr>
          <p:txBody>
            <a:bodyPr/>
            <a:lstStyle/>
            <a:p>
              <a:endParaRPr lang="zh-CN" altLang="en-US"/>
            </a:p>
          </p:txBody>
        </p:sp>
      </p:grpSp>
      <p:grpSp>
        <p:nvGrpSpPr>
          <p:cNvPr id="22550" name="组合 6"/>
          <p:cNvGrpSpPr/>
          <p:nvPr/>
        </p:nvGrpSpPr>
        <p:grpSpPr>
          <a:xfrm>
            <a:off x="9350375" y="2547620"/>
            <a:ext cx="1104900" cy="1106488"/>
            <a:chOff x="0" y="0"/>
            <a:chExt cx="1106281" cy="1106281"/>
          </a:xfrm>
        </p:grpSpPr>
        <p:sp>
          <p:nvSpPr>
            <p:cNvPr id="22557" name="Oval 20"/>
            <p:cNvSpPr/>
            <p:nvPr/>
          </p:nvSpPr>
          <p:spPr>
            <a:xfrm>
              <a:off x="0" y="0"/>
              <a:ext cx="1106281" cy="1106281"/>
            </a:xfrm>
            <a:prstGeom prst="ellipse">
              <a:avLst/>
            </a:prstGeom>
            <a:noFill/>
            <a:ln w="12700" cap="flat" cmpd="sng">
              <a:solidFill>
                <a:srgbClr val="BFBFBF"/>
              </a:solidFill>
              <a:prstDash val="solid"/>
              <a:bevel/>
              <a:headEnd type="none" w="med" len="med"/>
              <a:tailEnd type="none" w="med" len="med"/>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endParaRPr lang="zh-CN" altLang="zh-CN" sz="3200" dirty="0">
                <a:solidFill>
                  <a:srgbClr val="FFFFFF"/>
                </a:solidFill>
                <a:latin typeface="Calibri" panose="020F0502020204030204" charset="0"/>
                <a:ea typeface="宋体" panose="02010600030101010101" pitchFamily="2" charset="-122"/>
              </a:endParaRPr>
            </a:p>
          </p:txBody>
        </p:sp>
        <p:grpSp>
          <p:nvGrpSpPr>
            <p:cNvPr id="22558" name="组合 40"/>
            <p:cNvGrpSpPr/>
            <p:nvPr/>
          </p:nvGrpSpPr>
          <p:grpSpPr>
            <a:xfrm>
              <a:off x="330005" y="238378"/>
              <a:ext cx="446271" cy="582632"/>
              <a:chOff x="0" y="0"/>
              <a:chExt cx="425020" cy="554888"/>
            </a:xfrm>
          </p:grpSpPr>
          <p:sp>
            <p:nvSpPr>
              <p:cNvPr id="22559" name="Freeform 37"/>
              <p:cNvSpPr>
                <a:spLocks noEditPoints="1"/>
              </p:cNvSpPr>
              <p:nvPr/>
            </p:nvSpPr>
            <p:spPr>
              <a:xfrm>
                <a:off x="0" y="0"/>
                <a:ext cx="425020" cy="554888"/>
              </a:xfrm>
              <a:custGeom>
                <a:avLst/>
                <a:gdLst>
                  <a:gd name="txL" fmla="*/ 0 w 109"/>
                  <a:gd name="txT" fmla="*/ 0 h 142"/>
                  <a:gd name="txR" fmla="*/ 109 w 109"/>
                  <a:gd name="txB" fmla="*/ 142 h 142"/>
                </a:gdLst>
                <a:ahLst/>
                <a:cxnLst>
                  <a:cxn ang="0">
                    <a:pos x="1566038830" y="1038347847"/>
                  </a:cxn>
                  <a:cxn ang="0">
                    <a:pos x="1459612262" y="1038347847"/>
                  </a:cxn>
                  <a:cxn ang="0">
                    <a:pos x="1459612262" y="671871676"/>
                  </a:cxn>
                  <a:cxn ang="0">
                    <a:pos x="1277157805" y="198509228"/>
                  </a:cxn>
                  <a:cxn ang="0">
                    <a:pos x="821029461" y="0"/>
                  </a:cxn>
                  <a:cxn ang="0">
                    <a:pos x="380108254" y="198509228"/>
                  </a:cxn>
                  <a:cxn ang="0">
                    <a:pos x="197653796" y="671871676"/>
                  </a:cxn>
                  <a:cxn ang="0">
                    <a:pos x="197653796" y="1038347847"/>
                  </a:cxn>
                  <a:cxn ang="0">
                    <a:pos x="76020091" y="1038347847"/>
                  </a:cxn>
                  <a:cxn ang="0">
                    <a:pos x="0" y="1114695746"/>
                  </a:cxn>
                  <a:cxn ang="0">
                    <a:pos x="0" y="2091966837"/>
                  </a:cxn>
                  <a:cxn ang="0">
                    <a:pos x="76020091" y="2147483647"/>
                  </a:cxn>
                  <a:cxn ang="0">
                    <a:pos x="1566038830" y="2147483647"/>
                  </a:cxn>
                  <a:cxn ang="0">
                    <a:pos x="1657266059" y="2091966837"/>
                  </a:cxn>
                  <a:cxn ang="0">
                    <a:pos x="1657266059" y="1114695746"/>
                  </a:cxn>
                  <a:cxn ang="0">
                    <a:pos x="1566038830" y="1038347847"/>
                  </a:cxn>
                  <a:cxn ang="0">
                    <a:pos x="1003483918" y="1893457608"/>
                  </a:cxn>
                  <a:cxn ang="0">
                    <a:pos x="821029461" y="2076695694"/>
                  </a:cxn>
                  <a:cxn ang="0">
                    <a:pos x="638578903" y="1893457608"/>
                  </a:cxn>
                  <a:cxn ang="0">
                    <a:pos x="638578903" y="1557523724"/>
                  </a:cxn>
                  <a:cxn ang="0">
                    <a:pos x="821029461" y="1389552874"/>
                  </a:cxn>
                  <a:cxn ang="0">
                    <a:pos x="1003483918" y="1557523724"/>
                  </a:cxn>
                  <a:cxn ang="0">
                    <a:pos x="1003483918" y="1893457608"/>
                  </a:cxn>
                  <a:cxn ang="0">
                    <a:pos x="1155524100" y="1038347847"/>
                  </a:cxn>
                  <a:cxn ang="0">
                    <a:pos x="486538721" y="1038347847"/>
                  </a:cxn>
                  <a:cxn ang="0">
                    <a:pos x="486538721" y="671871676"/>
                  </a:cxn>
                  <a:cxn ang="0">
                    <a:pos x="592965288" y="412285692"/>
                  </a:cxn>
                  <a:cxn ang="0">
                    <a:pos x="821029461" y="305395506"/>
                  </a:cxn>
                  <a:cxn ang="0">
                    <a:pos x="1064300770" y="412285692"/>
                  </a:cxn>
                  <a:cxn ang="0">
                    <a:pos x="1155524100" y="671871676"/>
                  </a:cxn>
                  <a:cxn ang="0">
                    <a:pos x="1155524100" y="1038347847"/>
                  </a:cxn>
                </a:cxnLst>
                <a:rect l="txL" t="txT" r="txR" b="txB"/>
                <a:pathLst>
                  <a:path w="109" h="142">
                    <a:moveTo>
                      <a:pt x="103" y="68"/>
                    </a:moveTo>
                    <a:cubicBezTo>
                      <a:pt x="96" y="68"/>
                      <a:pt x="96" y="68"/>
                      <a:pt x="96" y="68"/>
                    </a:cubicBezTo>
                    <a:cubicBezTo>
                      <a:pt x="96" y="44"/>
                      <a:pt x="96" y="44"/>
                      <a:pt x="96" y="44"/>
                    </a:cubicBezTo>
                    <a:cubicBezTo>
                      <a:pt x="96" y="32"/>
                      <a:pt x="92" y="21"/>
                      <a:pt x="84" y="13"/>
                    </a:cubicBezTo>
                    <a:cubicBezTo>
                      <a:pt x="77" y="5"/>
                      <a:pt x="66" y="0"/>
                      <a:pt x="54" y="0"/>
                    </a:cubicBezTo>
                    <a:cubicBezTo>
                      <a:pt x="43" y="0"/>
                      <a:pt x="32" y="5"/>
                      <a:pt x="25" y="13"/>
                    </a:cubicBezTo>
                    <a:cubicBezTo>
                      <a:pt x="17" y="21"/>
                      <a:pt x="13" y="32"/>
                      <a:pt x="13" y="44"/>
                    </a:cubicBezTo>
                    <a:cubicBezTo>
                      <a:pt x="13" y="68"/>
                      <a:pt x="13" y="68"/>
                      <a:pt x="13" y="68"/>
                    </a:cubicBezTo>
                    <a:cubicBezTo>
                      <a:pt x="5" y="68"/>
                      <a:pt x="5" y="68"/>
                      <a:pt x="5" y="68"/>
                    </a:cubicBezTo>
                    <a:cubicBezTo>
                      <a:pt x="2" y="68"/>
                      <a:pt x="0" y="70"/>
                      <a:pt x="0" y="73"/>
                    </a:cubicBezTo>
                    <a:cubicBezTo>
                      <a:pt x="0" y="137"/>
                      <a:pt x="0" y="137"/>
                      <a:pt x="0" y="137"/>
                    </a:cubicBezTo>
                    <a:cubicBezTo>
                      <a:pt x="0" y="140"/>
                      <a:pt x="2" y="142"/>
                      <a:pt x="5" y="142"/>
                    </a:cubicBezTo>
                    <a:cubicBezTo>
                      <a:pt x="103" y="142"/>
                      <a:pt x="103" y="142"/>
                      <a:pt x="103" y="142"/>
                    </a:cubicBezTo>
                    <a:cubicBezTo>
                      <a:pt x="106" y="142"/>
                      <a:pt x="109" y="140"/>
                      <a:pt x="109" y="137"/>
                    </a:cubicBezTo>
                    <a:cubicBezTo>
                      <a:pt x="109" y="73"/>
                      <a:pt x="109" y="73"/>
                      <a:pt x="109" y="73"/>
                    </a:cubicBezTo>
                    <a:cubicBezTo>
                      <a:pt x="109" y="70"/>
                      <a:pt x="106" y="68"/>
                      <a:pt x="103" y="68"/>
                    </a:cubicBezTo>
                    <a:close/>
                    <a:moveTo>
                      <a:pt x="66" y="124"/>
                    </a:moveTo>
                    <a:cubicBezTo>
                      <a:pt x="66" y="131"/>
                      <a:pt x="61" y="136"/>
                      <a:pt x="54" y="136"/>
                    </a:cubicBezTo>
                    <a:cubicBezTo>
                      <a:pt x="48" y="136"/>
                      <a:pt x="42" y="131"/>
                      <a:pt x="42" y="124"/>
                    </a:cubicBezTo>
                    <a:cubicBezTo>
                      <a:pt x="42" y="102"/>
                      <a:pt x="42" y="102"/>
                      <a:pt x="42" y="102"/>
                    </a:cubicBezTo>
                    <a:cubicBezTo>
                      <a:pt x="42" y="96"/>
                      <a:pt x="48" y="91"/>
                      <a:pt x="54" y="91"/>
                    </a:cubicBezTo>
                    <a:cubicBezTo>
                      <a:pt x="61" y="91"/>
                      <a:pt x="66" y="96"/>
                      <a:pt x="66" y="102"/>
                    </a:cubicBezTo>
                    <a:lnTo>
                      <a:pt x="66" y="124"/>
                    </a:lnTo>
                    <a:close/>
                    <a:moveTo>
                      <a:pt x="76" y="68"/>
                    </a:moveTo>
                    <a:cubicBezTo>
                      <a:pt x="32" y="68"/>
                      <a:pt x="32" y="68"/>
                      <a:pt x="32" y="68"/>
                    </a:cubicBezTo>
                    <a:cubicBezTo>
                      <a:pt x="32" y="44"/>
                      <a:pt x="32" y="44"/>
                      <a:pt x="32" y="44"/>
                    </a:cubicBezTo>
                    <a:cubicBezTo>
                      <a:pt x="32" y="37"/>
                      <a:pt x="35" y="31"/>
                      <a:pt x="39" y="27"/>
                    </a:cubicBezTo>
                    <a:cubicBezTo>
                      <a:pt x="43" y="22"/>
                      <a:pt x="48" y="20"/>
                      <a:pt x="54" y="20"/>
                    </a:cubicBezTo>
                    <a:cubicBezTo>
                      <a:pt x="60" y="20"/>
                      <a:pt x="66" y="22"/>
                      <a:pt x="70" y="27"/>
                    </a:cubicBezTo>
                    <a:cubicBezTo>
                      <a:pt x="74" y="31"/>
                      <a:pt x="76" y="37"/>
                      <a:pt x="76" y="44"/>
                    </a:cubicBezTo>
                    <a:lnTo>
                      <a:pt x="76" y="68"/>
                    </a:lnTo>
                    <a:close/>
                  </a:path>
                </a:pathLst>
              </a:custGeom>
              <a:solidFill>
                <a:schemeClr val="bg1">
                  <a:alpha val="100000"/>
                </a:schemeClr>
              </a:solidFill>
              <a:ln w="9525">
                <a:noFill/>
              </a:ln>
            </p:spPr>
            <p:txBody>
              <a:bodyPr/>
              <a:lstStyle/>
              <a:p>
                <a:endParaRPr lang="zh-CN" altLang="en-US"/>
              </a:p>
            </p:txBody>
          </p:sp>
          <p:sp>
            <p:nvSpPr>
              <p:cNvPr id="22560" name="Freeform 38"/>
              <p:cNvSpPr/>
              <p:nvPr/>
            </p:nvSpPr>
            <p:spPr>
              <a:xfrm>
                <a:off x="184176" y="377796"/>
                <a:ext cx="56669" cy="125146"/>
              </a:xfrm>
              <a:custGeom>
                <a:avLst/>
                <a:gdLst>
                  <a:gd name="txL" fmla="*/ 0 w 14"/>
                  <a:gd name="txT" fmla="*/ 0 h 32"/>
                  <a:gd name="txR" fmla="*/ 14 w 14"/>
                  <a:gd name="txB" fmla="*/ 32 h 32"/>
                </a:gdLst>
                <a:ahLst/>
                <a:cxnLst>
                  <a:cxn ang="0">
                    <a:pos x="114694008" y="0"/>
                  </a:cxn>
                  <a:cxn ang="0">
                    <a:pos x="0" y="107062403"/>
                  </a:cxn>
                  <a:cxn ang="0">
                    <a:pos x="0" y="382360138"/>
                  </a:cxn>
                  <a:cxn ang="0">
                    <a:pos x="114694008" y="489422541"/>
                  </a:cxn>
                  <a:cxn ang="0">
                    <a:pos x="229383969" y="382360138"/>
                  </a:cxn>
                  <a:cxn ang="0">
                    <a:pos x="229383969" y="107062403"/>
                  </a:cxn>
                  <a:cxn ang="0">
                    <a:pos x="114694008" y="0"/>
                  </a:cxn>
                </a:cxnLst>
                <a:rect l="txL" t="txT" r="txR" b="txB"/>
                <a:pathLst>
                  <a:path w="14" h="32">
                    <a:moveTo>
                      <a:pt x="7" y="0"/>
                    </a:moveTo>
                    <a:cubicBezTo>
                      <a:pt x="4" y="0"/>
                      <a:pt x="0" y="3"/>
                      <a:pt x="0" y="7"/>
                    </a:cubicBezTo>
                    <a:cubicBezTo>
                      <a:pt x="0" y="25"/>
                      <a:pt x="0" y="25"/>
                      <a:pt x="0" y="25"/>
                    </a:cubicBezTo>
                    <a:cubicBezTo>
                      <a:pt x="0" y="29"/>
                      <a:pt x="4" y="32"/>
                      <a:pt x="7" y="32"/>
                    </a:cubicBezTo>
                    <a:cubicBezTo>
                      <a:pt x="11" y="32"/>
                      <a:pt x="14" y="29"/>
                      <a:pt x="14" y="25"/>
                    </a:cubicBezTo>
                    <a:cubicBezTo>
                      <a:pt x="14" y="7"/>
                      <a:pt x="14" y="7"/>
                      <a:pt x="14" y="7"/>
                    </a:cubicBezTo>
                    <a:cubicBezTo>
                      <a:pt x="14" y="3"/>
                      <a:pt x="11" y="0"/>
                      <a:pt x="7" y="0"/>
                    </a:cubicBezTo>
                    <a:close/>
                  </a:path>
                </a:pathLst>
              </a:custGeom>
              <a:solidFill>
                <a:schemeClr val="bg1">
                  <a:alpha val="100000"/>
                </a:schemeClr>
              </a:solidFill>
              <a:ln w="9525">
                <a:noFill/>
              </a:ln>
            </p:spPr>
            <p:txBody>
              <a:bodyPr/>
              <a:lstStyle/>
              <a:p>
                <a:endParaRPr lang="zh-CN" altLang="en-US"/>
              </a:p>
            </p:txBody>
          </p:sp>
        </p:grpSp>
      </p:grpSp>
      <p:grpSp>
        <p:nvGrpSpPr>
          <p:cNvPr id="22556" name="组合 44"/>
          <p:cNvGrpSpPr/>
          <p:nvPr/>
        </p:nvGrpSpPr>
        <p:grpSpPr>
          <a:xfrm>
            <a:off x="1722438" y="2547620"/>
            <a:ext cx="1106487" cy="1106488"/>
            <a:chOff x="0" y="0"/>
            <a:chExt cx="1106281" cy="1106281"/>
          </a:xfrm>
        </p:grpSpPr>
        <p:sp>
          <p:nvSpPr>
            <p:cNvPr id="5" name="Oval 25"/>
            <p:cNvSpPr/>
            <p:nvPr/>
          </p:nvSpPr>
          <p:spPr>
            <a:xfrm>
              <a:off x="0" y="0"/>
              <a:ext cx="1106281" cy="1106281"/>
            </a:xfrm>
            <a:prstGeom prst="ellipse">
              <a:avLst/>
            </a:prstGeom>
            <a:noFill/>
            <a:ln w="12700" cap="flat" cmpd="sng">
              <a:solidFill>
                <a:srgbClr val="BFBFBF"/>
              </a:solidFill>
              <a:prstDash val="solid"/>
              <a:bevel/>
              <a:headEnd type="none" w="med" len="med"/>
              <a:tailEnd type="none" w="med" len="med"/>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endParaRPr lang="zh-CN" altLang="zh-CN" sz="3200" dirty="0">
                <a:solidFill>
                  <a:srgbClr val="FFFFFF"/>
                </a:solidFill>
                <a:latin typeface="Calibri" panose="020F0502020204030204" charset="0"/>
                <a:ea typeface="宋体" panose="02010600030101010101" pitchFamily="2" charset="-122"/>
              </a:endParaRPr>
            </a:p>
          </p:txBody>
        </p:sp>
        <p:sp>
          <p:nvSpPr>
            <p:cNvPr id="7" name="任意多边形 39"/>
            <p:cNvSpPr/>
            <p:nvPr/>
          </p:nvSpPr>
          <p:spPr>
            <a:xfrm>
              <a:off x="227782" y="237503"/>
              <a:ext cx="650717" cy="631275"/>
            </a:xfrm>
            <a:custGeom>
              <a:avLst/>
              <a:gdLst>
                <a:gd name="txL" fmla="*/ 0 w 703391"/>
                <a:gd name="txT" fmla="*/ 0 h 682375"/>
                <a:gd name="txR" fmla="*/ 703391 w 703391"/>
                <a:gd name="txB" fmla="*/ 682375 h 682375"/>
              </a:gdLst>
              <a:ahLst/>
              <a:cxnLst>
                <a:cxn ang="0">
                  <a:pos x="304657" y="129324"/>
                </a:cxn>
                <a:cxn ang="0">
                  <a:pos x="509774" y="319995"/>
                </a:cxn>
                <a:cxn ang="0">
                  <a:pos x="509774" y="562002"/>
                </a:cxn>
                <a:cxn ang="0">
                  <a:pos x="502449" y="584002"/>
                </a:cxn>
                <a:cxn ang="0">
                  <a:pos x="480472" y="584002"/>
                </a:cxn>
                <a:cxn ang="0">
                  <a:pos x="370587" y="584002"/>
                </a:cxn>
                <a:cxn ang="0">
                  <a:pos x="363262" y="584002"/>
                </a:cxn>
                <a:cxn ang="0">
                  <a:pos x="355936" y="576668"/>
                </a:cxn>
                <a:cxn ang="0">
                  <a:pos x="355936" y="459332"/>
                </a:cxn>
                <a:cxn ang="0">
                  <a:pos x="246051" y="459332"/>
                </a:cxn>
                <a:cxn ang="0">
                  <a:pos x="246051" y="576668"/>
                </a:cxn>
                <a:cxn ang="0">
                  <a:pos x="246051" y="584002"/>
                </a:cxn>
                <a:cxn ang="0">
                  <a:pos x="231400" y="584002"/>
                </a:cxn>
                <a:cxn ang="0">
                  <a:pos x="121516" y="584002"/>
                </a:cxn>
                <a:cxn ang="0">
                  <a:pos x="106864" y="584002"/>
                </a:cxn>
                <a:cxn ang="0">
                  <a:pos x="92213" y="562002"/>
                </a:cxn>
                <a:cxn ang="0">
                  <a:pos x="92213" y="319995"/>
                </a:cxn>
                <a:cxn ang="0">
                  <a:pos x="300994" y="0"/>
                </a:cxn>
                <a:cxn ang="0">
                  <a:pos x="326688" y="11032"/>
                </a:cxn>
                <a:cxn ang="0">
                  <a:pos x="429468" y="106642"/>
                </a:cxn>
                <a:cxn ang="0">
                  <a:pos x="429468" y="25741"/>
                </a:cxn>
                <a:cxn ang="0">
                  <a:pos x="444149" y="11032"/>
                </a:cxn>
                <a:cxn ang="0">
                  <a:pos x="480856" y="11032"/>
                </a:cxn>
                <a:cxn ang="0">
                  <a:pos x="495538" y="25741"/>
                </a:cxn>
                <a:cxn ang="0">
                  <a:pos x="495538" y="165478"/>
                </a:cxn>
                <a:cxn ang="0">
                  <a:pos x="590976" y="253733"/>
                </a:cxn>
                <a:cxn ang="0">
                  <a:pos x="590976" y="312569"/>
                </a:cxn>
                <a:cxn ang="0">
                  <a:pos x="539587" y="312569"/>
                </a:cxn>
                <a:cxn ang="0">
                  <a:pos x="304665" y="91932"/>
                </a:cxn>
                <a:cxn ang="0">
                  <a:pos x="69743" y="312569"/>
                </a:cxn>
                <a:cxn ang="0">
                  <a:pos x="40378" y="319925"/>
                </a:cxn>
                <a:cxn ang="0">
                  <a:pos x="11012" y="312569"/>
                </a:cxn>
                <a:cxn ang="0">
                  <a:pos x="11012" y="253733"/>
                </a:cxn>
                <a:cxn ang="0">
                  <a:pos x="275299" y="11032"/>
                </a:cxn>
                <a:cxn ang="0">
                  <a:pos x="300994" y="0"/>
                </a:cxn>
              </a:cxnLst>
              <a:rect l="txL" t="txT" r="txR" b="txB"/>
              <a:pathLst>
                <a:path w="703391" h="682375">
                  <a:moveTo>
                    <a:pt x="355975" y="151108"/>
                  </a:moveTo>
                  <a:cubicBezTo>
                    <a:pt x="355975" y="151108"/>
                    <a:pt x="355975" y="151108"/>
                    <a:pt x="595644" y="373898"/>
                  </a:cubicBezTo>
                  <a:cubicBezTo>
                    <a:pt x="595644" y="373898"/>
                    <a:pt x="595644" y="373898"/>
                    <a:pt x="595644" y="656669"/>
                  </a:cubicBezTo>
                  <a:cubicBezTo>
                    <a:pt x="595644" y="673806"/>
                    <a:pt x="587085" y="682375"/>
                    <a:pt x="587085" y="682375"/>
                  </a:cubicBezTo>
                  <a:cubicBezTo>
                    <a:pt x="578525" y="682375"/>
                    <a:pt x="569965" y="682375"/>
                    <a:pt x="561406" y="682375"/>
                  </a:cubicBezTo>
                  <a:cubicBezTo>
                    <a:pt x="561406" y="682375"/>
                    <a:pt x="561406" y="682375"/>
                    <a:pt x="433011" y="682375"/>
                  </a:cubicBezTo>
                  <a:cubicBezTo>
                    <a:pt x="433011" y="682375"/>
                    <a:pt x="424452" y="682375"/>
                    <a:pt x="424452" y="682375"/>
                  </a:cubicBezTo>
                  <a:cubicBezTo>
                    <a:pt x="424452" y="682375"/>
                    <a:pt x="415892" y="673806"/>
                    <a:pt x="415892" y="673806"/>
                  </a:cubicBezTo>
                  <a:cubicBezTo>
                    <a:pt x="415892" y="673806"/>
                    <a:pt x="415892" y="673806"/>
                    <a:pt x="415892" y="536705"/>
                  </a:cubicBezTo>
                  <a:cubicBezTo>
                    <a:pt x="415892" y="536705"/>
                    <a:pt x="415892" y="536705"/>
                    <a:pt x="287498" y="536705"/>
                  </a:cubicBezTo>
                  <a:cubicBezTo>
                    <a:pt x="287498" y="536705"/>
                    <a:pt x="287498" y="536705"/>
                    <a:pt x="287498" y="673806"/>
                  </a:cubicBezTo>
                  <a:cubicBezTo>
                    <a:pt x="287498" y="673806"/>
                    <a:pt x="287498" y="682375"/>
                    <a:pt x="287498" y="682375"/>
                  </a:cubicBezTo>
                  <a:cubicBezTo>
                    <a:pt x="278938" y="682375"/>
                    <a:pt x="278938" y="682375"/>
                    <a:pt x="270379" y="682375"/>
                  </a:cubicBezTo>
                  <a:cubicBezTo>
                    <a:pt x="270379" y="682375"/>
                    <a:pt x="270379" y="682375"/>
                    <a:pt x="141985" y="682375"/>
                  </a:cubicBezTo>
                  <a:cubicBezTo>
                    <a:pt x="133425" y="682375"/>
                    <a:pt x="133425" y="682375"/>
                    <a:pt x="124865" y="682375"/>
                  </a:cubicBezTo>
                  <a:cubicBezTo>
                    <a:pt x="116306" y="682375"/>
                    <a:pt x="107746" y="673806"/>
                    <a:pt x="107746" y="656669"/>
                  </a:cubicBezTo>
                  <a:cubicBezTo>
                    <a:pt x="107746" y="656669"/>
                    <a:pt x="107746" y="656669"/>
                    <a:pt x="107746" y="373898"/>
                  </a:cubicBezTo>
                  <a:lnTo>
                    <a:pt x="355975" y="151108"/>
                  </a:lnTo>
                  <a:close/>
                  <a:moveTo>
                    <a:pt x="351696" y="0"/>
                  </a:moveTo>
                  <a:cubicBezTo>
                    <a:pt x="362418" y="0"/>
                    <a:pt x="373140" y="4296"/>
                    <a:pt x="381718" y="12890"/>
                  </a:cubicBezTo>
                  <a:cubicBezTo>
                    <a:pt x="381718" y="12890"/>
                    <a:pt x="381718" y="12890"/>
                    <a:pt x="501810" y="124605"/>
                  </a:cubicBezTo>
                  <a:cubicBezTo>
                    <a:pt x="501810" y="124605"/>
                    <a:pt x="501810" y="124605"/>
                    <a:pt x="501810" y="30077"/>
                  </a:cubicBezTo>
                  <a:cubicBezTo>
                    <a:pt x="501810" y="21483"/>
                    <a:pt x="510388" y="12890"/>
                    <a:pt x="518965" y="12890"/>
                  </a:cubicBezTo>
                  <a:cubicBezTo>
                    <a:pt x="518965" y="12890"/>
                    <a:pt x="518965" y="12890"/>
                    <a:pt x="561855" y="12890"/>
                  </a:cubicBezTo>
                  <a:cubicBezTo>
                    <a:pt x="570433" y="12890"/>
                    <a:pt x="579011" y="21483"/>
                    <a:pt x="579011" y="30077"/>
                  </a:cubicBezTo>
                  <a:cubicBezTo>
                    <a:pt x="579011" y="30077"/>
                    <a:pt x="579011" y="30077"/>
                    <a:pt x="579011" y="193352"/>
                  </a:cubicBezTo>
                  <a:cubicBezTo>
                    <a:pt x="579011" y="193352"/>
                    <a:pt x="579011" y="193352"/>
                    <a:pt x="690524" y="296474"/>
                  </a:cubicBezTo>
                  <a:cubicBezTo>
                    <a:pt x="707680" y="313661"/>
                    <a:pt x="707680" y="339441"/>
                    <a:pt x="690524" y="365221"/>
                  </a:cubicBezTo>
                  <a:cubicBezTo>
                    <a:pt x="681946" y="382408"/>
                    <a:pt x="647635" y="382408"/>
                    <a:pt x="630479" y="365221"/>
                  </a:cubicBezTo>
                  <a:cubicBezTo>
                    <a:pt x="630479" y="365221"/>
                    <a:pt x="630479" y="365221"/>
                    <a:pt x="355985" y="107418"/>
                  </a:cubicBezTo>
                  <a:cubicBezTo>
                    <a:pt x="355985" y="107418"/>
                    <a:pt x="355985" y="107418"/>
                    <a:pt x="81490" y="365221"/>
                  </a:cubicBezTo>
                  <a:cubicBezTo>
                    <a:pt x="72912" y="373815"/>
                    <a:pt x="55757" y="373815"/>
                    <a:pt x="47179" y="373815"/>
                  </a:cubicBezTo>
                  <a:cubicBezTo>
                    <a:pt x="38601" y="373815"/>
                    <a:pt x="21445" y="373815"/>
                    <a:pt x="12867" y="365221"/>
                  </a:cubicBezTo>
                  <a:cubicBezTo>
                    <a:pt x="-4289" y="339441"/>
                    <a:pt x="-4289" y="313661"/>
                    <a:pt x="12867" y="296474"/>
                  </a:cubicBezTo>
                  <a:cubicBezTo>
                    <a:pt x="12867" y="296474"/>
                    <a:pt x="12867" y="296474"/>
                    <a:pt x="321673" y="12890"/>
                  </a:cubicBezTo>
                  <a:cubicBezTo>
                    <a:pt x="330251" y="4296"/>
                    <a:pt x="340973" y="0"/>
                    <a:pt x="351696" y="0"/>
                  </a:cubicBezTo>
                  <a:close/>
                </a:path>
              </a:pathLst>
            </a:custGeom>
            <a:solidFill>
              <a:schemeClr val="bg1">
                <a:alpha val="100000"/>
              </a:schemeClr>
            </a:solidFill>
            <a:ln w="12700">
              <a:noFill/>
            </a:ln>
          </p:spPr>
          <p:txBody>
            <a:bodyPr/>
            <a:lstStyle/>
            <a:p>
              <a:endParaRPr lang="zh-CN" altLang="en-US"/>
            </a:p>
          </p:txBody>
        </p:sp>
      </p:grpSp>
      <p:sp>
        <p:nvSpPr>
          <p:cNvPr id="8" name="矩形 42"/>
          <p:cNvSpPr/>
          <p:nvPr/>
        </p:nvSpPr>
        <p:spPr>
          <a:xfrm>
            <a:off x="1316355" y="3771265"/>
            <a:ext cx="1881505" cy="335915"/>
          </a:xfrm>
          <a:prstGeom prst="rect">
            <a:avLst/>
          </a:prstGeom>
          <a:noFill/>
          <a:ln w="9525">
            <a:noFill/>
          </a:ln>
        </p:spPr>
        <p:txBody>
          <a:bodyPr wrap="square" lIns="91431" tIns="45716" rIns="91431" bIns="45716">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ts val="1000"/>
              </a:spcBef>
              <a:buNone/>
            </a:pPr>
            <a:r>
              <a:rPr lang="zh-CN" altLang="en-US" sz="1600" b="1" dirty="0" smtClean="0">
                <a:solidFill>
                  <a:schemeClr val="bg1"/>
                </a:solidFill>
                <a:latin typeface="微软雅黑" panose="020B0503020204020204" charset="-122"/>
                <a:ea typeface="微软雅黑" panose="020B0503020204020204" charset="-122"/>
                <a:sym typeface="+mn-ea"/>
              </a:rPr>
              <a:t>单击此处输入标题</a:t>
            </a:r>
            <a:endParaRPr lang="en-US" altLang="zh-CN" sz="2200" dirty="0">
              <a:solidFill>
                <a:schemeClr val="bg1"/>
              </a:solidFill>
              <a:sym typeface="方正兰亭黑_GBK" pitchFamily="2" charset="-122"/>
            </a:endParaRPr>
          </a:p>
        </p:txBody>
      </p:sp>
      <p:sp>
        <p:nvSpPr>
          <p:cNvPr id="9" name="矩形 47"/>
          <p:cNvSpPr/>
          <p:nvPr/>
        </p:nvSpPr>
        <p:spPr>
          <a:xfrm>
            <a:off x="1170940" y="4154805"/>
            <a:ext cx="2210435" cy="1049020"/>
          </a:xfrm>
          <a:prstGeom prst="rect">
            <a:avLst/>
          </a:prstGeom>
          <a:noFill/>
          <a:ln w="9525">
            <a:noFill/>
          </a:ln>
        </p:spPr>
        <p:txBody>
          <a:bodyPr wrap="square" lIns="91431" tIns="45716" rIns="91431" bIns="45716">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defTabSz="685800" eaLnBrk="1" fontAlgn="auto" hangingPunct="1">
              <a:lnSpc>
                <a:spcPct val="130000"/>
              </a:lnSpc>
              <a:spcBef>
                <a:spcPts val="0"/>
              </a:spcBef>
              <a:spcAft>
                <a:spcPts val="0"/>
              </a:spcAft>
              <a:buClrTx/>
              <a:buSzTx/>
              <a:buFontTx/>
              <a:buNone/>
              <a:defRPr/>
            </a:pPr>
            <a:r>
              <a:rPr lang="zh-CN" altLang="en-US" sz="1200" dirty="0">
                <a:solidFill>
                  <a:schemeClr val="bg1"/>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1800" dirty="0">
              <a:latin typeface="Arial" panose="020B0604020202020204" pitchFamily="34" charset="0"/>
              <a:ea typeface="宋体" panose="02010600030101010101" pitchFamily="2" charset="-122"/>
            </a:endParaRPr>
          </a:p>
        </p:txBody>
      </p:sp>
      <p:sp>
        <p:nvSpPr>
          <p:cNvPr id="10" name="矩形 45"/>
          <p:cNvSpPr/>
          <p:nvPr/>
        </p:nvSpPr>
        <p:spPr>
          <a:xfrm>
            <a:off x="8970010" y="3770630"/>
            <a:ext cx="1866265" cy="335915"/>
          </a:xfrm>
          <a:prstGeom prst="rect">
            <a:avLst/>
          </a:prstGeom>
          <a:noFill/>
          <a:ln w="9525">
            <a:noFill/>
          </a:ln>
        </p:spPr>
        <p:txBody>
          <a:bodyPr wrap="square" lIns="91431" tIns="45716" rIns="91431" bIns="45716">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ts val="1000"/>
              </a:spcBef>
              <a:buNone/>
            </a:pPr>
            <a:r>
              <a:rPr lang="zh-CN" altLang="en-US" sz="1600" b="1" dirty="0" smtClean="0">
                <a:solidFill>
                  <a:schemeClr val="bg1"/>
                </a:solidFill>
                <a:latin typeface="微软雅黑" panose="020B0503020204020204" charset="-122"/>
                <a:ea typeface="微软雅黑" panose="020B0503020204020204" charset="-122"/>
                <a:sym typeface="+mn-ea"/>
              </a:rPr>
              <a:t>单击此处输入标题</a:t>
            </a:r>
            <a:endParaRPr lang="en-US" altLang="zh-CN" sz="2200" dirty="0">
              <a:solidFill>
                <a:schemeClr val="bg1"/>
              </a:solidFill>
              <a:sym typeface="方正兰亭黑_GBK" pitchFamily="2" charset="-122"/>
            </a:endParaRPr>
          </a:p>
        </p:txBody>
      </p:sp>
      <p:sp>
        <p:nvSpPr>
          <p:cNvPr id="11" name="矩形 47"/>
          <p:cNvSpPr/>
          <p:nvPr/>
        </p:nvSpPr>
        <p:spPr>
          <a:xfrm>
            <a:off x="8834755" y="4154805"/>
            <a:ext cx="2136140" cy="1049020"/>
          </a:xfrm>
          <a:prstGeom prst="rect">
            <a:avLst/>
          </a:prstGeom>
          <a:noFill/>
          <a:ln w="9525">
            <a:noFill/>
          </a:ln>
        </p:spPr>
        <p:txBody>
          <a:bodyPr wrap="square" lIns="91431" tIns="45716" rIns="91431" bIns="45716">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defTabSz="685800" eaLnBrk="1" fontAlgn="auto" hangingPunct="1">
              <a:lnSpc>
                <a:spcPct val="130000"/>
              </a:lnSpc>
              <a:spcBef>
                <a:spcPts val="0"/>
              </a:spcBef>
              <a:spcAft>
                <a:spcPts val="0"/>
              </a:spcAft>
              <a:buClrTx/>
              <a:buSzTx/>
              <a:buFontTx/>
              <a:buNone/>
              <a:defRPr/>
            </a:pPr>
            <a:r>
              <a:rPr lang="zh-CN" altLang="en-US" sz="1200" dirty="0">
                <a:solidFill>
                  <a:schemeClr val="bg1"/>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1800" dirty="0">
              <a:latin typeface="Arial" panose="020B0604020202020204" pitchFamily="34" charset="0"/>
              <a:ea typeface="宋体" panose="02010600030101010101" pitchFamily="2" charset="-122"/>
            </a:endParaRPr>
          </a:p>
        </p:txBody>
      </p:sp>
      <p:sp>
        <p:nvSpPr>
          <p:cNvPr id="12" name="矩形 47"/>
          <p:cNvSpPr/>
          <p:nvPr/>
        </p:nvSpPr>
        <p:spPr>
          <a:xfrm>
            <a:off x="5161280" y="1814830"/>
            <a:ext cx="1953895" cy="335915"/>
          </a:xfrm>
          <a:prstGeom prst="rect">
            <a:avLst/>
          </a:prstGeom>
          <a:noFill/>
          <a:ln w="9525">
            <a:noFill/>
          </a:ln>
        </p:spPr>
        <p:txBody>
          <a:bodyPr wrap="square" lIns="91431" tIns="45716" rIns="91431" bIns="45716">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eaLnBrk="1" hangingPunct="1">
              <a:lnSpc>
                <a:spcPct val="100000"/>
              </a:lnSpc>
              <a:spcBef>
                <a:spcPct val="0"/>
              </a:spcBef>
              <a:buNone/>
            </a:pPr>
            <a:r>
              <a:rPr lang="zh-CN" altLang="en-US" sz="1600" b="1" dirty="0" smtClean="0">
                <a:solidFill>
                  <a:schemeClr val="bg1"/>
                </a:solidFill>
                <a:latin typeface="微软雅黑" panose="020B0503020204020204" charset="-122"/>
                <a:ea typeface="微软雅黑" panose="020B0503020204020204" charset="-122"/>
                <a:sym typeface="+mn-ea"/>
              </a:rPr>
              <a:t>单击此处输入标题</a:t>
            </a:r>
            <a:endParaRPr lang="en-US" altLang="zh-CN" sz="2200" dirty="0">
              <a:solidFill>
                <a:schemeClr val="bg1"/>
              </a:solidFill>
              <a:sym typeface="方正兰亭黑_GBK" pitchFamily="2" charset="-122"/>
            </a:endParaRPr>
          </a:p>
        </p:txBody>
      </p:sp>
      <p:sp>
        <p:nvSpPr>
          <p:cNvPr id="13" name="矩形 47"/>
          <p:cNvSpPr/>
          <p:nvPr/>
        </p:nvSpPr>
        <p:spPr>
          <a:xfrm>
            <a:off x="5160963" y="2150745"/>
            <a:ext cx="3068637" cy="808990"/>
          </a:xfrm>
          <a:prstGeom prst="rect">
            <a:avLst/>
          </a:prstGeom>
          <a:noFill/>
          <a:ln w="9525">
            <a:noFill/>
          </a:ln>
        </p:spPr>
        <p:txBody>
          <a:bodyPr lIns="91431" tIns="45716" rIns="91431" bIns="45716">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l" defTabSz="685800" eaLnBrk="1" fontAlgn="auto" hangingPunct="1">
              <a:lnSpc>
                <a:spcPct val="130000"/>
              </a:lnSpc>
              <a:spcBef>
                <a:spcPts val="0"/>
              </a:spcBef>
              <a:spcAft>
                <a:spcPts val="0"/>
              </a:spcAft>
              <a:buClrTx/>
              <a:buSzTx/>
              <a:buFontTx/>
              <a:buNone/>
              <a:defRPr/>
            </a:pPr>
            <a:r>
              <a:rPr lang="zh-CN" altLang="en-US" sz="1200" dirty="0">
                <a:solidFill>
                  <a:schemeClr val="bg1"/>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1800" dirty="0">
              <a:latin typeface="Arial" panose="020B0604020202020204" pitchFamily="34" charset="0"/>
              <a:ea typeface="宋体" panose="02010600030101010101" pitchFamily="2" charset="-122"/>
            </a:endParaRPr>
          </a:p>
        </p:txBody>
      </p:sp>
      <p:sp>
        <p:nvSpPr>
          <p:cNvPr id="14" name="矩形 49"/>
          <p:cNvSpPr/>
          <p:nvPr/>
        </p:nvSpPr>
        <p:spPr>
          <a:xfrm>
            <a:off x="5161280" y="4694555"/>
            <a:ext cx="1876425" cy="335915"/>
          </a:xfrm>
          <a:prstGeom prst="rect">
            <a:avLst/>
          </a:prstGeom>
          <a:noFill/>
          <a:ln w="9525">
            <a:noFill/>
          </a:ln>
        </p:spPr>
        <p:txBody>
          <a:bodyPr wrap="square" lIns="91431" tIns="45716" rIns="91431" bIns="45716">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l" eaLnBrk="1" hangingPunct="1">
              <a:lnSpc>
                <a:spcPct val="100000"/>
              </a:lnSpc>
              <a:buNone/>
            </a:pPr>
            <a:r>
              <a:rPr lang="zh-CN" altLang="en-US" sz="1600" b="1" dirty="0" smtClean="0">
                <a:solidFill>
                  <a:schemeClr val="bg1"/>
                </a:solidFill>
                <a:latin typeface="微软雅黑" panose="020B0503020204020204" charset="-122"/>
                <a:ea typeface="微软雅黑" panose="020B0503020204020204" charset="-122"/>
                <a:sym typeface="+mn-ea"/>
              </a:rPr>
              <a:t>单击此处输入标题</a:t>
            </a:r>
            <a:endParaRPr lang="en-US" altLang="zh-CN" sz="2200" dirty="0">
              <a:solidFill>
                <a:schemeClr val="bg1"/>
              </a:solidFill>
              <a:sym typeface="方正兰亭黑_GBK" pitchFamily="2" charset="-122"/>
            </a:endParaRPr>
          </a:p>
        </p:txBody>
      </p:sp>
      <p:sp>
        <p:nvSpPr>
          <p:cNvPr id="15" name="矩形 47"/>
          <p:cNvSpPr/>
          <p:nvPr/>
        </p:nvSpPr>
        <p:spPr>
          <a:xfrm>
            <a:off x="5160963" y="5030470"/>
            <a:ext cx="3068637" cy="808990"/>
          </a:xfrm>
          <a:prstGeom prst="rect">
            <a:avLst/>
          </a:prstGeom>
          <a:noFill/>
          <a:ln w="9525">
            <a:noFill/>
          </a:ln>
        </p:spPr>
        <p:txBody>
          <a:bodyPr lIns="91431" tIns="45716" rIns="91431" bIns="45716">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l" defTabSz="685800" eaLnBrk="1" fontAlgn="auto" hangingPunct="1">
              <a:lnSpc>
                <a:spcPct val="130000"/>
              </a:lnSpc>
              <a:spcBef>
                <a:spcPts val="0"/>
              </a:spcBef>
              <a:spcAft>
                <a:spcPts val="0"/>
              </a:spcAft>
              <a:buClrTx/>
              <a:buSzTx/>
              <a:buFontTx/>
              <a:buNone/>
              <a:defRPr/>
            </a:pPr>
            <a:r>
              <a:rPr lang="zh-CN" altLang="en-US" sz="1200" dirty="0">
                <a:solidFill>
                  <a:schemeClr val="bg1"/>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1800" dirty="0">
              <a:latin typeface="Arial" panose="020B0604020202020204" pitchFamily="34" charset="0"/>
              <a:ea typeface="宋体" panose="02010600030101010101" pitchFamily="2" charset="-122"/>
            </a:endParaRPr>
          </a:p>
        </p:txBody>
      </p:sp>
      <p:sp>
        <p:nvSpPr>
          <p:cNvPr id="16" name="矩形 51"/>
          <p:cNvSpPr/>
          <p:nvPr/>
        </p:nvSpPr>
        <p:spPr>
          <a:xfrm>
            <a:off x="4046855" y="3262630"/>
            <a:ext cx="1878965" cy="335915"/>
          </a:xfrm>
          <a:prstGeom prst="rect">
            <a:avLst/>
          </a:prstGeom>
          <a:noFill/>
          <a:ln w="9525">
            <a:noFill/>
          </a:ln>
        </p:spPr>
        <p:txBody>
          <a:bodyPr wrap="square" lIns="91431" tIns="45716" rIns="91431" bIns="45716">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eaLnBrk="1" hangingPunct="1">
              <a:lnSpc>
                <a:spcPct val="100000"/>
              </a:lnSpc>
              <a:spcBef>
                <a:spcPct val="0"/>
              </a:spcBef>
              <a:buNone/>
            </a:pPr>
            <a:r>
              <a:rPr lang="zh-CN" altLang="en-US" sz="1600" b="1" dirty="0" smtClean="0">
                <a:solidFill>
                  <a:schemeClr val="bg1"/>
                </a:solidFill>
                <a:latin typeface="微软雅黑" panose="020B0503020204020204" charset="-122"/>
                <a:ea typeface="微软雅黑" panose="020B0503020204020204" charset="-122"/>
                <a:sym typeface="+mn-ea"/>
              </a:rPr>
              <a:t>单击此处输入标题</a:t>
            </a:r>
            <a:endParaRPr lang="en-US" altLang="zh-CN" sz="2200" dirty="0">
              <a:solidFill>
                <a:schemeClr val="bg1"/>
              </a:solidFill>
              <a:sym typeface="方正兰亭黑_GBK" pitchFamily="2" charset="-122"/>
            </a:endParaRPr>
          </a:p>
        </p:txBody>
      </p:sp>
      <p:sp>
        <p:nvSpPr>
          <p:cNvPr id="17" name="矩形 47"/>
          <p:cNvSpPr/>
          <p:nvPr/>
        </p:nvSpPr>
        <p:spPr>
          <a:xfrm>
            <a:off x="4046538" y="3598545"/>
            <a:ext cx="3068637" cy="808990"/>
          </a:xfrm>
          <a:prstGeom prst="rect">
            <a:avLst/>
          </a:prstGeom>
          <a:noFill/>
          <a:ln w="9525">
            <a:noFill/>
          </a:ln>
        </p:spPr>
        <p:txBody>
          <a:bodyPr lIns="91431" tIns="45716" rIns="91431" bIns="45716">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l" defTabSz="685800" eaLnBrk="1" fontAlgn="auto" hangingPunct="1">
              <a:lnSpc>
                <a:spcPct val="130000"/>
              </a:lnSpc>
              <a:spcBef>
                <a:spcPts val="0"/>
              </a:spcBef>
              <a:spcAft>
                <a:spcPts val="0"/>
              </a:spcAft>
              <a:buClrTx/>
              <a:buSzTx/>
              <a:buFontTx/>
              <a:buNone/>
              <a:defRPr/>
            </a:pPr>
            <a:r>
              <a:rPr lang="zh-CN" altLang="en-US" sz="1200" dirty="0">
                <a:solidFill>
                  <a:schemeClr val="bg1"/>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1800" dirty="0">
              <a:latin typeface="Arial" panose="020B0604020202020204" pitchFamily="34" charset="0"/>
              <a:ea typeface="宋体" panose="02010600030101010101" pitchFamily="2" charset="-122"/>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500"/>
                                        <p:tgtEl>
                                          <p:spTgt spid="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22537"/>
                                        </p:tgtEl>
                                        <p:attrNameLst>
                                          <p:attrName>style.visibility</p:attrName>
                                        </p:attrNameLst>
                                      </p:cBhvr>
                                      <p:to>
                                        <p:strVal val="visible"/>
                                      </p:to>
                                    </p:set>
                                    <p:anim calcmode="lin" valueType="num">
                                      <p:cBhvr>
                                        <p:cTn id="17" dur="500" fill="hold"/>
                                        <p:tgtEl>
                                          <p:spTgt spid="22537"/>
                                        </p:tgtEl>
                                        <p:attrNameLst>
                                          <p:attrName>ppt_x</p:attrName>
                                        </p:attrNameLst>
                                      </p:cBhvr>
                                      <p:tavLst>
                                        <p:tav tm="0">
                                          <p:val>
                                            <p:strVal val="0-#ppt_w/2"/>
                                          </p:val>
                                        </p:tav>
                                        <p:tav tm="100000">
                                          <p:val>
                                            <p:strVal val="#ppt_x"/>
                                          </p:val>
                                        </p:tav>
                                      </p:tavLst>
                                    </p:anim>
                                    <p:anim calcmode="lin" valueType="num">
                                      <p:cBhvr>
                                        <p:cTn id="18" dur="500" fill="hold"/>
                                        <p:tgtEl>
                                          <p:spTgt spid="22537"/>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50"/>
                                  </p:stCondLst>
                                  <p:childTnLst>
                                    <p:set>
                                      <p:cBhvr>
                                        <p:cTn id="20" dur="1" fill="hold">
                                          <p:stCondLst>
                                            <p:cond delay="0"/>
                                          </p:stCondLst>
                                        </p:cTn>
                                        <p:tgtEl>
                                          <p:spTgt spid="22538"/>
                                        </p:tgtEl>
                                        <p:attrNameLst>
                                          <p:attrName>style.visibility</p:attrName>
                                        </p:attrNameLst>
                                      </p:cBhvr>
                                      <p:to>
                                        <p:strVal val="visible"/>
                                      </p:to>
                                    </p:set>
                                    <p:anim calcmode="lin" valueType="num">
                                      <p:cBhvr>
                                        <p:cTn id="21" dur="500" fill="hold"/>
                                        <p:tgtEl>
                                          <p:spTgt spid="22538"/>
                                        </p:tgtEl>
                                        <p:attrNameLst>
                                          <p:attrName>ppt_x</p:attrName>
                                        </p:attrNameLst>
                                      </p:cBhvr>
                                      <p:tavLst>
                                        <p:tav tm="0">
                                          <p:val>
                                            <p:strVal val="1+#ppt_w/2"/>
                                          </p:val>
                                        </p:tav>
                                        <p:tav tm="100000">
                                          <p:val>
                                            <p:strVal val="#ppt_x"/>
                                          </p:val>
                                        </p:tav>
                                      </p:tavLst>
                                    </p:anim>
                                    <p:anim calcmode="lin" valueType="num">
                                      <p:cBhvr>
                                        <p:cTn id="22" dur="500" fill="hold"/>
                                        <p:tgtEl>
                                          <p:spTgt spid="22538"/>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500"/>
                                  </p:stCondLst>
                                  <p:childTnLst>
                                    <p:set>
                                      <p:cBhvr>
                                        <p:cTn id="24" dur="1" fill="hold">
                                          <p:stCondLst>
                                            <p:cond delay="0"/>
                                          </p:stCondLst>
                                        </p:cTn>
                                        <p:tgtEl>
                                          <p:spTgt spid="22539"/>
                                        </p:tgtEl>
                                        <p:attrNameLst>
                                          <p:attrName>style.visibility</p:attrName>
                                        </p:attrNameLst>
                                      </p:cBhvr>
                                      <p:to>
                                        <p:strVal val="visible"/>
                                      </p:to>
                                    </p:set>
                                    <p:anim calcmode="lin" valueType="num">
                                      <p:cBhvr>
                                        <p:cTn id="25" dur="500" fill="hold"/>
                                        <p:tgtEl>
                                          <p:spTgt spid="22539"/>
                                        </p:tgtEl>
                                        <p:attrNameLst>
                                          <p:attrName>ppt_x</p:attrName>
                                        </p:attrNameLst>
                                      </p:cBhvr>
                                      <p:tavLst>
                                        <p:tav tm="0">
                                          <p:val>
                                            <p:strVal val="0-#ppt_w/2"/>
                                          </p:val>
                                        </p:tav>
                                        <p:tav tm="100000">
                                          <p:val>
                                            <p:strVal val="#ppt_x"/>
                                          </p:val>
                                        </p:tav>
                                      </p:tavLst>
                                    </p:anim>
                                    <p:anim calcmode="lin" valueType="num">
                                      <p:cBhvr>
                                        <p:cTn id="26" dur="500" fill="hold"/>
                                        <p:tgtEl>
                                          <p:spTgt spid="22539"/>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10" presetClass="entr" presetSubtype="0" fill="hold" nodeType="afterEffect">
                                  <p:stCondLst>
                                    <p:cond delay="0"/>
                                  </p:stCondLst>
                                  <p:childTnLst>
                                    <p:set>
                                      <p:cBhvr>
                                        <p:cTn id="29" dur="1" fill="hold">
                                          <p:stCondLst>
                                            <p:cond delay="0"/>
                                          </p:stCondLst>
                                        </p:cTn>
                                        <p:tgtEl>
                                          <p:spTgt spid="22546"/>
                                        </p:tgtEl>
                                        <p:attrNameLst>
                                          <p:attrName>style.visibility</p:attrName>
                                        </p:attrNameLst>
                                      </p:cBhvr>
                                      <p:to>
                                        <p:strVal val="visible"/>
                                      </p:to>
                                    </p:set>
                                    <p:anim calcmode="lin" valueType="num">
                                      <p:cBhvr>
                                        <p:cTn id="30" dur="350" fill="hold"/>
                                        <p:tgtEl>
                                          <p:spTgt spid="22546"/>
                                        </p:tgtEl>
                                        <p:attrNameLst>
                                          <p:attrName>ppt_w</p:attrName>
                                        </p:attrNameLst>
                                      </p:cBhvr>
                                      <p:tavLst>
                                        <p:tav tm="0">
                                          <p:val>
                                            <p:fltVal val="0"/>
                                          </p:val>
                                        </p:tav>
                                        <p:tav tm="100000">
                                          <p:val>
                                            <p:strVal val="#ppt_w"/>
                                          </p:val>
                                        </p:tav>
                                      </p:tavLst>
                                    </p:anim>
                                    <p:anim calcmode="lin" valueType="num">
                                      <p:cBhvr>
                                        <p:cTn id="31" dur="350" fill="hold"/>
                                        <p:tgtEl>
                                          <p:spTgt spid="22546"/>
                                        </p:tgtEl>
                                        <p:attrNameLst>
                                          <p:attrName>ppt_h</p:attrName>
                                        </p:attrNameLst>
                                      </p:cBhvr>
                                      <p:tavLst>
                                        <p:tav tm="0">
                                          <p:val>
                                            <p:fltVal val="0"/>
                                          </p:val>
                                        </p:tav>
                                        <p:tav tm="100000">
                                          <p:val>
                                            <p:strVal val="#ppt_h"/>
                                          </p:val>
                                        </p:tav>
                                      </p:tavLst>
                                    </p:anim>
                                    <p:animEffect filter="fade">
                                      <p:cBhvr>
                                        <p:cTn id="32" dur="350"/>
                                        <p:tgtEl>
                                          <p:spTgt spid="22546"/>
                                        </p:tgtEl>
                                      </p:cBhvr>
                                    </p:animEffect>
                                  </p:childTnLst>
                                </p:cTn>
                              </p:par>
                            </p:childTnLst>
                          </p:cTn>
                        </p:par>
                        <p:par>
                          <p:cTn id="33" fill="hold">
                            <p:stCondLst>
                              <p:cond delay="2000"/>
                            </p:stCondLst>
                            <p:childTnLst>
                              <p:par>
                                <p:cTn id="34" presetID="26" presetClass="emph" presetSubtype="0" fill="hold" nodeType="afterEffect">
                                  <p:stCondLst>
                                    <p:cond delay="0"/>
                                  </p:stCondLst>
                                  <p:childTnLst>
                                    <p:animEffect filter="fade">
                                      <p:cBhvr>
                                        <p:cTn id="35" dur="500" tmFilter="0, 0; .2, .5; .8, .5; 1, 0"/>
                                        <p:tgtEl>
                                          <p:spTgt spid="22546"/>
                                        </p:tgtEl>
                                      </p:cBhvr>
                                    </p:animEffect>
                                    <p:animScale>
                                      <p:cBhvr>
                                        <p:cTn id="36" dur="250" autoRev="1" fill="hold"/>
                                        <p:tgtEl>
                                          <p:spTgt spid="22546"/>
                                        </p:tgtEl>
                                      </p:cBhvr>
                                      <p:by x="105000" y="105000"/>
                                    </p:animScale>
                                  </p:childTnLst>
                                </p:cTn>
                              </p:par>
                              <p:par>
                                <p:cTn id="37" presetID="14" presetClass="entr" presetSubtype="10" fill="hold" grpId="0" nodeType="withEffect">
                                  <p:stCondLst>
                                    <p:cond delay="250"/>
                                  </p:stCondLst>
                                  <p:childTnLst>
                                    <p:set>
                                      <p:cBhvr>
                                        <p:cTn id="38" dur="1" fill="hold">
                                          <p:stCondLst>
                                            <p:cond delay="0"/>
                                          </p:stCondLst>
                                        </p:cTn>
                                        <p:tgtEl>
                                          <p:spTgt spid="12"/>
                                        </p:tgtEl>
                                        <p:attrNameLst>
                                          <p:attrName>style.visibility</p:attrName>
                                        </p:attrNameLst>
                                      </p:cBhvr>
                                      <p:to>
                                        <p:strVal val="visible"/>
                                      </p:to>
                                    </p:set>
                                    <p:animEffect filter="randombar(horizontal)">
                                      <p:cBhvr>
                                        <p:cTn id="39" dur="400"/>
                                        <p:tgtEl>
                                          <p:spTgt spid="12"/>
                                        </p:tgtEl>
                                      </p:cBhvr>
                                    </p:animEffect>
                                  </p:childTnLst>
                                </p:cTn>
                              </p:par>
                              <p:par>
                                <p:cTn id="40" presetID="14" presetClass="entr" presetSubtype="10" fill="hold" grpId="0" nodeType="withEffect">
                                  <p:stCondLst>
                                    <p:cond delay="250"/>
                                  </p:stCondLst>
                                  <p:childTnLst>
                                    <p:set>
                                      <p:cBhvr>
                                        <p:cTn id="41" dur="1" fill="hold">
                                          <p:stCondLst>
                                            <p:cond delay="0"/>
                                          </p:stCondLst>
                                        </p:cTn>
                                        <p:tgtEl>
                                          <p:spTgt spid="13"/>
                                        </p:tgtEl>
                                        <p:attrNameLst>
                                          <p:attrName>style.visibility</p:attrName>
                                        </p:attrNameLst>
                                      </p:cBhvr>
                                      <p:to>
                                        <p:strVal val="visible"/>
                                      </p:to>
                                    </p:set>
                                    <p:animEffect filter="randombar(horizontal)">
                                      <p:cBhvr>
                                        <p:cTn id="42" dur="400"/>
                                        <p:tgtEl>
                                          <p:spTgt spid="13"/>
                                        </p:tgtEl>
                                      </p:cBhvr>
                                    </p:animEffect>
                                  </p:childTnLst>
                                </p:cTn>
                              </p:par>
                            </p:childTnLst>
                          </p:cTn>
                        </p:par>
                        <p:par>
                          <p:cTn id="43" fill="hold">
                            <p:stCondLst>
                              <p:cond delay="2500"/>
                            </p:stCondLst>
                            <p:childTnLst>
                              <p:par>
                                <p:cTn id="44" presetID="10" presetClass="entr" presetSubtype="0" fill="hold" nodeType="afterEffect">
                                  <p:stCondLst>
                                    <p:cond delay="0"/>
                                  </p:stCondLst>
                                  <p:childTnLst>
                                    <p:set>
                                      <p:cBhvr>
                                        <p:cTn id="45" dur="1" fill="hold">
                                          <p:stCondLst>
                                            <p:cond delay="0"/>
                                          </p:stCondLst>
                                        </p:cTn>
                                        <p:tgtEl>
                                          <p:spTgt spid="22540"/>
                                        </p:tgtEl>
                                        <p:attrNameLst>
                                          <p:attrName>style.visibility</p:attrName>
                                        </p:attrNameLst>
                                      </p:cBhvr>
                                      <p:to>
                                        <p:strVal val="visible"/>
                                      </p:to>
                                    </p:set>
                                    <p:anim calcmode="lin" valueType="num">
                                      <p:cBhvr>
                                        <p:cTn id="46" dur="350" fill="hold"/>
                                        <p:tgtEl>
                                          <p:spTgt spid="22540"/>
                                        </p:tgtEl>
                                        <p:attrNameLst>
                                          <p:attrName>ppt_w</p:attrName>
                                        </p:attrNameLst>
                                      </p:cBhvr>
                                      <p:tavLst>
                                        <p:tav tm="0">
                                          <p:val>
                                            <p:fltVal val="0"/>
                                          </p:val>
                                        </p:tav>
                                        <p:tav tm="100000">
                                          <p:val>
                                            <p:strVal val="#ppt_w"/>
                                          </p:val>
                                        </p:tav>
                                      </p:tavLst>
                                    </p:anim>
                                    <p:anim calcmode="lin" valueType="num">
                                      <p:cBhvr>
                                        <p:cTn id="47" dur="350" fill="hold"/>
                                        <p:tgtEl>
                                          <p:spTgt spid="22540"/>
                                        </p:tgtEl>
                                        <p:attrNameLst>
                                          <p:attrName>ppt_h</p:attrName>
                                        </p:attrNameLst>
                                      </p:cBhvr>
                                      <p:tavLst>
                                        <p:tav tm="0">
                                          <p:val>
                                            <p:fltVal val="0"/>
                                          </p:val>
                                        </p:tav>
                                        <p:tav tm="100000">
                                          <p:val>
                                            <p:strVal val="#ppt_h"/>
                                          </p:val>
                                        </p:tav>
                                      </p:tavLst>
                                    </p:anim>
                                    <p:animEffect filter="fade">
                                      <p:cBhvr>
                                        <p:cTn id="48" dur="350"/>
                                        <p:tgtEl>
                                          <p:spTgt spid="22540"/>
                                        </p:tgtEl>
                                      </p:cBhvr>
                                    </p:animEffect>
                                  </p:childTnLst>
                                </p:cTn>
                              </p:par>
                            </p:childTnLst>
                          </p:cTn>
                        </p:par>
                        <p:par>
                          <p:cTn id="49" fill="hold">
                            <p:stCondLst>
                              <p:cond delay="3000"/>
                            </p:stCondLst>
                            <p:childTnLst>
                              <p:par>
                                <p:cTn id="50" presetID="26" presetClass="emph" presetSubtype="0" fill="hold" nodeType="afterEffect">
                                  <p:stCondLst>
                                    <p:cond delay="0"/>
                                  </p:stCondLst>
                                  <p:childTnLst>
                                    <p:animEffect filter="fade">
                                      <p:cBhvr>
                                        <p:cTn id="51" dur="500" tmFilter="0, 0; .2, .5; .8, .5; 1, 0"/>
                                        <p:tgtEl>
                                          <p:spTgt spid="22540"/>
                                        </p:tgtEl>
                                      </p:cBhvr>
                                    </p:animEffect>
                                    <p:animScale>
                                      <p:cBhvr>
                                        <p:cTn id="52" dur="250" autoRev="1" fill="hold"/>
                                        <p:tgtEl>
                                          <p:spTgt spid="22540"/>
                                        </p:tgtEl>
                                      </p:cBhvr>
                                      <p:by x="105000" y="105000"/>
                                    </p:animScale>
                                  </p:childTnLst>
                                </p:cTn>
                              </p:par>
                              <p:par>
                                <p:cTn id="53" presetID="14" presetClass="entr" presetSubtype="10" fill="hold" grpId="0" nodeType="withEffect">
                                  <p:stCondLst>
                                    <p:cond delay="250"/>
                                  </p:stCondLst>
                                  <p:childTnLst>
                                    <p:set>
                                      <p:cBhvr>
                                        <p:cTn id="54" dur="1" fill="hold">
                                          <p:stCondLst>
                                            <p:cond delay="0"/>
                                          </p:stCondLst>
                                        </p:cTn>
                                        <p:tgtEl>
                                          <p:spTgt spid="16"/>
                                        </p:tgtEl>
                                        <p:attrNameLst>
                                          <p:attrName>style.visibility</p:attrName>
                                        </p:attrNameLst>
                                      </p:cBhvr>
                                      <p:to>
                                        <p:strVal val="visible"/>
                                      </p:to>
                                    </p:set>
                                    <p:animEffect filter="randombar(horizontal)">
                                      <p:cBhvr>
                                        <p:cTn id="55" dur="400"/>
                                        <p:tgtEl>
                                          <p:spTgt spid="16"/>
                                        </p:tgtEl>
                                      </p:cBhvr>
                                    </p:animEffect>
                                  </p:childTnLst>
                                </p:cTn>
                              </p:par>
                              <p:par>
                                <p:cTn id="56" presetID="14" presetClass="entr" presetSubtype="10" fill="hold" grpId="0" nodeType="withEffect">
                                  <p:stCondLst>
                                    <p:cond delay="250"/>
                                  </p:stCondLst>
                                  <p:childTnLst>
                                    <p:set>
                                      <p:cBhvr>
                                        <p:cTn id="57" dur="1" fill="hold">
                                          <p:stCondLst>
                                            <p:cond delay="0"/>
                                          </p:stCondLst>
                                        </p:cTn>
                                        <p:tgtEl>
                                          <p:spTgt spid="17"/>
                                        </p:tgtEl>
                                        <p:attrNameLst>
                                          <p:attrName>style.visibility</p:attrName>
                                        </p:attrNameLst>
                                      </p:cBhvr>
                                      <p:to>
                                        <p:strVal val="visible"/>
                                      </p:to>
                                    </p:set>
                                    <p:animEffect filter="randombar(horizontal)">
                                      <p:cBhvr>
                                        <p:cTn id="58" dur="400"/>
                                        <p:tgtEl>
                                          <p:spTgt spid="17"/>
                                        </p:tgtEl>
                                      </p:cBhvr>
                                    </p:animEffect>
                                  </p:childTnLst>
                                </p:cTn>
                              </p:par>
                            </p:childTnLst>
                          </p:cTn>
                        </p:par>
                        <p:par>
                          <p:cTn id="59" fill="hold">
                            <p:stCondLst>
                              <p:cond delay="3500"/>
                            </p:stCondLst>
                            <p:childTnLst>
                              <p:par>
                                <p:cTn id="60" presetID="10" presetClass="entr" presetSubtype="0" fill="hold" nodeType="afterEffect">
                                  <p:stCondLst>
                                    <p:cond delay="0"/>
                                  </p:stCondLst>
                                  <p:childTnLst>
                                    <p:set>
                                      <p:cBhvr>
                                        <p:cTn id="61" dur="1" fill="hold">
                                          <p:stCondLst>
                                            <p:cond delay="0"/>
                                          </p:stCondLst>
                                        </p:cTn>
                                        <p:tgtEl>
                                          <p:spTgt spid="22543"/>
                                        </p:tgtEl>
                                        <p:attrNameLst>
                                          <p:attrName>style.visibility</p:attrName>
                                        </p:attrNameLst>
                                      </p:cBhvr>
                                      <p:to>
                                        <p:strVal val="visible"/>
                                      </p:to>
                                    </p:set>
                                    <p:anim calcmode="lin" valueType="num">
                                      <p:cBhvr>
                                        <p:cTn id="62" dur="350" fill="hold"/>
                                        <p:tgtEl>
                                          <p:spTgt spid="22543"/>
                                        </p:tgtEl>
                                        <p:attrNameLst>
                                          <p:attrName>ppt_w</p:attrName>
                                        </p:attrNameLst>
                                      </p:cBhvr>
                                      <p:tavLst>
                                        <p:tav tm="0">
                                          <p:val>
                                            <p:fltVal val="0"/>
                                          </p:val>
                                        </p:tav>
                                        <p:tav tm="100000">
                                          <p:val>
                                            <p:strVal val="#ppt_w"/>
                                          </p:val>
                                        </p:tav>
                                      </p:tavLst>
                                    </p:anim>
                                    <p:anim calcmode="lin" valueType="num">
                                      <p:cBhvr>
                                        <p:cTn id="63" dur="350" fill="hold"/>
                                        <p:tgtEl>
                                          <p:spTgt spid="22543"/>
                                        </p:tgtEl>
                                        <p:attrNameLst>
                                          <p:attrName>ppt_h</p:attrName>
                                        </p:attrNameLst>
                                      </p:cBhvr>
                                      <p:tavLst>
                                        <p:tav tm="0">
                                          <p:val>
                                            <p:fltVal val="0"/>
                                          </p:val>
                                        </p:tav>
                                        <p:tav tm="100000">
                                          <p:val>
                                            <p:strVal val="#ppt_h"/>
                                          </p:val>
                                        </p:tav>
                                      </p:tavLst>
                                    </p:anim>
                                    <p:animEffect filter="fade">
                                      <p:cBhvr>
                                        <p:cTn id="64" dur="350"/>
                                        <p:tgtEl>
                                          <p:spTgt spid="22543"/>
                                        </p:tgtEl>
                                      </p:cBhvr>
                                    </p:animEffect>
                                  </p:childTnLst>
                                </p:cTn>
                              </p:par>
                            </p:childTnLst>
                          </p:cTn>
                        </p:par>
                        <p:par>
                          <p:cTn id="65" fill="hold">
                            <p:stCondLst>
                              <p:cond delay="4000"/>
                            </p:stCondLst>
                            <p:childTnLst>
                              <p:par>
                                <p:cTn id="66" presetID="26" presetClass="emph" presetSubtype="0" fill="hold" nodeType="afterEffect">
                                  <p:stCondLst>
                                    <p:cond delay="0"/>
                                  </p:stCondLst>
                                  <p:childTnLst>
                                    <p:animEffect filter="fade">
                                      <p:cBhvr>
                                        <p:cTn id="67" dur="500" tmFilter="0, 0; .2, .5; .8, .5; 1, 0"/>
                                        <p:tgtEl>
                                          <p:spTgt spid="22543"/>
                                        </p:tgtEl>
                                      </p:cBhvr>
                                    </p:animEffect>
                                    <p:animScale>
                                      <p:cBhvr>
                                        <p:cTn id="68" dur="250" autoRev="1" fill="hold"/>
                                        <p:tgtEl>
                                          <p:spTgt spid="22543"/>
                                        </p:tgtEl>
                                      </p:cBhvr>
                                      <p:by x="105000" y="105000"/>
                                    </p:animScale>
                                  </p:childTnLst>
                                </p:cTn>
                              </p:par>
                              <p:par>
                                <p:cTn id="69" presetID="14" presetClass="entr" presetSubtype="10" fill="hold" grpId="0" nodeType="withEffect">
                                  <p:stCondLst>
                                    <p:cond delay="250"/>
                                  </p:stCondLst>
                                  <p:childTnLst>
                                    <p:set>
                                      <p:cBhvr>
                                        <p:cTn id="70" dur="1" fill="hold">
                                          <p:stCondLst>
                                            <p:cond delay="0"/>
                                          </p:stCondLst>
                                        </p:cTn>
                                        <p:tgtEl>
                                          <p:spTgt spid="14"/>
                                        </p:tgtEl>
                                        <p:attrNameLst>
                                          <p:attrName>style.visibility</p:attrName>
                                        </p:attrNameLst>
                                      </p:cBhvr>
                                      <p:to>
                                        <p:strVal val="visible"/>
                                      </p:to>
                                    </p:set>
                                    <p:animEffect filter="randombar(horizontal)">
                                      <p:cBhvr>
                                        <p:cTn id="71" dur="400"/>
                                        <p:tgtEl>
                                          <p:spTgt spid="14"/>
                                        </p:tgtEl>
                                      </p:cBhvr>
                                    </p:animEffect>
                                  </p:childTnLst>
                                </p:cTn>
                              </p:par>
                              <p:par>
                                <p:cTn id="72" presetID="14" presetClass="entr" presetSubtype="10" fill="hold" grpId="0" nodeType="withEffect">
                                  <p:stCondLst>
                                    <p:cond delay="250"/>
                                  </p:stCondLst>
                                  <p:childTnLst>
                                    <p:set>
                                      <p:cBhvr>
                                        <p:cTn id="73" dur="1" fill="hold">
                                          <p:stCondLst>
                                            <p:cond delay="0"/>
                                          </p:stCondLst>
                                        </p:cTn>
                                        <p:tgtEl>
                                          <p:spTgt spid="15"/>
                                        </p:tgtEl>
                                        <p:attrNameLst>
                                          <p:attrName>style.visibility</p:attrName>
                                        </p:attrNameLst>
                                      </p:cBhvr>
                                      <p:to>
                                        <p:strVal val="visible"/>
                                      </p:to>
                                    </p:set>
                                    <p:animEffect filter="randombar(horizontal)">
                                      <p:cBhvr>
                                        <p:cTn id="74" dur="400"/>
                                        <p:tgtEl>
                                          <p:spTgt spid="15"/>
                                        </p:tgtEl>
                                      </p:cBhvr>
                                    </p:animEffect>
                                  </p:childTnLst>
                                </p:cTn>
                              </p:par>
                            </p:childTnLst>
                          </p:cTn>
                        </p:par>
                        <p:par>
                          <p:cTn id="75" fill="hold">
                            <p:stCondLst>
                              <p:cond delay="4500"/>
                            </p:stCondLst>
                            <p:childTnLst>
                              <p:par>
                                <p:cTn id="76" presetID="35" presetClass="entr" presetSubtype="0" fill="hold" nodeType="afterEffect">
                                  <p:stCondLst>
                                    <p:cond delay="0"/>
                                  </p:stCondLst>
                                  <p:childTnLst>
                                    <p:set>
                                      <p:cBhvr>
                                        <p:cTn id="77" dur="1" fill="hold">
                                          <p:stCondLst>
                                            <p:cond delay="0"/>
                                          </p:stCondLst>
                                        </p:cTn>
                                        <p:tgtEl>
                                          <p:spTgt spid="22556"/>
                                        </p:tgtEl>
                                        <p:attrNameLst>
                                          <p:attrName>style.visibility</p:attrName>
                                        </p:attrNameLst>
                                      </p:cBhvr>
                                      <p:to>
                                        <p:strVal val="visible"/>
                                      </p:to>
                                    </p:set>
                                    <p:animEffect filter="fade">
                                      <p:cBhvr>
                                        <p:cTn id="78" dur="750"/>
                                        <p:tgtEl>
                                          <p:spTgt spid="22556"/>
                                        </p:tgtEl>
                                      </p:cBhvr>
                                    </p:animEffect>
                                    <p:anim calcmode="lin" valueType="num">
                                      <p:cBhvr>
                                        <p:cTn id="79" dur="750" fill="hold"/>
                                        <p:tgtEl>
                                          <p:spTgt spid="22556"/>
                                        </p:tgtEl>
                                        <p:attrNameLst>
                                          <p:attrName>style.rotation</p:attrName>
                                        </p:attrNameLst>
                                      </p:cBhvr>
                                      <p:tavLst>
                                        <p:tav tm="0">
                                          <p:val>
                                            <p:fltVal val="720"/>
                                          </p:val>
                                        </p:tav>
                                        <p:tav tm="100000">
                                          <p:val>
                                            <p:fltVal val="0"/>
                                          </p:val>
                                        </p:tav>
                                      </p:tavLst>
                                    </p:anim>
                                    <p:anim calcmode="lin" valueType="num">
                                      <p:cBhvr>
                                        <p:cTn id="80" dur="750" fill="hold"/>
                                        <p:tgtEl>
                                          <p:spTgt spid="22556"/>
                                        </p:tgtEl>
                                        <p:attrNameLst>
                                          <p:attrName>ppt_h</p:attrName>
                                        </p:attrNameLst>
                                      </p:cBhvr>
                                      <p:tavLst>
                                        <p:tav tm="0">
                                          <p:val>
                                            <p:fltVal val="0"/>
                                          </p:val>
                                        </p:tav>
                                        <p:tav tm="100000">
                                          <p:val>
                                            <p:strVal val="#ppt_h"/>
                                          </p:val>
                                        </p:tav>
                                      </p:tavLst>
                                    </p:anim>
                                    <p:anim calcmode="lin" valueType="num">
                                      <p:cBhvr>
                                        <p:cTn id="81" dur="750" fill="hold"/>
                                        <p:tgtEl>
                                          <p:spTgt spid="22556"/>
                                        </p:tgtEl>
                                        <p:attrNameLst>
                                          <p:attrName>ppt_w</p:attrName>
                                        </p:attrNameLst>
                                      </p:cBhvr>
                                      <p:tavLst>
                                        <p:tav tm="0">
                                          <p:val>
                                            <p:fltVal val="0"/>
                                          </p:val>
                                        </p:tav>
                                        <p:tav tm="100000">
                                          <p:val>
                                            <p:strVal val="#ppt_w"/>
                                          </p:val>
                                        </p:tav>
                                      </p:tavLst>
                                    </p:anim>
                                  </p:childTnLst>
                                </p:cTn>
                              </p:par>
                            </p:childTnLst>
                          </p:cTn>
                        </p:par>
                        <p:par>
                          <p:cTn id="82" fill="hold">
                            <p:stCondLst>
                              <p:cond delay="5500"/>
                            </p:stCondLst>
                            <p:childTnLst>
                              <p:par>
                                <p:cTn id="83" presetID="14" presetClass="entr" presetSubtype="10" fill="hold" grpId="0" nodeType="afterEffect">
                                  <p:stCondLst>
                                    <p:cond delay="0"/>
                                  </p:stCondLst>
                                  <p:childTnLst>
                                    <p:set>
                                      <p:cBhvr>
                                        <p:cTn id="84" dur="1" fill="hold">
                                          <p:stCondLst>
                                            <p:cond delay="0"/>
                                          </p:stCondLst>
                                        </p:cTn>
                                        <p:tgtEl>
                                          <p:spTgt spid="8"/>
                                        </p:tgtEl>
                                        <p:attrNameLst>
                                          <p:attrName>style.visibility</p:attrName>
                                        </p:attrNameLst>
                                      </p:cBhvr>
                                      <p:to>
                                        <p:strVal val="visible"/>
                                      </p:to>
                                    </p:set>
                                    <p:animEffect filter="randombar(horizontal)">
                                      <p:cBhvr>
                                        <p:cTn id="85" dur="400"/>
                                        <p:tgtEl>
                                          <p:spTgt spid="8"/>
                                        </p:tgtEl>
                                      </p:cBhvr>
                                    </p:animEffect>
                                  </p:childTnLst>
                                </p:cTn>
                              </p:par>
                              <p:par>
                                <p:cTn id="86" presetID="14" presetClass="entr" presetSubtype="10" fill="hold" grpId="0" nodeType="withEffect">
                                  <p:stCondLst>
                                    <p:cond delay="0"/>
                                  </p:stCondLst>
                                  <p:childTnLst>
                                    <p:set>
                                      <p:cBhvr>
                                        <p:cTn id="87" dur="1" fill="hold">
                                          <p:stCondLst>
                                            <p:cond delay="0"/>
                                          </p:stCondLst>
                                        </p:cTn>
                                        <p:tgtEl>
                                          <p:spTgt spid="9"/>
                                        </p:tgtEl>
                                        <p:attrNameLst>
                                          <p:attrName>style.visibility</p:attrName>
                                        </p:attrNameLst>
                                      </p:cBhvr>
                                      <p:to>
                                        <p:strVal val="visible"/>
                                      </p:to>
                                    </p:set>
                                    <p:animEffect filter="randombar(horizontal)">
                                      <p:cBhvr>
                                        <p:cTn id="88" dur="400"/>
                                        <p:tgtEl>
                                          <p:spTgt spid="9"/>
                                        </p:tgtEl>
                                      </p:cBhvr>
                                    </p:animEffect>
                                  </p:childTnLst>
                                </p:cTn>
                              </p:par>
                            </p:childTnLst>
                          </p:cTn>
                        </p:par>
                        <p:par>
                          <p:cTn id="89" fill="hold">
                            <p:stCondLst>
                              <p:cond delay="6000"/>
                            </p:stCondLst>
                            <p:childTnLst>
                              <p:par>
                                <p:cTn id="90" presetID="35" presetClass="entr" presetSubtype="0" fill="hold" nodeType="afterEffect">
                                  <p:stCondLst>
                                    <p:cond delay="0"/>
                                  </p:stCondLst>
                                  <p:childTnLst>
                                    <p:set>
                                      <p:cBhvr>
                                        <p:cTn id="91" dur="1" fill="hold">
                                          <p:stCondLst>
                                            <p:cond delay="0"/>
                                          </p:stCondLst>
                                        </p:cTn>
                                        <p:tgtEl>
                                          <p:spTgt spid="22550"/>
                                        </p:tgtEl>
                                        <p:attrNameLst>
                                          <p:attrName>style.visibility</p:attrName>
                                        </p:attrNameLst>
                                      </p:cBhvr>
                                      <p:to>
                                        <p:strVal val="visible"/>
                                      </p:to>
                                    </p:set>
                                    <p:animEffect filter="fade">
                                      <p:cBhvr>
                                        <p:cTn id="92" dur="750"/>
                                        <p:tgtEl>
                                          <p:spTgt spid="22550"/>
                                        </p:tgtEl>
                                      </p:cBhvr>
                                    </p:animEffect>
                                    <p:anim calcmode="lin" valueType="num">
                                      <p:cBhvr>
                                        <p:cTn id="93" dur="750" fill="hold"/>
                                        <p:tgtEl>
                                          <p:spTgt spid="22550"/>
                                        </p:tgtEl>
                                        <p:attrNameLst>
                                          <p:attrName>style.rotation</p:attrName>
                                        </p:attrNameLst>
                                      </p:cBhvr>
                                      <p:tavLst>
                                        <p:tav tm="0">
                                          <p:val>
                                            <p:fltVal val="720"/>
                                          </p:val>
                                        </p:tav>
                                        <p:tav tm="100000">
                                          <p:val>
                                            <p:fltVal val="0"/>
                                          </p:val>
                                        </p:tav>
                                      </p:tavLst>
                                    </p:anim>
                                    <p:anim calcmode="lin" valueType="num">
                                      <p:cBhvr>
                                        <p:cTn id="94" dur="750" fill="hold"/>
                                        <p:tgtEl>
                                          <p:spTgt spid="22550"/>
                                        </p:tgtEl>
                                        <p:attrNameLst>
                                          <p:attrName>ppt_h</p:attrName>
                                        </p:attrNameLst>
                                      </p:cBhvr>
                                      <p:tavLst>
                                        <p:tav tm="0">
                                          <p:val>
                                            <p:fltVal val="0"/>
                                          </p:val>
                                        </p:tav>
                                        <p:tav tm="100000">
                                          <p:val>
                                            <p:strVal val="#ppt_h"/>
                                          </p:val>
                                        </p:tav>
                                      </p:tavLst>
                                    </p:anim>
                                    <p:anim calcmode="lin" valueType="num">
                                      <p:cBhvr>
                                        <p:cTn id="95" dur="750" fill="hold"/>
                                        <p:tgtEl>
                                          <p:spTgt spid="22550"/>
                                        </p:tgtEl>
                                        <p:attrNameLst>
                                          <p:attrName>ppt_w</p:attrName>
                                        </p:attrNameLst>
                                      </p:cBhvr>
                                      <p:tavLst>
                                        <p:tav tm="0">
                                          <p:val>
                                            <p:fltVal val="0"/>
                                          </p:val>
                                        </p:tav>
                                        <p:tav tm="100000">
                                          <p:val>
                                            <p:strVal val="#ppt_w"/>
                                          </p:val>
                                        </p:tav>
                                      </p:tavLst>
                                    </p:anim>
                                  </p:childTnLst>
                                </p:cTn>
                              </p:par>
                            </p:childTnLst>
                          </p:cTn>
                        </p:par>
                        <p:par>
                          <p:cTn id="96" fill="hold">
                            <p:stCondLst>
                              <p:cond delay="7000"/>
                            </p:stCondLst>
                            <p:childTnLst>
                              <p:par>
                                <p:cTn id="97" presetID="14" presetClass="entr" presetSubtype="10" fill="hold" grpId="0" nodeType="afterEffect">
                                  <p:stCondLst>
                                    <p:cond delay="0"/>
                                  </p:stCondLst>
                                  <p:childTnLst>
                                    <p:set>
                                      <p:cBhvr>
                                        <p:cTn id="98" dur="1" fill="hold">
                                          <p:stCondLst>
                                            <p:cond delay="0"/>
                                          </p:stCondLst>
                                        </p:cTn>
                                        <p:tgtEl>
                                          <p:spTgt spid="10"/>
                                        </p:tgtEl>
                                        <p:attrNameLst>
                                          <p:attrName>style.visibility</p:attrName>
                                        </p:attrNameLst>
                                      </p:cBhvr>
                                      <p:to>
                                        <p:strVal val="visible"/>
                                      </p:to>
                                    </p:set>
                                    <p:animEffect filter="randombar(horizontal)">
                                      <p:cBhvr>
                                        <p:cTn id="99" dur="400"/>
                                        <p:tgtEl>
                                          <p:spTgt spid="10"/>
                                        </p:tgtEl>
                                      </p:cBhvr>
                                    </p:animEffect>
                                  </p:childTnLst>
                                </p:cTn>
                              </p:par>
                              <p:par>
                                <p:cTn id="100" presetID="14" presetClass="entr" presetSubtype="10" fill="hold" grpId="0" nodeType="withEffect">
                                  <p:stCondLst>
                                    <p:cond delay="0"/>
                                  </p:stCondLst>
                                  <p:childTnLst>
                                    <p:set>
                                      <p:cBhvr>
                                        <p:cTn id="101" dur="1" fill="hold">
                                          <p:stCondLst>
                                            <p:cond delay="0"/>
                                          </p:stCondLst>
                                        </p:cTn>
                                        <p:tgtEl>
                                          <p:spTgt spid="11"/>
                                        </p:tgtEl>
                                        <p:attrNameLst>
                                          <p:attrName>style.visibility</p:attrName>
                                        </p:attrNameLst>
                                      </p:cBhvr>
                                      <p:to>
                                        <p:strVal val="visible"/>
                                      </p:to>
                                    </p:set>
                                    <p:animEffect filter="randombar(horizontal)">
                                      <p:cBhvr>
                                        <p:cTn id="102" dur="4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2537" grpId="0" bldLvl="0" animBg="1"/>
      <p:bldP spid="22538" grpId="0" bldLvl="0" animBg="1"/>
      <p:bldP spid="22539" grpId="0" bldLvl="0" animBg="1"/>
      <p:bldP spid="8" grpId="0" bldLvl="0"/>
      <p:bldP spid="9" grpId="0" bldLvl="0"/>
      <p:bldP spid="10" grpId="0" bldLvl="0"/>
      <p:bldP spid="11" grpId="0" bldLvl="0"/>
      <p:bldP spid="12" grpId="0" bldLvl="0"/>
      <p:bldP spid="13" grpId="0" bldLvl="0"/>
      <p:bldP spid="14" grpId="0" bldLvl="0"/>
      <p:bldP spid="15" grpId="0" bldLvl="0"/>
      <p:bldP spid="16" grpId="0" bldLvl="0"/>
      <p:bldP spid="17" grpId="0" bldLvl="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流程图: 手动输入 10"/>
          <p:cNvSpPr/>
          <p:nvPr/>
        </p:nvSpPr>
        <p:spPr>
          <a:xfrm rot="-5400000">
            <a:off x="8983345" y="-1102360"/>
            <a:ext cx="1062990" cy="5379085"/>
          </a:xfrm>
          <a:prstGeom prst="flowChartManualInput">
            <a:avLst/>
          </a:prstGeom>
          <a:solidFill>
            <a:srgbClr val="F2F2F2">
              <a:alpha val="29803"/>
            </a:srgbClr>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endParaRPr lang="zh-CN" altLang="zh-CN" sz="14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23" name="TextBox 59"/>
          <p:cNvSpPr/>
          <p:nvPr/>
        </p:nvSpPr>
        <p:spPr>
          <a:xfrm flipH="1">
            <a:off x="8093075" y="1264920"/>
            <a:ext cx="3313113" cy="64516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a:lnSpc>
                <a:spcPct val="100000"/>
              </a:lnSpc>
              <a:spcBef>
                <a:spcPct val="0"/>
              </a:spcBef>
              <a:buNone/>
            </a:pPr>
            <a:r>
              <a:rPr lang="zh-CN" altLang="en-US" sz="3600" b="1" dirty="0">
                <a:solidFill>
                  <a:schemeClr val="bg1"/>
                </a:solidFill>
                <a:latin typeface="微软雅黑" panose="020B0503020204020204" charset="-122"/>
                <a:ea typeface="微软雅黑" panose="020B0503020204020204" charset="-122"/>
                <a:sym typeface="方正兰亭黑_GBK" pitchFamily="2" charset="-122"/>
              </a:rPr>
              <a:t>目录 </a:t>
            </a:r>
            <a:r>
              <a:rPr lang="en-US" altLang="zh-CN" sz="3600" b="1" dirty="0">
                <a:solidFill>
                  <a:schemeClr val="bg1"/>
                </a:solidFill>
                <a:latin typeface="微软雅黑" panose="020B0503020204020204" charset="-122"/>
                <a:ea typeface="微软雅黑" panose="020B0503020204020204" charset="-122"/>
                <a:sym typeface="方正兰亭黑_GBK" pitchFamily="2" charset="-122"/>
              </a:rPr>
              <a:t>/ </a:t>
            </a:r>
            <a:r>
              <a:rPr lang="en-US" altLang="zh-CN" sz="2400" b="1" dirty="0">
                <a:solidFill>
                  <a:schemeClr val="bg1"/>
                </a:solidFill>
                <a:latin typeface="微软雅黑" panose="020B0503020204020204" charset="-122"/>
                <a:ea typeface="微软雅黑" panose="020B0503020204020204" charset="-122"/>
                <a:sym typeface="方正兰亭黑_GBK" pitchFamily="2" charset="-122"/>
              </a:rPr>
              <a:t>CONTENTS</a:t>
            </a:r>
          </a:p>
        </p:txBody>
      </p:sp>
      <p:sp>
        <p:nvSpPr>
          <p:cNvPr id="5124" name="矩形 99"/>
          <p:cNvSpPr/>
          <p:nvPr/>
        </p:nvSpPr>
        <p:spPr>
          <a:xfrm>
            <a:off x="3253740" y="3518535"/>
            <a:ext cx="1368425" cy="17463"/>
          </a:xfrm>
          <a:prstGeom prst="rect">
            <a:avLst/>
          </a:prstGeom>
          <a:solidFill>
            <a:schemeClr val="bg1"/>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endParaRPr lang="zh-CN" altLang="zh-CN" sz="18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31" name="矩形 107"/>
          <p:cNvSpPr/>
          <p:nvPr/>
        </p:nvSpPr>
        <p:spPr>
          <a:xfrm>
            <a:off x="5393690" y="3518535"/>
            <a:ext cx="1366838" cy="17463"/>
          </a:xfrm>
          <a:prstGeom prst="rect">
            <a:avLst/>
          </a:prstGeom>
          <a:solidFill>
            <a:schemeClr val="bg1"/>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endParaRPr lang="zh-CN" altLang="zh-CN" sz="18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32" name="矩形 108"/>
          <p:cNvSpPr/>
          <p:nvPr/>
        </p:nvSpPr>
        <p:spPr>
          <a:xfrm>
            <a:off x="7555865" y="3518535"/>
            <a:ext cx="1368425" cy="17463"/>
          </a:xfrm>
          <a:prstGeom prst="rect">
            <a:avLst/>
          </a:prstGeom>
          <a:solidFill>
            <a:schemeClr val="bg1"/>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endParaRPr lang="zh-CN" altLang="zh-CN" sz="18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33" name="矩形 109"/>
          <p:cNvSpPr/>
          <p:nvPr/>
        </p:nvSpPr>
        <p:spPr>
          <a:xfrm>
            <a:off x="9695815" y="3518535"/>
            <a:ext cx="1368425" cy="17463"/>
          </a:xfrm>
          <a:prstGeom prst="rect">
            <a:avLst/>
          </a:prstGeom>
          <a:solidFill>
            <a:schemeClr val="bg1"/>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endParaRPr lang="zh-CN" altLang="zh-CN" sz="18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5135" name="组合 125"/>
          <p:cNvGrpSpPr/>
          <p:nvPr/>
        </p:nvGrpSpPr>
        <p:grpSpPr>
          <a:xfrm>
            <a:off x="6757353" y="3134360"/>
            <a:ext cx="784225" cy="784225"/>
            <a:chOff x="0" y="0"/>
            <a:chExt cx="784512" cy="784512"/>
          </a:xfrm>
        </p:grpSpPr>
        <p:sp>
          <p:nvSpPr>
            <p:cNvPr id="5149" name="椭圆 134"/>
            <p:cNvSpPr/>
            <p:nvPr/>
          </p:nvSpPr>
          <p:spPr>
            <a:xfrm>
              <a:off x="0" y="0"/>
              <a:ext cx="784512" cy="784512"/>
            </a:xfrm>
            <a:prstGeom prst="ellipse">
              <a:avLst/>
            </a:prstGeom>
            <a:solidFill>
              <a:schemeClr val="bg1">
                <a:alpha val="30000"/>
              </a:schemeClr>
            </a:solidFill>
            <a:ln w="12700" cap="flat" cmpd="sng">
              <a:solidFill>
                <a:schemeClr val="bg1"/>
              </a:solidFill>
              <a:prstDash val="solid"/>
              <a:bevel/>
              <a:headEnd type="none" w="med" len="med"/>
              <a:tailEnd type="none" w="med" len="med"/>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endParaRPr lang="zh-CN" altLang="zh-CN" sz="14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50" name="Freeform 129"/>
            <p:cNvSpPr>
              <a:spLocks noChangeAspect="1" noEditPoints="1"/>
            </p:cNvSpPr>
            <p:nvPr/>
          </p:nvSpPr>
          <p:spPr>
            <a:xfrm>
              <a:off x="135246" y="135246"/>
              <a:ext cx="514020" cy="514020"/>
            </a:xfrm>
            <a:custGeom>
              <a:avLst/>
              <a:gdLst>
                <a:gd name="txL" fmla="*/ 0 w 97"/>
                <a:gd name="txT" fmla="*/ 0 h 97"/>
                <a:gd name="txR" fmla="*/ 97 w 97"/>
                <a:gd name="txB" fmla="*/ 97 h 97"/>
              </a:gdLst>
              <a:ahLst/>
              <a:cxnLst>
                <a:cxn ang="0">
                  <a:pos x="1347898219" y="0"/>
                </a:cxn>
                <a:cxn ang="0">
                  <a:pos x="1404064177" y="0"/>
                </a:cxn>
                <a:cxn ang="0">
                  <a:pos x="1488305166" y="758195398"/>
                </a:cxn>
                <a:cxn ang="0">
                  <a:pos x="1375983847" y="926682675"/>
                </a:cxn>
                <a:cxn ang="0">
                  <a:pos x="1375983847" y="954763005"/>
                </a:cxn>
                <a:cxn ang="0">
                  <a:pos x="1039003994" y="1123250282"/>
                </a:cxn>
                <a:cxn ang="0">
                  <a:pos x="645868780" y="1291737559"/>
                </a:cxn>
                <a:cxn ang="0">
                  <a:pos x="505461832" y="1207496570"/>
                </a:cxn>
                <a:cxn ang="0">
                  <a:pos x="365054884" y="1263657229"/>
                </a:cxn>
                <a:cxn ang="0">
                  <a:pos x="28080330" y="1067089622"/>
                </a:cxn>
                <a:cxn ang="0">
                  <a:pos x="1347898219" y="0"/>
                </a:cxn>
                <a:cxn ang="0">
                  <a:pos x="1600631784" y="28080330"/>
                </a:cxn>
                <a:cxn ang="0">
                  <a:pos x="2147483647" y="336974555"/>
                </a:cxn>
                <a:cxn ang="0">
                  <a:pos x="1712958402" y="758195398"/>
                </a:cxn>
                <a:cxn ang="0">
                  <a:pos x="1684878072" y="730115068"/>
                </a:cxn>
                <a:cxn ang="0">
                  <a:pos x="1600631784" y="28080330"/>
                </a:cxn>
                <a:cxn ang="0">
                  <a:pos x="2147483647" y="477381502"/>
                </a:cxn>
                <a:cxn ang="0">
                  <a:pos x="1825279721" y="926682675"/>
                </a:cxn>
                <a:cxn ang="0">
                  <a:pos x="1825279721" y="926682675"/>
                </a:cxn>
                <a:cxn ang="0">
                  <a:pos x="1656792444" y="1123250282"/>
                </a:cxn>
                <a:cxn ang="0">
                  <a:pos x="1656792444" y="1263657229"/>
                </a:cxn>
                <a:cxn ang="0">
                  <a:pos x="1600631784" y="1769119061"/>
                </a:cxn>
                <a:cxn ang="0">
                  <a:pos x="1684878072" y="1909526009"/>
                </a:cxn>
                <a:cxn ang="0">
                  <a:pos x="2147483647" y="2106093616"/>
                </a:cxn>
                <a:cxn ang="0">
                  <a:pos x="2147483647" y="1347898219"/>
                </a:cxn>
                <a:cxn ang="0">
                  <a:pos x="2147483647" y="477381502"/>
                </a:cxn>
                <a:cxn ang="0">
                  <a:pos x="2147483647" y="2147483647"/>
                </a:cxn>
                <a:cxn ang="0">
                  <a:pos x="1375983847" y="2147483647"/>
                </a:cxn>
                <a:cxn ang="0">
                  <a:pos x="1516385496" y="2147483647"/>
                </a:cxn>
                <a:cxn ang="0">
                  <a:pos x="1628712114" y="2078013286"/>
                </a:cxn>
                <a:cxn ang="0">
                  <a:pos x="2147483647" y="2147483647"/>
                </a:cxn>
                <a:cxn ang="0">
                  <a:pos x="1179410941" y="2147483647"/>
                </a:cxn>
                <a:cxn ang="0">
                  <a:pos x="28080330" y="1684878072"/>
                </a:cxn>
                <a:cxn ang="0">
                  <a:pos x="336974555" y="1600631784"/>
                </a:cxn>
                <a:cxn ang="0">
                  <a:pos x="505461832" y="1656792444"/>
                </a:cxn>
                <a:cxn ang="0">
                  <a:pos x="589708120" y="1628712114"/>
                </a:cxn>
                <a:cxn ang="0">
                  <a:pos x="1263657229" y="1965686668"/>
                </a:cxn>
                <a:cxn ang="0">
                  <a:pos x="1347898219" y="2106093616"/>
                </a:cxn>
                <a:cxn ang="0">
                  <a:pos x="1179410941" y="2147483647"/>
                </a:cxn>
                <a:cxn ang="0">
                  <a:pos x="0" y="1488305166"/>
                </a:cxn>
                <a:cxn ang="0">
                  <a:pos x="224647937" y="1432144507"/>
                </a:cxn>
                <a:cxn ang="0">
                  <a:pos x="0" y="1263657229"/>
                </a:cxn>
                <a:cxn ang="0">
                  <a:pos x="0" y="1347898219"/>
                </a:cxn>
                <a:cxn ang="0">
                  <a:pos x="0" y="1488305166"/>
                </a:cxn>
                <a:cxn ang="0">
                  <a:pos x="1460224836" y="1123250282"/>
                </a:cxn>
                <a:cxn ang="0">
                  <a:pos x="1123250282" y="1291737559"/>
                </a:cxn>
                <a:cxn ang="0">
                  <a:pos x="702029439" y="1460224836"/>
                </a:cxn>
                <a:cxn ang="0">
                  <a:pos x="702029439" y="1460224836"/>
                </a:cxn>
                <a:cxn ang="0">
                  <a:pos x="1347898219" y="1769119061"/>
                </a:cxn>
                <a:cxn ang="0">
                  <a:pos x="1404064177" y="1741038732"/>
                </a:cxn>
                <a:cxn ang="0">
                  <a:pos x="1460224836" y="1235576900"/>
                </a:cxn>
                <a:cxn ang="0">
                  <a:pos x="1460224836" y="1123250282"/>
                </a:cxn>
              </a:cxnLst>
              <a:rect l="txL" t="txT" r="txR" b="txB"/>
              <a:pathLst>
                <a:path w="97" h="97">
                  <a:moveTo>
                    <a:pt x="48" y="0"/>
                  </a:moveTo>
                  <a:cubicBezTo>
                    <a:pt x="49" y="0"/>
                    <a:pt x="50" y="0"/>
                    <a:pt x="50" y="0"/>
                  </a:cubicBezTo>
                  <a:cubicBezTo>
                    <a:pt x="52" y="9"/>
                    <a:pt x="53" y="18"/>
                    <a:pt x="53" y="27"/>
                  </a:cubicBezTo>
                  <a:cubicBezTo>
                    <a:pt x="51" y="28"/>
                    <a:pt x="49" y="30"/>
                    <a:pt x="49" y="33"/>
                  </a:cubicBezTo>
                  <a:cubicBezTo>
                    <a:pt x="49" y="33"/>
                    <a:pt x="49" y="34"/>
                    <a:pt x="49" y="34"/>
                  </a:cubicBezTo>
                  <a:cubicBezTo>
                    <a:pt x="45" y="36"/>
                    <a:pt x="41" y="38"/>
                    <a:pt x="37" y="40"/>
                  </a:cubicBezTo>
                  <a:cubicBezTo>
                    <a:pt x="33" y="42"/>
                    <a:pt x="28" y="44"/>
                    <a:pt x="23" y="46"/>
                  </a:cubicBezTo>
                  <a:cubicBezTo>
                    <a:pt x="22" y="44"/>
                    <a:pt x="20" y="43"/>
                    <a:pt x="18" y="43"/>
                  </a:cubicBezTo>
                  <a:cubicBezTo>
                    <a:pt x="16" y="43"/>
                    <a:pt x="14" y="44"/>
                    <a:pt x="13" y="45"/>
                  </a:cubicBezTo>
                  <a:cubicBezTo>
                    <a:pt x="9" y="43"/>
                    <a:pt x="5" y="40"/>
                    <a:pt x="1" y="38"/>
                  </a:cubicBezTo>
                  <a:cubicBezTo>
                    <a:pt x="6" y="16"/>
                    <a:pt x="25" y="0"/>
                    <a:pt x="48" y="0"/>
                  </a:cubicBezTo>
                  <a:close/>
                  <a:moveTo>
                    <a:pt x="57" y="1"/>
                  </a:moveTo>
                  <a:cubicBezTo>
                    <a:pt x="66" y="2"/>
                    <a:pt x="74" y="6"/>
                    <a:pt x="81" y="12"/>
                  </a:cubicBezTo>
                  <a:cubicBezTo>
                    <a:pt x="75" y="17"/>
                    <a:pt x="68" y="22"/>
                    <a:pt x="61" y="27"/>
                  </a:cubicBezTo>
                  <a:cubicBezTo>
                    <a:pt x="61" y="26"/>
                    <a:pt x="60" y="26"/>
                    <a:pt x="60" y="26"/>
                  </a:cubicBezTo>
                  <a:cubicBezTo>
                    <a:pt x="60" y="17"/>
                    <a:pt x="59" y="9"/>
                    <a:pt x="57" y="1"/>
                  </a:cubicBezTo>
                  <a:close/>
                  <a:moveTo>
                    <a:pt x="86" y="17"/>
                  </a:moveTo>
                  <a:cubicBezTo>
                    <a:pt x="79" y="23"/>
                    <a:pt x="72" y="28"/>
                    <a:pt x="65" y="33"/>
                  </a:cubicBezTo>
                  <a:cubicBezTo>
                    <a:pt x="65" y="33"/>
                    <a:pt x="65" y="33"/>
                    <a:pt x="65" y="33"/>
                  </a:cubicBezTo>
                  <a:cubicBezTo>
                    <a:pt x="65" y="36"/>
                    <a:pt x="62" y="39"/>
                    <a:pt x="59" y="40"/>
                  </a:cubicBezTo>
                  <a:cubicBezTo>
                    <a:pt x="59" y="42"/>
                    <a:pt x="59" y="43"/>
                    <a:pt x="59" y="45"/>
                  </a:cubicBezTo>
                  <a:cubicBezTo>
                    <a:pt x="59" y="51"/>
                    <a:pt x="58" y="57"/>
                    <a:pt x="57" y="63"/>
                  </a:cubicBezTo>
                  <a:cubicBezTo>
                    <a:pt x="59" y="64"/>
                    <a:pt x="60" y="66"/>
                    <a:pt x="60" y="68"/>
                  </a:cubicBezTo>
                  <a:cubicBezTo>
                    <a:pt x="70" y="71"/>
                    <a:pt x="80" y="73"/>
                    <a:pt x="89" y="75"/>
                  </a:cubicBezTo>
                  <a:cubicBezTo>
                    <a:pt x="94" y="67"/>
                    <a:pt x="97" y="58"/>
                    <a:pt x="97" y="48"/>
                  </a:cubicBezTo>
                  <a:cubicBezTo>
                    <a:pt x="97" y="36"/>
                    <a:pt x="93" y="25"/>
                    <a:pt x="86" y="17"/>
                  </a:cubicBezTo>
                  <a:close/>
                  <a:moveTo>
                    <a:pt x="85" y="81"/>
                  </a:moveTo>
                  <a:cubicBezTo>
                    <a:pt x="76" y="91"/>
                    <a:pt x="63" y="97"/>
                    <a:pt x="49" y="97"/>
                  </a:cubicBezTo>
                  <a:cubicBezTo>
                    <a:pt x="51" y="90"/>
                    <a:pt x="53" y="83"/>
                    <a:pt x="54" y="77"/>
                  </a:cubicBezTo>
                  <a:cubicBezTo>
                    <a:pt x="56" y="76"/>
                    <a:pt x="57" y="75"/>
                    <a:pt x="58" y="74"/>
                  </a:cubicBezTo>
                  <a:cubicBezTo>
                    <a:pt x="67" y="77"/>
                    <a:pt x="76" y="79"/>
                    <a:pt x="85" y="81"/>
                  </a:cubicBezTo>
                  <a:close/>
                  <a:moveTo>
                    <a:pt x="42" y="97"/>
                  </a:moveTo>
                  <a:cubicBezTo>
                    <a:pt x="22" y="94"/>
                    <a:pt x="6" y="79"/>
                    <a:pt x="1" y="60"/>
                  </a:cubicBezTo>
                  <a:cubicBezTo>
                    <a:pt x="5" y="59"/>
                    <a:pt x="9" y="58"/>
                    <a:pt x="12" y="57"/>
                  </a:cubicBezTo>
                  <a:cubicBezTo>
                    <a:pt x="14" y="58"/>
                    <a:pt x="16" y="59"/>
                    <a:pt x="18" y="59"/>
                  </a:cubicBezTo>
                  <a:cubicBezTo>
                    <a:pt x="19" y="59"/>
                    <a:pt x="20" y="58"/>
                    <a:pt x="21" y="58"/>
                  </a:cubicBezTo>
                  <a:cubicBezTo>
                    <a:pt x="29" y="62"/>
                    <a:pt x="37" y="66"/>
                    <a:pt x="45" y="70"/>
                  </a:cubicBezTo>
                  <a:cubicBezTo>
                    <a:pt x="45" y="72"/>
                    <a:pt x="46" y="73"/>
                    <a:pt x="48" y="75"/>
                  </a:cubicBezTo>
                  <a:cubicBezTo>
                    <a:pt x="46" y="82"/>
                    <a:pt x="44" y="89"/>
                    <a:pt x="42" y="97"/>
                  </a:cubicBezTo>
                  <a:close/>
                  <a:moveTo>
                    <a:pt x="0" y="53"/>
                  </a:moveTo>
                  <a:cubicBezTo>
                    <a:pt x="3" y="52"/>
                    <a:pt x="5" y="51"/>
                    <a:pt x="8" y="51"/>
                  </a:cubicBezTo>
                  <a:cubicBezTo>
                    <a:pt x="5" y="49"/>
                    <a:pt x="3" y="47"/>
                    <a:pt x="0" y="45"/>
                  </a:cubicBezTo>
                  <a:cubicBezTo>
                    <a:pt x="0" y="46"/>
                    <a:pt x="0" y="47"/>
                    <a:pt x="0" y="48"/>
                  </a:cubicBezTo>
                  <a:cubicBezTo>
                    <a:pt x="0" y="50"/>
                    <a:pt x="0" y="51"/>
                    <a:pt x="0" y="53"/>
                  </a:cubicBezTo>
                  <a:close/>
                  <a:moveTo>
                    <a:pt x="52" y="40"/>
                  </a:moveTo>
                  <a:cubicBezTo>
                    <a:pt x="48" y="42"/>
                    <a:pt x="44" y="44"/>
                    <a:pt x="40" y="46"/>
                  </a:cubicBezTo>
                  <a:cubicBezTo>
                    <a:pt x="35" y="48"/>
                    <a:pt x="30" y="50"/>
                    <a:pt x="25" y="52"/>
                  </a:cubicBezTo>
                  <a:cubicBezTo>
                    <a:pt x="25" y="52"/>
                    <a:pt x="25" y="52"/>
                    <a:pt x="25" y="52"/>
                  </a:cubicBezTo>
                  <a:cubicBezTo>
                    <a:pt x="33" y="56"/>
                    <a:pt x="40" y="60"/>
                    <a:pt x="48" y="63"/>
                  </a:cubicBezTo>
                  <a:cubicBezTo>
                    <a:pt x="48" y="63"/>
                    <a:pt x="49" y="62"/>
                    <a:pt x="50" y="62"/>
                  </a:cubicBezTo>
                  <a:cubicBezTo>
                    <a:pt x="51" y="56"/>
                    <a:pt x="52" y="50"/>
                    <a:pt x="52" y="44"/>
                  </a:cubicBezTo>
                  <a:cubicBezTo>
                    <a:pt x="52" y="43"/>
                    <a:pt x="52" y="42"/>
                    <a:pt x="52" y="40"/>
                  </a:cubicBezTo>
                  <a:close/>
                </a:path>
              </a:pathLst>
            </a:custGeom>
            <a:solidFill>
              <a:schemeClr val="bg1">
                <a:alpha val="100000"/>
              </a:schemeClr>
            </a:solidFill>
            <a:ln w="9525">
              <a:noFill/>
            </a:ln>
          </p:spPr>
          <p:txBody>
            <a:bodyPr/>
            <a:lstStyle/>
            <a:p>
              <a:endParaRPr lang="zh-CN" altLang="en-US"/>
            </a:p>
          </p:txBody>
        </p:sp>
      </p:grpSp>
      <p:grpSp>
        <p:nvGrpSpPr>
          <p:cNvPr id="5138" name="组合 144"/>
          <p:cNvGrpSpPr/>
          <p:nvPr/>
        </p:nvGrpSpPr>
        <p:grpSpPr>
          <a:xfrm>
            <a:off x="8900478" y="3134360"/>
            <a:ext cx="784225" cy="784225"/>
            <a:chOff x="0" y="0"/>
            <a:chExt cx="784512" cy="784512"/>
          </a:xfrm>
        </p:grpSpPr>
        <p:sp>
          <p:nvSpPr>
            <p:cNvPr id="5147" name="椭圆 145"/>
            <p:cNvSpPr/>
            <p:nvPr/>
          </p:nvSpPr>
          <p:spPr>
            <a:xfrm>
              <a:off x="0" y="0"/>
              <a:ext cx="784512" cy="784512"/>
            </a:xfrm>
            <a:prstGeom prst="ellipse">
              <a:avLst/>
            </a:prstGeom>
            <a:solidFill>
              <a:schemeClr val="bg1">
                <a:alpha val="30000"/>
              </a:schemeClr>
            </a:solidFill>
            <a:ln w="12700" cap="flat" cmpd="sng">
              <a:solidFill>
                <a:schemeClr val="bg1"/>
              </a:solidFill>
              <a:prstDash val="solid"/>
              <a:bevel/>
              <a:headEnd type="none" w="med" len="med"/>
              <a:tailEnd type="none" w="med" len="med"/>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endParaRPr lang="zh-CN" altLang="zh-CN" sz="14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48" name="任意多边形 146"/>
            <p:cNvSpPr/>
            <p:nvPr/>
          </p:nvSpPr>
          <p:spPr>
            <a:xfrm>
              <a:off x="105574" y="174618"/>
              <a:ext cx="550505" cy="412416"/>
            </a:xfrm>
            <a:custGeom>
              <a:avLst/>
              <a:gdLst>
                <a:gd name="txL" fmla="*/ 0 w 574972"/>
                <a:gd name="txT" fmla="*/ 0 h 399845"/>
                <a:gd name="txR" fmla="*/ 574972 w 574972"/>
                <a:gd name="txB" fmla="*/ 399845 h 399845"/>
              </a:gdLst>
              <a:ahLst/>
              <a:cxnLst>
                <a:cxn ang="0">
                  <a:pos x="146433" y="412415"/>
                </a:cxn>
                <a:cxn ang="0">
                  <a:pos x="58623" y="410737"/>
                </a:cxn>
                <a:cxn ang="0">
                  <a:pos x="116607" y="357278"/>
                </a:cxn>
                <a:cxn ang="0">
                  <a:pos x="141142" y="338770"/>
                </a:cxn>
                <a:cxn ang="0">
                  <a:pos x="259354" y="226598"/>
                </a:cxn>
                <a:cxn ang="0">
                  <a:pos x="171544" y="412416"/>
                </a:cxn>
                <a:cxn ang="0">
                  <a:pos x="177596" y="300557"/>
                </a:cxn>
                <a:cxn ang="0">
                  <a:pos x="216629" y="267385"/>
                </a:cxn>
                <a:cxn ang="0">
                  <a:pos x="252317" y="233015"/>
                </a:cxn>
                <a:cxn ang="0">
                  <a:pos x="284465" y="216013"/>
                </a:cxn>
                <a:cxn ang="0">
                  <a:pos x="296577" y="230371"/>
                </a:cxn>
                <a:cxn ang="0">
                  <a:pos x="327803" y="264742"/>
                </a:cxn>
                <a:cxn ang="0">
                  <a:pos x="354569" y="272673"/>
                </a:cxn>
                <a:cxn ang="0">
                  <a:pos x="372275" y="256733"/>
                </a:cxn>
                <a:cxn ang="0">
                  <a:pos x="284465" y="412415"/>
                </a:cxn>
                <a:cxn ang="0">
                  <a:pos x="485197" y="143752"/>
                </a:cxn>
                <a:cxn ang="0">
                  <a:pos x="397386" y="412415"/>
                </a:cxn>
                <a:cxn ang="0">
                  <a:pos x="400572" y="226074"/>
                </a:cxn>
                <a:cxn ang="0">
                  <a:pos x="438978" y="190711"/>
                </a:cxn>
                <a:cxn ang="0">
                  <a:pos x="485197" y="143752"/>
                </a:cxn>
                <a:cxn ang="0">
                  <a:pos x="510356" y="0"/>
                </a:cxn>
                <a:cxn ang="0">
                  <a:pos x="543813" y="5288"/>
                </a:cxn>
                <a:cxn ang="0">
                  <a:pos x="550505" y="121620"/>
                </a:cxn>
                <a:cxn ang="0">
                  <a:pos x="512587" y="121620"/>
                </a:cxn>
                <a:cxn ang="0">
                  <a:pos x="510356" y="71385"/>
                </a:cxn>
                <a:cxn ang="0">
                  <a:pos x="418908" y="161278"/>
                </a:cxn>
                <a:cxn ang="0">
                  <a:pos x="367607" y="208869"/>
                </a:cxn>
                <a:cxn ang="0">
                  <a:pos x="334150" y="214157"/>
                </a:cxn>
                <a:cxn ang="0">
                  <a:pos x="322997" y="200937"/>
                </a:cxn>
                <a:cxn ang="0">
                  <a:pos x="280619" y="150703"/>
                </a:cxn>
                <a:cxn ang="0">
                  <a:pos x="229318" y="198293"/>
                </a:cxn>
                <a:cxn ang="0">
                  <a:pos x="207013" y="216800"/>
                </a:cxn>
                <a:cxn ang="0">
                  <a:pos x="133408" y="282898"/>
                </a:cxn>
                <a:cxn ang="0">
                  <a:pos x="30806" y="375436"/>
                </a:cxn>
                <a:cxn ang="0">
                  <a:pos x="4040" y="370148"/>
                </a:cxn>
                <a:cxn ang="0">
                  <a:pos x="17423" y="327844"/>
                </a:cxn>
                <a:cxn ang="0">
                  <a:pos x="133408" y="227376"/>
                </a:cxn>
                <a:cxn ang="0">
                  <a:pos x="207013" y="161278"/>
                </a:cxn>
                <a:cxn ang="0">
                  <a:pos x="229318" y="142771"/>
                </a:cxn>
                <a:cxn ang="0">
                  <a:pos x="271697" y="103112"/>
                </a:cxn>
                <a:cxn ang="0">
                  <a:pos x="300693" y="111044"/>
                </a:cxn>
                <a:cxn ang="0">
                  <a:pos x="331919" y="145414"/>
                </a:cxn>
                <a:cxn ang="0">
                  <a:pos x="367607" y="150703"/>
                </a:cxn>
                <a:cxn ang="0">
                  <a:pos x="418908" y="103112"/>
                </a:cxn>
                <a:cxn ang="0">
                  <a:pos x="476899" y="44946"/>
                </a:cxn>
                <a:cxn ang="0">
                  <a:pos x="443442" y="44946"/>
                </a:cxn>
                <a:cxn ang="0">
                  <a:pos x="423369" y="21151"/>
                </a:cxn>
                <a:cxn ang="0">
                  <a:pos x="436752" y="2644"/>
                </a:cxn>
              </a:cxnLst>
              <a:rect l="txL" t="txT" r="txR" b="txB"/>
              <a:pathLst>
                <a:path w="574972" h="399845">
                  <a:moveTo>
                    <a:pt x="152941" y="323694"/>
                  </a:moveTo>
                  <a:lnTo>
                    <a:pt x="152941" y="399844"/>
                  </a:lnTo>
                  <a:lnTo>
                    <a:pt x="61228" y="399844"/>
                  </a:lnTo>
                  <a:lnTo>
                    <a:pt x="61228" y="398217"/>
                  </a:lnTo>
                  <a:lnTo>
                    <a:pt x="65606" y="394470"/>
                  </a:lnTo>
                  <a:cubicBezTo>
                    <a:pt x="121790" y="346388"/>
                    <a:pt x="121790" y="346388"/>
                    <a:pt x="121790" y="346388"/>
                  </a:cubicBezTo>
                  <a:cubicBezTo>
                    <a:pt x="145086" y="328444"/>
                    <a:pt x="145086" y="328444"/>
                    <a:pt x="145086" y="328444"/>
                  </a:cubicBezTo>
                  <a:cubicBezTo>
                    <a:pt x="147415" y="328444"/>
                    <a:pt x="147415" y="328444"/>
                    <a:pt x="147415" y="328444"/>
                  </a:cubicBezTo>
                  <a:lnTo>
                    <a:pt x="152941" y="323694"/>
                  </a:lnTo>
                  <a:close/>
                  <a:moveTo>
                    <a:pt x="270881" y="219691"/>
                  </a:moveTo>
                  <a:lnTo>
                    <a:pt x="270881" y="399845"/>
                  </a:lnTo>
                  <a:lnTo>
                    <a:pt x="179168" y="399845"/>
                  </a:lnTo>
                  <a:lnTo>
                    <a:pt x="179168" y="296830"/>
                  </a:lnTo>
                  <a:lnTo>
                    <a:pt x="185489" y="291396"/>
                  </a:lnTo>
                  <a:cubicBezTo>
                    <a:pt x="216939" y="264361"/>
                    <a:pt x="216939" y="264361"/>
                    <a:pt x="216939" y="264361"/>
                  </a:cubicBezTo>
                  <a:cubicBezTo>
                    <a:pt x="226257" y="259235"/>
                    <a:pt x="226257" y="259235"/>
                    <a:pt x="226257" y="259235"/>
                  </a:cubicBezTo>
                  <a:cubicBezTo>
                    <a:pt x="240235" y="246418"/>
                    <a:pt x="240235" y="246418"/>
                    <a:pt x="240235" y="246418"/>
                  </a:cubicBezTo>
                  <a:cubicBezTo>
                    <a:pt x="263531" y="225912"/>
                    <a:pt x="263531" y="225912"/>
                    <a:pt x="263531" y="225912"/>
                  </a:cubicBezTo>
                  <a:lnTo>
                    <a:pt x="270881" y="219691"/>
                  </a:lnTo>
                  <a:close/>
                  <a:moveTo>
                    <a:pt x="297108" y="209429"/>
                  </a:moveTo>
                  <a:lnTo>
                    <a:pt x="300913" y="213616"/>
                  </a:lnTo>
                  <a:cubicBezTo>
                    <a:pt x="309758" y="223349"/>
                    <a:pt x="309758" y="223349"/>
                    <a:pt x="309758" y="223349"/>
                  </a:cubicBezTo>
                  <a:cubicBezTo>
                    <a:pt x="333054" y="248982"/>
                    <a:pt x="333054" y="248982"/>
                    <a:pt x="333054" y="248982"/>
                  </a:cubicBezTo>
                  <a:cubicBezTo>
                    <a:pt x="342372" y="256672"/>
                    <a:pt x="342372" y="256672"/>
                    <a:pt x="342372" y="256672"/>
                  </a:cubicBezTo>
                  <a:cubicBezTo>
                    <a:pt x="344702" y="261799"/>
                    <a:pt x="344702" y="261799"/>
                    <a:pt x="344702" y="261799"/>
                  </a:cubicBezTo>
                  <a:cubicBezTo>
                    <a:pt x="351691" y="269489"/>
                    <a:pt x="363339" y="269489"/>
                    <a:pt x="370328" y="264362"/>
                  </a:cubicBezTo>
                  <a:cubicBezTo>
                    <a:pt x="379646" y="256672"/>
                    <a:pt x="379646" y="256672"/>
                    <a:pt x="379646" y="256672"/>
                  </a:cubicBezTo>
                  <a:lnTo>
                    <a:pt x="388821" y="248907"/>
                  </a:lnTo>
                  <a:lnTo>
                    <a:pt x="388821" y="399844"/>
                  </a:lnTo>
                  <a:lnTo>
                    <a:pt x="297108" y="399844"/>
                  </a:lnTo>
                  <a:lnTo>
                    <a:pt x="297108" y="209429"/>
                  </a:lnTo>
                  <a:close/>
                  <a:moveTo>
                    <a:pt x="506761" y="139370"/>
                  </a:moveTo>
                  <a:lnTo>
                    <a:pt x="506761" y="399844"/>
                  </a:lnTo>
                  <a:lnTo>
                    <a:pt x="415048" y="399844"/>
                  </a:lnTo>
                  <a:lnTo>
                    <a:pt x="415048" y="222112"/>
                  </a:lnTo>
                  <a:lnTo>
                    <a:pt x="418375" y="219183"/>
                  </a:lnTo>
                  <a:cubicBezTo>
                    <a:pt x="428203" y="210532"/>
                    <a:pt x="428203" y="210532"/>
                    <a:pt x="428203" y="210532"/>
                  </a:cubicBezTo>
                  <a:cubicBezTo>
                    <a:pt x="458488" y="184898"/>
                    <a:pt x="458488" y="184898"/>
                    <a:pt x="458488" y="184898"/>
                  </a:cubicBezTo>
                  <a:cubicBezTo>
                    <a:pt x="474795" y="169518"/>
                    <a:pt x="487025" y="157984"/>
                    <a:pt x="496198" y="149332"/>
                  </a:cubicBezTo>
                  <a:lnTo>
                    <a:pt x="506761" y="139370"/>
                  </a:lnTo>
                  <a:close/>
                  <a:moveTo>
                    <a:pt x="463151" y="0"/>
                  </a:moveTo>
                  <a:cubicBezTo>
                    <a:pt x="463151" y="0"/>
                    <a:pt x="463151" y="0"/>
                    <a:pt x="533039" y="0"/>
                  </a:cubicBezTo>
                  <a:cubicBezTo>
                    <a:pt x="533039" y="0"/>
                    <a:pt x="533039" y="0"/>
                    <a:pt x="554006" y="0"/>
                  </a:cubicBezTo>
                  <a:cubicBezTo>
                    <a:pt x="558665" y="0"/>
                    <a:pt x="563324" y="2563"/>
                    <a:pt x="567983" y="5127"/>
                  </a:cubicBezTo>
                  <a:cubicBezTo>
                    <a:pt x="572643" y="10253"/>
                    <a:pt x="574972" y="15380"/>
                    <a:pt x="574972" y="20506"/>
                  </a:cubicBezTo>
                  <a:lnTo>
                    <a:pt x="574972" y="117913"/>
                  </a:lnTo>
                  <a:cubicBezTo>
                    <a:pt x="574972" y="128166"/>
                    <a:pt x="565654" y="138419"/>
                    <a:pt x="554006" y="138419"/>
                  </a:cubicBezTo>
                  <a:cubicBezTo>
                    <a:pt x="542358" y="138419"/>
                    <a:pt x="535369" y="128166"/>
                    <a:pt x="535369" y="117913"/>
                  </a:cubicBezTo>
                  <a:cubicBezTo>
                    <a:pt x="535369" y="117913"/>
                    <a:pt x="535369" y="117913"/>
                    <a:pt x="535369" y="66646"/>
                  </a:cubicBezTo>
                  <a:cubicBezTo>
                    <a:pt x="535369" y="66646"/>
                    <a:pt x="535369" y="66646"/>
                    <a:pt x="533039" y="69209"/>
                  </a:cubicBezTo>
                  <a:cubicBezTo>
                    <a:pt x="533039" y="69209"/>
                    <a:pt x="533039" y="69209"/>
                    <a:pt x="467811" y="130729"/>
                  </a:cubicBezTo>
                  <a:cubicBezTo>
                    <a:pt x="467811" y="130729"/>
                    <a:pt x="467811" y="130729"/>
                    <a:pt x="437526" y="156362"/>
                  </a:cubicBezTo>
                  <a:cubicBezTo>
                    <a:pt x="437526" y="156362"/>
                    <a:pt x="437526" y="156362"/>
                    <a:pt x="414230" y="176869"/>
                  </a:cubicBezTo>
                  <a:cubicBezTo>
                    <a:pt x="414230" y="176869"/>
                    <a:pt x="414230" y="176869"/>
                    <a:pt x="383945" y="202502"/>
                  </a:cubicBezTo>
                  <a:cubicBezTo>
                    <a:pt x="383945" y="202502"/>
                    <a:pt x="383945" y="202502"/>
                    <a:pt x="374627" y="210192"/>
                  </a:cubicBezTo>
                  <a:cubicBezTo>
                    <a:pt x="367638" y="215319"/>
                    <a:pt x="355990" y="215319"/>
                    <a:pt x="349001" y="207629"/>
                  </a:cubicBezTo>
                  <a:cubicBezTo>
                    <a:pt x="349001" y="207629"/>
                    <a:pt x="349001" y="207629"/>
                    <a:pt x="346671" y="202502"/>
                  </a:cubicBezTo>
                  <a:cubicBezTo>
                    <a:pt x="346671" y="202502"/>
                    <a:pt x="346671" y="202502"/>
                    <a:pt x="337353" y="194812"/>
                  </a:cubicBezTo>
                  <a:cubicBezTo>
                    <a:pt x="337353" y="194812"/>
                    <a:pt x="337353" y="194812"/>
                    <a:pt x="314057" y="169179"/>
                  </a:cubicBezTo>
                  <a:cubicBezTo>
                    <a:pt x="314057" y="169179"/>
                    <a:pt x="314057" y="169179"/>
                    <a:pt x="293091" y="146109"/>
                  </a:cubicBezTo>
                  <a:cubicBezTo>
                    <a:pt x="293091" y="146109"/>
                    <a:pt x="293091" y="146109"/>
                    <a:pt x="262806" y="171742"/>
                  </a:cubicBezTo>
                  <a:cubicBezTo>
                    <a:pt x="262806" y="171742"/>
                    <a:pt x="262806" y="171742"/>
                    <a:pt x="239510" y="192249"/>
                  </a:cubicBezTo>
                  <a:cubicBezTo>
                    <a:pt x="239510" y="192249"/>
                    <a:pt x="239510" y="192249"/>
                    <a:pt x="225532" y="205065"/>
                  </a:cubicBezTo>
                  <a:cubicBezTo>
                    <a:pt x="225532" y="205065"/>
                    <a:pt x="225532" y="205065"/>
                    <a:pt x="216214" y="210192"/>
                  </a:cubicBezTo>
                  <a:cubicBezTo>
                    <a:pt x="216214" y="210192"/>
                    <a:pt x="216214" y="210192"/>
                    <a:pt x="141666" y="274275"/>
                  </a:cubicBezTo>
                  <a:cubicBezTo>
                    <a:pt x="141666" y="274275"/>
                    <a:pt x="141666" y="274275"/>
                    <a:pt x="139337" y="274275"/>
                  </a:cubicBezTo>
                  <a:cubicBezTo>
                    <a:pt x="139337" y="274275"/>
                    <a:pt x="139337" y="274275"/>
                    <a:pt x="116041" y="292218"/>
                  </a:cubicBezTo>
                  <a:cubicBezTo>
                    <a:pt x="116041" y="292218"/>
                    <a:pt x="116041" y="292218"/>
                    <a:pt x="32175" y="363992"/>
                  </a:cubicBezTo>
                  <a:cubicBezTo>
                    <a:pt x="29845" y="366555"/>
                    <a:pt x="25186" y="366555"/>
                    <a:pt x="22856" y="366555"/>
                  </a:cubicBezTo>
                  <a:cubicBezTo>
                    <a:pt x="15868" y="369118"/>
                    <a:pt x="8879" y="366555"/>
                    <a:pt x="4220" y="358865"/>
                  </a:cubicBezTo>
                  <a:cubicBezTo>
                    <a:pt x="-2769" y="348612"/>
                    <a:pt x="-440" y="335795"/>
                    <a:pt x="6549" y="328105"/>
                  </a:cubicBezTo>
                  <a:cubicBezTo>
                    <a:pt x="6549" y="328105"/>
                    <a:pt x="6549" y="328105"/>
                    <a:pt x="18197" y="317851"/>
                  </a:cubicBezTo>
                  <a:cubicBezTo>
                    <a:pt x="18197" y="317851"/>
                    <a:pt x="18197" y="317851"/>
                    <a:pt x="116041" y="238389"/>
                  </a:cubicBezTo>
                  <a:cubicBezTo>
                    <a:pt x="116041" y="238389"/>
                    <a:pt x="116041" y="238389"/>
                    <a:pt x="139337" y="220445"/>
                  </a:cubicBezTo>
                  <a:cubicBezTo>
                    <a:pt x="139337" y="220445"/>
                    <a:pt x="139337" y="220445"/>
                    <a:pt x="141666" y="217882"/>
                  </a:cubicBezTo>
                  <a:cubicBezTo>
                    <a:pt x="141666" y="217882"/>
                    <a:pt x="141666" y="217882"/>
                    <a:pt x="216214" y="156362"/>
                  </a:cubicBezTo>
                  <a:cubicBezTo>
                    <a:pt x="216214" y="156362"/>
                    <a:pt x="216214" y="156362"/>
                    <a:pt x="223203" y="148672"/>
                  </a:cubicBezTo>
                  <a:cubicBezTo>
                    <a:pt x="223203" y="148672"/>
                    <a:pt x="223203" y="148672"/>
                    <a:pt x="239510" y="138419"/>
                  </a:cubicBezTo>
                  <a:cubicBezTo>
                    <a:pt x="239510" y="138419"/>
                    <a:pt x="239510" y="138419"/>
                    <a:pt x="262806" y="117913"/>
                  </a:cubicBezTo>
                  <a:cubicBezTo>
                    <a:pt x="262806" y="117913"/>
                    <a:pt x="262806" y="117913"/>
                    <a:pt x="283772" y="99969"/>
                  </a:cubicBezTo>
                  <a:cubicBezTo>
                    <a:pt x="293091" y="92279"/>
                    <a:pt x="302409" y="94843"/>
                    <a:pt x="309398" y="102533"/>
                  </a:cubicBezTo>
                  <a:cubicBezTo>
                    <a:pt x="309398" y="102533"/>
                    <a:pt x="309398" y="102533"/>
                    <a:pt x="314057" y="107659"/>
                  </a:cubicBezTo>
                  <a:cubicBezTo>
                    <a:pt x="314057" y="107659"/>
                    <a:pt x="314057" y="107659"/>
                    <a:pt x="337353" y="133292"/>
                  </a:cubicBezTo>
                  <a:cubicBezTo>
                    <a:pt x="337353" y="133292"/>
                    <a:pt x="337353" y="133292"/>
                    <a:pt x="346671" y="140982"/>
                  </a:cubicBezTo>
                  <a:cubicBezTo>
                    <a:pt x="346671" y="140982"/>
                    <a:pt x="346671" y="140982"/>
                    <a:pt x="365308" y="161489"/>
                  </a:cubicBezTo>
                  <a:cubicBezTo>
                    <a:pt x="365308" y="161489"/>
                    <a:pt x="365308" y="161489"/>
                    <a:pt x="383945" y="146109"/>
                  </a:cubicBezTo>
                  <a:cubicBezTo>
                    <a:pt x="383945" y="146109"/>
                    <a:pt x="383945" y="146109"/>
                    <a:pt x="414230" y="120476"/>
                  </a:cubicBezTo>
                  <a:cubicBezTo>
                    <a:pt x="414230" y="120476"/>
                    <a:pt x="414230" y="120476"/>
                    <a:pt x="437526" y="99969"/>
                  </a:cubicBezTo>
                  <a:cubicBezTo>
                    <a:pt x="437526" y="99969"/>
                    <a:pt x="437526" y="99969"/>
                    <a:pt x="477129" y="61520"/>
                  </a:cubicBezTo>
                  <a:cubicBezTo>
                    <a:pt x="477129" y="61520"/>
                    <a:pt x="477129" y="61520"/>
                    <a:pt x="498095" y="43576"/>
                  </a:cubicBezTo>
                  <a:cubicBezTo>
                    <a:pt x="498095" y="43576"/>
                    <a:pt x="498095" y="43576"/>
                    <a:pt x="486447" y="43576"/>
                  </a:cubicBezTo>
                  <a:cubicBezTo>
                    <a:pt x="486447" y="43576"/>
                    <a:pt x="486447" y="43576"/>
                    <a:pt x="463151" y="43576"/>
                  </a:cubicBezTo>
                  <a:cubicBezTo>
                    <a:pt x="460822" y="43576"/>
                    <a:pt x="458492" y="43576"/>
                    <a:pt x="456163" y="41013"/>
                  </a:cubicBezTo>
                  <a:cubicBezTo>
                    <a:pt x="449174" y="38450"/>
                    <a:pt x="442185" y="30760"/>
                    <a:pt x="442185" y="20506"/>
                  </a:cubicBezTo>
                  <a:cubicBezTo>
                    <a:pt x="442185" y="12816"/>
                    <a:pt x="446844" y="5127"/>
                    <a:pt x="453833" y="2563"/>
                  </a:cubicBezTo>
                  <a:cubicBezTo>
                    <a:pt x="453833" y="2563"/>
                    <a:pt x="456163" y="2563"/>
                    <a:pt x="456163" y="2563"/>
                  </a:cubicBezTo>
                  <a:cubicBezTo>
                    <a:pt x="458492" y="0"/>
                    <a:pt x="460822" y="0"/>
                    <a:pt x="463151" y="0"/>
                  </a:cubicBezTo>
                  <a:close/>
                </a:path>
              </a:pathLst>
            </a:custGeom>
            <a:solidFill>
              <a:schemeClr val="bg1">
                <a:alpha val="100000"/>
              </a:schemeClr>
            </a:solidFill>
            <a:ln w="9525">
              <a:noFill/>
            </a:ln>
          </p:spPr>
          <p:txBody>
            <a:bodyPr/>
            <a:lstStyle/>
            <a:p>
              <a:endParaRPr lang="zh-CN" altLang="en-US"/>
            </a:p>
          </p:txBody>
        </p:sp>
      </p:grpSp>
      <p:grpSp>
        <p:nvGrpSpPr>
          <p:cNvPr id="5141" name="组合 151"/>
          <p:cNvGrpSpPr/>
          <p:nvPr/>
        </p:nvGrpSpPr>
        <p:grpSpPr>
          <a:xfrm>
            <a:off x="4612640" y="3134360"/>
            <a:ext cx="784225" cy="784225"/>
            <a:chOff x="0" y="0"/>
            <a:chExt cx="784512" cy="784512"/>
          </a:xfrm>
        </p:grpSpPr>
        <p:sp>
          <p:nvSpPr>
            <p:cNvPr id="5145" name="椭圆 153"/>
            <p:cNvSpPr/>
            <p:nvPr/>
          </p:nvSpPr>
          <p:spPr>
            <a:xfrm>
              <a:off x="0" y="0"/>
              <a:ext cx="784512" cy="784512"/>
            </a:xfrm>
            <a:prstGeom prst="ellipse">
              <a:avLst/>
            </a:prstGeom>
            <a:solidFill>
              <a:schemeClr val="bg1">
                <a:alpha val="30000"/>
              </a:schemeClr>
            </a:solidFill>
            <a:ln w="12700" cap="flat" cmpd="sng">
              <a:solidFill>
                <a:schemeClr val="bg1"/>
              </a:solidFill>
              <a:prstDash val="solid"/>
              <a:bevel/>
              <a:headEnd type="none" w="med" len="med"/>
              <a:tailEnd type="none" w="med" len="med"/>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endParaRPr lang="zh-CN" altLang="zh-CN" sz="14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46" name="Freeform 168"/>
            <p:cNvSpPr>
              <a:spLocks noChangeAspect="1" noEditPoints="1"/>
            </p:cNvSpPr>
            <p:nvPr/>
          </p:nvSpPr>
          <p:spPr>
            <a:xfrm>
              <a:off x="145149" y="167123"/>
              <a:ext cx="494214" cy="450267"/>
            </a:xfrm>
            <a:custGeom>
              <a:avLst/>
              <a:gdLst>
                <a:gd name="txL" fmla="*/ 0 w 94"/>
                <a:gd name="txT" fmla="*/ 0 h 81"/>
                <a:gd name="txR" fmla="*/ 94 w 94"/>
                <a:gd name="txB" fmla="*/ 81 h 81"/>
              </a:gdLst>
              <a:ahLst/>
              <a:cxnLst>
                <a:cxn ang="0">
                  <a:pos x="110567239" y="587114815"/>
                </a:cxn>
                <a:cxn ang="0">
                  <a:pos x="1271544273" y="587114815"/>
                </a:cxn>
                <a:cxn ang="0">
                  <a:pos x="1382116769" y="494415401"/>
                </a:cxn>
                <a:cxn ang="0">
                  <a:pos x="2017886277" y="0"/>
                </a:cxn>
                <a:cxn ang="0">
                  <a:pos x="2017886277" y="1019726901"/>
                </a:cxn>
                <a:cxn ang="0">
                  <a:pos x="2017886277" y="2039453803"/>
                </a:cxn>
                <a:cxn ang="0">
                  <a:pos x="1382116769" y="1514142303"/>
                </a:cxn>
                <a:cxn ang="0">
                  <a:pos x="1271544273" y="1452338988"/>
                </a:cxn>
                <a:cxn ang="0">
                  <a:pos x="912198119" y="1452338988"/>
                </a:cxn>
                <a:cxn ang="0">
                  <a:pos x="1105693415" y="2147483647"/>
                </a:cxn>
                <a:cxn ang="0">
                  <a:pos x="1243905092" y="2147483647"/>
                </a:cxn>
                <a:cxn ang="0">
                  <a:pos x="1243905092" y="2147483647"/>
                </a:cxn>
                <a:cxn ang="0">
                  <a:pos x="1188621473" y="2147483647"/>
                </a:cxn>
                <a:cxn ang="0">
                  <a:pos x="580491146" y="2147483647"/>
                </a:cxn>
                <a:cxn ang="0">
                  <a:pos x="304067792" y="1452338988"/>
                </a:cxn>
                <a:cxn ang="0">
                  <a:pos x="110567239" y="1452338988"/>
                </a:cxn>
                <a:cxn ang="0">
                  <a:pos x="110567239" y="587114815"/>
                </a:cxn>
                <a:cxn ang="0">
                  <a:pos x="2147483647" y="710721445"/>
                </a:cxn>
                <a:cxn ang="0">
                  <a:pos x="2147483647" y="1019726901"/>
                </a:cxn>
                <a:cxn ang="0">
                  <a:pos x="2147483647" y="1328737917"/>
                </a:cxn>
                <a:cxn ang="0">
                  <a:pos x="2147483647" y="2039453803"/>
                </a:cxn>
                <a:cxn ang="0">
                  <a:pos x="2147483647" y="2039453803"/>
                </a:cxn>
                <a:cxn ang="0">
                  <a:pos x="2147483647" y="0"/>
                </a:cxn>
                <a:cxn ang="0">
                  <a:pos x="2147483647" y="0"/>
                </a:cxn>
                <a:cxn ang="0">
                  <a:pos x="2147483647" y="710721445"/>
                </a:cxn>
                <a:cxn ang="0">
                  <a:pos x="1271544273" y="1514142303"/>
                </a:cxn>
                <a:cxn ang="0">
                  <a:pos x="1022765358" y="1514142303"/>
                </a:cxn>
                <a:cxn ang="0">
                  <a:pos x="1105693415" y="1884951074"/>
                </a:cxn>
                <a:cxn ang="0">
                  <a:pos x="1188621473" y="1884951074"/>
                </a:cxn>
                <a:cxn ang="0">
                  <a:pos x="1188621473" y="1761350004"/>
                </a:cxn>
                <a:cxn ang="0">
                  <a:pos x="1271544273" y="1514142303"/>
                </a:cxn>
              </a:cxnLst>
              <a:rect l="txL" t="txT" r="txR" b="tx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alpha val="100000"/>
              </a:schemeClr>
            </a:solidFill>
            <a:ln w="9525">
              <a:noFill/>
            </a:ln>
          </p:spPr>
          <p:txBody>
            <a:bodyPr/>
            <a:lstStyle/>
            <a:p>
              <a:endParaRPr lang="zh-CN" altLang="en-US"/>
            </a:p>
          </p:txBody>
        </p:sp>
      </p:grpSp>
      <p:grpSp>
        <p:nvGrpSpPr>
          <p:cNvPr id="5144" name="组合 155"/>
          <p:cNvGrpSpPr/>
          <p:nvPr/>
        </p:nvGrpSpPr>
        <p:grpSpPr>
          <a:xfrm>
            <a:off x="2469515" y="3134360"/>
            <a:ext cx="784225" cy="784225"/>
            <a:chOff x="0" y="0"/>
            <a:chExt cx="784512" cy="784512"/>
          </a:xfrm>
        </p:grpSpPr>
        <p:sp>
          <p:nvSpPr>
            <p:cNvPr id="5143" name="椭圆 156"/>
            <p:cNvSpPr/>
            <p:nvPr/>
          </p:nvSpPr>
          <p:spPr>
            <a:xfrm>
              <a:off x="0" y="0"/>
              <a:ext cx="784512" cy="784512"/>
            </a:xfrm>
            <a:prstGeom prst="ellipse">
              <a:avLst/>
            </a:prstGeom>
            <a:solidFill>
              <a:schemeClr val="bg1">
                <a:alpha val="30000"/>
              </a:schemeClr>
            </a:solidFill>
            <a:ln w="12700" cap="flat" cmpd="sng">
              <a:solidFill>
                <a:schemeClr val="bg1"/>
              </a:solidFill>
              <a:prstDash val="solid"/>
              <a:bevel/>
              <a:headEnd type="none" w="med" len="med"/>
              <a:tailEnd type="none" w="med" len="med"/>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endParaRPr lang="zh-CN" altLang="zh-CN" sz="14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 name="任意多边形 157"/>
            <p:cNvSpPr/>
            <p:nvPr/>
          </p:nvSpPr>
          <p:spPr>
            <a:xfrm>
              <a:off x="132612" y="128939"/>
              <a:ext cx="519288" cy="503774"/>
            </a:xfrm>
            <a:custGeom>
              <a:avLst/>
              <a:gdLst>
                <a:gd name="txL" fmla="*/ 0 w 519288"/>
                <a:gd name="txT" fmla="*/ 0 h 503774"/>
                <a:gd name="txR" fmla="*/ 519288 w 519288"/>
                <a:gd name="txB" fmla="*/ 503774 h 503774"/>
              </a:gdLst>
              <a:ahLst/>
              <a:cxnLst>
                <a:cxn ang="0">
                  <a:pos x="262805" y="111558"/>
                </a:cxn>
                <a:cxn ang="0">
                  <a:pos x="439744" y="276036"/>
                </a:cxn>
                <a:cxn ang="0">
                  <a:pos x="439744" y="484796"/>
                </a:cxn>
                <a:cxn ang="0">
                  <a:pos x="433425" y="503774"/>
                </a:cxn>
                <a:cxn ang="0">
                  <a:pos x="414467" y="503774"/>
                </a:cxn>
                <a:cxn ang="0">
                  <a:pos x="319678" y="503774"/>
                </a:cxn>
                <a:cxn ang="0">
                  <a:pos x="313359" y="503774"/>
                </a:cxn>
                <a:cxn ang="0">
                  <a:pos x="307040" y="497448"/>
                </a:cxn>
                <a:cxn ang="0">
                  <a:pos x="307040" y="396231"/>
                </a:cxn>
                <a:cxn ang="0">
                  <a:pos x="212251" y="396231"/>
                </a:cxn>
                <a:cxn ang="0">
                  <a:pos x="212251" y="497448"/>
                </a:cxn>
                <a:cxn ang="0">
                  <a:pos x="212251" y="503774"/>
                </a:cxn>
                <a:cxn ang="0">
                  <a:pos x="199612" y="503774"/>
                </a:cxn>
                <a:cxn ang="0">
                  <a:pos x="104823" y="503774"/>
                </a:cxn>
                <a:cxn ang="0">
                  <a:pos x="92185" y="503774"/>
                </a:cxn>
                <a:cxn ang="0">
                  <a:pos x="79546" y="484796"/>
                </a:cxn>
                <a:cxn ang="0">
                  <a:pos x="79546" y="276036"/>
                </a:cxn>
                <a:cxn ang="0">
                  <a:pos x="259644" y="0"/>
                </a:cxn>
                <a:cxn ang="0">
                  <a:pos x="281809" y="9516"/>
                </a:cxn>
                <a:cxn ang="0">
                  <a:pos x="370468" y="91992"/>
                </a:cxn>
                <a:cxn ang="0">
                  <a:pos x="370468" y="22205"/>
                </a:cxn>
                <a:cxn ang="0">
                  <a:pos x="383134" y="9516"/>
                </a:cxn>
                <a:cxn ang="0">
                  <a:pos x="414798" y="9516"/>
                </a:cxn>
                <a:cxn ang="0">
                  <a:pos x="427463" y="22205"/>
                </a:cxn>
                <a:cxn ang="0">
                  <a:pos x="427463" y="142746"/>
                </a:cxn>
                <a:cxn ang="0">
                  <a:pos x="509789" y="218877"/>
                </a:cxn>
                <a:cxn ang="0">
                  <a:pos x="509789" y="269631"/>
                </a:cxn>
                <a:cxn ang="0">
                  <a:pos x="465460" y="269631"/>
                </a:cxn>
                <a:cxn ang="0">
                  <a:pos x="262810" y="79303"/>
                </a:cxn>
                <a:cxn ang="0">
                  <a:pos x="60161" y="269631"/>
                </a:cxn>
                <a:cxn ang="0">
                  <a:pos x="34830" y="275975"/>
                </a:cxn>
                <a:cxn ang="0">
                  <a:pos x="9499" y="269631"/>
                </a:cxn>
                <a:cxn ang="0">
                  <a:pos x="9499" y="218877"/>
                </a:cxn>
                <a:cxn ang="0">
                  <a:pos x="237479" y="9516"/>
                </a:cxn>
                <a:cxn ang="0">
                  <a:pos x="259644" y="0"/>
                </a:cxn>
              </a:cxnLst>
              <a:rect l="txL" t="txT" r="txR" b="txB"/>
              <a:pathLst>
                <a:path w="519288" h="503774">
                  <a:moveTo>
                    <a:pt x="262805" y="111558"/>
                  </a:moveTo>
                  <a:cubicBezTo>
                    <a:pt x="262805" y="111558"/>
                    <a:pt x="262805" y="111558"/>
                    <a:pt x="439744" y="276036"/>
                  </a:cubicBezTo>
                  <a:cubicBezTo>
                    <a:pt x="439744" y="276036"/>
                    <a:pt x="439744" y="276036"/>
                    <a:pt x="439744" y="484796"/>
                  </a:cubicBezTo>
                  <a:cubicBezTo>
                    <a:pt x="439744" y="497448"/>
                    <a:pt x="433425" y="503774"/>
                    <a:pt x="433425" y="503774"/>
                  </a:cubicBezTo>
                  <a:cubicBezTo>
                    <a:pt x="427106" y="503774"/>
                    <a:pt x="420786" y="503774"/>
                    <a:pt x="414467" y="503774"/>
                  </a:cubicBezTo>
                  <a:cubicBezTo>
                    <a:pt x="414467" y="503774"/>
                    <a:pt x="414467" y="503774"/>
                    <a:pt x="319678" y="503774"/>
                  </a:cubicBezTo>
                  <a:cubicBezTo>
                    <a:pt x="319678" y="503774"/>
                    <a:pt x="313359" y="503774"/>
                    <a:pt x="313359" y="503774"/>
                  </a:cubicBezTo>
                  <a:cubicBezTo>
                    <a:pt x="313359" y="503774"/>
                    <a:pt x="307040" y="497448"/>
                    <a:pt x="307040" y="497448"/>
                  </a:cubicBezTo>
                  <a:cubicBezTo>
                    <a:pt x="307040" y="497448"/>
                    <a:pt x="307040" y="497448"/>
                    <a:pt x="307040" y="396231"/>
                  </a:cubicBezTo>
                  <a:cubicBezTo>
                    <a:pt x="307040" y="396231"/>
                    <a:pt x="307040" y="396231"/>
                    <a:pt x="212251" y="396231"/>
                  </a:cubicBezTo>
                  <a:cubicBezTo>
                    <a:pt x="212251" y="396231"/>
                    <a:pt x="212251" y="396231"/>
                    <a:pt x="212251" y="497448"/>
                  </a:cubicBezTo>
                  <a:cubicBezTo>
                    <a:pt x="212251" y="497448"/>
                    <a:pt x="212251" y="503774"/>
                    <a:pt x="212251" y="503774"/>
                  </a:cubicBezTo>
                  <a:cubicBezTo>
                    <a:pt x="205931" y="503774"/>
                    <a:pt x="205931" y="503774"/>
                    <a:pt x="199612" y="503774"/>
                  </a:cubicBezTo>
                  <a:cubicBezTo>
                    <a:pt x="199612" y="503774"/>
                    <a:pt x="199612" y="503774"/>
                    <a:pt x="104823" y="503774"/>
                  </a:cubicBezTo>
                  <a:cubicBezTo>
                    <a:pt x="98504" y="503774"/>
                    <a:pt x="98504" y="503774"/>
                    <a:pt x="92185" y="503774"/>
                  </a:cubicBezTo>
                  <a:cubicBezTo>
                    <a:pt x="85865" y="503774"/>
                    <a:pt x="79546" y="497448"/>
                    <a:pt x="79546" y="484796"/>
                  </a:cubicBezTo>
                  <a:cubicBezTo>
                    <a:pt x="79546" y="484796"/>
                    <a:pt x="79546" y="484796"/>
                    <a:pt x="79546" y="276036"/>
                  </a:cubicBezTo>
                  <a:lnTo>
                    <a:pt x="262805" y="111558"/>
                  </a:lnTo>
                  <a:close/>
                  <a:moveTo>
                    <a:pt x="259644" y="0"/>
                  </a:moveTo>
                  <a:cubicBezTo>
                    <a:pt x="267560" y="0"/>
                    <a:pt x="275476" y="3172"/>
                    <a:pt x="281809" y="9516"/>
                  </a:cubicBezTo>
                  <a:cubicBezTo>
                    <a:pt x="281809" y="9516"/>
                    <a:pt x="281809" y="9516"/>
                    <a:pt x="370468" y="91992"/>
                  </a:cubicBezTo>
                  <a:cubicBezTo>
                    <a:pt x="370468" y="91992"/>
                    <a:pt x="370468" y="91992"/>
                    <a:pt x="370468" y="22205"/>
                  </a:cubicBezTo>
                  <a:cubicBezTo>
                    <a:pt x="370468" y="15861"/>
                    <a:pt x="376801" y="9516"/>
                    <a:pt x="383134" y="9516"/>
                  </a:cubicBezTo>
                  <a:cubicBezTo>
                    <a:pt x="383134" y="9516"/>
                    <a:pt x="383134" y="9516"/>
                    <a:pt x="414798" y="9516"/>
                  </a:cubicBezTo>
                  <a:cubicBezTo>
                    <a:pt x="421130" y="9516"/>
                    <a:pt x="427463" y="15861"/>
                    <a:pt x="427463" y="22205"/>
                  </a:cubicBezTo>
                  <a:cubicBezTo>
                    <a:pt x="427463" y="22205"/>
                    <a:pt x="427463" y="22205"/>
                    <a:pt x="427463" y="142746"/>
                  </a:cubicBezTo>
                  <a:cubicBezTo>
                    <a:pt x="427463" y="142746"/>
                    <a:pt x="427463" y="142746"/>
                    <a:pt x="509789" y="218877"/>
                  </a:cubicBezTo>
                  <a:cubicBezTo>
                    <a:pt x="522455" y="231565"/>
                    <a:pt x="522455" y="250598"/>
                    <a:pt x="509789" y="269631"/>
                  </a:cubicBezTo>
                  <a:cubicBezTo>
                    <a:pt x="503457" y="282319"/>
                    <a:pt x="478126" y="282319"/>
                    <a:pt x="465460" y="269631"/>
                  </a:cubicBezTo>
                  <a:cubicBezTo>
                    <a:pt x="465460" y="269631"/>
                    <a:pt x="465460" y="269631"/>
                    <a:pt x="262810" y="79303"/>
                  </a:cubicBezTo>
                  <a:cubicBezTo>
                    <a:pt x="262810" y="79303"/>
                    <a:pt x="262810" y="79303"/>
                    <a:pt x="60161" y="269631"/>
                  </a:cubicBezTo>
                  <a:cubicBezTo>
                    <a:pt x="53828" y="275975"/>
                    <a:pt x="41163" y="275975"/>
                    <a:pt x="34830" y="275975"/>
                  </a:cubicBezTo>
                  <a:cubicBezTo>
                    <a:pt x="28497" y="275975"/>
                    <a:pt x="15831" y="275975"/>
                    <a:pt x="9499" y="269631"/>
                  </a:cubicBezTo>
                  <a:cubicBezTo>
                    <a:pt x="-3167" y="250598"/>
                    <a:pt x="-3167" y="231565"/>
                    <a:pt x="9499" y="218877"/>
                  </a:cubicBezTo>
                  <a:cubicBezTo>
                    <a:pt x="9499" y="218877"/>
                    <a:pt x="9499" y="218877"/>
                    <a:pt x="237479" y="9516"/>
                  </a:cubicBezTo>
                  <a:cubicBezTo>
                    <a:pt x="243812" y="3172"/>
                    <a:pt x="251728" y="0"/>
                    <a:pt x="259644" y="0"/>
                  </a:cubicBezTo>
                  <a:close/>
                </a:path>
              </a:pathLst>
            </a:custGeom>
            <a:solidFill>
              <a:schemeClr val="bg1">
                <a:alpha val="100000"/>
              </a:schemeClr>
            </a:solidFill>
            <a:ln w="12700">
              <a:noFill/>
            </a:ln>
          </p:spPr>
          <p:txBody>
            <a:bodyPr/>
            <a:lstStyle/>
            <a:p>
              <a:endParaRPr lang="zh-CN" altLang="en-US"/>
            </a:p>
          </p:txBody>
        </p:sp>
      </p:grpSp>
      <p:sp>
        <p:nvSpPr>
          <p:cNvPr id="11" name="文本框 10"/>
          <p:cNvSpPr txBox="1"/>
          <p:nvPr/>
        </p:nvSpPr>
        <p:spPr>
          <a:xfrm>
            <a:off x="1924685" y="4571365"/>
            <a:ext cx="1873250" cy="706755"/>
          </a:xfrm>
          <a:prstGeom prst="rect">
            <a:avLst/>
          </a:prstGeom>
          <a:noFill/>
        </p:spPr>
        <p:txBody>
          <a:bodyPr wrap="square" rtlCol="0">
            <a:spAutoFit/>
          </a:bodyPr>
          <a:lstStyle/>
          <a:p>
            <a:pPr algn="ctr"/>
            <a:r>
              <a:rPr lang="zh-CN" altLang="en-US" sz="2000">
                <a:solidFill>
                  <a:schemeClr val="bg1"/>
                </a:solidFill>
                <a:effectLst/>
                <a:latin typeface="微软雅黑" panose="020B0503020204020204" charset="-122"/>
                <a:ea typeface="微软雅黑" panose="020B0503020204020204" charset="-122"/>
              </a:rPr>
              <a:t>单击此处输入标题</a:t>
            </a:r>
            <a:endParaRPr lang="zh-CN" altLang="en-US" sz="2000">
              <a:solidFill>
                <a:schemeClr val="bg1"/>
              </a:solidFill>
              <a:effectLst/>
              <a:latin typeface="微软雅黑" panose="020B0503020204020204" charset="-122"/>
              <a:ea typeface="微软雅黑" panose="020B0503020204020204" charset="-122"/>
              <a:sym typeface="+mn-ea"/>
            </a:endParaRPr>
          </a:p>
        </p:txBody>
      </p:sp>
      <p:sp>
        <p:nvSpPr>
          <p:cNvPr id="6" name="文本框 5"/>
          <p:cNvSpPr txBox="1"/>
          <p:nvPr/>
        </p:nvSpPr>
        <p:spPr>
          <a:xfrm>
            <a:off x="2059940" y="4110990"/>
            <a:ext cx="1604010" cy="460375"/>
          </a:xfrm>
          <a:prstGeom prst="rect">
            <a:avLst/>
          </a:prstGeom>
          <a:noFill/>
        </p:spPr>
        <p:txBody>
          <a:bodyPr wrap="square" rtlCol="0">
            <a:spAutoFit/>
          </a:bodyPr>
          <a:lstStyle/>
          <a:p>
            <a:pPr algn="ctr"/>
            <a:r>
              <a:rPr lang="en-US" altLang="zh-CN" sz="2400">
                <a:solidFill>
                  <a:schemeClr val="bg1"/>
                </a:solidFill>
                <a:effectLst/>
                <a:latin typeface="微软雅黑" panose="020B0503020204020204" charset="-122"/>
                <a:ea typeface="微软雅黑" panose="020B0503020204020204" charset="-122"/>
                <a:sym typeface="+mn-ea"/>
              </a:rPr>
              <a:t>PART.01</a:t>
            </a:r>
          </a:p>
        </p:txBody>
      </p:sp>
      <p:sp>
        <p:nvSpPr>
          <p:cNvPr id="8" name="矩形 109"/>
          <p:cNvSpPr/>
          <p:nvPr/>
        </p:nvSpPr>
        <p:spPr>
          <a:xfrm>
            <a:off x="1101090" y="3536315"/>
            <a:ext cx="1368425" cy="17463"/>
          </a:xfrm>
          <a:prstGeom prst="rect">
            <a:avLst/>
          </a:prstGeom>
          <a:solidFill>
            <a:schemeClr val="bg1"/>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endParaRPr lang="zh-CN" altLang="zh-CN" sz="18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2" name="文本框 11"/>
          <p:cNvSpPr txBox="1"/>
          <p:nvPr/>
        </p:nvSpPr>
        <p:spPr>
          <a:xfrm>
            <a:off x="4067175" y="4571365"/>
            <a:ext cx="1873250" cy="706755"/>
          </a:xfrm>
          <a:prstGeom prst="rect">
            <a:avLst/>
          </a:prstGeom>
          <a:noFill/>
        </p:spPr>
        <p:txBody>
          <a:bodyPr wrap="square" rtlCol="0">
            <a:spAutoFit/>
          </a:bodyPr>
          <a:lstStyle/>
          <a:p>
            <a:pPr algn="ctr"/>
            <a:r>
              <a:rPr lang="zh-CN" altLang="en-US" sz="2000">
                <a:solidFill>
                  <a:schemeClr val="bg1"/>
                </a:solidFill>
                <a:effectLst/>
                <a:latin typeface="微软雅黑" panose="020B0503020204020204" charset="-122"/>
                <a:ea typeface="微软雅黑" panose="020B0503020204020204" charset="-122"/>
              </a:rPr>
              <a:t>单击此处输入标题</a:t>
            </a:r>
            <a:endParaRPr lang="zh-CN" altLang="en-US" sz="2000">
              <a:solidFill>
                <a:schemeClr val="bg1"/>
              </a:solidFill>
              <a:effectLst/>
              <a:latin typeface="微软雅黑" panose="020B0503020204020204" charset="-122"/>
              <a:ea typeface="微软雅黑" panose="020B0503020204020204" charset="-122"/>
              <a:sym typeface="+mn-ea"/>
            </a:endParaRPr>
          </a:p>
        </p:txBody>
      </p:sp>
      <p:sp>
        <p:nvSpPr>
          <p:cNvPr id="13" name="文本框 12"/>
          <p:cNvSpPr txBox="1"/>
          <p:nvPr/>
        </p:nvSpPr>
        <p:spPr>
          <a:xfrm>
            <a:off x="4202430" y="4110990"/>
            <a:ext cx="1604010" cy="460375"/>
          </a:xfrm>
          <a:prstGeom prst="rect">
            <a:avLst/>
          </a:prstGeom>
          <a:noFill/>
        </p:spPr>
        <p:txBody>
          <a:bodyPr wrap="square" rtlCol="0">
            <a:spAutoFit/>
          </a:bodyPr>
          <a:lstStyle/>
          <a:p>
            <a:pPr algn="ctr"/>
            <a:r>
              <a:rPr lang="en-US" altLang="zh-CN" sz="2400">
                <a:solidFill>
                  <a:schemeClr val="bg1"/>
                </a:solidFill>
                <a:effectLst/>
                <a:latin typeface="微软雅黑" panose="020B0503020204020204" charset="-122"/>
                <a:ea typeface="微软雅黑" panose="020B0503020204020204" charset="-122"/>
                <a:sym typeface="+mn-ea"/>
              </a:rPr>
              <a:t>PART.02</a:t>
            </a:r>
          </a:p>
        </p:txBody>
      </p:sp>
      <p:sp>
        <p:nvSpPr>
          <p:cNvPr id="14" name="文本框 13"/>
          <p:cNvSpPr txBox="1"/>
          <p:nvPr/>
        </p:nvSpPr>
        <p:spPr>
          <a:xfrm>
            <a:off x="6212840" y="4571365"/>
            <a:ext cx="1873250" cy="706755"/>
          </a:xfrm>
          <a:prstGeom prst="rect">
            <a:avLst/>
          </a:prstGeom>
          <a:noFill/>
        </p:spPr>
        <p:txBody>
          <a:bodyPr wrap="square" rtlCol="0">
            <a:spAutoFit/>
          </a:bodyPr>
          <a:lstStyle/>
          <a:p>
            <a:pPr algn="ctr"/>
            <a:r>
              <a:rPr lang="zh-CN" altLang="en-US" sz="2000">
                <a:solidFill>
                  <a:schemeClr val="bg1"/>
                </a:solidFill>
                <a:effectLst/>
                <a:latin typeface="微软雅黑" panose="020B0503020204020204" charset="-122"/>
                <a:ea typeface="微软雅黑" panose="020B0503020204020204" charset="-122"/>
              </a:rPr>
              <a:t>单击此处输入标题</a:t>
            </a:r>
            <a:endParaRPr lang="zh-CN" altLang="en-US" sz="2000">
              <a:solidFill>
                <a:schemeClr val="bg1"/>
              </a:solidFill>
              <a:effectLst/>
              <a:latin typeface="微软雅黑" panose="020B0503020204020204" charset="-122"/>
              <a:ea typeface="微软雅黑" panose="020B0503020204020204" charset="-122"/>
              <a:sym typeface="+mn-ea"/>
            </a:endParaRPr>
          </a:p>
        </p:txBody>
      </p:sp>
      <p:sp>
        <p:nvSpPr>
          <p:cNvPr id="15" name="文本框 14"/>
          <p:cNvSpPr txBox="1"/>
          <p:nvPr/>
        </p:nvSpPr>
        <p:spPr>
          <a:xfrm>
            <a:off x="6348095" y="4110990"/>
            <a:ext cx="1604010" cy="460375"/>
          </a:xfrm>
          <a:prstGeom prst="rect">
            <a:avLst/>
          </a:prstGeom>
          <a:noFill/>
        </p:spPr>
        <p:txBody>
          <a:bodyPr wrap="square" rtlCol="0">
            <a:spAutoFit/>
          </a:bodyPr>
          <a:lstStyle/>
          <a:p>
            <a:pPr algn="ctr"/>
            <a:r>
              <a:rPr lang="en-US" altLang="zh-CN" sz="2400">
                <a:solidFill>
                  <a:schemeClr val="bg1"/>
                </a:solidFill>
                <a:effectLst/>
                <a:latin typeface="微软雅黑" panose="020B0503020204020204" charset="-122"/>
                <a:ea typeface="微软雅黑" panose="020B0503020204020204" charset="-122"/>
                <a:sym typeface="+mn-ea"/>
              </a:rPr>
              <a:t>PART.03</a:t>
            </a:r>
          </a:p>
        </p:txBody>
      </p:sp>
      <p:sp>
        <p:nvSpPr>
          <p:cNvPr id="16" name="文本框 15"/>
          <p:cNvSpPr txBox="1"/>
          <p:nvPr/>
        </p:nvSpPr>
        <p:spPr>
          <a:xfrm>
            <a:off x="8344535" y="4571365"/>
            <a:ext cx="1873250" cy="706755"/>
          </a:xfrm>
          <a:prstGeom prst="rect">
            <a:avLst/>
          </a:prstGeom>
          <a:noFill/>
        </p:spPr>
        <p:txBody>
          <a:bodyPr wrap="square" rtlCol="0">
            <a:spAutoFit/>
          </a:bodyPr>
          <a:lstStyle/>
          <a:p>
            <a:pPr algn="ctr"/>
            <a:r>
              <a:rPr lang="zh-CN" altLang="en-US" sz="2000">
                <a:solidFill>
                  <a:schemeClr val="bg1"/>
                </a:solidFill>
                <a:effectLst/>
                <a:latin typeface="微软雅黑" panose="020B0503020204020204" charset="-122"/>
                <a:ea typeface="微软雅黑" panose="020B0503020204020204" charset="-122"/>
              </a:rPr>
              <a:t>单击此处输入标题</a:t>
            </a:r>
            <a:endParaRPr lang="zh-CN" altLang="en-US" sz="2000">
              <a:solidFill>
                <a:schemeClr val="bg1"/>
              </a:solidFill>
              <a:effectLst/>
              <a:latin typeface="微软雅黑" panose="020B0503020204020204" charset="-122"/>
              <a:ea typeface="微软雅黑" panose="020B0503020204020204" charset="-122"/>
              <a:sym typeface="+mn-ea"/>
            </a:endParaRPr>
          </a:p>
        </p:txBody>
      </p:sp>
      <p:sp>
        <p:nvSpPr>
          <p:cNvPr id="17" name="文本框 16"/>
          <p:cNvSpPr txBox="1"/>
          <p:nvPr/>
        </p:nvSpPr>
        <p:spPr>
          <a:xfrm>
            <a:off x="8479790" y="4110990"/>
            <a:ext cx="1604010" cy="460375"/>
          </a:xfrm>
          <a:prstGeom prst="rect">
            <a:avLst/>
          </a:prstGeom>
          <a:noFill/>
        </p:spPr>
        <p:txBody>
          <a:bodyPr wrap="square" rtlCol="0">
            <a:spAutoFit/>
          </a:bodyPr>
          <a:lstStyle/>
          <a:p>
            <a:pPr algn="ctr"/>
            <a:r>
              <a:rPr lang="en-US" altLang="zh-CN" sz="2400">
                <a:solidFill>
                  <a:schemeClr val="bg1"/>
                </a:solidFill>
                <a:effectLst/>
                <a:latin typeface="微软雅黑" panose="020B0503020204020204" charset="-122"/>
                <a:ea typeface="微软雅黑" panose="020B0503020204020204" charset="-122"/>
                <a:sym typeface="+mn-ea"/>
              </a:rPr>
              <a:t>PART.04</a:t>
            </a: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5122"/>
                                        </p:tgtEl>
                                        <p:attrNameLst>
                                          <p:attrName>style.visibility</p:attrName>
                                        </p:attrNameLst>
                                      </p:cBhvr>
                                      <p:to>
                                        <p:strVal val="visible"/>
                                      </p:to>
                                    </p:set>
                                    <p:animEffect filter="wipe(right)">
                                      <p:cBhvr>
                                        <p:cTn id="7" dur="500"/>
                                        <p:tgtEl>
                                          <p:spTgt spid="512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123"/>
                                        </p:tgtEl>
                                        <p:attrNameLst>
                                          <p:attrName>style.visibility</p:attrName>
                                        </p:attrNameLst>
                                      </p:cBhvr>
                                      <p:to>
                                        <p:strVal val="visible"/>
                                      </p:to>
                                    </p:set>
                                    <p:animEffect filter="wipe(left)">
                                      <p:cBhvr>
                                        <p:cTn id="11" dur="500"/>
                                        <p:tgtEl>
                                          <p:spTgt spid="512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5144"/>
                                        </p:tgtEl>
                                        <p:attrNameLst>
                                          <p:attrName>style.visibility</p:attrName>
                                        </p:attrNameLst>
                                      </p:cBhvr>
                                      <p:to>
                                        <p:strVal val="visible"/>
                                      </p:to>
                                    </p:set>
                                    <p:anim calcmode="lin" valueType="num">
                                      <p:cBhvr>
                                        <p:cTn id="19" dur="500" fill="hold"/>
                                        <p:tgtEl>
                                          <p:spTgt spid="5144"/>
                                        </p:tgtEl>
                                        <p:attrNameLst>
                                          <p:attrName>ppt_w</p:attrName>
                                        </p:attrNameLst>
                                      </p:cBhvr>
                                      <p:tavLst>
                                        <p:tav tm="0">
                                          <p:val>
                                            <p:fltVal val="0"/>
                                          </p:val>
                                        </p:tav>
                                        <p:tav tm="100000">
                                          <p:val>
                                            <p:strVal val="#ppt_w"/>
                                          </p:val>
                                        </p:tav>
                                      </p:tavLst>
                                    </p:anim>
                                    <p:anim calcmode="lin" valueType="num">
                                      <p:cBhvr>
                                        <p:cTn id="20" dur="500" fill="hold"/>
                                        <p:tgtEl>
                                          <p:spTgt spid="5144"/>
                                        </p:tgtEl>
                                        <p:attrNameLst>
                                          <p:attrName>ppt_h</p:attrName>
                                        </p:attrNameLst>
                                      </p:cBhvr>
                                      <p:tavLst>
                                        <p:tav tm="0">
                                          <p:val>
                                            <p:fltVal val="0"/>
                                          </p:val>
                                        </p:tav>
                                        <p:tav tm="100000">
                                          <p:val>
                                            <p:strVal val="#ppt_h"/>
                                          </p:val>
                                        </p:tav>
                                      </p:tavLst>
                                    </p:anim>
                                    <p:animEffect transition="in" filter="fade">
                                      <p:cBhvr>
                                        <p:cTn id="21" dur="500"/>
                                        <p:tgtEl>
                                          <p:spTgt spid="5144"/>
                                        </p:tgtEl>
                                      </p:cBhvr>
                                    </p:animEffect>
                                  </p:childTnLst>
                                </p:cTn>
                              </p:par>
                            </p:childTnLst>
                          </p:cTn>
                        </p:par>
                        <p:par>
                          <p:cTn id="22" fill="hold">
                            <p:stCondLst>
                              <p:cond delay="2000"/>
                            </p:stCondLst>
                            <p:childTnLst>
                              <p:par>
                                <p:cTn id="23" presetID="42" presetClass="entr" presetSubtype="0" fill="hold" grpId="1"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par>
                                <p:cTn id="28" presetID="42" presetClass="entr" presetSubtype="0" fill="hold" grpId="1"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00"/>
                                        <p:tgtEl>
                                          <p:spTgt spid="11"/>
                                        </p:tgtEl>
                                      </p:cBhvr>
                                    </p:animEffect>
                                    <p:anim calcmode="lin" valueType="num">
                                      <p:cBhvr>
                                        <p:cTn id="31" dur="1000" fill="hold"/>
                                        <p:tgtEl>
                                          <p:spTgt spid="11"/>
                                        </p:tgtEl>
                                        <p:attrNameLst>
                                          <p:attrName>ppt_x</p:attrName>
                                        </p:attrNameLst>
                                      </p:cBhvr>
                                      <p:tavLst>
                                        <p:tav tm="0">
                                          <p:val>
                                            <p:strVal val="#ppt_x"/>
                                          </p:val>
                                        </p:tav>
                                        <p:tav tm="100000">
                                          <p:val>
                                            <p:strVal val="#ppt_x"/>
                                          </p:val>
                                        </p:tav>
                                      </p:tavLst>
                                    </p:anim>
                                    <p:anim calcmode="lin" valueType="num">
                                      <p:cBhvr>
                                        <p:cTn id="32" dur="1000" fill="hold"/>
                                        <p:tgtEl>
                                          <p:spTgt spid="11"/>
                                        </p:tgtEl>
                                        <p:attrNameLst>
                                          <p:attrName>ppt_y</p:attrName>
                                        </p:attrNameLst>
                                      </p:cBhvr>
                                      <p:tavLst>
                                        <p:tav tm="0">
                                          <p:val>
                                            <p:strVal val="#ppt_y+.1"/>
                                          </p:val>
                                        </p:tav>
                                        <p:tav tm="100000">
                                          <p:val>
                                            <p:strVal val="#ppt_y"/>
                                          </p:val>
                                        </p:tav>
                                      </p:tavLst>
                                    </p:anim>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5124"/>
                                        </p:tgtEl>
                                        <p:attrNameLst>
                                          <p:attrName>style.visibility</p:attrName>
                                        </p:attrNameLst>
                                      </p:cBhvr>
                                      <p:to>
                                        <p:strVal val="visible"/>
                                      </p:to>
                                    </p:set>
                                    <p:animEffect transition="in" filter="wipe(left)">
                                      <p:cBhvr>
                                        <p:cTn id="36" dur="500"/>
                                        <p:tgtEl>
                                          <p:spTgt spid="5124"/>
                                        </p:tgtEl>
                                      </p:cBhvr>
                                    </p:animEffect>
                                  </p:childTnLst>
                                </p:cTn>
                              </p:par>
                            </p:childTnLst>
                          </p:cTn>
                        </p:par>
                        <p:par>
                          <p:cTn id="37" fill="hold">
                            <p:stCondLst>
                              <p:cond delay="3500"/>
                            </p:stCondLst>
                            <p:childTnLst>
                              <p:par>
                                <p:cTn id="38" presetID="53" presetClass="entr" presetSubtype="16" fill="hold" nodeType="afterEffect">
                                  <p:stCondLst>
                                    <p:cond delay="0"/>
                                  </p:stCondLst>
                                  <p:childTnLst>
                                    <p:set>
                                      <p:cBhvr>
                                        <p:cTn id="39" dur="1" fill="hold">
                                          <p:stCondLst>
                                            <p:cond delay="0"/>
                                          </p:stCondLst>
                                        </p:cTn>
                                        <p:tgtEl>
                                          <p:spTgt spid="5141"/>
                                        </p:tgtEl>
                                        <p:attrNameLst>
                                          <p:attrName>style.visibility</p:attrName>
                                        </p:attrNameLst>
                                      </p:cBhvr>
                                      <p:to>
                                        <p:strVal val="visible"/>
                                      </p:to>
                                    </p:set>
                                    <p:anim calcmode="lin" valueType="num">
                                      <p:cBhvr>
                                        <p:cTn id="40" dur="500" fill="hold"/>
                                        <p:tgtEl>
                                          <p:spTgt spid="5141"/>
                                        </p:tgtEl>
                                        <p:attrNameLst>
                                          <p:attrName>ppt_w</p:attrName>
                                        </p:attrNameLst>
                                      </p:cBhvr>
                                      <p:tavLst>
                                        <p:tav tm="0">
                                          <p:val>
                                            <p:fltVal val="0"/>
                                          </p:val>
                                        </p:tav>
                                        <p:tav tm="100000">
                                          <p:val>
                                            <p:strVal val="#ppt_w"/>
                                          </p:val>
                                        </p:tav>
                                      </p:tavLst>
                                    </p:anim>
                                    <p:anim calcmode="lin" valueType="num">
                                      <p:cBhvr>
                                        <p:cTn id="41" dur="500" fill="hold"/>
                                        <p:tgtEl>
                                          <p:spTgt spid="5141"/>
                                        </p:tgtEl>
                                        <p:attrNameLst>
                                          <p:attrName>ppt_h</p:attrName>
                                        </p:attrNameLst>
                                      </p:cBhvr>
                                      <p:tavLst>
                                        <p:tav tm="0">
                                          <p:val>
                                            <p:fltVal val="0"/>
                                          </p:val>
                                        </p:tav>
                                        <p:tav tm="100000">
                                          <p:val>
                                            <p:strVal val="#ppt_h"/>
                                          </p:val>
                                        </p:tav>
                                      </p:tavLst>
                                    </p:anim>
                                    <p:animEffect transition="in" filter="fade">
                                      <p:cBhvr>
                                        <p:cTn id="42" dur="500"/>
                                        <p:tgtEl>
                                          <p:spTgt spid="5141"/>
                                        </p:tgtEl>
                                      </p:cBhvr>
                                    </p:animEffect>
                                  </p:childTnLst>
                                </p:cTn>
                              </p:par>
                            </p:childTnLst>
                          </p:cTn>
                        </p:par>
                        <p:par>
                          <p:cTn id="43" fill="hold">
                            <p:stCondLst>
                              <p:cond delay="4000"/>
                            </p:stCondLst>
                            <p:childTnLst>
                              <p:par>
                                <p:cTn id="44" presetID="42" presetClass="entr" presetSubtype="0"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1000"/>
                                        <p:tgtEl>
                                          <p:spTgt spid="13"/>
                                        </p:tgtEl>
                                      </p:cBhvr>
                                    </p:animEffect>
                                    <p:anim calcmode="lin" valueType="num">
                                      <p:cBhvr>
                                        <p:cTn id="47" dur="1000" fill="hold"/>
                                        <p:tgtEl>
                                          <p:spTgt spid="13"/>
                                        </p:tgtEl>
                                        <p:attrNameLst>
                                          <p:attrName>ppt_x</p:attrName>
                                        </p:attrNameLst>
                                      </p:cBhvr>
                                      <p:tavLst>
                                        <p:tav tm="0">
                                          <p:val>
                                            <p:strVal val="#ppt_x"/>
                                          </p:val>
                                        </p:tav>
                                        <p:tav tm="100000">
                                          <p:val>
                                            <p:strVal val="#ppt_x"/>
                                          </p:val>
                                        </p:tav>
                                      </p:tavLst>
                                    </p:anim>
                                    <p:anim calcmode="lin" valueType="num">
                                      <p:cBhvr>
                                        <p:cTn id="48" dur="1000" fill="hold"/>
                                        <p:tgtEl>
                                          <p:spTgt spid="13"/>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fade">
                                      <p:cBhvr>
                                        <p:cTn id="51" dur="1000"/>
                                        <p:tgtEl>
                                          <p:spTgt spid="12"/>
                                        </p:tgtEl>
                                      </p:cBhvr>
                                    </p:animEffect>
                                    <p:anim calcmode="lin" valueType="num">
                                      <p:cBhvr>
                                        <p:cTn id="52" dur="1000" fill="hold"/>
                                        <p:tgtEl>
                                          <p:spTgt spid="12"/>
                                        </p:tgtEl>
                                        <p:attrNameLst>
                                          <p:attrName>ppt_x</p:attrName>
                                        </p:attrNameLst>
                                      </p:cBhvr>
                                      <p:tavLst>
                                        <p:tav tm="0">
                                          <p:val>
                                            <p:strVal val="#ppt_x"/>
                                          </p:val>
                                        </p:tav>
                                        <p:tav tm="100000">
                                          <p:val>
                                            <p:strVal val="#ppt_x"/>
                                          </p:val>
                                        </p:tav>
                                      </p:tavLst>
                                    </p:anim>
                                    <p:anim calcmode="lin" valueType="num">
                                      <p:cBhvr>
                                        <p:cTn id="53" dur="1000" fill="hold"/>
                                        <p:tgtEl>
                                          <p:spTgt spid="12"/>
                                        </p:tgtEl>
                                        <p:attrNameLst>
                                          <p:attrName>ppt_y</p:attrName>
                                        </p:attrNameLst>
                                      </p:cBhvr>
                                      <p:tavLst>
                                        <p:tav tm="0">
                                          <p:val>
                                            <p:strVal val="#ppt_y+.1"/>
                                          </p:val>
                                        </p:tav>
                                        <p:tav tm="100000">
                                          <p:val>
                                            <p:strVal val="#ppt_y"/>
                                          </p:val>
                                        </p:tav>
                                      </p:tavLst>
                                    </p:anim>
                                  </p:childTnLst>
                                </p:cTn>
                              </p:par>
                            </p:childTnLst>
                          </p:cTn>
                        </p:par>
                        <p:par>
                          <p:cTn id="54" fill="hold">
                            <p:stCondLst>
                              <p:cond delay="5000"/>
                            </p:stCondLst>
                            <p:childTnLst>
                              <p:par>
                                <p:cTn id="55" presetID="22" presetClass="entr" presetSubtype="8" fill="hold" grpId="0" nodeType="afterEffect">
                                  <p:stCondLst>
                                    <p:cond delay="0"/>
                                  </p:stCondLst>
                                  <p:childTnLst>
                                    <p:set>
                                      <p:cBhvr>
                                        <p:cTn id="56" dur="1" fill="hold">
                                          <p:stCondLst>
                                            <p:cond delay="0"/>
                                          </p:stCondLst>
                                        </p:cTn>
                                        <p:tgtEl>
                                          <p:spTgt spid="5131"/>
                                        </p:tgtEl>
                                        <p:attrNameLst>
                                          <p:attrName>style.visibility</p:attrName>
                                        </p:attrNameLst>
                                      </p:cBhvr>
                                      <p:to>
                                        <p:strVal val="visible"/>
                                      </p:to>
                                    </p:set>
                                    <p:animEffect transition="in" filter="wipe(left)">
                                      <p:cBhvr>
                                        <p:cTn id="57" dur="500"/>
                                        <p:tgtEl>
                                          <p:spTgt spid="5131"/>
                                        </p:tgtEl>
                                      </p:cBhvr>
                                    </p:animEffect>
                                  </p:childTnLst>
                                </p:cTn>
                              </p:par>
                            </p:childTnLst>
                          </p:cTn>
                        </p:par>
                        <p:par>
                          <p:cTn id="58" fill="hold">
                            <p:stCondLst>
                              <p:cond delay="5500"/>
                            </p:stCondLst>
                            <p:childTnLst>
                              <p:par>
                                <p:cTn id="59" presetID="53" presetClass="entr" presetSubtype="16" fill="hold" nodeType="afterEffect">
                                  <p:stCondLst>
                                    <p:cond delay="0"/>
                                  </p:stCondLst>
                                  <p:childTnLst>
                                    <p:set>
                                      <p:cBhvr>
                                        <p:cTn id="60" dur="1" fill="hold">
                                          <p:stCondLst>
                                            <p:cond delay="0"/>
                                          </p:stCondLst>
                                        </p:cTn>
                                        <p:tgtEl>
                                          <p:spTgt spid="5135"/>
                                        </p:tgtEl>
                                        <p:attrNameLst>
                                          <p:attrName>style.visibility</p:attrName>
                                        </p:attrNameLst>
                                      </p:cBhvr>
                                      <p:to>
                                        <p:strVal val="visible"/>
                                      </p:to>
                                    </p:set>
                                    <p:anim calcmode="lin" valueType="num">
                                      <p:cBhvr>
                                        <p:cTn id="61" dur="500" fill="hold"/>
                                        <p:tgtEl>
                                          <p:spTgt spid="5135"/>
                                        </p:tgtEl>
                                        <p:attrNameLst>
                                          <p:attrName>ppt_w</p:attrName>
                                        </p:attrNameLst>
                                      </p:cBhvr>
                                      <p:tavLst>
                                        <p:tav tm="0">
                                          <p:val>
                                            <p:fltVal val="0"/>
                                          </p:val>
                                        </p:tav>
                                        <p:tav tm="100000">
                                          <p:val>
                                            <p:strVal val="#ppt_w"/>
                                          </p:val>
                                        </p:tav>
                                      </p:tavLst>
                                    </p:anim>
                                    <p:anim calcmode="lin" valueType="num">
                                      <p:cBhvr>
                                        <p:cTn id="62" dur="500" fill="hold"/>
                                        <p:tgtEl>
                                          <p:spTgt spid="5135"/>
                                        </p:tgtEl>
                                        <p:attrNameLst>
                                          <p:attrName>ppt_h</p:attrName>
                                        </p:attrNameLst>
                                      </p:cBhvr>
                                      <p:tavLst>
                                        <p:tav tm="0">
                                          <p:val>
                                            <p:fltVal val="0"/>
                                          </p:val>
                                        </p:tav>
                                        <p:tav tm="100000">
                                          <p:val>
                                            <p:strVal val="#ppt_h"/>
                                          </p:val>
                                        </p:tav>
                                      </p:tavLst>
                                    </p:anim>
                                    <p:animEffect transition="in" filter="fade">
                                      <p:cBhvr>
                                        <p:cTn id="63" dur="500"/>
                                        <p:tgtEl>
                                          <p:spTgt spid="5135"/>
                                        </p:tgtEl>
                                      </p:cBhvr>
                                    </p:animEffect>
                                  </p:childTnLst>
                                </p:cTn>
                              </p:par>
                            </p:childTnLst>
                          </p:cTn>
                        </p:par>
                        <p:par>
                          <p:cTn id="64" fill="hold">
                            <p:stCondLst>
                              <p:cond delay="6000"/>
                            </p:stCondLst>
                            <p:childTnLst>
                              <p:par>
                                <p:cTn id="65" presetID="42" presetClass="entr" presetSubtype="0"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fade">
                                      <p:cBhvr>
                                        <p:cTn id="67" dur="1000"/>
                                        <p:tgtEl>
                                          <p:spTgt spid="15"/>
                                        </p:tgtEl>
                                      </p:cBhvr>
                                    </p:animEffect>
                                    <p:anim calcmode="lin" valueType="num">
                                      <p:cBhvr>
                                        <p:cTn id="68" dur="1000" fill="hold"/>
                                        <p:tgtEl>
                                          <p:spTgt spid="15"/>
                                        </p:tgtEl>
                                        <p:attrNameLst>
                                          <p:attrName>ppt_x</p:attrName>
                                        </p:attrNameLst>
                                      </p:cBhvr>
                                      <p:tavLst>
                                        <p:tav tm="0">
                                          <p:val>
                                            <p:strVal val="#ppt_x"/>
                                          </p:val>
                                        </p:tav>
                                        <p:tav tm="100000">
                                          <p:val>
                                            <p:strVal val="#ppt_x"/>
                                          </p:val>
                                        </p:tav>
                                      </p:tavLst>
                                    </p:anim>
                                    <p:anim calcmode="lin" valueType="num">
                                      <p:cBhvr>
                                        <p:cTn id="69" dur="1000" fill="hold"/>
                                        <p:tgtEl>
                                          <p:spTgt spid="15"/>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1000"/>
                                        <p:tgtEl>
                                          <p:spTgt spid="14"/>
                                        </p:tgtEl>
                                      </p:cBhvr>
                                    </p:animEffect>
                                    <p:anim calcmode="lin" valueType="num">
                                      <p:cBhvr>
                                        <p:cTn id="73" dur="1000" fill="hold"/>
                                        <p:tgtEl>
                                          <p:spTgt spid="14"/>
                                        </p:tgtEl>
                                        <p:attrNameLst>
                                          <p:attrName>ppt_x</p:attrName>
                                        </p:attrNameLst>
                                      </p:cBhvr>
                                      <p:tavLst>
                                        <p:tav tm="0">
                                          <p:val>
                                            <p:strVal val="#ppt_x"/>
                                          </p:val>
                                        </p:tav>
                                        <p:tav tm="100000">
                                          <p:val>
                                            <p:strVal val="#ppt_x"/>
                                          </p:val>
                                        </p:tav>
                                      </p:tavLst>
                                    </p:anim>
                                    <p:anim calcmode="lin" valueType="num">
                                      <p:cBhvr>
                                        <p:cTn id="74" dur="1000" fill="hold"/>
                                        <p:tgtEl>
                                          <p:spTgt spid="14"/>
                                        </p:tgtEl>
                                        <p:attrNameLst>
                                          <p:attrName>ppt_y</p:attrName>
                                        </p:attrNameLst>
                                      </p:cBhvr>
                                      <p:tavLst>
                                        <p:tav tm="0">
                                          <p:val>
                                            <p:strVal val="#ppt_y+.1"/>
                                          </p:val>
                                        </p:tav>
                                        <p:tav tm="100000">
                                          <p:val>
                                            <p:strVal val="#ppt_y"/>
                                          </p:val>
                                        </p:tav>
                                      </p:tavLst>
                                    </p:anim>
                                  </p:childTnLst>
                                </p:cTn>
                              </p:par>
                            </p:childTnLst>
                          </p:cTn>
                        </p:par>
                        <p:par>
                          <p:cTn id="75" fill="hold">
                            <p:stCondLst>
                              <p:cond delay="7000"/>
                            </p:stCondLst>
                            <p:childTnLst>
                              <p:par>
                                <p:cTn id="76" presetID="22" presetClass="entr" presetSubtype="8" fill="hold" grpId="0" nodeType="afterEffect">
                                  <p:stCondLst>
                                    <p:cond delay="0"/>
                                  </p:stCondLst>
                                  <p:childTnLst>
                                    <p:set>
                                      <p:cBhvr>
                                        <p:cTn id="77" dur="1" fill="hold">
                                          <p:stCondLst>
                                            <p:cond delay="0"/>
                                          </p:stCondLst>
                                        </p:cTn>
                                        <p:tgtEl>
                                          <p:spTgt spid="5132"/>
                                        </p:tgtEl>
                                        <p:attrNameLst>
                                          <p:attrName>style.visibility</p:attrName>
                                        </p:attrNameLst>
                                      </p:cBhvr>
                                      <p:to>
                                        <p:strVal val="visible"/>
                                      </p:to>
                                    </p:set>
                                    <p:animEffect transition="in" filter="wipe(left)">
                                      <p:cBhvr>
                                        <p:cTn id="78" dur="500"/>
                                        <p:tgtEl>
                                          <p:spTgt spid="5132"/>
                                        </p:tgtEl>
                                      </p:cBhvr>
                                    </p:animEffect>
                                  </p:childTnLst>
                                </p:cTn>
                              </p:par>
                            </p:childTnLst>
                          </p:cTn>
                        </p:par>
                        <p:par>
                          <p:cTn id="79" fill="hold">
                            <p:stCondLst>
                              <p:cond delay="7500"/>
                            </p:stCondLst>
                            <p:childTnLst>
                              <p:par>
                                <p:cTn id="80" presetID="53" presetClass="entr" presetSubtype="16" fill="hold" nodeType="afterEffect">
                                  <p:stCondLst>
                                    <p:cond delay="0"/>
                                  </p:stCondLst>
                                  <p:childTnLst>
                                    <p:set>
                                      <p:cBhvr>
                                        <p:cTn id="81" dur="1" fill="hold">
                                          <p:stCondLst>
                                            <p:cond delay="0"/>
                                          </p:stCondLst>
                                        </p:cTn>
                                        <p:tgtEl>
                                          <p:spTgt spid="5138"/>
                                        </p:tgtEl>
                                        <p:attrNameLst>
                                          <p:attrName>style.visibility</p:attrName>
                                        </p:attrNameLst>
                                      </p:cBhvr>
                                      <p:to>
                                        <p:strVal val="visible"/>
                                      </p:to>
                                    </p:set>
                                    <p:anim calcmode="lin" valueType="num">
                                      <p:cBhvr>
                                        <p:cTn id="82" dur="500" fill="hold"/>
                                        <p:tgtEl>
                                          <p:spTgt spid="5138"/>
                                        </p:tgtEl>
                                        <p:attrNameLst>
                                          <p:attrName>ppt_w</p:attrName>
                                        </p:attrNameLst>
                                      </p:cBhvr>
                                      <p:tavLst>
                                        <p:tav tm="0">
                                          <p:val>
                                            <p:fltVal val="0"/>
                                          </p:val>
                                        </p:tav>
                                        <p:tav tm="100000">
                                          <p:val>
                                            <p:strVal val="#ppt_w"/>
                                          </p:val>
                                        </p:tav>
                                      </p:tavLst>
                                    </p:anim>
                                    <p:anim calcmode="lin" valueType="num">
                                      <p:cBhvr>
                                        <p:cTn id="83" dur="500" fill="hold"/>
                                        <p:tgtEl>
                                          <p:spTgt spid="5138"/>
                                        </p:tgtEl>
                                        <p:attrNameLst>
                                          <p:attrName>ppt_h</p:attrName>
                                        </p:attrNameLst>
                                      </p:cBhvr>
                                      <p:tavLst>
                                        <p:tav tm="0">
                                          <p:val>
                                            <p:fltVal val="0"/>
                                          </p:val>
                                        </p:tav>
                                        <p:tav tm="100000">
                                          <p:val>
                                            <p:strVal val="#ppt_h"/>
                                          </p:val>
                                        </p:tav>
                                      </p:tavLst>
                                    </p:anim>
                                    <p:animEffect transition="in" filter="fade">
                                      <p:cBhvr>
                                        <p:cTn id="84" dur="500"/>
                                        <p:tgtEl>
                                          <p:spTgt spid="5138"/>
                                        </p:tgtEl>
                                      </p:cBhvr>
                                    </p:animEffect>
                                  </p:childTnLst>
                                </p:cTn>
                              </p:par>
                            </p:childTnLst>
                          </p:cTn>
                        </p:par>
                        <p:par>
                          <p:cTn id="85" fill="hold">
                            <p:stCondLst>
                              <p:cond delay="8000"/>
                            </p:stCondLst>
                            <p:childTnLst>
                              <p:par>
                                <p:cTn id="86" presetID="42" presetClass="entr" presetSubtype="0" fill="hold" grpId="0" nodeType="afterEffect">
                                  <p:stCondLst>
                                    <p:cond delay="0"/>
                                  </p:stCondLst>
                                  <p:childTnLst>
                                    <p:set>
                                      <p:cBhvr>
                                        <p:cTn id="87" dur="1" fill="hold">
                                          <p:stCondLst>
                                            <p:cond delay="0"/>
                                          </p:stCondLst>
                                        </p:cTn>
                                        <p:tgtEl>
                                          <p:spTgt spid="17"/>
                                        </p:tgtEl>
                                        <p:attrNameLst>
                                          <p:attrName>style.visibility</p:attrName>
                                        </p:attrNameLst>
                                      </p:cBhvr>
                                      <p:to>
                                        <p:strVal val="visible"/>
                                      </p:to>
                                    </p:set>
                                    <p:animEffect transition="in" filter="fade">
                                      <p:cBhvr>
                                        <p:cTn id="88" dur="1000"/>
                                        <p:tgtEl>
                                          <p:spTgt spid="17"/>
                                        </p:tgtEl>
                                      </p:cBhvr>
                                    </p:animEffect>
                                    <p:anim calcmode="lin" valueType="num">
                                      <p:cBhvr>
                                        <p:cTn id="89" dur="1000" fill="hold"/>
                                        <p:tgtEl>
                                          <p:spTgt spid="17"/>
                                        </p:tgtEl>
                                        <p:attrNameLst>
                                          <p:attrName>ppt_x</p:attrName>
                                        </p:attrNameLst>
                                      </p:cBhvr>
                                      <p:tavLst>
                                        <p:tav tm="0">
                                          <p:val>
                                            <p:strVal val="#ppt_x"/>
                                          </p:val>
                                        </p:tav>
                                        <p:tav tm="100000">
                                          <p:val>
                                            <p:strVal val="#ppt_x"/>
                                          </p:val>
                                        </p:tav>
                                      </p:tavLst>
                                    </p:anim>
                                    <p:anim calcmode="lin" valueType="num">
                                      <p:cBhvr>
                                        <p:cTn id="90" dur="1000" fill="hold"/>
                                        <p:tgtEl>
                                          <p:spTgt spid="17"/>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16"/>
                                        </p:tgtEl>
                                        <p:attrNameLst>
                                          <p:attrName>style.visibility</p:attrName>
                                        </p:attrNameLst>
                                      </p:cBhvr>
                                      <p:to>
                                        <p:strVal val="visible"/>
                                      </p:to>
                                    </p:set>
                                    <p:animEffect transition="in" filter="fade">
                                      <p:cBhvr>
                                        <p:cTn id="93" dur="1000"/>
                                        <p:tgtEl>
                                          <p:spTgt spid="16"/>
                                        </p:tgtEl>
                                      </p:cBhvr>
                                    </p:animEffect>
                                    <p:anim calcmode="lin" valueType="num">
                                      <p:cBhvr>
                                        <p:cTn id="94" dur="1000" fill="hold"/>
                                        <p:tgtEl>
                                          <p:spTgt spid="16"/>
                                        </p:tgtEl>
                                        <p:attrNameLst>
                                          <p:attrName>ppt_x</p:attrName>
                                        </p:attrNameLst>
                                      </p:cBhvr>
                                      <p:tavLst>
                                        <p:tav tm="0">
                                          <p:val>
                                            <p:strVal val="#ppt_x"/>
                                          </p:val>
                                        </p:tav>
                                        <p:tav tm="100000">
                                          <p:val>
                                            <p:strVal val="#ppt_x"/>
                                          </p:val>
                                        </p:tav>
                                      </p:tavLst>
                                    </p:anim>
                                    <p:anim calcmode="lin" valueType="num">
                                      <p:cBhvr>
                                        <p:cTn id="95" dur="1000" fill="hold"/>
                                        <p:tgtEl>
                                          <p:spTgt spid="16"/>
                                        </p:tgtEl>
                                        <p:attrNameLst>
                                          <p:attrName>ppt_y</p:attrName>
                                        </p:attrNameLst>
                                      </p:cBhvr>
                                      <p:tavLst>
                                        <p:tav tm="0">
                                          <p:val>
                                            <p:strVal val="#ppt_y+.1"/>
                                          </p:val>
                                        </p:tav>
                                        <p:tav tm="100000">
                                          <p:val>
                                            <p:strVal val="#ppt_y"/>
                                          </p:val>
                                        </p:tav>
                                      </p:tavLst>
                                    </p:anim>
                                  </p:childTnLst>
                                </p:cTn>
                              </p:par>
                            </p:childTnLst>
                          </p:cTn>
                        </p:par>
                        <p:par>
                          <p:cTn id="96" fill="hold">
                            <p:stCondLst>
                              <p:cond delay="9000"/>
                            </p:stCondLst>
                            <p:childTnLst>
                              <p:par>
                                <p:cTn id="97" presetID="22" presetClass="entr" presetSubtype="8" fill="hold" grpId="0" nodeType="afterEffect">
                                  <p:stCondLst>
                                    <p:cond delay="0"/>
                                  </p:stCondLst>
                                  <p:childTnLst>
                                    <p:set>
                                      <p:cBhvr>
                                        <p:cTn id="98" dur="1" fill="hold">
                                          <p:stCondLst>
                                            <p:cond delay="0"/>
                                          </p:stCondLst>
                                        </p:cTn>
                                        <p:tgtEl>
                                          <p:spTgt spid="5133"/>
                                        </p:tgtEl>
                                        <p:attrNameLst>
                                          <p:attrName>style.visibility</p:attrName>
                                        </p:attrNameLst>
                                      </p:cBhvr>
                                      <p:to>
                                        <p:strVal val="visible"/>
                                      </p:to>
                                    </p:set>
                                    <p:animEffect transition="in" filter="wipe(left)">
                                      <p:cBhvr>
                                        <p:cTn id="99" dur="500"/>
                                        <p:tgtEl>
                                          <p:spTgt spid="5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bldLvl="0" animBg="1"/>
      <p:bldP spid="5123" grpId="0" bldLvl="0"/>
      <p:bldP spid="5124" grpId="0" bldLvl="0" animBg="1"/>
      <p:bldP spid="5131" grpId="0" bldLvl="0" animBg="1"/>
      <p:bldP spid="5132" grpId="0" bldLvl="0" animBg="1"/>
      <p:bldP spid="5133" grpId="0" bldLvl="0" animBg="1"/>
      <p:bldP spid="11" grpId="0"/>
      <p:bldP spid="11" grpId="1"/>
      <p:bldP spid="6" grpId="0"/>
      <p:bldP spid="6" grpId="1"/>
      <p:bldP spid="8" grpId="0" bldLvl="0" animBg="1"/>
      <p:bldP spid="12" grpId="0"/>
      <p:bldP spid="13" grpId="0"/>
      <p:bldP spid="14" grpId="0"/>
      <p:bldP spid="15" grpId="0"/>
      <p:bldP spid="16" grpId="0"/>
      <p:bldP spid="1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任意多边形 27"/>
          <p:cNvSpPr/>
          <p:nvPr/>
        </p:nvSpPr>
        <p:spPr>
          <a:xfrm>
            <a:off x="5334000" y="1682750"/>
            <a:ext cx="1616075" cy="1209675"/>
          </a:xfrm>
          <a:custGeom>
            <a:avLst/>
            <a:gdLst>
              <a:gd name="txL" fmla="*/ 0 w 574972"/>
              <a:gd name="txT" fmla="*/ 0 h 399845"/>
              <a:gd name="txR" fmla="*/ 574972 w 574972"/>
              <a:gd name="txB" fmla="*/ 399845 h 399845"/>
            </a:gdLst>
            <a:ahLst/>
            <a:cxnLst>
              <a:cxn ang="0">
                <a:pos x="429872" y="1209672"/>
              </a:cxn>
              <a:cxn ang="0">
                <a:pos x="172094" y="1204750"/>
              </a:cxn>
              <a:cxn ang="0">
                <a:pos x="342315" y="1047948"/>
              </a:cxn>
              <a:cxn ang="0">
                <a:pos x="414340" y="993661"/>
              </a:cxn>
              <a:cxn ang="0">
                <a:pos x="761366" y="664644"/>
              </a:cxn>
              <a:cxn ang="0">
                <a:pos x="503588" y="1209675"/>
              </a:cxn>
              <a:cxn ang="0">
                <a:pos x="521354" y="881578"/>
              </a:cxn>
              <a:cxn ang="0">
                <a:pos x="635941" y="784279"/>
              </a:cxn>
              <a:cxn ang="0">
                <a:pos x="740707" y="683465"/>
              </a:cxn>
              <a:cxn ang="0">
                <a:pos x="835082" y="633598"/>
              </a:cxn>
              <a:cxn ang="0">
                <a:pos x="870637" y="675711"/>
              </a:cxn>
              <a:cxn ang="0">
                <a:pos x="962306" y="776525"/>
              </a:cxn>
              <a:cxn ang="0">
                <a:pos x="1040882" y="799790"/>
              </a:cxn>
              <a:cxn ang="0">
                <a:pos x="1092860" y="753033"/>
              </a:cxn>
              <a:cxn ang="0">
                <a:pos x="835082" y="1209672"/>
              </a:cxn>
              <a:cxn ang="0">
                <a:pos x="1424354" y="421644"/>
              </a:cxn>
              <a:cxn ang="0">
                <a:pos x="1166576" y="1209672"/>
              </a:cxn>
              <a:cxn ang="0">
                <a:pos x="1175927" y="663107"/>
              </a:cxn>
              <a:cxn ang="0">
                <a:pos x="1288673" y="559383"/>
              </a:cxn>
              <a:cxn ang="0">
                <a:pos x="1424354" y="421644"/>
              </a:cxn>
              <a:cxn ang="0">
                <a:pos x="1498214" y="0"/>
              </a:cxn>
              <a:cxn ang="0">
                <a:pos x="1596431" y="15511"/>
              </a:cxn>
              <a:cxn ang="0">
                <a:pos x="1616075" y="356729"/>
              </a:cxn>
              <a:cxn ang="0">
                <a:pos x="1504763" y="356729"/>
              </a:cxn>
              <a:cxn ang="0">
                <a:pos x="1498214" y="209382"/>
              </a:cxn>
              <a:cxn ang="0">
                <a:pos x="1229755" y="473051"/>
              </a:cxn>
              <a:cxn ang="0">
                <a:pos x="1079155" y="612641"/>
              </a:cxn>
              <a:cxn ang="0">
                <a:pos x="980938" y="628152"/>
              </a:cxn>
              <a:cxn ang="0">
                <a:pos x="948199" y="589376"/>
              </a:cxn>
              <a:cxn ang="0">
                <a:pos x="823791" y="442032"/>
              </a:cxn>
              <a:cxn ang="0">
                <a:pos x="673191" y="581622"/>
              </a:cxn>
              <a:cxn ang="0">
                <a:pos x="607713" y="635906"/>
              </a:cxn>
              <a:cxn ang="0">
                <a:pos x="391635" y="829781"/>
              </a:cxn>
              <a:cxn ang="0">
                <a:pos x="90434" y="1101207"/>
              </a:cxn>
              <a:cxn ang="0">
                <a:pos x="11861" y="1085696"/>
              </a:cxn>
              <a:cxn ang="0">
                <a:pos x="51146" y="961614"/>
              </a:cxn>
              <a:cxn ang="0">
                <a:pos x="391635" y="666925"/>
              </a:cxn>
              <a:cxn ang="0">
                <a:pos x="607713" y="473051"/>
              </a:cxn>
              <a:cxn ang="0">
                <a:pos x="673191" y="418767"/>
              </a:cxn>
              <a:cxn ang="0">
                <a:pos x="797599" y="302442"/>
              </a:cxn>
              <a:cxn ang="0">
                <a:pos x="882721" y="325707"/>
              </a:cxn>
              <a:cxn ang="0">
                <a:pos x="974389" y="426521"/>
              </a:cxn>
              <a:cxn ang="0">
                <a:pos x="1079155" y="442032"/>
              </a:cxn>
              <a:cxn ang="0">
                <a:pos x="1229755" y="302442"/>
              </a:cxn>
              <a:cxn ang="0">
                <a:pos x="1399997" y="131833"/>
              </a:cxn>
              <a:cxn ang="0">
                <a:pos x="1301779" y="131833"/>
              </a:cxn>
              <a:cxn ang="0">
                <a:pos x="1242850" y="62038"/>
              </a:cxn>
              <a:cxn ang="0">
                <a:pos x="1282138" y="7754"/>
              </a:cxn>
            </a:cxnLst>
            <a:rect l="txL" t="txT" r="txR" b="txB"/>
            <a:pathLst>
              <a:path w="574972" h="399845">
                <a:moveTo>
                  <a:pt x="152941" y="323694"/>
                </a:moveTo>
                <a:lnTo>
                  <a:pt x="152941" y="399844"/>
                </a:lnTo>
                <a:lnTo>
                  <a:pt x="61228" y="399844"/>
                </a:lnTo>
                <a:lnTo>
                  <a:pt x="61228" y="398217"/>
                </a:lnTo>
                <a:lnTo>
                  <a:pt x="65606" y="394470"/>
                </a:lnTo>
                <a:cubicBezTo>
                  <a:pt x="121790" y="346388"/>
                  <a:pt x="121790" y="346388"/>
                  <a:pt x="121790" y="346388"/>
                </a:cubicBezTo>
                <a:cubicBezTo>
                  <a:pt x="145086" y="328444"/>
                  <a:pt x="145086" y="328444"/>
                  <a:pt x="145086" y="328444"/>
                </a:cubicBezTo>
                <a:cubicBezTo>
                  <a:pt x="147415" y="328444"/>
                  <a:pt x="147415" y="328444"/>
                  <a:pt x="147415" y="328444"/>
                </a:cubicBezTo>
                <a:lnTo>
                  <a:pt x="152941" y="323694"/>
                </a:lnTo>
                <a:close/>
                <a:moveTo>
                  <a:pt x="270881" y="219691"/>
                </a:moveTo>
                <a:lnTo>
                  <a:pt x="270881" y="399845"/>
                </a:lnTo>
                <a:lnTo>
                  <a:pt x="179168" y="399845"/>
                </a:lnTo>
                <a:lnTo>
                  <a:pt x="179168" y="296830"/>
                </a:lnTo>
                <a:lnTo>
                  <a:pt x="185489" y="291396"/>
                </a:lnTo>
                <a:cubicBezTo>
                  <a:pt x="216939" y="264361"/>
                  <a:pt x="216939" y="264361"/>
                  <a:pt x="216939" y="264361"/>
                </a:cubicBezTo>
                <a:cubicBezTo>
                  <a:pt x="226257" y="259235"/>
                  <a:pt x="226257" y="259235"/>
                  <a:pt x="226257" y="259235"/>
                </a:cubicBezTo>
                <a:cubicBezTo>
                  <a:pt x="240235" y="246418"/>
                  <a:pt x="240235" y="246418"/>
                  <a:pt x="240235" y="246418"/>
                </a:cubicBezTo>
                <a:cubicBezTo>
                  <a:pt x="263531" y="225912"/>
                  <a:pt x="263531" y="225912"/>
                  <a:pt x="263531" y="225912"/>
                </a:cubicBezTo>
                <a:lnTo>
                  <a:pt x="270881" y="219691"/>
                </a:lnTo>
                <a:close/>
                <a:moveTo>
                  <a:pt x="297108" y="209429"/>
                </a:moveTo>
                <a:lnTo>
                  <a:pt x="300913" y="213616"/>
                </a:lnTo>
                <a:cubicBezTo>
                  <a:pt x="309758" y="223349"/>
                  <a:pt x="309758" y="223349"/>
                  <a:pt x="309758" y="223349"/>
                </a:cubicBezTo>
                <a:cubicBezTo>
                  <a:pt x="333054" y="248982"/>
                  <a:pt x="333054" y="248982"/>
                  <a:pt x="333054" y="248982"/>
                </a:cubicBezTo>
                <a:cubicBezTo>
                  <a:pt x="342372" y="256672"/>
                  <a:pt x="342372" y="256672"/>
                  <a:pt x="342372" y="256672"/>
                </a:cubicBezTo>
                <a:cubicBezTo>
                  <a:pt x="344702" y="261799"/>
                  <a:pt x="344702" y="261799"/>
                  <a:pt x="344702" y="261799"/>
                </a:cubicBezTo>
                <a:cubicBezTo>
                  <a:pt x="351691" y="269489"/>
                  <a:pt x="363339" y="269489"/>
                  <a:pt x="370328" y="264362"/>
                </a:cubicBezTo>
                <a:cubicBezTo>
                  <a:pt x="379646" y="256672"/>
                  <a:pt x="379646" y="256672"/>
                  <a:pt x="379646" y="256672"/>
                </a:cubicBezTo>
                <a:lnTo>
                  <a:pt x="388821" y="248907"/>
                </a:lnTo>
                <a:lnTo>
                  <a:pt x="388821" y="399844"/>
                </a:lnTo>
                <a:lnTo>
                  <a:pt x="297108" y="399844"/>
                </a:lnTo>
                <a:lnTo>
                  <a:pt x="297108" y="209429"/>
                </a:lnTo>
                <a:close/>
                <a:moveTo>
                  <a:pt x="506761" y="139370"/>
                </a:moveTo>
                <a:lnTo>
                  <a:pt x="506761" y="399844"/>
                </a:lnTo>
                <a:lnTo>
                  <a:pt x="415048" y="399844"/>
                </a:lnTo>
                <a:lnTo>
                  <a:pt x="415048" y="222112"/>
                </a:lnTo>
                <a:lnTo>
                  <a:pt x="418375" y="219183"/>
                </a:lnTo>
                <a:cubicBezTo>
                  <a:pt x="428203" y="210532"/>
                  <a:pt x="428203" y="210532"/>
                  <a:pt x="428203" y="210532"/>
                </a:cubicBezTo>
                <a:cubicBezTo>
                  <a:pt x="458488" y="184898"/>
                  <a:pt x="458488" y="184898"/>
                  <a:pt x="458488" y="184898"/>
                </a:cubicBezTo>
                <a:cubicBezTo>
                  <a:pt x="474795" y="169518"/>
                  <a:pt x="487025" y="157984"/>
                  <a:pt x="496198" y="149332"/>
                </a:cubicBezTo>
                <a:lnTo>
                  <a:pt x="506761" y="139370"/>
                </a:lnTo>
                <a:close/>
                <a:moveTo>
                  <a:pt x="463151" y="0"/>
                </a:moveTo>
                <a:cubicBezTo>
                  <a:pt x="463151" y="0"/>
                  <a:pt x="463151" y="0"/>
                  <a:pt x="533039" y="0"/>
                </a:cubicBezTo>
                <a:cubicBezTo>
                  <a:pt x="533039" y="0"/>
                  <a:pt x="533039" y="0"/>
                  <a:pt x="554006" y="0"/>
                </a:cubicBezTo>
                <a:cubicBezTo>
                  <a:pt x="558665" y="0"/>
                  <a:pt x="563324" y="2563"/>
                  <a:pt x="567983" y="5127"/>
                </a:cubicBezTo>
                <a:cubicBezTo>
                  <a:pt x="572643" y="10253"/>
                  <a:pt x="574972" y="15380"/>
                  <a:pt x="574972" y="20506"/>
                </a:cubicBezTo>
                <a:lnTo>
                  <a:pt x="574972" y="117913"/>
                </a:lnTo>
                <a:cubicBezTo>
                  <a:pt x="574972" y="128166"/>
                  <a:pt x="565654" y="138419"/>
                  <a:pt x="554006" y="138419"/>
                </a:cubicBezTo>
                <a:cubicBezTo>
                  <a:pt x="542358" y="138419"/>
                  <a:pt x="535369" y="128166"/>
                  <a:pt x="535369" y="117913"/>
                </a:cubicBezTo>
                <a:cubicBezTo>
                  <a:pt x="535369" y="117913"/>
                  <a:pt x="535369" y="117913"/>
                  <a:pt x="535369" y="66646"/>
                </a:cubicBezTo>
                <a:cubicBezTo>
                  <a:pt x="535369" y="66646"/>
                  <a:pt x="535369" y="66646"/>
                  <a:pt x="533039" y="69209"/>
                </a:cubicBezTo>
                <a:cubicBezTo>
                  <a:pt x="533039" y="69209"/>
                  <a:pt x="533039" y="69209"/>
                  <a:pt x="467811" y="130729"/>
                </a:cubicBezTo>
                <a:cubicBezTo>
                  <a:pt x="467811" y="130729"/>
                  <a:pt x="467811" y="130729"/>
                  <a:pt x="437526" y="156362"/>
                </a:cubicBezTo>
                <a:cubicBezTo>
                  <a:pt x="437526" y="156362"/>
                  <a:pt x="437526" y="156362"/>
                  <a:pt x="414230" y="176869"/>
                </a:cubicBezTo>
                <a:cubicBezTo>
                  <a:pt x="414230" y="176869"/>
                  <a:pt x="414230" y="176869"/>
                  <a:pt x="383945" y="202502"/>
                </a:cubicBezTo>
                <a:cubicBezTo>
                  <a:pt x="383945" y="202502"/>
                  <a:pt x="383945" y="202502"/>
                  <a:pt x="374627" y="210192"/>
                </a:cubicBezTo>
                <a:cubicBezTo>
                  <a:pt x="367638" y="215319"/>
                  <a:pt x="355990" y="215319"/>
                  <a:pt x="349001" y="207629"/>
                </a:cubicBezTo>
                <a:cubicBezTo>
                  <a:pt x="349001" y="207629"/>
                  <a:pt x="349001" y="207629"/>
                  <a:pt x="346671" y="202502"/>
                </a:cubicBezTo>
                <a:cubicBezTo>
                  <a:pt x="346671" y="202502"/>
                  <a:pt x="346671" y="202502"/>
                  <a:pt x="337353" y="194812"/>
                </a:cubicBezTo>
                <a:cubicBezTo>
                  <a:pt x="337353" y="194812"/>
                  <a:pt x="337353" y="194812"/>
                  <a:pt x="314057" y="169179"/>
                </a:cubicBezTo>
                <a:cubicBezTo>
                  <a:pt x="314057" y="169179"/>
                  <a:pt x="314057" y="169179"/>
                  <a:pt x="293091" y="146109"/>
                </a:cubicBezTo>
                <a:cubicBezTo>
                  <a:pt x="293091" y="146109"/>
                  <a:pt x="293091" y="146109"/>
                  <a:pt x="262806" y="171742"/>
                </a:cubicBezTo>
                <a:cubicBezTo>
                  <a:pt x="262806" y="171742"/>
                  <a:pt x="262806" y="171742"/>
                  <a:pt x="239510" y="192249"/>
                </a:cubicBezTo>
                <a:cubicBezTo>
                  <a:pt x="239510" y="192249"/>
                  <a:pt x="239510" y="192249"/>
                  <a:pt x="225532" y="205065"/>
                </a:cubicBezTo>
                <a:cubicBezTo>
                  <a:pt x="225532" y="205065"/>
                  <a:pt x="225532" y="205065"/>
                  <a:pt x="216214" y="210192"/>
                </a:cubicBezTo>
                <a:cubicBezTo>
                  <a:pt x="216214" y="210192"/>
                  <a:pt x="216214" y="210192"/>
                  <a:pt x="141666" y="274275"/>
                </a:cubicBezTo>
                <a:cubicBezTo>
                  <a:pt x="141666" y="274275"/>
                  <a:pt x="141666" y="274275"/>
                  <a:pt x="139337" y="274275"/>
                </a:cubicBezTo>
                <a:cubicBezTo>
                  <a:pt x="139337" y="274275"/>
                  <a:pt x="139337" y="274275"/>
                  <a:pt x="116041" y="292218"/>
                </a:cubicBezTo>
                <a:cubicBezTo>
                  <a:pt x="116041" y="292218"/>
                  <a:pt x="116041" y="292218"/>
                  <a:pt x="32175" y="363992"/>
                </a:cubicBezTo>
                <a:cubicBezTo>
                  <a:pt x="29845" y="366555"/>
                  <a:pt x="25186" y="366555"/>
                  <a:pt x="22856" y="366555"/>
                </a:cubicBezTo>
                <a:cubicBezTo>
                  <a:pt x="15868" y="369118"/>
                  <a:pt x="8879" y="366555"/>
                  <a:pt x="4220" y="358865"/>
                </a:cubicBezTo>
                <a:cubicBezTo>
                  <a:pt x="-2769" y="348612"/>
                  <a:pt x="-440" y="335795"/>
                  <a:pt x="6549" y="328105"/>
                </a:cubicBezTo>
                <a:cubicBezTo>
                  <a:pt x="6549" y="328105"/>
                  <a:pt x="6549" y="328105"/>
                  <a:pt x="18197" y="317851"/>
                </a:cubicBezTo>
                <a:cubicBezTo>
                  <a:pt x="18197" y="317851"/>
                  <a:pt x="18197" y="317851"/>
                  <a:pt x="116041" y="238389"/>
                </a:cubicBezTo>
                <a:cubicBezTo>
                  <a:pt x="116041" y="238389"/>
                  <a:pt x="116041" y="238389"/>
                  <a:pt x="139337" y="220445"/>
                </a:cubicBezTo>
                <a:cubicBezTo>
                  <a:pt x="139337" y="220445"/>
                  <a:pt x="139337" y="220445"/>
                  <a:pt x="141666" y="217882"/>
                </a:cubicBezTo>
                <a:cubicBezTo>
                  <a:pt x="141666" y="217882"/>
                  <a:pt x="141666" y="217882"/>
                  <a:pt x="216214" y="156362"/>
                </a:cubicBezTo>
                <a:cubicBezTo>
                  <a:pt x="216214" y="156362"/>
                  <a:pt x="216214" y="156362"/>
                  <a:pt x="223203" y="148672"/>
                </a:cubicBezTo>
                <a:cubicBezTo>
                  <a:pt x="223203" y="148672"/>
                  <a:pt x="223203" y="148672"/>
                  <a:pt x="239510" y="138419"/>
                </a:cubicBezTo>
                <a:cubicBezTo>
                  <a:pt x="239510" y="138419"/>
                  <a:pt x="239510" y="138419"/>
                  <a:pt x="262806" y="117913"/>
                </a:cubicBezTo>
                <a:cubicBezTo>
                  <a:pt x="262806" y="117913"/>
                  <a:pt x="262806" y="117913"/>
                  <a:pt x="283772" y="99969"/>
                </a:cubicBezTo>
                <a:cubicBezTo>
                  <a:pt x="293091" y="92279"/>
                  <a:pt x="302409" y="94843"/>
                  <a:pt x="309398" y="102533"/>
                </a:cubicBezTo>
                <a:cubicBezTo>
                  <a:pt x="309398" y="102533"/>
                  <a:pt x="309398" y="102533"/>
                  <a:pt x="314057" y="107659"/>
                </a:cubicBezTo>
                <a:cubicBezTo>
                  <a:pt x="314057" y="107659"/>
                  <a:pt x="314057" y="107659"/>
                  <a:pt x="337353" y="133292"/>
                </a:cubicBezTo>
                <a:cubicBezTo>
                  <a:pt x="337353" y="133292"/>
                  <a:pt x="337353" y="133292"/>
                  <a:pt x="346671" y="140982"/>
                </a:cubicBezTo>
                <a:cubicBezTo>
                  <a:pt x="346671" y="140982"/>
                  <a:pt x="346671" y="140982"/>
                  <a:pt x="365308" y="161489"/>
                </a:cubicBezTo>
                <a:cubicBezTo>
                  <a:pt x="365308" y="161489"/>
                  <a:pt x="365308" y="161489"/>
                  <a:pt x="383945" y="146109"/>
                </a:cubicBezTo>
                <a:cubicBezTo>
                  <a:pt x="383945" y="146109"/>
                  <a:pt x="383945" y="146109"/>
                  <a:pt x="414230" y="120476"/>
                </a:cubicBezTo>
                <a:cubicBezTo>
                  <a:pt x="414230" y="120476"/>
                  <a:pt x="414230" y="120476"/>
                  <a:pt x="437526" y="99969"/>
                </a:cubicBezTo>
                <a:cubicBezTo>
                  <a:pt x="437526" y="99969"/>
                  <a:pt x="437526" y="99969"/>
                  <a:pt x="477129" y="61520"/>
                </a:cubicBezTo>
                <a:cubicBezTo>
                  <a:pt x="477129" y="61520"/>
                  <a:pt x="477129" y="61520"/>
                  <a:pt x="498095" y="43576"/>
                </a:cubicBezTo>
                <a:cubicBezTo>
                  <a:pt x="498095" y="43576"/>
                  <a:pt x="498095" y="43576"/>
                  <a:pt x="486447" y="43576"/>
                </a:cubicBezTo>
                <a:cubicBezTo>
                  <a:pt x="486447" y="43576"/>
                  <a:pt x="486447" y="43576"/>
                  <a:pt x="463151" y="43576"/>
                </a:cubicBezTo>
                <a:cubicBezTo>
                  <a:pt x="460822" y="43576"/>
                  <a:pt x="458492" y="43576"/>
                  <a:pt x="456163" y="41013"/>
                </a:cubicBezTo>
                <a:cubicBezTo>
                  <a:pt x="449174" y="38450"/>
                  <a:pt x="442185" y="30760"/>
                  <a:pt x="442185" y="20506"/>
                </a:cubicBezTo>
                <a:cubicBezTo>
                  <a:pt x="442185" y="12816"/>
                  <a:pt x="446844" y="5127"/>
                  <a:pt x="453833" y="2563"/>
                </a:cubicBezTo>
                <a:cubicBezTo>
                  <a:pt x="453833" y="2563"/>
                  <a:pt x="456163" y="2563"/>
                  <a:pt x="456163" y="2563"/>
                </a:cubicBezTo>
                <a:cubicBezTo>
                  <a:pt x="458492" y="0"/>
                  <a:pt x="460822" y="0"/>
                  <a:pt x="463151" y="0"/>
                </a:cubicBezTo>
                <a:close/>
              </a:path>
            </a:pathLst>
          </a:custGeom>
          <a:solidFill>
            <a:schemeClr val="bg1">
              <a:alpha val="100000"/>
            </a:schemeClr>
          </a:solidFill>
          <a:ln w="9525">
            <a:noFill/>
          </a:ln>
        </p:spPr>
        <p:txBody>
          <a:bodyPr/>
          <a:lstStyle/>
          <a:p>
            <a:endParaRPr lang="zh-CN" altLang="en-US"/>
          </a:p>
        </p:txBody>
      </p:sp>
      <p:sp>
        <p:nvSpPr>
          <p:cNvPr id="8" name="文本框 7"/>
          <p:cNvSpPr txBox="1"/>
          <p:nvPr/>
        </p:nvSpPr>
        <p:spPr>
          <a:xfrm>
            <a:off x="1817370" y="4023995"/>
            <a:ext cx="8559800" cy="521970"/>
          </a:xfrm>
          <a:prstGeom prst="rect">
            <a:avLst/>
          </a:prstGeom>
          <a:noFill/>
          <a:effectLst/>
        </p:spPr>
        <p:txBody>
          <a:bodyPr wrap="square" rtlCol="0">
            <a:spAutoFit/>
          </a:bodyPr>
          <a:lstStyle/>
          <a:p>
            <a:pPr algn="ctr"/>
            <a:r>
              <a:rPr sz="2800">
                <a:solidFill>
                  <a:schemeClr val="bg1"/>
                </a:solidFill>
                <a:effectLst/>
                <a:latin typeface="微软雅黑" panose="020B0503020204020204" charset="-122"/>
                <a:ea typeface="微软雅黑" panose="020B0503020204020204" charset="-122"/>
              </a:rPr>
              <a:t>单击此处输入标题文本</a:t>
            </a:r>
          </a:p>
        </p:txBody>
      </p:sp>
      <p:sp>
        <p:nvSpPr>
          <p:cNvPr id="9" name="文本框 8"/>
          <p:cNvSpPr txBox="1"/>
          <p:nvPr/>
        </p:nvSpPr>
        <p:spPr>
          <a:xfrm>
            <a:off x="4571365" y="3296285"/>
            <a:ext cx="3048635" cy="645160"/>
          </a:xfrm>
          <a:prstGeom prst="rect">
            <a:avLst/>
          </a:prstGeom>
          <a:noFill/>
          <a:effectLst/>
        </p:spPr>
        <p:txBody>
          <a:bodyPr wrap="square" rtlCol="0">
            <a:spAutoFit/>
          </a:bodyPr>
          <a:lstStyle/>
          <a:p>
            <a:pPr algn="ctr"/>
            <a:r>
              <a:rPr lang="en-US" sz="3600">
                <a:solidFill>
                  <a:schemeClr val="bg1"/>
                </a:solidFill>
                <a:effectLst/>
                <a:latin typeface="微软雅黑" panose="020B0503020204020204" charset="-122"/>
                <a:ea typeface="微软雅黑" panose="020B0503020204020204" charset="-122"/>
              </a:rPr>
              <a:t>PART.03</a:t>
            </a:r>
          </a:p>
        </p:txBody>
      </p:sp>
      <p:sp>
        <p:nvSpPr>
          <p:cNvPr id="10" name="文本框 9"/>
          <p:cNvSpPr txBox="1"/>
          <p:nvPr/>
        </p:nvSpPr>
        <p:spPr>
          <a:xfrm>
            <a:off x="2496820" y="4636135"/>
            <a:ext cx="7195185" cy="645160"/>
          </a:xfrm>
          <a:prstGeom prst="rect">
            <a:avLst/>
          </a:prstGeom>
          <a:noFill/>
        </p:spPr>
        <p:txBody>
          <a:bodyPr wrap="square" rtlCol="0">
            <a:spAutoFit/>
          </a:bodyPr>
          <a:lstStyle/>
          <a:p>
            <a:pPr algn="ctr" fontAlgn="auto">
              <a:lnSpc>
                <a:spcPct val="150000"/>
              </a:lnSpc>
            </a:pPr>
            <a:r>
              <a:rPr sz="1200">
                <a:solidFill>
                  <a:schemeClr val="bg1"/>
                </a:solidFill>
                <a:latin typeface="微软雅黑" panose="020B0503020204020204" charset="-122"/>
                <a:ea typeface="微软雅黑" panose="020B0503020204020204" charset="-122"/>
              </a:rPr>
              <a:t>Remember what should be remembered, and forget what should be forgotten.Remember what should be remembered, and forget what should be forgotten.</a:t>
            </a: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0962"/>
                                        </p:tgtEl>
                                        <p:attrNameLst>
                                          <p:attrName>style.visibility</p:attrName>
                                        </p:attrNameLst>
                                      </p:cBhvr>
                                      <p:to>
                                        <p:strVal val="visible"/>
                                      </p:to>
                                    </p:set>
                                    <p:animEffect filter="fade">
                                      <p:cBhvr>
                                        <p:cTn id="7" dur="500"/>
                                        <p:tgtEl>
                                          <p:spTgt spid="40962"/>
                                        </p:tgtEl>
                                      </p:cBhvr>
                                    </p:animEffect>
                                  </p:childTnLst>
                                </p:cTn>
                              </p:par>
                              <p:par>
                                <p:cTn id="8" presetID="26" presetClass="emph" presetSubtype="0" fill="hold" nodeType="withEffect">
                                  <p:stCondLst>
                                    <p:cond delay="250"/>
                                  </p:stCondLst>
                                  <p:childTnLst>
                                    <p:animEffect filter="fade">
                                      <p:cBhvr>
                                        <p:cTn id="9" dur="500" tmFilter="0, 0; .2, .5; .8, .5; 1, 0"/>
                                        <p:tgtEl>
                                          <p:spTgt spid="40962"/>
                                        </p:tgtEl>
                                      </p:cBhvr>
                                    </p:animEffect>
                                    <p:animScale>
                                      <p:cBhvr>
                                        <p:cTn id="10" dur="250" autoRev="1" fill="hold"/>
                                        <p:tgtEl>
                                          <p:spTgt spid="40962"/>
                                        </p:tgtEl>
                                      </p:cBhvr>
                                      <p:by x="105000" y="105000"/>
                                    </p:animScale>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Effect transition="in" filter="fade">
                                      <p:cBhvr>
                                        <p:cTn id="16" dur="500"/>
                                        <p:tgtEl>
                                          <p:spTgt spid="9"/>
                                        </p:tgtEl>
                                      </p:cBhvr>
                                    </p:animEffect>
                                  </p:childTnLst>
                                </p:cTn>
                              </p:par>
                            </p:childTnLst>
                          </p:cTn>
                        </p:par>
                        <p:par>
                          <p:cTn id="17" fill="hold">
                            <p:stCondLst>
                              <p:cond delay="10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8"/>
                                        </p:tgtEl>
                                        <p:attrNameLst>
                                          <p:attrName>ppt_y</p:attrName>
                                        </p:attrNameLst>
                                      </p:cBhvr>
                                      <p:tavLst>
                                        <p:tav tm="0">
                                          <p:val>
                                            <p:strVal val="#ppt_y"/>
                                          </p:val>
                                        </p:tav>
                                        <p:tav tm="100000">
                                          <p:val>
                                            <p:strVal val="#ppt_y"/>
                                          </p:val>
                                        </p:tav>
                                      </p:tavLst>
                                    </p:anim>
                                    <p:anim calcmode="lin" valueType="num">
                                      <p:cBhvr>
                                        <p:cTn id="22"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8"/>
                                        </p:tgtEl>
                                      </p:cBhvr>
                                    </p:animEffect>
                                  </p:childTnLst>
                                </p:cTn>
                              </p:par>
                            </p:childTnLst>
                          </p:cTn>
                        </p:par>
                        <p:par>
                          <p:cTn id="25" fill="hold">
                            <p:stCondLst>
                              <p:cond delay="2200"/>
                            </p:stCondLst>
                            <p:childTnLst>
                              <p:par>
                                <p:cTn id="26" presetID="12" presetClass="entr" presetSubtype="4" fill="hold" grpId="1"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p:tgtEl>
                                          <p:spTgt spid="10"/>
                                        </p:tgtEl>
                                        <p:attrNameLst>
                                          <p:attrName>ppt_y</p:attrName>
                                        </p:attrNameLst>
                                      </p:cBhvr>
                                      <p:tavLst>
                                        <p:tav tm="0">
                                          <p:val>
                                            <p:strVal val="#ppt_y+#ppt_h*1.125000"/>
                                          </p:val>
                                        </p:tav>
                                        <p:tav tm="100000">
                                          <p:val>
                                            <p:strVal val="#ppt_y"/>
                                          </p:val>
                                        </p:tav>
                                      </p:tavLst>
                                    </p:anim>
                                    <p:animEffect transition="in" filter="wipe(up)">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10" grpId="0"/>
      <p:bldP spid="10"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4965" y="276860"/>
            <a:ext cx="3165475" cy="368300"/>
          </a:xfrm>
          <a:prstGeom prst="rect">
            <a:avLst/>
          </a:prstGeom>
          <a:noFill/>
        </p:spPr>
        <p:txBody>
          <a:bodyPr wrap="square" rtlCol="0">
            <a:spAutoFit/>
          </a:bodyPr>
          <a:lstStyle/>
          <a:p>
            <a:r>
              <a:rPr lang="zh-CN" altLang="en-US" b="1">
                <a:solidFill>
                  <a:schemeClr val="bg1"/>
                </a:solidFill>
                <a:latin typeface="微软雅黑" panose="020B0503020204020204" charset="-122"/>
                <a:ea typeface="微软雅黑" panose="020B0503020204020204" charset="-122"/>
                <a:sym typeface="+mn-ea"/>
              </a:rPr>
              <a:t>单击此处输入标题文本</a:t>
            </a:r>
          </a:p>
        </p:txBody>
      </p:sp>
      <p:grpSp>
        <p:nvGrpSpPr>
          <p:cNvPr id="6" name="组合 5"/>
          <p:cNvGrpSpPr/>
          <p:nvPr/>
        </p:nvGrpSpPr>
        <p:grpSpPr>
          <a:xfrm>
            <a:off x="400685" y="707390"/>
            <a:ext cx="4277360" cy="130810"/>
            <a:chOff x="631" y="1114"/>
            <a:chExt cx="6736" cy="206"/>
          </a:xfrm>
        </p:grpSpPr>
        <p:cxnSp>
          <p:nvCxnSpPr>
            <p:cNvPr id="3" name="直接连接符 2"/>
            <p:cNvCxnSpPr/>
            <p:nvPr/>
          </p:nvCxnSpPr>
          <p:spPr>
            <a:xfrm>
              <a:off x="1543" y="1114"/>
              <a:ext cx="4023"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31" y="1314"/>
              <a:ext cx="6737" cy="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9" name="直接连接符 16"/>
          <p:cNvSpPr/>
          <p:nvPr/>
        </p:nvSpPr>
        <p:spPr>
          <a:xfrm flipH="1">
            <a:off x="8004175" y="4433888"/>
            <a:ext cx="612775" cy="0"/>
          </a:xfrm>
          <a:prstGeom prst="line">
            <a:avLst/>
          </a:prstGeom>
          <a:ln w="12700" cap="flat" cmpd="sng">
            <a:solidFill>
              <a:schemeClr val="bg1">
                <a:alpha val="70000"/>
              </a:schemeClr>
            </a:solidFill>
            <a:prstDash val="solid"/>
            <a:bevel/>
            <a:headEnd type="none" w="med" len="med"/>
            <a:tailEnd type="none" w="med" len="med"/>
          </a:ln>
        </p:spPr>
      </p:sp>
      <p:grpSp>
        <p:nvGrpSpPr>
          <p:cNvPr id="20" name="组合 19"/>
          <p:cNvGrpSpPr/>
          <p:nvPr/>
        </p:nvGrpSpPr>
        <p:grpSpPr>
          <a:xfrm flipH="1" flipV="1">
            <a:off x="6437313" y="5638800"/>
            <a:ext cx="1028700" cy="193675"/>
            <a:chOff x="0" y="0"/>
            <a:chExt cx="1505426" cy="262890"/>
          </a:xfrm>
        </p:grpSpPr>
        <p:sp>
          <p:nvSpPr>
            <p:cNvPr id="21" name="直接连接符 20"/>
            <p:cNvSpPr/>
            <p:nvPr/>
          </p:nvSpPr>
          <p:spPr>
            <a:xfrm flipH="1" flipV="1">
              <a:off x="1154906" y="0"/>
              <a:ext cx="350520" cy="262890"/>
            </a:xfrm>
            <a:prstGeom prst="line">
              <a:avLst/>
            </a:prstGeom>
            <a:ln w="12700" cap="flat" cmpd="sng">
              <a:solidFill>
                <a:schemeClr val="bg1">
                  <a:alpha val="70000"/>
                </a:schemeClr>
              </a:solidFill>
              <a:prstDash val="solid"/>
              <a:bevel/>
              <a:headEnd type="none" w="med" len="med"/>
              <a:tailEnd type="none" w="med" len="med"/>
            </a:ln>
          </p:spPr>
        </p:sp>
        <p:sp>
          <p:nvSpPr>
            <p:cNvPr id="22" name="直接连接符 21"/>
            <p:cNvSpPr/>
            <p:nvPr/>
          </p:nvSpPr>
          <p:spPr>
            <a:xfrm flipH="1">
              <a:off x="0" y="2381"/>
              <a:ext cx="1157287" cy="1"/>
            </a:xfrm>
            <a:prstGeom prst="line">
              <a:avLst/>
            </a:prstGeom>
            <a:ln w="12700" cap="flat" cmpd="sng">
              <a:solidFill>
                <a:schemeClr val="bg1">
                  <a:alpha val="70000"/>
                </a:schemeClr>
              </a:solidFill>
              <a:prstDash val="solid"/>
              <a:bevel/>
              <a:headEnd type="none" w="med" len="med"/>
              <a:tailEnd type="none" w="med" len="med"/>
            </a:ln>
          </p:spPr>
        </p:sp>
      </p:grpSp>
      <p:sp>
        <p:nvSpPr>
          <p:cNvPr id="23" name="直接连接符 17"/>
          <p:cNvSpPr/>
          <p:nvPr/>
        </p:nvSpPr>
        <p:spPr>
          <a:xfrm flipH="1" flipV="1">
            <a:off x="3568700" y="4433888"/>
            <a:ext cx="625475" cy="1587"/>
          </a:xfrm>
          <a:prstGeom prst="line">
            <a:avLst/>
          </a:prstGeom>
          <a:ln w="12700" cap="flat" cmpd="sng">
            <a:solidFill>
              <a:schemeClr val="bg1">
                <a:alpha val="70000"/>
              </a:schemeClr>
            </a:solidFill>
            <a:prstDash val="solid"/>
            <a:bevel/>
            <a:headEnd type="none" w="med" len="med"/>
            <a:tailEnd type="none" w="med" len="med"/>
          </a:ln>
        </p:spPr>
      </p:sp>
      <p:sp>
        <p:nvSpPr>
          <p:cNvPr id="24" name="直接连接符 14"/>
          <p:cNvSpPr/>
          <p:nvPr/>
        </p:nvSpPr>
        <p:spPr>
          <a:xfrm flipH="1">
            <a:off x="3568700" y="3079750"/>
            <a:ext cx="611188" cy="0"/>
          </a:xfrm>
          <a:prstGeom prst="line">
            <a:avLst/>
          </a:prstGeom>
          <a:ln w="12700" cap="flat" cmpd="sng">
            <a:solidFill>
              <a:schemeClr val="bg1">
                <a:alpha val="70000"/>
              </a:schemeClr>
            </a:solidFill>
            <a:prstDash val="solid"/>
            <a:bevel/>
            <a:headEnd type="none" w="med" len="med"/>
            <a:tailEnd type="none" w="med" len="med"/>
          </a:ln>
        </p:spPr>
      </p:sp>
      <p:grpSp>
        <p:nvGrpSpPr>
          <p:cNvPr id="25" name="组合 13"/>
          <p:cNvGrpSpPr/>
          <p:nvPr/>
        </p:nvGrpSpPr>
        <p:grpSpPr>
          <a:xfrm>
            <a:off x="4549775" y="1544638"/>
            <a:ext cx="1216025" cy="261937"/>
            <a:chOff x="0" y="0"/>
            <a:chExt cx="1505426" cy="262890"/>
          </a:xfrm>
        </p:grpSpPr>
        <p:sp>
          <p:nvSpPr>
            <p:cNvPr id="26" name="直接连接符 9"/>
            <p:cNvSpPr/>
            <p:nvPr/>
          </p:nvSpPr>
          <p:spPr>
            <a:xfrm flipH="1" flipV="1">
              <a:off x="1154906" y="0"/>
              <a:ext cx="350520" cy="262890"/>
            </a:xfrm>
            <a:prstGeom prst="line">
              <a:avLst/>
            </a:prstGeom>
            <a:ln w="12700" cap="flat" cmpd="sng">
              <a:solidFill>
                <a:schemeClr val="bg1">
                  <a:alpha val="70000"/>
                </a:schemeClr>
              </a:solidFill>
              <a:prstDash val="solid"/>
              <a:bevel/>
              <a:headEnd type="none" w="med" len="med"/>
              <a:tailEnd type="none" w="med" len="med"/>
            </a:ln>
          </p:spPr>
        </p:sp>
        <p:sp>
          <p:nvSpPr>
            <p:cNvPr id="27" name="直接连接符 12"/>
            <p:cNvSpPr/>
            <p:nvPr/>
          </p:nvSpPr>
          <p:spPr>
            <a:xfrm flipH="1">
              <a:off x="0" y="2381"/>
              <a:ext cx="1157287" cy="1"/>
            </a:xfrm>
            <a:prstGeom prst="line">
              <a:avLst/>
            </a:prstGeom>
            <a:ln w="12700" cap="flat" cmpd="sng">
              <a:solidFill>
                <a:schemeClr val="bg1">
                  <a:alpha val="70000"/>
                </a:schemeClr>
              </a:solidFill>
              <a:prstDash val="solid"/>
              <a:bevel/>
              <a:headEnd type="none" w="med" len="med"/>
              <a:tailEnd type="none" w="med" len="med"/>
            </a:ln>
          </p:spPr>
        </p:sp>
      </p:grpSp>
      <p:grpSp>
        <p:nvGrpSpPr>
          <p:cNvPr id="28" name="组合 11"/>
          <p:cNvGrpSpPr/>
          <p:nvPr/>
        </p:nvGrpSpPr>
        <p:grpSpPr>
          <a:xfrm>
            <a:off x="6816725" y="2552700"/>
            <a:ext cx="1203325" cy="1050925"/>
            <a:chOff x="0" y="0"/>
            <a:chExt cx="1203960" cy="1051560"/>
          </a:xfrm>
        </p:grpSpPr>
        <p:sp>
          <p:nvSpPr>
            <p:cNvPr id="29" name="六边形 1"/>
            <p:cNvSpPr/>
            <p:nvPr/>
          </p:nvSpPr>
          <p:spPr>
            <a:xfrm>
              <a:off x="0" y="0"/>
              <a:ext cx="1203960" cy="1051560"/>
            </a:xfrm>
            <a:prstGeom prst="hexagon">
              <a:avLst>
                <a:gd name="adj" fmla="val 24997"/>
                <a:gd name="vf" fmla="val 115470"/>
              </a:avLst>
            </a:prstGeom>
            <a:solidFill>
              <a:schemeClr val="bg1">
                <a:alpha val="40000"/>
              </a:schemeClr>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endParaRPr lang="zh-CN" altLang="zh-CN" sz="2400" dirty="0">
                <a:solidFill>
                  <a:srgbClr val="FFFFFF"/>
                </a:solidFill>
                <a:latin typeface="Arial" panose="020B0604020202020204" pitchFamily="34" charset="0"/>
                <a:sym typeface="Arial" panose="020B0604020202020204" pitchFamily="34" charset="0"/>
              </a:endParaRPr>
            </a:p>
          </p:txBody>
        </p:sp>
        <p:sp>
          <p:nvSpPr>
            <p:cNvPr id="30" name="文本框 43"/>
            <p:cNvSpPr/>
            <p:nvPr/>
          </p:nvSpPr>
          <p:spPr>
            <a:xfrm>
              <a:off x="181503" y="171837"/>
              <a:ext cx="820724" cy="707886"/>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en-US" altLang="zh-CN" sz="4000" dirty="0">
                  <a:solidFill>
                    <a:schemeClr val="bg1"/>
                  </a:solidFill>
                  <a:latin typeface="Arial" panose="020B0604020202020204" pitchFamily="34" charset="0"/>
                  <a:sym typeface="Arial" panose="020B0604020202020204" pitchFamily="34" charset="0"/>
                </a:rPr>
                <a:t>02</a:t>
              </a:r>
              <a:endParaRPr lang="zh-CN" altLang="en-US" sz="4000" baseline="-3000" dirty="0">
                <a:solidFill>
                  <a:schemeClr val="bg1"/>
                </a:solidFill>
                <a:latin typeface="Arial" panose="020B0604020202020204" pitchFamily="34" charset="0"/>
                <a:sym typeface="Arial" panose="020B0604020202020204" pitchFamily="34" charset="0"/>
              </a:endParaRPr>
            </a:p>
          </p:txBody>
        </p:sp>
      </p:grpSp>
      <p:grpSp>
        <p:nvGrpSpPr>
          <p:cNvPr id="31" name="组合 10"/>
          <p:cNvGrpSpPr/>
          <p:nvPr/>
        </p:nvGrpSpPr>
        <p:grpSpPr>
          <a:xfrm>
            <a:off x="5499100" y="1793875"/>
            <a:ext cx="1204913" cy="1050925"/>
            <a:chOff x="0" y="0"/>
            <a:chExt cx="1203960" cy="1051560"/>
          </a:xfrm>
        </p:grpSpPr>
        <p:sp>
          <p:nvSpPr>
            <p:cNvPr id="32" name="六边形 7"/>
            <p:cNvSpPr/>
            <p:nvPr/>
          </p:nvSpPr>
          <p:spPr>
            <a:xfrm>
              <a:off x="0" y="0"/>
              <a:ext cx="1203960" cy="1051560"/>
            </a:xfrm>
            <a:prstGeom prst="hexagon">
              <a:avLst>
                <a:gd name="adj" fmla="val 24997"/>
                <a:gd name="vf" fmla="val 115470"/>
              </a:avLst>
            </a:prstGeom>
            <a:solidFill>
              <a:schemeClr val="bg1">
                <a:alpha val="40000"/>
              </a:schemeClr>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endParaRPr lang="zh-CN" altLang="zh-CN" sz="2400" dirty="0">
                <a:solidFill>
                  <a:srgbClr val="FFFFFF"/>
                </a:solidFill>
                <a:latin typeface="Arial" panose="020B0604020202020204" pitchFamily="34" charset="0"/>
                <a:sym typeface="Arial" panose="020B0604020202020204" pitchFamily="34" charset="0"/>
              </a:endParaRPr>
            </a:p>
          </p:txBody>
        </p:sp>
        <p:sp>
          <p:nvSpPr>
            <p:cNvPr id="33" name="文本框 44"/>
            <p:cNvSpPr/>
            <p:nvPr/>
          </p:nvSpPr>
          <p:spPr>
            <a:xfrm>
              <a:off x="160817" y="110282"/>
              <a:ext cx="882327" cy="83099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20000"/>
                </a:lnSpc>
                <a:spcBef>
                  <a:spcPct val="0"/>
                </a:spcBef>
                <a:buNone/>
              </a:pPr>
              <a:r>
                <a:rPr lang="en-US" altLang="zh-CN" sz="4000" dirty="0">
                  <a:solidFill>
                    <a:schemeClr val="bg1"/>
                  </a:solidFill>
                  <a:latin typeface="Arial" panose="020B0604020202020204" pitchFamily="34" charset="0"/>
                  <a:sym typeface="Arial" panose="020B0604020202020204" pitchFamily="34" charset="0"/>
                </a:rPr>
                <a:t>01</a:t>
              </a:r>
              <a:endParaRPr lang="zh-CN" altLang="en-US" sz="4000" baseline="-3000" dirty="0">
                <a:solidFill>
                  <a:schemeClr val="bg1"/>
                </a:solidFill>
                <a:latin typeface="Arial" panose="020B0604020202020204" pitchFamily="34" charset="0"/>
                <a:sym typeface="Arial" panose="020B0604020202020204" pitchFamily="34" charset="0"/>
              </a:endParaRPr>
            </a:p>
          </p:txBody>
        </p:sp>
      </p:grpSp>
      <p:grpSp>
        <p:nvGrpSpPr>
          <p:cNvPr id="34" name="组合 18"/>
          <p:cNvGrpSpPr/>
          <p:nvPr/>
        </p:nvGrpSpPr>
        <p:grpSpPr>
          <a:xfrm>
            <a:off x="6800850" y="3908425"/>
            <a:ext cx="1203325" cy="1050925"/>
            <a:chOff x="0" y="0"/>
            <a:chExt cx="1203960" cy="1051560"/>
          </a:xfrm>
        </p:grpSpPr>
        <p:sp>
          <p:nvSpPr>
            <p:cNvPr id="35" name="六边形 5"/>
            <p:cNvSpPr/>
            <p:nvPr/>
          </p:nvSpPr>
          <p:spPr>
            <a:xfrm>
              <a:off x="0" y="0"/>
              <a:ext cx="1203960" cy="1051560"/>
            </a:xfrm>
            <a:prstGeom prst="hexagon">
              <a:avLst>
                <a:gd name="adj" fmla="val 24997"/>
                <a:gd name="vf" fmla="val 115470"/>
              </a:avLst>
            </a:prstGeom>
            <a:solidFill>
              <a:schemeClr val="bg1">
                <a:alpha val="40000"/>
              </a:schemeClr>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endParaRPr lang="zh-CN" altLang="zh-CN" sz="2400" dirty="0">
                <a:solidFill>
                  <a:srgbClr val="FFFFFF"/>
                </a:solidFill>
                <a:latin typeface="Arial" panose="020B0604020202020204" pitchFamily="34" charset="0"/>
                <a:sym typeface="Arial" panose="020B0604020202020204" pitchFamily="34" charset="0"/>
              </a:endParaRPr>
            </a:p>
          </p:txBody>
        </p:sp>
        <p:sp>
          <p:nvSpPr>
            <p:cNvPr id="36" name="文本框 45"/>
            <p:cNvSpPr/>
            <p:nvPr/>
          </p:nvSpPr>
          <p:spPr>
            <a:xfrm>
              <a:off x="138875" y="110282"/>
              <a:ext cx="926211" cy="83099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20000"/>
                </a:lnSpc>
                <a:spcBef>
                  <a:spcPct val="0"/>
                </a:spcBef>
                <a:buNone/>
              </a:pPr>
              <a:r>
                <a:rPr lang="en-US" altLang="zh-CN" sz="4000" dirty="0">
                  <a:solidFill>
                    <a:schemeClr val="bg1"/>
                  </a:solidFill>
                  <a:latin typeface="Arial" panose="020B0604020202020204" pitchFamily="34" charset="0"/>
                  <a:sym typeface="Arial" panose="020B0604020202020204" pitchFamily="34" charset="0"/>
                </a:rPr>
                <a:t>03</a:t>
              </a:r>
              <a:endParaRPr lang="zh-CN" altLang="en-US" sz="4000" baseline="-3000" dirty="0">
                <a:solidFill>
                  <a:schemeClr val="bg1"/>
                </a:solidFill>
                <a:latin typeface="Arial" panose="020B0604020202020204" pitchFamily="34" charset="0"/>
                <a:sym typeface="Arial" panose="020B0604020202020204" pitchFamily="34" charset="0"/>
              </a:endParaRPr>
            </a:p>
          </p:txBody>
        </p:sp>
      </p:grpSp>
      <p:grpSp>
        <p:nvGrpSpPr>
          <p:cNvPr id="37" name="组合 41"/>
          <p:cNvGrpSpPr/>
          <p:nvPr/>
        </p:nvGrpSpPr>
        <p:grpSpPr>
          <a:xfrm>
            <a:off x="4194175" y="3910013"/>
            <a:ext cx="1203325" cy="1050925"/>
            <a:chOff x="0" y="0"/>
            <a:chExt cx="1203960" cy="1051560"/>
          </a:xfrm>
        </p:grpSpPr>
        <p:sp>
          <p:nvSpPr>
            <p:cNvPr id="38" name="六边形 4"/>
            <p:cNvSpPr/>
            <p:nvPr/>
          </p:nvSpPr>
          <p:spPr>
            <a:xfrm>
              <a:off x="0" y="0"/>
              <a:ext cx="1203960" cy="1051560"/>
            </a:xfrm>
            <a:prstGeom prst="hexagon">
              <a:avLst>
                <a:gd name="adj" fmla="val 24997"/>
                <a:gd name="vf" fmla="val 115470"/>
              </a:avLst>
            </a:prstGeom>
            <a:solidFill>
              <a:schemeClr val="bg1">
                <a:alpha val="40000"/>
              </a:schemeClr>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endParaRPr lang="zh-CN" altLang="zh-CN" sz="2400" dirty="0">
                <a:solidFill>
                  <a:srgbClr val="FFFFFF"/>
                </a:solidFill>
                <a:latin typeface="Arial" panose="020B0604020202020204" pitchFamily="34" charset="0"/>
                <a:sym typeface="Arial" panose="020B0604020202020204" pitchFamily="34" charset="0"/>
              </a:endParaRPr>
            </a:p>
          </p:txBody>
        </p:sp>
        <p:sp>
          <p:nvSpPr>
            <p:cNvPr id="39" name="文本框 46"/>
            <p:cNvSpPr/>
            <p:nvPr/>
          </p:nvSpPr>
          <p:spPr>
            <a:xfrm>
              <a:off x="191617" y="110282"/>
              <a:ext cx="820725" cy="83099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20000"/>
                </a:lnSpc>
                <a:spcBef>
                  <a:spcPct val="0"/>
                </a:spcBef>
                <a:buNone/>
              </a:pPr>
              <a:r>
                <a:rPr lang="en-US" altLang="zh-CN" sz="4000" dirty="0">
                  <a:solidFill>
                    <a:schemeClr val="bg1"/>
                  </a:solidFill>
                  <a:latin typeface="Arial" panose="020B0604020202020204" pitchFamily="34" charset="0"/>
                  <a:sym typeface="Arial" panose="020B0604020202020204" pitchFamily="34" charset="0"/>
                </a:rPr>
                <a:t>05</a:t>
              </a:r>
              <a:endParaRPr lang="zh-CN" altLang="en-US" sz="4000" baseline="-3000" dirty="0">
                <a:solidFill>
                  <a:schemeClr val="bg1"/>
                </a:solidFill>
                <a:latin typeface="Arial" panose="020B0604020202020204" pitchFamily="34" charset="0"/>
                <a:sym typeface="Arial" panose="020B0604020202020204" pitchFamily="34" charset="0"/>
              </a:endParaRPr>
            </a:p>
          </p:txBody>
        </p:sp>
      </p:grpSp>
      <p:grpSp>
        <p:nvGrpSpPr>
          <p:cNvPr id="40" name="组合 22"/>
          <p:cNvGrpSpPr/>
          <p:nvPr/>
        </p:nvGrpSpPr>
        <p:grpSpPr>
          <a:xfrm>
            <a:off x="4179888" y="2552700"/>
            <a:ext cx="1204912" cy="1050925"/>
            <a:chOff x="0" y="0"/>
            <a:chExt cx="1203960" cy="1051560"/>
          </a:xfrm>
        </p:grpSpPr>
        <p:sp>
          <p:nvSpPr>
            <p:cNvPr id="41" name="六边形 3"/>
            <p:cNvSpPr/>
            <p:nvPr/>
          </p:nvSpPr>
          <p:spPr>
            <a:xfrm>
              <a:off x="0" y="0"/>
              <a:ext cx="1203960" cy="1051560"/>
            </a:xfrm>
            <a:prstGeom prst="hexagon">
              <a:avLst>
                <a:gd name="adj" fmla="val 24997"/>
                <a:gd name="vf" fmla="val 115470"/>
              </a:avLst>
            </a:prstGeom>
            <a:solidFill>
              <a:schemeClr val="bg1">
                <a:alpha val="40000"/>
              </a:schemeClr>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endParaRPr lang="zh-CN" altLang="zh-CN" sz="2400" dirty="0">
                <a:solidFill>
                  <a:srgbClr val="FFFFFF"/>
                </a:solidFill>
                <a:latin typeface="Arial" panose="020B0604020202020204" pitchFamily="34" charset="0"/>
                <a:sym typeface="Arial" panose="020B0604020202020204" pitchFamily="34" charset="0"/>
              </a:endParaRPr>
            </a:p>
          </p:txBody>
        </p:sp>
        <p:sp>
          <p:nvSpPr>
            <p:cNvPr id="42" name="文本框 47"/>
            <p:cNvSpPr/>
            <p:nvPr/>
          </p:nvSpPr>
          <p:spPr>
            <a:xfrm>
              <a:off x="181503" y="171837"/>
              <a:ext cx="820724" cy="707886"/>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en-US" altLang="zh-CN" sz="4000" dirty="0">
                  <a:solidFill>
                    <a:schemeClr val="bg1"/>
                  </a:solidFill>
                  <a:latin typeface="Arial" panose="020B0604020202020204" pitchFamily="34" charset="0"/>
                  <a:sym typeface="Arial" panose="020B0604020202020204" pitchFamily="34" charset="0"/>
                </a:rPr>
                <a:t>06</a:t>
              </a:r>
              <a:endParaRPr lang="zh-CN" altLang="en-US" sz="4000" baseline="-3000" dirty="0">
                <a:solidFill>
                  <a:schemeClr val="bg1"/>
                </a:solidFill>
                <a:latin typeface="Arial" panose="020B0604020202020204" pitchFamily="34" charset="0"/>
                <a:sym typeface="Arial" panose="020B0604020202020204" pitchFamily="34" charset="0"/>
              </a:endParaRPr>
            </a:p>
          </p:txBody>
        </p:sp>
      </p:grpSp>
      <p:grpSp>
        <p:nvGrpSpPr>
          <p:cNvPr id="43" name="组合 66"/>
          <p:cNvGrpSpPr/>
          <p:nvPr/>
        </p:nvGrpSpPr>
        <p:grpSpPr>
          <a:xfrm>
            <a:off x="5499100" y="4613275"/>
            <a:ext cx="1204913" cy="1052513"/>
            <a:chOff x="0" y="0"/>
            <a:chExt cx="1203960" cy="1051560"/>
          </a:xfrm>
        </p:grpSpPr>
        <p:sp>
          <p:nvSpPr>
            <p:cNvPr id="44" name="六边形 8"/>
            <p:cNvSpPr/>
            <p:nvPr/>
          </p:nvSpPr>
          <p:spPr>
            <a:xfrm>
              <a:off x="0" y="0"/>
              <a:ext cx="1203960" cy="1051560"/>
            </a:xfrm>
            <a:prstGeom prst="hexagon">
              <a:avLst>
                <a:gd name="adj" fmla="val 24997"/>
                <a:gd name="vf" fmla="val 115470"/>
              </a:avLst>
            </a:prstGeom>
            <a:solidFill>
              <a:schemeClr val="bg1">
                <a:alpha val="40000"/>
              </a:schemeClr>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endParaRPr lang="zh-CN" altLang="zh-CN" sz="2400" dirty="0">
                <a:solidFill>
                  <a:srgbClr val="FFFFFF"/>
                </a:solidFill>
                <a:latin typeface="Arial" panose="020B0604020202020204" pitchFamily="34" charset="0"/>
                <a:sym typeface="Arial" panose="020B0604020202020204" pitchFamily="34" charset="0"/>
              </a:endParaRPr>
            </a:p>
          </p:txBody>
        </p:sp>
        <p:sp>
          <p:nvSpPr>
            <p:cNvPr id="45" name="文本框 48"/>
            <p:cNvSpPr/>
            <p:nvPr/>
          </p:nvSpPr>
          <p:spPr>
            <a:xfrm>
              <a:off x="167429" y="171837"/>
              <a:ext cx="820724" cy="707886"/>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en-US" altLang="zh-CN" sz="4000" dirty="0">
                  <a:solidFill>
                    <a:schemeClr val="bg1"/>
                  </a:solidFill>
                  <a:latin typeface="Arial" panose="020B0604020202020204" pitchFamily="34" charset="0"/>
                  <a:sym typeface="Arial" panose="020B0604020202020204" pitchFamily="34" charset="0"/>
                </a:rPr>
                <a:t>04</a:t>
              </a:r>
              <a:endParaRPr lang="zh-CN" altLang="en-US" sz="4000" baseline="-3000" dirty="0">
                <a:solidFill>
                  <a:schemeClr val="bg1"/>
                </a:solidFill>
                <a:latin typeface="Arial" panose="020B0604020202020204" pitchFamily="34" charset="0"/>
                <a:sym typeface="Arial" panose="020B0604020202020204" pitchFamily="34" charset="0"/>
              </a:endParaRPr>
            </a:p>
          </p:txBody>
        </p:sp>
      </p:grpSp>
      <p:grpSp>
        <p:nvGrpSpPr>
          <p:cNvPr id="46" name="组合 2"/>
          <p:cNvGrpSpPr/>
          <p:nvPr/>
        </p:nvGrpSpPr>
        <p:grpSpPr>
          <a:xfrm>
            <a:off x="5157788" y="2940050"/>
            <a:ext cx="1887537" cy="1592263"/>
            <a:chOff x="0" y="0"/>
            <a:chExt cx="1887055" cy="1592580"/>
          </a:xfrm>
        </p:grpSpPr>
        <p:sp>
          <p:nvSpPr>
            <p:cNvPr id="47" name="六边形 6"/>
            <p:cNvSpPr/>
            <p:nvPr/>
          </p:nvSpPr>
          <p:spPr>
            <a:xfrm>
              <a:off x="0" y="0"/>
              <a:ext cx="1887055" cy="1592580"/>
            </a:xfrm>
            <a:prstGeom prst="hexagon">
              <a:avLst>
                <a:gd name="adj" fmla="val 24997"/>
                <a:gd name="vf" fmla="val 115470"/>
              </a:avLst>
            </a:prstGeom>
            <a:solidFill>
              <a:schemeClr val="bg1">
                <a:alpha val="40000"/>
              </a:schemeClr>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endParaRPr lang="zh-CN" altLang="zh-CN" sz="2400" dirty="0">
                <a:solidFill>
                  <a:srgbClr val="FFFFFF"/>
                </a:solidFill>
                <a:latin typeface="Arial" panose="020B0604020202020204" pitchFamily="34" charset="0"/>
                <a:sym typeface="Arial" panose="020B0604020202020204" pitchFamily="34" charset="0"/>
              </a:endParaRPr>
            </a:p>
          </p:txBody>
        </p:sp>
        <p:grpSp>
          <p:nvGrpSpPr>
            <p:cNvPr id="48" name="组合 49"/>
            <p:cNvGrpSpPr/>
            <p:nvPr/>
          </p:nvGrpSpPr>
          <p:grpSpPr>
            <a:xfrm>
              <a:off x="445971" y="443715"/>
              <a:ext cx="966085" cy="648000"/>
              <a:chOff x="0" y="0"/>
              <a:chExt cx="935038" cy="568325"/>
            </a:xfrm>
          </p:grpSpPr>
          <p:sp>
            <p:nvSpPr>
              <p:cNvPr id="49" name="Freeform 8"/>
              <p:cNvSpPr/>
              <p:nvPr/>
            </p:nvSpPr>
            <p:spPr>
              <a:xfrm>
                <a:off x="87313" y="485775"/>
                <a:ext cx="112713" cy="82550"/>
              </a:xfrm>
              <a:custGeom>
                <a:avLst/>
                <a:gdLst>
                  <a:gd name="txL" fmla="*/ 0 w 30"/>
                  <a:gd name="txT" fmla="*/ 0 h 22"/>
                  <a:gd name="txR" fmla="*/ 30 w 30"/>
                  <a:gd name="txB" fmla="*/ 22 h 22"/>
                </a:gdLst>
                <a:ahLst/>
                <a:cxnLst>
                  <a:cxn ang="0">
                    <a:pos x="423474012" y="267510780"/>
                  </a:cxn>
                  <a:cxn ang="0">
                    <a:pos x="423474012" y="0"/>
                  </a:cxn>
                  <a:cxn ang="0">
                    <a:pos x="14115425" y="309750114"/>
                  </a:cxn>
                  <a:cxn ang="0">
                    <a:pos x="381127738" y="309750114"/>
                  </a:cxn>
                  <a:cxn ang="0">
                    <a:pos x="423474012" y="267510780"/>
                  </a:cxn>
                </a:cxnLst>
                <a:rect l="txL" t="txT" r="txR" b="txB"/>
                <a:pathLst>
                  <a:path w="30" h="22">
                    <a:moveTo>
                      <a:pt x="30" y="19"/>
                    </a:moveTo>
                    <a:cubicBezTo>
                      <a:pt x="30" y="0"/>
                      <a:pt x="30" y="0"/>
                      <a:pt x="30" y="0"/>
                    </a:cubicBezTo>
                    <a:cubicBezTo>
                      <a:pt x="30" y="0"/>
                      <a:pt x="0" y="22"/>
                      <a:pt x="1" y="22"/>
                    </a:cubicBezTo>
                    <a:cubicBezTo>
                      <a:pt x="27" y="22"/>
                      <a:pt x="27" y="22"/>
                      <a:pt x="27" y="22"/>
                    </a:cubicBezTo>
                    <a:cubicBezTo>
                      <a:pt x="29" y="22"/>
                      <a:pt x="30" y="21"/>
                      <a:pt x="30" y="19"/>
                    </a:cubicBezTo>
                    <a:close/>
                  </a:path>
                </a:pathLst>
              </a:custGeom>
              <a:solidFill>
                <a:schemeClr val="bg1">
                  <a:alpha val="100000"/>
                </a:schemeClr>
              </a:solidFill>
              <a:ln w="9525">
                <a:noFill/>
              </a:ln>
            </p:spPr>
            <p:txBody>
              <a:bodyPr/>
              <a:lstStyle/>
              <a:p>
                <a:endParaRPr lang="zh-CN" altLang="en-US"/>
              </a:p>
            </p:txBody>
          </p:sp>
          <p:sp>
            <p:nvSpPr>
              <p:cNvPr id="50" name="Freeform 9"/>
              <p:cNvSpPr/>
              <p:nvPr/>
            </p:nvSpPr>
            <p:spPr>
              <a:xfrm>
                <a:off x="235744" y="368300"/>
                <a:ext cx="120650" cy="200025"/>
              </a:xfrm>
              <a:custGeom>
                <a:avLst/>
                <a:gdLst>
                  <a:gd name="txL" fmla="*/ 0 w 32"/>
                  <a:gd name="txT" fmla="*/ 0 h 53"/>
                  <a:gd name="txR" fmla="*/ 32 w 32"/>
                  <a:gd name="txB" fmla="*/ 53 h 53"/>
                </a:gdLst>
                <a:ahLst/>
                <a:cxnLst>
                  <a:cxn ang="0">
                    <a:pos x="412242198" y="754905672"/>
                  </a:cxn>
                  <a:cxn ang="0">
                    <a:pos x="454888203" y="712175803"/>
                  </a:cxn>
                  <a:cxn ang="0">
                    <a:pos x="454888203" y="0"/>
                  </a:cxn>
                  <a:cxn ang="0">
                    <a:pos x="0" y="327599435"/>
                  </a:cxn>
                  <a:cxn ang="0">
                    <a:pos x="0" y="341842725"/>
                  </a:cxn>
                  <a:cxn ang="0">
                    <a:pos x="0" y="712175803"/>
                  </a:cxn>
                  <a:cxn ang="0">
                    <a:pos x="28431927" y="754905672"/>
                  </a:cxn>
                  <a:cxn ang="0">
                    <a:pos x="412242198" y="754905672"/>
                  </a:cxn>
                </a:cxnLst>
                <a:rect l="txL" t="txT" r="txR" b="txB"/>
                <a:pathLst>
                  <a:path w="32" h="53">
                    <a:moveTo>
                      <a:pt x="29" y="53"/>
                    </a:moveTo>
                    <a:cubicBezTo>
                      <a:pt x="30" y="53"/>
                      <a:pt x="32" y="52"/>
                      <a:pt x="32" y="50"/>
                    </a:cubicBezTo>
                    <a:cubicBezTo>
                      <a:pt x="32" y="0"/>
                      <a:pt x="32" y="0"/>
                      <a:pt x="32" y="0"/>
                    </a:cubicBezTo>
                    <a:cubicBezTo>
                      <a:pt x="0" y="23"/>
                      <a:pt x="0" y="23"/>
                      <a:pt x="0" y="23"/>
                    </a:cubicBezTo>
                    <a:cubicBezTo>
                      <a:pt x="0" y="24"/>
                      <a:pt x="0" y="24"/>
                      <a:pt x="0" y="24"/>
                    </a:cubicBezTo>
                    <a:cubicBezTo>
                      <a:pt x="0" y="50"/>
                      <a:pt x="0" y="50"/>
                      <a:pt x="0" y="50"/>
                    </a:cubicBezTo>
                    <a:cubicBezTo>
                      <a:pt x="0" y="52"/>
                      <a:pt x="1" y="53"/>
                      <a:pt x="2" y="53"/>
                    </a:cubicBezTo>
                    <a:lnTo>
                      <a:pt x="29" y="53"/>
                    </a:lnTo>
                    <a:close/>
                  </a:path>
                </a:pathLst>
              </a:custGeom>
              <a:solidFill>
                <a:schemeClr val="bg1">
                  <a:alpha val="100000"/>
                </a:schemeClr>
              </a:solidFill>
              <a:ln w="9525">
                <a:noFill/>
              </a:ln>
            </p:spPr>
            <p:txBody>
              <a:bodyPr/>
              <a:lstStyle/>
              <a:p>
                <a:endParaRPr lang="zh-CN" altLang="en-US"/>
              </a:p>
            </p:txBody>
          </p:sp>
          <p:sp>
            <p:nvSpPr>
              <p:cNvPr id="51" name="Freeform 10"/>
              <p:cNvSpPr/>
              <p:nvPr/>
            </p:nvSpPr>
            <p:spPr>
              <a:xfrm>
                <a:off x="392112" y="274637"/>
                <a:ext cx="120650" cy="293688"/>
              </a:xfrm>
              <a:custGeom>
                <a:avLst/>
                <a:gdLst>
                  <a:gd name="txL" fmla="*/ 0 w 32"/>
                  <a:gd name="txT" fmla="*/ 0 h 78"/>
                  <a:gd name="txR" fmla="*/ 32 w 32"/>
                  <a:gd name="txB" fmla="*/ 78 h 78"/>
                </a:gdLst>
                <a:ahLst/>
                <a:cxnLst>
                  <a:cxn ang="0">
                    <a:pos x="412242198" y="1105803094"/>
                  </a:cxn>
                  <a:cxn ang="0">
                    <a:pos x="454888203" y="1063271047"/>
                  </a:cxn>
                  <a:cxn ang="0">
                    <a:pos x="454888203" y="127592375"/>
                  </a:cxn>
                  <a:cxn ang="0">
                    <a:pos x="326950189" y="0"/>
                  </a:cxn>
                  <a:cxn ang="0">
                    <a:pos x="142152092" y="141768469"/>
                  </a:cxn>
                  <a:cxn ang="0">
                    <a:pos x="0" y="241008656"/>
                  </a:cxn>
                  <a:cxn ang="0">
                    <a:pos x="0" y="1063271047"/>
                  </a:cxn>
                  <a:cxn ang="0">
                    <a:pos x="42646005" y="1105803094"/>
                  </a:cxn>
                  <a:cxn ang="0">
                    <a:pos x="412242198" y="1105803094"/>
                  </a:cxn>
                </a:cxnLst>
                <a:rect l="txL" t="txT" r="txR" b="txB"/>
                <a:pathLst>
                  <a:path w="32" h="78">
                    <a:moveTo>
                      <a:pt x="29" y="78"/>
                    </a:moveTo>
                    <a:cubicBezTo>
                      <a:pt x="31" y="78"/>
                      <a:pt x="32" y="77"/>
                      <a:pt x="32" y="75"/>
                    </a:cubicBezTo>
                    <a:cubicBezTo>
                      <a:pt x="32" y="9"/>
                      <a:pt x="32" y="9"/>
                      <a:pt x="32" y="9"/>
                    </a:cubicBezTo>
                    <a:cubicBezTo>
                      <a:pt x="23" y="0"/>
                      <a:pt x="23" y="0"/>
                      <a:pt x="23" y="0"/>
                    </a:cubicBezTo>
                    <a:cubicBezTo>
                      <a:pt x="10" y="10"/>
                      <a:pt x="10" y="10"/>
                      <a:pt x="10" y="10"/>
                    </a:cubicBezTo>
                    <a:cubicBezTo>
                      <a:pt x="0" y="17"/>
                      <a:pt x="0" y="17"/>
                      <a:pt x="0" y="17"/>
                    </a:cubicBezTo>
                    <a:cubicBezTo>
                      <a:pt x="0" y="75"/>
                      <a:pt x="0" y="75"/>
                      <a:pt x="0" y="75"/>
                    </a:cubicBezTo>
                    <a:cubicBezTo>
                      <a:pt x="0" y="77"/>
                      <a:pt x="1" y="78"/>
                      <a:pt x="3" y="78"/>
                    </a:cubicBezTo>
                    <a:lnTo>
                      <a:pt x="29" y="78"/>
                    </a:lnTo>
                    <a:close/>
                  </a:path>
                </a:pathLst>
              </a:custGeom>
              <a:solidFill>
                <a:schemeClr val="bg1">
                  <a:alpha val="100000"/>
                </a:schemeClr>
              </a:solidFill>
              <a:ln w="9525">
                <a:noFill/>
              </a:ln>
            </p:spPr>
            <p:txBody>
              <a:bodyPr/>
              <a:lstStyle/>
              <a:p>
                <a:endParaRPr lang="zh-CN" altLang="en-US"/>
              </a:p>
            </p:txBody>
          </p:sp>
          <p:sp>
            <p:nvSpPr>
              <p:cNvPr id="52" name="Freeform 11"/>
              <p:cNvSpPr/>
              <p:nvPr/>
            </p:nvSpPr>
            <p:spPr>
              <a:xfrm>
                <a:off x="548481" y="315912"/>
                <a:ext cx="120650" cy="252413"/>
              </a:xfrm>
              <a:custGeom>
                <a:avLst/>
                <a:gdLst>
                  <a:gd name="txL" fmla="*/ 0 w 32"/>
                  <a:gd name="txT" fmla="*/ 0 h 67"/>
                  <a:gd name="txR" fmla="*/ 32 w 32"/>
                  <a:gd name="txB" fmla="*/ 67 h 67"/>
                </a:gdLst>
                <a:ahLst/>
                <a:cxnLst>
                  <a:cxn ang="0">
                    <a:pos x="426456277" y="950930188"/>
                  </a:cxn>
                  <a:cxn ang="0">
                    <a:pos x="454888203" y="908351505"/>
                  </a:cxn>
                  <a:cxn ang="0">
                    <a:pos x="454888203" y="0"/>
                  </a:cxn>
                  <a:cxn ang="0">
                    <a:pos x="284304184" y="141931453"/>
                  </a:cxn>
                  <a:cxn ang="0">
                    <a:pos x="227444102" y="184510136"/>
                  </a:cxn>
                  <a:cxn ang="0">
                    <a:pos x="71077931" y="170314730"/>
                  </a:cxn>
                  <a:cxn ang="0">
                    <a:pos x="56860083" y="156123092"/>
                  </a:cxn>
                  <a:cxn ang="0">
                    <a:pos x="0" y="99352771"/>
                  </a:cxn>
                  <a:cxn ang="0">
                    <a:pos x="0" y="908351505"/>
                  </a:cxn>
                  <a:cxn ang="0">
                    <a:pos x="42646005" y="950930188"/>
                  </a:cxn>
                  <a:cxn ang="0">
                    <a:pos x="426456277" y="950930188"/>
                  </a:cxn>
                </a:cxnLst>
                <a:rect l="txL" t="txT" r="txR" b="txB"/>
                <a:pathLst>
                  <a:path w="32" h="67">
                    <a:moveTo>
                      <a:pt x="30" y="67"/>
                    </a:moveTo>
                    <a:cubicBezTo>
                      <a:pt x="31" y="67"/>
                      <a:pt x="32" y="66"/>
                      <a:pt x="32" y="64"/>
                    </a:cubicBezTo>
                    <a:cubicBezTo>
                      <a:pt x="32" y="0"/>
                      <a:pt x="32" y="0"/>
                      <a:pt x="32" y="0"/>
                    </a:cubicBezTo>
                    <a:cubicBezTo>
                      <a:pt x="20" y="10"/>
                      <a:pt x="20" y="10"/>
                      <a:pt x="20" y="10"/>
                    </a:cubicBezTo>
                    <a:cubicBezTo>
                      <a:pt x="16" y="13"/>
                      <a:pt x="16" y="13"/>
                      <a:pt x="16" y="13"/>
                    </a:cubicBezTo>
                    <a:cubicBezTo>
                      <a:pt x="13" y="16"/>
                      <a:pt x="8" y="15"/>
                      <a:pt x="5" y="12"/>
                    </a:cubicBezTo>
                    <a:cubicBezTo>
                      <a:pt x="4" y="11"/>
                      <a:pt x="4" y="11"/>
                      <a:pt x="4" y="11"/>
                    </a:cubicBezTo>
                    <a:cubicBezTo>
                      <a:pt x="0" y="7"/>
                      <a:pt x="0" y="7"/>
                      <a:pt x="0" y="7"/>
                    </a:cubicBezTo>
                    <a:cubicBezTo>
                      <a:pt x="0" y="64"/>
                      <a:pt x="0" y="64"/>
                      <a:pt x="0" y="64"/>
                    </a:cubicBezTo>
                    <a:cubicBezTo>
                      <a:pt x="0" y="66"/>
                      <a:pt x="2" y="67"/>
                      <a:pt x="3" y="67"/>
                    </a:cubicBezTo>
                    <a:lnTo>
                      <a:pt x="30" y="67"/>
                    </a:lnTo>
                    <a:close/>
                  </a:path>
                </a:pathLst>
              </a:custGeom>
              <a:solidFill>
                <a:schemeClr val="bg1">
                  <a:alpha val="100000"/>
                </a:schemeClr>
              </a:solidFill>
              <a:ln w="9525">
                <a:noFill/>
              </a:ln>
            </p:spPr>
            <p:txBody>
              <a:bodyPr/>
              <a:lstStyle/>
              <a:p>
                <a:endParaRPr lang="zh-CN" altLang="en-US"/>
              </a:p>
            </p:txBody>
          </p:sp>
          <p:sp>
            <p:nvSpPr>
              <p:cNvPr id="53" name="Freeform 12"/>
              <p:cNvSpPr/>
              <p:nvPr/>
            </p:nvSpPr>
            <p:spPr>
              <a:xfrm>
                <a:off x="704850" y="195262"/>
                <a:ext cx="120650" cy="373063"/>
              </a:xfrm>
              <a:custGeom>
                <a:avLst/>
                <a:gdLst>
                  <a:gd name="txL" fmla="*/ 0 w 32"/>
                  <a:gd name="txT" fmla="*/ 0 h 99"/>
                  <a:gd name="txR" fmla="*/ 32 w 32"/>
                  <a:gd name="txB" fmla="*/ 99 h 99"/>
                </a:gdLst>
                <a:ahLst/>
                <a:cxnLst>
                  <a:cxn ang="0">
                    <a:pos x="412242198" y="1405818202"/>
                  </a:cxn>
                  <a:cxn ang="0">
                    <a:pos x="454888203" y="1363217422"/>
                  </a:cxn>
                  <a:cxn ang="0">
                    <a:pos x="454888203" y="0"/>
                  </a:cxn>
                  <a:cxn ang="0">
                    <a:pos x="184798097" y="213003900"/>
                  </a:cxn>
                  <a:cxn ang="0">
                    <a:pos x="0" y="355005243"/>
                  </a:cxn>
                  <a:cxn ang="0">
                    <a:pos x="0" y="1363217422"/>
                  </a:cxn>
                  <a:cxn ang="0">
                    <a:pos x="42646005" y="1405818202"/>
                  </a:cxn>
                  <a:cxn ang="0">
                    <a:pos x="412242198" y="1405818202"/>
                  </a:cxn>
                </a:cxnLst>
                <a:rect l="txL" t="txT" r="txR" b="txB"/>
                <a:pathLst>
                  <a:path w="32" h="99">
                    <a:moveTo>
                      <a:pt x="29" y="99"/>
                    </a:moveTo>
                    <a:cubicBezTo>
                      <a:pt x="31" y="99"/>
                      <a:pt x="32" y="98"/>
                      <a:pt x="32" y="96"/>
                    </a:cubicBezTo>
                    <a:cubicBezTo>
                      <a:pt x="32" y="0"/>
                      <a:pt x="32" y="0"/>
                      <a:pt x="32" y="0"/>
                    </a:cubicBezTo>
                    <a:cubicBezTo>
                      <a:pt x="13" y="15"/>
                      <a:pt x="13" y="15"/>
                      <a:pt x="13" y="15"/>
                    </a:cubicBezTo>
                    <a:cubicBezTo>
                      <a:pt x="0" y="25"/>
                      <a:pt x="0" y="25"/>
                      <a:pt x="0" y="25"/>
                    </a:cubicBezTo>
                    <a:cubicBezTo>
                      <a:pt x="0" y="96"/>
                      <a:pt x="0" y="96"/>
                      <a:pt x="0" y="96"/>
                    </a:cubicBezTo>
                    <a:cubicBezTo>
                      <a:pt x="0" y="98"/>
                      <a:pt x="1" y="99"/>
                      <a:pt x="3" y="99"/>
                    </a:cubicBezTo>
                    <a:lnTo>
                      <a:pt x="29" y="99"/>
                    </a:lnTo>
                    <a:close/>
                  </a:path>
                </a:pathLst>
              </a:custGeom>
              <a:solidFill>
                <a:schemeClr val="bg1">
                  <a:alpha val="100000"/>
                </a:schemeClr>
              </a:solidFill>
              <a:ln w="9525">
                <a:noFill/>
              </a:ln>
            </p:spPr>
            <p:txBody>
              <a:bodyPr/>
              <a:lstStyle/>
              <a:p>
                <a:endParaRPr lang="zh-CN" altLang="en-US"/>
              </a:p>
            </p:txBody>
          </p:sp>
          <p:sp>
            <p:nvSpPr>
              <p:cNvPr id="54" name="Freeform 13"/>
              <p:cNvSpPr/>
              <p:nvPr/>
            </p:nvSpPr>
            <p:spPr>
              <a:xfrm>
                <a:off x="0" y="0"/>
                <a:ext cx="935038" cy="541338"/>
              </a:xfrm>
              <a:custGeom>
                <a:avLst/>
                <a:gdLst>
                  <a:gd name="txL" fmla="*/ 0 w 248"/>
                  <a:gd name="txT" fmla="*/ 0 h 144"/>
                  <a:gd name="txR" fmla="*/ 248 w 248"/>
                  <a:gd name="txB" fmla="*/ 144 h 144"/>
                </a:gdLst>
                <a:ahLst/>
                <a:cxnLst>
                  <a:cxn ang="0">
                    <a:pos x="2147483647" y="113056938"/>
                  </a:cxn>
                  <a:cxn ang="0">
                    <a:pos x="2147483647" y="28266114"/>
                  </a:cxn>
                  <a:cxn ang="0">
                    <a:pos x="2147483647" y="0"/>
                  </a:cxn>
                  <a:cxn ang="0">
                    <a:pos x="2147483647" y="0"/>
                  </a:cxn>
                  <a:cxn ang="0">
                    <a:pos x="2147483647" y="0"/>
                  </a:cxn>
                  <a:cxn ang="0">
                    <a:pos x="2147483647" y="14131177"/>
                  </a:cxn>
                  <a:cxn ang="0">
                    <a:pos x="2147483647" y="14131177"/>
                  </a:cxn>
                  <a:cxn ang="0">
                    <a:pos x="2147483647" y="113056938"/>
                  </a:cxn>
                  <a:cxn ang="0">
                    <a:pos x="2147483647" y="226117634"/>
                  </a:cxn>
                  <a:cxn ang="0">
                    <a:pos x="2147483647" y="240248812"/>
                  </a:cxn>
                  <a:cxn ang="0">
                    <a:pos x="2147483647" y="240248812"/>
                  </a:cxn>
                  <a:cxn ang="0">
                    <a:pos x="2147483647" y="240248812"/>
                  </a:cxn>
                  <a:cxn ang="0">
                    <a:pos x="2147483647" y="339174572"/>
                  </a:cxn>
                  <a:cxn ang="0">
                    <a:pos x="2147483647" y="551157270"/>
                  </a:cxn>
                  <a:cxn ang="0">
                    <a:pos x="2147483647" y="664217967"/>
                  </a:cxn>
                  <a:cxn ang="0">
                    <a:pos x="2147483647" y="805541018"/>
                  </a:cxn>
                  <a:cxn ang="0">
                    <a:pos x="2147483647" y="890331842"/>
                  </a:cxn>
                  <a:cxn ang="0">
                    <a:pos x="2132290064" y="777274904"/>
                  </a:cxn>
                  <a:cxn ang="0">
                    <a:pos x="2075429950" y="734877613"/>
                  </a:cxn>
                  <a:cxn ang="0">
                    <a:pos x="1933277782" y="593554561"/>
                  </a:cxn>
                  <a:cxn ang="0">
                    <a:pos x="1904845840" y="565292207"/>
                  </a:cxn>
                  <a:cxn ang="0">
                    <a:pos x="1748479587" y="551157270"/>
                  </a:cxn>
                  <a:cxn ang="0">
                    <a:pos x="1620541504" y="650083030"/>
                  </a:cxn>
                  <a:cxn ang="0">
                    <a:pos x="1478389336" y="763143727"/>
                  </a:cxn>
                  <a:cxn ang="0">
                    <a:pos x="1378883195" y="819672196"/>
                  </a:cxn>
                  <a:cxn ang="0">
                    <a:pos x="1336237168" y="862069487"/>
                  </a:cxn>
                  <a:cxn ang="0">
                    <a:pos x="881348721" y="1201244059"/>
                  </a:cxn>
                  <a:cxn ang="0">
                    <a:pos x="867130865" y="1215375237"/>
                  </a:cxn>
                  <a:cxn ang="0">
                    <a:pos x="724978697" y="1314300997"/>
                  </a:cxn>
                  <a:cxn ang="0">
                    <a:pos x="127938082" y="1752401329"/>
                  </a:cxn>
                  <a:cxn ang="0">
                    <a:pos x="56860113" y="1808929798"/>
                  </a:cxn>
                  <a:cxn ang="0">
                    <a:pos x="42646027" y="1978518963"/>
                  </a:cxn>
                  <a:cxn ang="0">
                    <a:pos x="156366254" y="2020916255"/>
                  </a:cxn>
                  <a:cxn ang="0">
                    <a:pos x="213230137" y="2006781318"/>
                  </a:cxn>
                  <a:cxn ang="0">
                    <a:pos x="724978697" y="1611078277"/>
                  </a:cxn>
                  <a:cxn ang="0">
                    <a:pos x="867130865" y="1512152517"/>
                  </a:cxn>
                  <a:cxn ang="0">
                    <a:pos x="881348721" y="1512152517"/>
                  </a:cxn>
                  <a:cxn ang="0">
                    <a:pos x="1336237168" y="1158846768"/>
                  </a:cxn>
                  <a:cxn ang="0">
                    <a:pos x="1393097281" y="1130580654"/>
                  </a:cxn>
                  <a:cxn ang="0">
                    <a:pos x="1478389336" y="1059921008"/>
                  </a:cxn>
                  <a:cxn ang="0">
                    <a:pos x="1620541504" y="946864070"/>
                  </a:cxn>
                  <a:cxn ang="0">
                    <a:pos x="1805339700" y="805541018"/>
                  </a:cxn>
                  <a:cxn ang="0">
                    <a:pos x="1933277782" y="932729133"/>
                  </a:cxn>
                  <a:cxn ang="0">
                    <a:pos x="2075429950" y="1074052185"/>
                  </a:cxn>
                  <a:cxn ang="0">
                    <a:pos x="2132290064" y="1116449476"/>
                  </a:cxn>
                  <a:cxn ang="0">
                    <a:pos x="2146504149" y="1144715590"/>
                  </a:cxn>
                  <a:cxn ang="0">
                    <a:pos x="2147483647" y="1158846768"/>
                  </a:cxn>
                  <a:cxn ang="0">
                    <a:pos x="2147483647" y="1116449476"/>
                  </a:cxn>
                  <a:cxn ang="0">
                    <a:pos x="2147483647" y="975126425"/>
                  </a:cxn>
                  <a:cxn ang="0">
                    <a:pos x="2147483647" y="862069487"/>
                  </a:cxn>
                  <a:cxn ang="0">
                    <a:pos x="2147483647" y="720746436"/>
                  </a:cxn>
                  <a:cxn ang="0">
                    <a:pos x="2147483647" y="381571863"/>
                  </a:cxn>
                  <a:cxn ang="0">
                    <a:pos x="2147483647" y="367440686"/>
                  </a:cxn>
                  <a:cxn ang="0">
                    <a:pos x="2147483647" y="650083030"/>
                  </a:cxn>
                  <a:cxn ang="0">
                    <a:pos x="2147483647" y="763143727"/>
                  </a:cxn>
                  <a:cxn ang="0">
                    <a:pos x="2147483647" y="650083030"/>
                  </a:cxn>
                  <a:cxn ang="0">
                    <a:pos x="2147483647" y="113056938"/>
                  </a:cxn>
                </a:cxnLst>
                <a:rect l="txL" t="txT" r="txR" b="txB"/>
                <a:pathLst>
                  <a:path w="248" h="144">
                    <a:moveTo>
                      <a:pt x="248" y="8"/>
                    </a:moveTo>
                    <a:cubicBezTo>
                      <a:pt x="248" y="6"/>
                      <a:pt x="247" y="4"/>
                      <a:pt x="245" y="2"/>
                    </a:cubicBezTo>
                    <a:cubicBezTo>
                      <a:pt x="243" y="1"/>
                      <a:pt x="241" y="0"/>
                      <a:pt x="239" y="0"/>
                    </a:cubicBezTo>
                    <a:cubicBezTo>
                      <a:pt x="230" y="0"/>
                      <a:pt x="230" y="0"/>
                      <a:pt x="230" y="0"/>
                    </a:cubicBezTo>
                    <a:cubicBezTo>
                      <a:pt x="200" y="0"/>
                      <a:pt x="200" y="0"/>
                      <a:pt x="200" y="0"/>
                    </a:cubicBezTo>
                    <a:cubicBezTo>
                      <a:pt x="199" y="0"/>
                      <a:pt x="198" y="0"/>
                      <a:pt x="197" y="1"/>
                    </a:cubicBezTo>
                    <a:cubicBezTo>
                      <a:pt x="197" y="1"/>
                      <a:pt x="196" y="1"/>
                      <a:pt x="196" y="1"/>
                    </a:cubicBezTo>
                    <a:cubicBezTo>
                      <a:pt x="193" y="2"/>
                      <a:pt x="191" y="5"/>
                      <a:pt x="191" y="8"/>
                    </a:cubicBezTo>
                    <a:cubicBezTo>
                      <a:pt x="191" y="12"/>
                      <a:pt x="194" y="15"/>
                      <a:pt x="197" y="16"/>
                    </a:cubicBezTo>
                    <a:cubicBezTo>
                      <a:pt x="198" y="17"/>
                      <a:pt x="199" y="17"/>
                      <a:pt x="200" y="17"/>
                    </a:cubicBezTo>
                    <a:cubicBezTo>
                      <a:pt x="210" y="17"/>
                      <a:pt x="210" y="17"/>
                      <a:pt x="210" y="17"/>
                    </a:cubicBezTo>
                    <a:cubicBezTo>
                      <a:pt x="215" y="17"/>
                      <a:pt x="215" y="17"/>
                      <a:pt x="215" y="17"/>
                    </a:cubicBezTo>
                    <a:cubicBezTo>
                      <a:pt x="206" y="24"/>
                      <a:pt x="206" y="24"/>
                      <a:pt x="206" y="24"/>
                    </a:cubicBezTo>
                    <a:cubicBezTo>
                      <a:pt x="189" y="39"/>
                      <a:pt x="189" y="39"/>
                      <a:pt x="189" y="39"/>
                    </a:cubicBezTo>
                    <a:cubicBezTo>
                      <a:pt x="179" y="47"/>
                      <a:pt x="179" y="47"/>
                      <a:pt x="179" y="47"/>
                    </a:cubicBezTo>
                    <a:cubicBezTo>
                      <a:pt x="166" y="57"/>
                      <a:pt x="166" y="57"/>
                      <a:pt x="166" y="57"/>
                    </a:cubicBezTo>
                    <a:cubicBezTo>
                      <a:pt x="158" y="63"/>
                      <a:pt x="158" y="63"/>
                      <a:pt x="158" y="63"/>
                    </a:cubicBezTo>
                    <a:cubicBezTo>
                      <a:pt x="150" y="55"/>
                      <a:pt x="150" y="55"/>
                      <a:pt x="150" y="55"/>
                    </a:cubicBezTo>
                    <a:cubicBezTo>
                      <a:pt x="146" y="52"/>
                      <a:pt x="146" y="52"/>
                      <a:pt x="146" y="52"/>
                    </a:cubicBezTo>
                    <a:cubicBezTo>
                      <a:pt x="136" y="42"/>
                      <a:pt x="136" y="42"/>
                      <a:pt x="136" y="42"/>
                    </a:cubicBezTo>
                    <a:cubicBezTo>
                      <a:pt x="134" y="40"/>
                      <a:pt x="134" y="40"/>
                      <a:pt x="134" y="40"/>
                    </a:cubicBezTo>
                    <a:cubicBezTo>
                      <a:pt x="131" y="37"/>
                      <a:pt x="127" y="36"/>
                      <a:pt x="123" y="39"/>
                    </a:cubicBezTo>
                    <a:cubicBezTo>
                      <a:pt x="114" y="46"/>
                      <a:pt x="114" y="46"/>
                      <a:pt x="114" y="46"/>
                    </a:cubicBezTo>
                    <a:cubicBezTo>
                      <a:pt x="104" y="54"/>
                      <a:pt x="104" y="54"/>
                      <a:pt x="104" y="54"/>
                    </a:cubicBezTo>
                    <a:cubicBezTo>
                      <a:pt x="97" y="58"/>
                      <a:pt x="97" y="58"/>
                      <a:pt x="97" y="58"/>
                    </a:cubicBezTo>
                    <a:cubicBezTo>
                      <a:pt x="94" y="61"/>
                      <a:pt x="94" y="61"/>
                      <a:pt x="94" y="61"/>
                    </a:cubicBezTo>
                    <a:cubicBezTo>
                      <a:pt x="62" y="85"/>
                      <a:pt x="62" y="85"/>
                      <a:pt x="62" y="85"/>
                    </a:cubicBezTo>
                    <a:cubicBezTo>
                      <a:pt x="61" y="86"/>
                      <a:pt x="61" y="86"/>
                      <a:pt x="61" y="86"/>
                    </a:cubicBezTo>
                    <a:cubicBezTo>
                      <a:pt x="51" y="93"/>
                      <a:pt x="51" y="93"/>
                      <a:pt x="51" y="93"/>
                    </a:cubicBezTo>
                    <a:cubicBezTo>
                      <a:pt x="9" y="124"/>
                      <a:pt x="9" y="124"/>
                      <a:pt x="9" y="124"/>
                    </a:cubicBezTo>
                    <a:cubicBezTo>
                      <a:pt x="4" y="128"/>
                      <a:pt x="4" y="128"/>
                      <a:pt x="4" y="128"/>
                    </a:cubicBezTo>
                    <a:cubicBezTo>
                      <a:pt x="1" y="131"/>
                      <a:pt x="0" y="136"/>
                      <a:pt x="3" y="140"/>
                    </a:cubicBezTo>
                    <a:cubicBezTo>
                      <a:pt x="5" y="143"/>
                      <a:pt x="8" y="144"/>
                      <a:pt x="11" y="143"/>
                    </a:cubicBezTo>
                    <a:cubicBezTo>
                      <a:pt x="12" y="143"/>
                      <a:pt x="14" y="143"/>
                      <a:pt x="15" y="142"/>
                    </a:cubicBezTo>
                    <a:cubicBezTo>
                      <a:pt x="51" y="114"/>
                      <a:pt x="51" y="114"/>
                      <a:pt x="51" y="114"/>
                    </a:cubicBezTo>
                    <a:cubicBezTo>
                      <a:pt x="61" y="107"/>
                      <a:pt x="61" y="107"/>
                      <a:pt x="61" y="107"/>
                    </a:cubicBezTo>
                    <a:cubicBezTo>
                      <a:pt x="62" y="107"/>
                      <a:pt x="62" y="107"/>
                      <a:pt x="62" y="107"/>
                    </a:cubicBezTo>
                    <a:cubicBezTo>
                      <a:pt x="94" y="82"/>
                      <a:pt x="94" y="82"/>
                      <a:pt x="94" y="82"/>
                    </a:cubicBezTo>
                    <a:cubicBezTo>
                      <a:pt x="98" y="80"/>
                      <a:pt x="98" y="80"/>
                      <a:pt x="98" y="80"/>
                    </a:cubicBezTo>
                    <a:cubicBezTo>
                      <a:pt x="104" y="75"/>
                      <a:pt x="104" y="75"/>
                      <a:pt x="104" y="75"/>
                    </a:cubicBezTo>
                    <a:cubicBezTo>
                      <a:pt x="114" y="67"/>
                      <a:pt x="114" y="67"/>
                      <a:pt x="114" y="67"/>
                    </a:cubicBezTo>
                    <a:cubicBezTo>
                      <a:pt x="127" y="57"/>
                      <a:pt x="127" y="57"/>
                      <a:pt x="127" y="57"/>
                    </a:cubicBezTo>
                    <a:cubicBezTo>
                      <a:pt x="136" y="66"/>
                      <a:pt x="136" y="66"/>
                      <a:pt x="136" y="66"/>
                    </a:cubicBezTo>
                    <a:cubicBezTo>
                      <a:pt x="146" y="76"/>
                      <a:pt x="146" y="76"/>
                      <a:pt x="146" y="76"/>
                    </a:cubicBezTo>
                    <a:cubicBezTo>
                      <a:pt x="150" y="79"/>
                      <a:pt x="150" y="79"/>
                      <a:pt x="150" y="79"/>
                    </a:cubicBezTo>
                    <a:cubicBezTo>
                      <a:pt x="151" y="81"/>
                      <a:pt x="151" y="81"/>
                      <a:pt x="151" y="81"/>
                    </a:cubicBezTo>
                    <a:cubicBezTo>
                      <a:pt x="154" y="84"/>
                      <a:pt x="159" y="84"/>
                      <a:pt x="162" y="82"/>
                    </a:cubicBezTo>
                    <a:cubicBezTo>
                      <a:pt x="166" y="79"/>
                      <a:pt x="166" y="79"/>
                      <a:pt x="166" y="79"/>
                    </a:cubicBezTo>
                    <a:cubicBezTo>
                      <a:pt x="179" y="69"/>
                      <a:pt x="179" y="69"/>
                      <a:pt x="179" y="69"/>
                    </a:cubicBezTo>
                    <a:cubicBezTo>
                      <a:pt x="189" y="61"/>
                      <a:pt x="189" y="61"/>
                      <a:pt x="189" y="61"/>
                    </a:cubicBezTo>
                    <a:cubicBezTo>
                      <a:pt x="202" y="51"/>
                      <a:pt x="202" y="51"/>
                      <a:pt x="202" y="51"/>
                    </a:cubicBezTo>
                    <a:cubicBezTo>
                      <a:pt x="230" y="27"/>
                      <a:pt x="230" y="27"/>
                      <a:pt x="230" y="27"/>
                    </a:cubicBezTo>
                    <a:cubicBezTo>
                      <a:pt x="231" y="26"/>
                      <a:pt x="231" y="26"/>
                      <a:pt x="231" y="26"/>
                    </a:cubicBezTo>
                    <a:cubicBezTo>
                      <a:pt x="231" y="46"/>
                      <a:pt x="231" y="46"/>
                      <a:pt x="231" y="46"/>
                    </a:cubicBezTo>
                    <a:cubicBezTo>
                      <a:pt x="231" y="50"/>
                      <a:pt x="234" y="54"/>
                      <a:pt x="239" y="54"/>
                    </a:cubicBezTo>
                    <a:cubicBezTo>
                      <a:pt x="244" y="54"/>
                      <a:pt x="248" y="50"/>
                      <a:pt x="248" y="46"/>
                    </a:cubicBezTo>
                    <a:lnTo>
                      <a:pt x="248" y="8"/>
                    </a:lnTo>
                    <a:close/>
                  </a:path>
                </a:pathLst>
              </a:custGeom>
              <a:solidFill>
                <a:schemeClr val="bg1">
                  <a:alpha val="100000"/>
                </a:schemeClr>
              </a:solidFill>
              <a:ln w="9525">
                <a:noFill/>
              </a:ln>
            </p:spPr>
            <p:txBody>
              <a:bodyPr/>
              <a:lstStyle/>
              <a:p>
                <a:endParaRPr lang="zh-CN" altLang="en-US"/>
              </a:p>
            </p:txBody>
          </p:sp>
        </p:grpSp>
      </p:grpSp>
      <p:sp>
        <p:nvSpPr>
          <p:cNvPr id="55" name="矩形 65"/>
          <p:cNvSpPr/>
          <p:nvPr/>
        </p:nvSpPr>
        <p:spPr>
          <a:xfrm>
            <a:off x="2720340" y="1311275"/>
            <a:ext cx="1807210" cy="335915"/>
          </a:xfrm>
          <a:prstGeom prst="rect">
            <a:avLst/>
          </a:prstGeom>
          <a:noFill/>
          <a:ln w="9525">
            <a:noFill/>
          </a:ln>
        </p:spPr>
        <p:txBody>
          <a:bodyPr wrap="none" lIns="91431" tIns="45716" rIns="91431" bIns="45716">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r" eaLnBrk="1" hangingPunct="1">
              <a:lnSpc>
                <a:spcPct val="100000"/>
              </a:lnSpc>
              <a:spcBef>
                <a:spcPct val="0"/>
              </a:spcBef>
              <a:buNone/>
            </a:pPr>
            <a:r>
              <a:rPr lang="zh-CN" altLang="en-US" sz="1600" b="1" dirty="0" smtClean="0">
                <a:solidFill>
                  <a:schemeClr val="bg1"/>
                </a:solidFill>
                <a:latin typeface="微软雅黑" panose="020B0503020204020204" charset="-122"/>
                <a:ea typeface="微软雅黑" panose="020B0503020204020204" charset="-122"/>
                <a:sym typeface="+mn-ea"/>
              </a:rPr>
              <a:t>单击此处输入标题</a:t>
            </a:r>
            <a:endParaRPr lang="en-US" altLang="zh-CN" sz="2000" dirty="0">
              <a:solidFill>
                <a:schemeClr val="bg1"/>
              </a:solidFill>
              <a:sym typeface="方正兰亭黑_GBK" pitchFamily="2" charset="-122"/>
            </a:endParaRPr>
          </a:p>
        </p:txBody>
      </p:sp>
      <p:sp>
        <p:nvSpPr>
          <p:cNvPr id="56" name="矩形 47"/>
          <p:cNvSpPr/>
          <p:nvPr/>
        </p:nvSpPr>
        <p:spPr>
          <a:xfrm>
            <a:off x="1296670" y="1647190"/>
            <a:ext cx="3252788" cy="643890"/>
          </a:xfrm>
          <a:prstGeom prst="rect">
            <a:avLst/>
          </a:prstGeom>
          <a:noFill/>
          <a:ln w="9525">
            <a:noFill/>
          </a:ln>
        </p:spPr>
        <p:txBody>
          <a:bodyPr lIns="91431" tIns="45716" rIns="91431" bIns="45716">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r" defTabSz="685800" eaLnBrk="1" fontAlgn="auto" hangingPunct="1">
              <a:lnSpc>
                <a:spcPct val="150000"/>
              </a:lnSpc>
              <a:spcBef>
                <a:spcPts val="0"/>
              </a:spcBef>
              <a:spcAft>
                <a:spcPts val="0"/>
              </a:spcAft>
              <a:buClrTx/>
              <a:buSzTx/>
              <a:buFontTx/>
              <a:buNone/>
              <a:defRPr/>
            </a:pPr>
            <a:r>
              <a:rPr lang="zh-CN" altLang="en-US" sz="1200" dirty="0">
                <a:solidFill>
                  <a:schemeClr val="bg1"/>
                </a:solidFill>
                <a:latin typeface="微软雅黑" panose="020B0503020204020204" charset="-122"/>
                <a:ea typeface="微软雅黑" panose="020B0503020204020204" charset="-122"/>
                <a:sym typeface="+mn-ea"/>
              </a:rPr>
              <a:t>Love is not a maybe thing. You know when you love someone.</a:t>
            </a:r>
          </a:p>
        </p:txBody>
      </p:sp>
      <p:sp>
        <p:nvSpPr>
          <p:cNvPr id="57" name="矩形 69"/>
          <p:cNvSpPr/>
          <p:nvPr/>
        </p:nvSpPr>
        <p:spPr>
          <a:xfrm>
            <a:off x="1682115" y="2667000"/>
            <a:ext cx="1807210" cy="335915"/>
          </a:xfrm>
          <a:prstGeom prst="rect">
            <a:avLst/>
          </a:prstGeom>
          <a:noFill/>
          <a:ln w="9525">
            <a:noFill/>
          </a:ln>
        </p:spPr>
        <p:txBody>
          <a:bodyPr wrap="none" lIns="91431" tIns="45716" rIns="91431" bIns="45716">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r" eaLnBrk="1" hangingPunct="1">
              <a:lnSpc>
                <a:spcPct val="100000"/>
              </a:lnSpc>
              <a:buNone/>
            </a:pPr>
            <a:r>
              <a:rPr lang="zh-CN" altLang="en-US" sz="1600" b="1" dirty="0" smtClean="0">
                <a:solidFill>
                  <a:schemeClr val="bg1"/>
                </a:solidFill>
                <a:latin typeface="微软雅黑" panose="020B0503020204020204" charset="-122"/>
                <a:ea typeface="微软雅黑" panose="020B0503020204020204" charset="-122"/>
                <a:sym typeface="+mn-ea"/>
              </a:rPr>
              <a:t>单击此处输入标题</a:t>
            </a:r>
            <a:endParaRPr lang="en-US" altLang="zh-CN" sz="2000" dirty="0">
              <a:solidFill>
                <a:schemeClr val="bg1"/>
              </a:solidFill>
              <a:sym typeface="方正兰亭黑_GBK" pitchFamily="2" charset="-122"/>
            </a:endParaRPr>
          </a:p>
        </p:txBody>
      </p:sp>
      <p:sp>
        <p:nvSpPr>
          <p:cNvPr id="58" name="矩形 47"/>
          <p:cNvSpPr/>
          <p:nvPr/>
        </p:nvSpPr>
        <p:spPr>
          <a:xfrm>
            <a:off x="979805" y="3002915"/>
            <a:ext cx="2509520" cy="643890"/>
          </a:xfrm>
          <a:prstGeom prst="rect">
            <a:avLst/>
          </a:prstGeom>
          <a:noFill/>
          <a:ln w="9525">
            <a:noFill/>
          </a:ln>
        </p:spPr>
        <p:txBody>
          <a:bodyPr wrap="square" lIns="91431" tIns="45716" rIns="91431" bIns="45716">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r" defTabSz="685800" eaLnBrk="1" fontAlgn="auto" hangingPunct="1">
              <a:lnSpc>
                <a:spcPct val="150000"/>
              </a:lnSpc>
              <a:spcBef>
                <a:spcPts val="0"/>
              </a:spcBef>
              <a:spcAft>
                <a:spcPts val="0"/>
              </a:spcAft>
              <a:buClrTx/>
              <a:buSzTx/>
              <a:buFontTx/>
              <a:buNone/>
              <a:defRPr/>
            </a:pPr>
            <a:r>
              <a:rPr lang="zh-CN" altLang="en-US" sz="1200" dirty="0">
                <a:solidFill>
                  <a:schemeClr val="bg1"/>
                </a:solidFill>
                <a:latin typeface="微软雅黑" panose="020B0503020204020204" charset="-122"/>
                <a:ea typeface="微软雅黑" panose="020B0503020204020204" charset="-122"/>
                <a:sym typeface="+mn-ea"/>
              </a:rPr>
              <a:t>Love is not a maybe thing. You know when you love someone.</a:t>
            </a:r>
            <a:endParaRPr lang="zh-CN" altLang="en-US" sz="1800" dirty="0">
              <a:latin typeface="Arial" panose="020B0604020202020204" pitchFamily="34" charset="0"/>
              <a:ea typeface="宋体" panose="02010600030101010101" pitchFamily="2" charset="-122"/>
            </a:endParaRPr>
          </a:p>
        </p:txBody>
      </p:sp>
      <p:sp>
        <p:nvSpPr>
          <p:cNvPr id="59" name="矩形 72"/>
          <p:cNvSpPr/>
          <p:nvPr/>
        </p:nvSpPr>
        <p:spPr>
          <a:xfrm>
            <a:off x="1682115" y="4086225"/>
            <a:ext cx="1807210" cy="335915"/>
          </a:xfrm>
          <a:prstGeom prst="rect">
            <a:avLst/>
          </a:prstGeom>
          <a:noFill/>
          <a:ln w="9525">
            <a:noFill/>
          </a:ln>
        </p:spPr>
        <p:txBody>
          <a:bodyPr wrap="none" lIns="91431" tIns="45716" rIns="91431" bIns="45716">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r" eaLnBrk="1" hangingPunct="1">
              <a:lnSpc>
                <a:spcPct val="100000"/>
              </a:lnSpc>
              <a:spcBef>
                <a:spcPts val="1000"/>
              </a:spcBef>
              <a:buNone/>
            </a:pPr>
            <a:r>
              <a:rPr lang="zh-CN" altLang="en-US" sz="1600" b="1" dirty="0" smtClean="0">
                <a:solidFill>
                  <a:schemeClr val="bg1"/>
                </a:solidFill>
                <a:latin typeface="微软雅黑" panose="020B0503020204020204" charset="-122"/>
                <a:ea typeface="微软雅黑" panose="020B0503020204020204" charset="-122"/>
                <a:sym typeface="+mn-ea"/>
              </a:rPr>
              <a:t>单击此处输入标题</a:t>
            </a:r>
            <a:endParaRPr lang="en-US" altLang="zh-CN" sz="2000" dirty="0">
              <a:solidFill>
                <a:schemeClr val="bg1"/>
              </a:solidFill>
              <a:sym typeface="方正兰亭黑_GBK" pitchFamily="2" charset="-122"/>
            </a:endParaRPr>
          </a:p>
        </p:txBody>
      </p:sp>
      <p:sp>
        <p:nvSpPr>
          <p:cNvPr id="60" name="矩形 47"/>
          <p:cNvSpPr/>
          <p:nvPr/>
        </p:nvSpPr>
        <p:spPr>
          <a:xfrm>
            <a:off x="979805" y="4422140"/>
            <a:ext cx="2509520" cy="643890"/>
          </a:xfrm>
          <a:prstGeom prst="rect">
            <a:avLst/>
          </a:prstGeom>
          <a:noFill/>
          <a:ln w="9525">
            <a:noFill/>
          </a:ln>
        </p:spPr>
        <p:txBody>
          <a:bodyPr wrap="square" lIns="91431" tIns="45716" rIns="91431" bIns="45716">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r" defTabSz="685800" eaLnBrk="1" fontAlgn="auto" hangingPunct="1">
              <a:lnSpc>
                <a:spcPct val="150000"/>
              </a:lnSpc>
              <a:spcBef>
                <a:spcPts val="0"/>
              </a:spcBef>
              <a:spcAft>
                <a:spcPts val="0"/>
              </a:spcAft>
              <a:buClrTx/>
              <a:buSzTx/>
              <a:buFontTx/>
              <a:buNone/>
              <a:defRPr/>
            </a:pPr>
            <a:r>
              <a:rPr lang="zh-CN" altLang="en-US" sz="1200" dirty="0">
                <a:solidFill>
                  <a:schemeClr val="bg1"/>
                </a:solidFill>
                <a:latin typeface="微软雅黑" panose="020B0503020204020204" charset="-122"/>
                <a:ea typeface="微软雅黑" panose="020B0503020204020204" charset="-122"/>
                <a:sym typeface="+mn-ea"/>
              </a:rPr>
              <a:t>Love is not a maybe thing. You know when you love someone.</a:t>
            </a:r>
            <a:endParaRPr lang="zh-CN" altLang="en-US" sz="1800" dirty="0">
              <a:latin typeface="Arial" panose="020B0604020202020204" pitchFamily="34" charset="0"/>
              <a:ea typeface="宋体" panose="02010600030101010101" pitchFamily="2" charset="-122"/>
            </a:endParaRPr>
          </a:p>
        </p:txBody>
      </p:sp>
      <p:sp>
        <p:nvSpPr>
          <p:cNvPr id="61" name="矩形 76"/>
          <p:cNvSpPr/>
          <p:nvPr/>
        </p:nvSpPr>
        <p:spPr>
          <a:xfrm>
            <a:off x="8753158" y="2119948"/>
            <a:ext cx="1807210" cy="335915"/>
          </a:xfrm>
          <a:prstGeom prst="rect">
            <a:avLst/>
          </a:prstGeom>
          <a:noFill/>
          <a:ln w="9525">
            <a:noFill/>
          </a:ln>
        </p:spPr>
        <p:txBody>
          <a:bodyPr wrap="none" lIns="91431" tIns="45716" rIns="91431" bIns="45716">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l" eaLnBrk="1" hangingPunct="1">
              <a:lnSpc>
                <a:spcPct val="100000"/>
              </a:lnSpc>
              <a:spcBef>
                <a:spcPts val="1000"/>
              </a:spcBef>
              <a:buNone/>
            </a:pPr>
            <a:r>
              <a:rPr lang="zh-CN" altLang="en-US" sz="1600" b="1" dirty="0" smtClean="0">
                <a:solidFill>
                  <a:schemeClr val="bg1"/>
                </a:solidFill>
                <a:latin typeface="微软雅黑" panose="020B0503020204020204" charset="-122"/>
                <a:ea typeface="微软雅黑" panose="020B0503020204020204" charset="-122"/>
                <a:sym typeface="+mn-ea"/>
              </a:rPr>
              <a:t>单击此处输入标题</a:t>
            </a:r>
            <a:endParaRPr lang="en-US" altLang="zh-CN" sz="2000" dirty="0">
              <a:solidFill>
                <a:schemeClr val="bg1"/>
              </a:solidFill>
              <a:sym typeface="方正兰亭黑_GBK" pitchFamily="2" charset="-122"/>
            </a:endParaRPr>
          </a:p>
        </p:txBody>
      </p:sp>
      <p:sp>
        <p:nvSpPr>
          <p:cNvPr id="62" name="矩形 47"/>
          <p:cNvSpPr/>
          <p:nvPr/>
        </p:nvSpPr>
        <p:spPr>
          <a:xfrm>
            <a:off x="8753475" y="2456180"/>
            <a:ext cx="2636520" cy="643890"/>
          </a:xfrm>
          <a:prstGeom prst="rect">
            <a:avLst/>
          </a:prstGeom>
          <a:noFill/>
          <a:ln w="9525">
            <a:noFill/>
          </a:ln>
        </p:spPr>
        <p:txBody>
          <a:bodyPr wrap="square" lIns="91431" tIns="45716" rIns="91431" bIns="45716">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l" defTabSz="685800" eaLnBrk="1" fontAlgn="auto" hangingPunct="1">
              <a:lnSpc>
                <a:spcPct val="150000"/>
              </a:lnSpc>
              <a:spcBef>
                <a:spcPts val="0"/>
              </a:spcBef>
              <a:spcAft>
                <a:spcPts val="0"/>
              </a:spcAft>
              <a:buClrTx/>
              <a:buSzTx/>
              <a:buFontTx/>
              <a:buNone/>
              <a:defRPr/>
            </a:pPr>
            <a:r>
              <a:rPr lang="zh-CN" altLang="en-US" sz="1200" dirty="0">
                <a:solidFill>
                  <a:schemeClr val="bg1"/>
                </a:solidFill>
                <a:latin typeface="微软雅黑" panose="020B0503020204020204" charset="-122"/>
                <a:ea typeface="微软雅黑" panose="020B0503020204020204" charset="-122"/>
                <a:sym typeface="+mn-ea"/>
              </a:rPr>
              <a:t>Love is not a maybe thing. You know when you love someone.</a:t>
            </a:r>
            <a:endParaRPr lang="zh-CN" altLang="en-US" sz="1800" dirty="0">
              <a:latin typeface="Arial" panose="020B0604020202020204" pitchFamily="34" charset="0"/>
              <a:ea typeface="宋体" panose="02010600030101010101" pitchFamily="2" charset="-122"/>
            </a:endParaRPr>
          </a:p>
        </p:txBody>
      </p:sp>
      <p:sp>
        <p:nvSpPr>
          <p:cNvPr id="63" name="矩形 78"/>
          <p:cNvSpPr/>
          <p:nvPr/>
        </p:nvSpPr>
        <p:spPr>
          <a:xfrm>
            <a:off x="8697913" y="3879215"/>
            <a:ext cx="1807210" cy="335915"/>
          </a:xfrm>
          <a:prstGeom prst="rect">
            <a:avLst/>
          </a:prstGeom>
          <a:noFill/>
          <a:ln w="9525">
            <a:noFill/>
          </a:ln>
        </p:spPr>
        <p:txBody>
          <a:bodyPr wrap="none" lIns="91431" tIns="45716" rIns="91431" bIns="45716">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l" eaLnBrk="1" hangingPunct="1">
              <a:lnSpc>
                <a:spcPct val="100000"/>
              </a:lnSpc>
              <a:spcBef>
                <a:spcPts val="1000"/>
              </a:spcBef>
              <a:buNone/>
            </a:pPr>
            <a:r>
              <a:rPr lang="zh-CN" altLang="en-US" sz="1600" b="1" dirty="0" smtClean="0">
                <a:solidFill>
                  <a:schemeClr val="bg1"/>
                </a:solidFill>
                <a:latin typeface="微软雅黑" panose="020B0503020204020204" charset="-122"/>
                <a:ea typeface="微软雅黑" panose="020B0503020204020204" charset="-122"/>
                <a:sym typeface="+mn-ea"/>
              </a:rPr>
              <a:t>单击此处输入标题</a:t>
            </a:r>
            <a:endParaRPr lang="en-US" altLang="zh-CN" sz="2000" dirty="0">
              <a:solidFill>
                <a:schemeClr val="bg1"/>
              </a:solidFill>
              <a:sym typeface="方正兰亭黑_GBK" pitchFamily="2" charset="-122"/>
            </a:endParaRPr>
          </a:p>
        </p:txBody>
      </p:sp>
      <p:sp>
        <p:nvSpPr>
          <p:cNvPr id="64" name="矩形 47"/>
          <p:cNvSpPr/>
          <p:nvPr/>
        </p:nvSpPr>
        <p:spPr>
          <a:xfrm>
            <a:off x="8698230" y="4206240"/>
            <a:ext cx="2538730" cy="643890"/>
          </a:xfrm>
          <a:prstGeom prst="rect">
            <a:avLst/>
          </a:prstGeom>
          <a:noFill/>
          <a:ln w="9525">
            <a:noFill/>
          </a:ln>
        </p:spPr>
        <p:txBody>
          <a:bodyPr wrap="square" lIns="91431" tIns="45716" rIns="91431" bIns="45716">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l" defTabSz="685800" eaLnBrk="1" fontAlgn="auto" hangingPunct="1">
              <a:lnSpc>
                <a:spcPct val="150000"/>
              </a:lnSpc>
              <a:spcBef>
                <a:spcPts val="0"/>
              </a:spcBef>
              <a:spcAft>
                <a:spcPts val="0"/>
              </a:spcAft>
              <a:buClrTx/>
              <a:buSzTx/>
              <a:buFontTx/>
              <a:buNone/>
              <a:defRPr/>
            </a:pPr>
            <a:r>
              <a:rPr lang="zh-CN" altLang="en-US" sz="1200" dirty="0">
                <a:solidFill>
                  <a:schemeClr val="bg1"/>
                </a:solidFill>
                <a:latin typeface="微软雅黑" panose="020B0503020204020204" charset="-122"/>
                <a:ea typeface="微软雅黑" panose="020B0503020204020204" charset="-122"/>
                <a:sym typeface="+mn-ea"/>
              </a:rPr>
              <a:t>Love is not a maybe thing. You know when you love someone.</a:t>
            </a:r>
            <a:endParaRPr lang="zh-CN" altLang="en-US" sz="1800" dirty="0">
              <a:latin typeface="Arial" panose="020B0604020202020204" pitchFamily="34" charset="0"/>
              <a:ea typeface="宋体" panose="02010600030101010101" pitchFamily="2" charset="-122"/>
            </a:endParaRPr>
          </a:p>
        </p:txBody>
      </p:sp>
      <p:sp>
        <p:nvSpPr>
          <p:cNvPr id="65" name="矩形 80"/>
          <p:cNvSpPr/>
          <p:nvPr/>
        </p:nvSpPr>
        <p:spPr>
          <a:xfrm>
            <a:off x="7542213" y="5345430"/>
            <a:ext cx="1807210" cy="335915"/>
          </a:xfrm>
          <a:prstGeom prst="rect">
            <a:avLst/>
          </a:prstGeom>
          <a:noFill/>
          <a:ln w="9525">
            <a:noFill/>
          </a:ln>
        </p:spPr>
        <p:txBody>
          <a:bodyPr wrap="none" lIns="91431" tIns="45716" rIns="91431" bIns="45716">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l" eaLnBrk="1" hangingPunct="1">
              <a:lnSpc>
                <a:spcPct val="100000"/>
              </a:lnSpc>
              <a:spcBef>
                <a:spcPts val="1000"/>
              </a:spcBef>
              <a:buNone/>
            </a:pPr>
            <a:r>
              <a:rPr lang="zh-CN" altLang="en-US" sz="1600" b="1" dirty="0" smtClean="0">
                <a:solidFill>
                  <a:schemeClr val="bg1"/>
                </a:solidFill>
                <a:latin typeface="微软雅黑" panose="020B0503020204020204" charset="-122"/>
                <a:ea typeface="微软雅黑" panose="020B0503020204020204" charset="-122"/>
                <a:sym typeface="+mn-ea"/>
              </a:rPr>
              <a:t>单击此处输入标题</a:t>
            </a:r>
            <a:endParaRPr lang="en-US" altLang="zh-CN" sz="2000" dirty="0">
              <a:solidFill>
                <a:schemeClr val="bg1"/>
              </a:solidFill>
              <a:sym typeface="方正兰亭黑_GBK" pitchFamily="2" charset="-122"/>
            </a:endParaRPr>
          </a:p>
        </p:txBody>
      </p:sp>
      <p:sp>
        <p:nvSpPr>
          <p:cNvPr id="66" name="矩形 47"/>
          <p:cNvSpPr/>
          <p:nvPr/>
        </p:nvSpPr>
        <p:spPr>
          <a:xfrm>
            <a:off x="7542213" y="5678805"/>
            <a:ext cx="2916237" cy="643890"/>
          </a:xfrm>
          <a:prstGeom prst="rect">
            <a:avLst/>
          </a:prstGeom>
          <a:noFill/>
          <a:ln w="9525">
            <a:noFill/>
          </a:ln>
        </p:spPr>
        <p:txBody>
          <a:bodyPr lIns="91431" tIns="45716" rIns="91431" bIns="45716">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l" defTabSz="685800" eaLnBrk="1" fontAlgn="auto" hangingPunct="1">
              <a:lnSpc>
                <a:spcPct val="150000"/>
              </a:lnSpc>
              <a:spcBef>
                <a:spcPts val="0"/>
              </a:spcBef>
              <a:spcAft>
                <a:spcPts val="0"/>
              </a:spcAft>
              <a:buClrTx/>
              <a:buSzTx/>
              <a:buFontTx/>
              <a:buNone/>
              <a:defRPr/>
            </a:pPr>
            <a:r>
              <a:rPr lang="zh-CN" altLang="en-US" sz="1200" dirty="0">
                <a:solidFill>
                  <a:schemeClr val="bg1"/>
                </a:solidFill>
                <a:latin typeface="微软雅黑" panose="020B0503020204020204" charset="-122"/>
                <a:ea typeface="微软雅黑" panose="020B0503020204020204" charset="-122"/>
                <a:sym typeface="+mn-ea"/>
              </a:rPr>
              <a:t>Love is not a maybe thing. You know when you love someone.</a:t>
            </a:r>
            <a:endParaRPr lang="zh-CN" altLang="en-US" sz="1800" dirty="0">
              <a:latin typeface="Arial" panose="020B0604020202020204" pitchFamily="34" charset="0"/>
              <a:ea typeface="宋体" panose="02010600030101010101" pitchFamily="2" charset="-122"/>
            </a:endParaRPr>
          </a:p>
        </p:txBody>
      </p:sp>
      <p:grpSp>
        <p:nvGrpSpPr>
          <p:cNvPr id="67" name="组合 61"/>
          <p:cNvGrpSpPr/>
          <p:nvPr/>
        </p:nvGrpSpPr>
        <p:grpSpPr>
          <a:xfrm flipH="1">
            <a:off x="7748588" y="2303463"/>
            <a:ext cx="884237" cy="261937"/>
            <a:chOff x="0" y="0"/>
            <a:chExt cx="1505426" cy="262890"/>
          </a:xfrm>
        </p:grpSpPr>
        <p:sp>
          <p:nvSpPr>
            <p:cNvPr id="68" name="直接连接符 62"/>
            <p:cNvSpPr/>
            <p:nvPr/>
          </p:nvSpPr>
          <p:spPr>
            <a:xfrm flipH="1" flipV="1">
              <a:off x="1154906" y="0"/>
              <a:ext cx="350520" cy="262890"/>
            </a:xfrm>
            <a:prstGeom prst="line">
              <a:avLst/>
            </a:prstGeom>
            <a:ln w="12700" cap="flat" cmpd="sng">
              <a:solidFill>
                <a:schemeClr val="bg1">
                  <a:alpha val="70000"/>
                </a:schemeClr>
              </a:solidFill>
              <a:prstDash val="solid"/>
              <a:bevel/>
              <a:headEnd type="none" w="med" len="med"/>
              <a:tailEnd type="none" w="med" len="med"/>
            </a:ln>
          </p:spPr>
        </p:sp>
        <p:sp>
          <p:nvSpPr>
            <p:cNvPr id="69" name="直接连接符 63"/>
            <p:cNvSpPr/>
            <p:nvPr/>
          </p:nvSpPr>
          <p:spPr>
            <a:xfrm flipH="1">
              <a:off x="0" y="2381"/>
              <a:ext cx="1157287" cy="1"/>
            </a:xfrm>
            <a:prstGeom prst="line">
              <a:avLst/>
            </a:prstGeom>
            <a:ln w="12700" cap="flat" cmpd="sng">
              <a:solidFill>
                <a:schemeClr val="bg1">
                  <a:alpha val="70000"/>
                </a:schemeClr>
              </a:solidFill>
              <a:prstDash val="solid"/>
              <a:bevel/>
              <a:headEnd type="none" w="med" len="med"/>
              <a:tailEnd type="none" w="med" len="med"/>
            </a:ln>
          </p:spPr>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500"/>
                                        <p:tgtEl>
                                          <p:spTgt spid="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1000"/>
                            </p:stCondLst>
                            <p:childTnLst>
                              <p:par>
                                <p:cTn id="15" presetID="23" presetClass="entr" presetSubtype="528" fill="hold" nodeType="afterEffect">
                                  <p:stCondLst>
                                    <p:cond delay="250"/>
                                  </p:stCondLst>
                                  <p:childTnLst>
                                    <p:set>
                                      <p:cBhvr>
                                        <p:cTn id="16" dur="1" fill="hold">
                                          <p:stCondLst>
                                            <p:cond delay="0"/>
                                          </p:stCondLst>
                                        </p:cTn>
                                        <p:tgtEl>
                                          <p:spTgt spid="46"/>
                                        </p:tgtEl>
                                        <p:attrNameLst>
                                          <p:attrName>style.visibility</p:attrName>
                                        </p:attrNameLst>
                                      </p:cBhvr>
                                      <p:to>
                                        <p:strVal val="visible"/>
                                      </p:to>
                                    </p:set>
                                    <p:anim calcmode="lin" valueType="num">
                                      <p:cBhvr>
                                        <p:cTn id="17" dur="350" fill="hold"/>
                                        <p:tgtEl>
                                          <p:spTgt spid="46"/>
                                        </p:tgtEl>
                                        <p:attrNameLst>
                                          <p:attrName>ppt_w</p:attrName>
                                        </p:attrNameLst>
                                      </p:cBhvr>
                                      <p:tavLst>
                                        <p:tav tm="0">
                                          <p:val>
                                            <p:fltVal val="0"/>
                                          </p:val>
                                        </p:tav>
                                        <p:tav tm="100000">
                                          <p:val>
                                            <p:strVal val="#ppt_w"/>
                                          </p:val>
                                        </p:tav>
                                      </p:tavLst>
                                    </p:anim>
                                    <p:anim calcmode="lin" valueType="num">
                                      <p:cBhvr>
                                        <p:cTn id="18" dur="350" fill="hold"/>
                                        <p:tgtEl>
                                          <p:spTgt spid="46"/>
                                        </p:tgtEl>
                                        <p:attrNameLst>
                                          <p:attrName>ppt_h</p:attrName>
                                        </p:attrNameLst>
                                      </p:cBhvr>
                                      <p:tavLst>
                                        <p:tav tm="0">
                                          <p:val>
                                            <p:fltVal val="0"/>
                                          </p:val>
                                        </p:tav>
                                        <p:tav tm="100000">
                                          <p:val>
                                            <p:strVal val="#ppt_h"/>
                                          </p:val>
                                        </p:tav>
                                      </p:tavLst>
                                    </p:anim>
                                    <p:anim calcmode="lin" valueType="num">
                                      <p:cBhvr>
                                        <p:cTn id="19" dur="350" fill="hold"/>
                                        <p:tgtEl>
                                          <p:spTgt spid="46"/>
                                        </p:tgtEl>
                                        <p:attrNameLst>
                                          <p:attrName>ppt_x</p:attrName>
                                        </p:attrNameLst>
                                      </p:cBhvr>
                                      <p:tavLst>
                                        <p:tav tm="0">
                                          <p:val>
                                            <p:fltVal val="0.5"/>
                                          </p:val>
                                        </p:tav>
                                        <p:tav tm="100000">
                                          <p:val>
                                            <p:strVal val="#ppt_x"/>
                                          </p:val>
                                        </p:tav>
                                      </p:tavLst>
                                    </p:anim>
                                    <p:anim calcmode="lin" valueType="num">
                                      <p:cBhvr>
                                        <p:cTn id="20" dur="350" fill="hold"/>
                                        <p:tgtEl>
                                          <p:spTgt spid="46"/>
                                        </p:tgtEl>
                                        <p:attrNameLst>
                                          <p:attrName>ppt_y</p:attrName>
                                        </p:attrNameLst>
                                      </p:cBhvr>
                                      <p:tavLst>
                                        <p:tav tm="0">
                                          <p:val>
                                            <p:fltVal val="0.5"/>
                                          </p:val>
                                        </p:tav>
                                        <p:tav tm="100000">
                                          <p:val>
                                            <p:strVal val="#ppt_y"/>
                                          </p:val>
                                        </p:tav>
                                      </p:tavLst>
                                    </p:anim>
                                  </p:childTnLst>
                                </p:cTn>
                              </p:par>
                              <p:par>
                                <p:cTn id="21" presetID="2" presetClass="entr" presetSubtype="1" fill="hold" nodeType="withEffect">
                                  <p:stCondLst>
                                    <p:cond delay="750"/>
                                  </p:stCondLst>
                                  <p:childTnLst>
                                    <p:set>
                                      <p:cBhvr>
                                        <p:cTn id="22" dur="1" fill="hold">
                                          <p:stCondLst>
                                            <p:cond delay="0"/>
                                          </p:stCondLst>
                                        </p:cTn>
                                        <p:tgtEl>
                                          <p:spTgt spid="31"/>
                                        </p:tgtEl>
                                        <p:attrNameLst>
                                          <p:attrName>style.visibility</p:attrName>
                                        </p:attrNameLst>
                                      </p:cBhvr>
                                      <p:to>
                                        <p:strVal val="visible"/>
                                      </p:to>
                                    </p:set>
                                    <p:anim calcmode="lin" valueType="num">
                                      <p:cBhvr>
                                        <p:cTn id="23" dur="350" fill="hold"/>
                                        <p:tgtEl>
                                          <p:spTgt spid="31"/>
                                        </p:tgtEl>
                                        <p:attrNameLst>
                                          <p:attrName>ppt_x</p:attrName>
                                        </p:attrNameLst>
                                      </p:cBhvr>
                                      <p:tavLst>
                                        <p:tav tm="0">
                                          <p:val>
                                            <p:strVal val="#ppt_x"/>
                                          </p:val>
                                        </p:tav>
                                        <p:tav tm="100000">
                                          <p:val>
                                            <p:strVal val="#ppt_x"/>
                                          </p:val>
                                        </p:tav>
                                      </p:tavLst>
                                    </p:anim>
                                    <p:anim calcmode="lin" valueType="num">
                                      <p:cBhvr>
                                        <p:cTn id="24" dur="350" fill="hold"/>
                                        <p:tgtEl>
                                          <p:spTgt spid="31"/>
                                        </p:tgtEl>
                                        <p:attrNameLst>
                                          <p:attrName>ppt_y</p:attrName>
                                        </p:attrNameLst>
                                      </p:cBhvr>
                                      <p:tavLst>
                                        <p:tav tm="0">
                                          <p:val>
                                            <p:strVal val="0-#ppt_h/2"/>
                                          </p:val>
                                        </p:tav>
                                        <p:tav tm="100000">
                                          <p:val>
                                            <p:strVal val="#ppt_y"/>
                                          </p:val>
                                        </p:tav>
                                      </p:tavLst>
                                    </p:anim>
                                  </p:childTnLst>
                                </p:cTn>
                              </p:par>
                            </p:childTnLst>
                          </p:cTn>
                        </p:par>
                        <p:par>
                          <p:cTn id="25" fill="hold">
                            <p:stCondLst>
                              <p:cond delay="1750"/>
                            </p:stCondLst>
                            <p:childTnLst>
                              <p:par>
                                <p:cTn id="26" presetID="22" presetClass="entr" presetSubtype="2" fill="hold" nodeType="afterEffect">
                                  <p:stCondLst>
                                    <p:cond delay="150"/>
                                  </p:stCondLst>
                                  <p:childTnLst>
                                    <p:set>
                                      <p:cBhvr>
                                        <p:cTn id="27" dur="1" fill="hold">
                                          <p:stCondLst>
                                            <p:cond delay="0"/>
                                          </p:stCondLst>
                                        </p:cTn>
                                        <p:tgtEl>
                                          <p:spTgt spid="25"/>
                                        </p:tgtEl>
                                        <p:attrNameLst>
                                          <p:attrName>style.visibility</p:attrName>
                                        </p:attrNameLst>
                                      </p:cBhvr>
                                      <p:to>
                                        <p:strVal val="visible"/>
                                      </p:to>
                                    </p:set>
                                    <p:animEffect filter="wipe(right)">
                                      <p:cBhvr>
                                        <p:cTn id="28" dur="500"/>
                                        <p:tgtEl>
                                          <p:spTgt spid="25"/>
                                        </p:tgtEl>
                                      </p:cBhvr>
                                    </p:animEffect>
                                  </p:childTnLst>
                                </p:cTn>
                              </p:par>
                            </p:childTnLst>
                          </p:cTn>
                        </p:par>
                        <p:par>
                          <p:cTn id="29" fill="hold">
                            <p:stCondLst>
                              <p:cond delay="2400"/>
                            </p:stCondLst>
                            <p:childTnLst>
                              <p:par>
                                <p:cTn id="30" presetID="22" presetClass="entr" presetSubtype="2" fill="hold" grpId="0" nodeType="afterEffect">
                                  <p:stCondLst>
                                    <p:cond delay="0"/>
                                  </p:stCondLst>
                                  <p:childTnLst>
                                    <p:set>
                                      <p:cBhvr>
                                        <p:cTn id="31" dur="1" fill="hold">
                                          <p:stCondLst>
                                            <p:cond delay="0"/>
                                          </p:stCondLst>
                                        </p:cTn>
                                        <p:tgtEl>
                                          <p:spTgt spid="55"/>
                                        </p:tgtEl>
                                        <p:attrNameLst>
                                          <p:attrName>style.visibility</p:attrName>
                                        </p:attrNameLst>
                                      </p:cBhvr>
                                      <p:to>
                                        <p:strVal val="visible"/>
                                      </p:to>
                                    </p:set>
                                    <p:animEffect filter="wipe(right)">
                                      <p:cBhvr>
                                        <p:cTn id="32" dur="400"/>
                                        <p:tgtEl>
                                          <p:spTgt spid="55"/>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56"/>
                                        </p:tgtEl>
                                        <p:attrNameLst>
                                          <p:attrName>style.visibility</p:attrName>
                                        </p:attrNameLst>
                                      </p:cBhvr>
                                      <p:to>
                                        <p:strVal val="visible"/>
                                      </p:to>
                                    </p:set>
                                    <p:animEffect filter="wipe(right)">
                                      <p:cBhvr>
                                        <p:cTn id="35" dur="400"/>
                                        <p:tgtEl>
                                          <p:spTgt spid="56"/>
                                        </p:tgtEl>
                                      </p:cBhvr>
                                    </p:animEffect>
                                  </p:childTnLst>
                                </p:cTn>
                              </p:par>
                            </p:childTnLst>
                          </p:cTn>
                        </p:par>
                        <p:par>
                          <p:cTn id="36" fill="hold">
                            <p:stCondLst>
                              <p:cond delay="2900"/>
                            </p:stCondLst>
                            <p:childTnLst>
                              <p:par>
                                <p:cTn id="37" presetID="2" presetClass="entr" presetSubtype="2" fill="hold" nodeType="afterEffect">
                                  <p:stCondLst>
                                    <p:cond delay="150"/>
                                  </p:stCondLst>
                                  <p:childTnLst>
                                    <p:set>
                                      <p:cBhvr>
                                        <p:cTn id="38" dur="1" fill="hold">
                                          <p:stCondLst>
                                            <p:cond delay="0"/>
                                          </p:stCondLst>
                                        </p:cTn>
                                        <p:tgtEl>
                                          <p:spTgt spid="28"/>
                                        </p:tgtEl>
                                        <p:attrNameLst>
                                          <p:attrName>style.visibility</p:attrName>
                                        </p:attrNameLst>
                                      </p:cBhvr>
                                      <p:to>
                                        <p:strVal val="visible"/>
                                      </p:to>
                                    </p:set>
                                    <p:anim calcmode="lin" valueType="num">
                                      <p:cBhvr>
                                        <p:cTn id="39" dur="350" fill="hold"/>
                                        <p:tgtEl>
                                          <p:spTgt spid="28"/>
                                        </p:tgtEl>
                                        <p:attrNameLst>
                                          <p:attrName>ppt_x</p:attrName>
                                        </p:attrNameLst>
                                      </p:cBhvr>
                                      <p:tavLst>
                                        <p:tav tm="0">
                                          <p:val>
                                            <p:strVal val="1+#ppt_w/2"/>
                                          </p:val>
                                        </p:tav>
                                        <p:tav tm="100000">
                                          <p:val>
                                            <p:strVal val="#ppt_x"/>
                                          </p:val>
                                        </p:tav>
                                      </p:tavLst>
                                    </p:anim>
                                    <p:anim calcmode="lin" valueType="num">
                                      <p:cBhvr>
                                        <p:cTn id="40" dur="350" fill="hold"/>
                                        <p:tgtEl>
                                          <p:spTgt spid="28"/>
                                        </p:tgtEl>
                                        <p:attrNameLst>
                                          <p:attrName>ppt_y</p:attrName>
                                        </p:attrNameLst>
                                      </p:cBhvr>
                                      <p:tavLst>
                                        <p:tav tm="0">
                                          <p:val>
                                            <p:strVal val="#ppt_y"/>
                                          </p:val>
                                        </p:tav>
                                        <p:tav tm="100000">
                                          <p:val>
                                            <p:strVal val="#ppt_y"/>
                                          </p:val>
                                        </p:tav>
                                      </p:tavLst>
                                    </p:anim>
                                  </p:childTnLst>
                                </p:cTn>
                              </p:par>
                            </p:childTnLst>
                          </p:cTn>
                        </p:par>
                        <p:par>
                          <p:cTn id="41" fill="hold">
                            <p:stCondLst>
                              <p:cond delay="3550"/>
                            </p:stCondLst>
                            <p:childTnLst>
                              <p:par>
                                <p:cTn id="42" presetID="22" presetClass="entr" presetSubtype="8" fill="hold" nodeType="afterEffect">
                                  <p:stCondLst>
                                    <p:cond delay="0"/>
                                  </p:stCondLst>
                                  <p:childTnLst>
                                    <p:set>
                                      <p:cBhvr>
                                        <p:cTn id="43" dur="1" fill="hold">
                                          <p:stCondLst>
                                            <p:cond delay="0"/>
                                          </p:stCondLst>
                                        </p:cTn>
                                        <p:tgtEl>
                                          <p:spTgt spid="67"/>
                                        </p:tgtEl>
                                        <p:attrNameLst>
                                          <p:attrName>style.visibility</p:attrName>
                                        </p:attrNameLst>
                                      </p:cBhvr>
                                      <p:to>
                                        <p:strVal val="visible"/>
                                      </p:to>
                                    </p:set>
                                    <p:animEffect filter="wipe(left)">
                                      <p:cBhvr>
                                        <p:cTn id="44" dur="500"/>
                                        <p:tgtEl>
                                          <p:spTgt spid="67"/>
                                        </p:tgtEl>
                                      </p:cBhvr>
                                    </p:animEffect>
                                  </p:childTnLst>
                                </p:cTn>
                              </p:par>
                            </p:childTnLst>
                          </p:cTn>
                        </p:par>
                        <p:par>
                          <p:cTn id="45" fill="hold">
                            <p:stCondLst>
                              <p:cond delay="4050"/>
                            </p:stCondLst>
                            <p:childTnLst>
                              <p:par>
                                <p:cTn id="46" presetID="22" presetClass="entr" presetSubtype="8" fill="hold" grpId="0" nodeType="afterEffect">
                                  <p:stCondLst>
                                    <p:cond delay="0"/>
                                  </p:stCondLst>
                                  <p:childTnLst>
                                    <p:set>
                                      <p:cBhvr>
                                        <p:cTn id="47" dur="1" fill="hold">
                                          <p:stCondLst>
                                            <p:cond delay="0"/>
                                          </p:stCondLst>
                                        </p:cTn>
                                        <p:tgtEl>
                                          <p:spTgt spid="61"/>
                                        </p:tgtEl>
                                        <p:attrNameLst>
                                          <p:attrName>style.visibility</p:attrName>
                                        </p:attrNameLst>
                                      </p:cBhvr>
                                      <p:to>
                                        <p:strVal val="visible"/>
                                      </p:to>
                                    </p:set>
                                    <p:animEffect filter="wipe(left)">
                                      <p:cBhvr>
                                        <p:cTn id="48" dur="400"/>
                                        <p:tgtEl>
                                          <p:spTgt spid="61"/>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62"/>
                                        </p:tgtEl>
                                        <p:attrNameLst>
                                          <p:attrName>style.visibility</p:attrName>
                                        </p:attrNameLst>
                                      </p:cBhvr>
                                      <p:to>
                                        <p:strVal val="visible"/>
                                      </p:to>
                                    </p:set>
                                    <p:animEffect filter="wipe(left)">
                                      <p:cBhvr>
                                        <p:cTn id="51" dur="400"/>
                                        <p:tgtEl>
                                          <p:spTgt spid="62"/>
                                        </p:tgtEl>
                                      </p:cBhvr>
                                    </p:animEffect>
                                  </p:childTnLst>
                                </p:cTn>
                              </p:par>
                            </p:childTnLst>
                          </p:cTn>
                        </p:par>
                        <p:par>
                          <p:cTn id="52" fill="hold">
                            <p:stCondLst>
                              <p:cond delay="4550"/>
                            </p:stCondLst>
                            <p:childTnLst>
                              <p:par>
                                <p:cTn id="53" presetID="2" presetClass="entr" presetSubtype="2" fill="hold" nodeType="afterEffect">
                                  <p:stCondLst>
                                    <p:cond delay="150"/>
                                  </p:stCondLst>
                                  <p:childTnLst>
                                    <p:set>
                                      <p:cBhvr>
                                        <p:cTn id="54" dur="1" fill="hold">
                                          <p:stCondLst>
                                            <p:cond delay="0"/>
                                          </p:stCondLst>
                                        </p:cTn>
                                        <p:tgtEl>
                                          <p:spTgt spid="34"/>
                                        </p:tgtEl>
                                        <p:attrNameLst>
                                          <p:attrName>style.visibility</p:attrName>
                                        </p:attrNameLst>
                                      </p:cBhvr>
                                      <p:to>
                                        <p:strVal val="visible"/>
                                      </p:to>
                                    </p:set>
                                    <p:anim calcmode="lin" valueType="num">
                                      <p:cBhvr>
                                        <p:cTn id="55" dur="350" fill="hold"/>
                                        <p:tgtEl>
                                          <p:spTgt spid="34"/>
                                        </p:tgtEl>
                                        <p:attrNameLst>
                                          <p:attrName>ppt_x</p:attrName>
                                        </p:attrNameLst>
                                      </p:cBhvr>
                                      <p:tavLst>
                                        <p:tav tm="0">
                                          <p:val>
                                            <p:strVal val="1+#ppt_w/2"/>
                                          </p:val>
                                        </p:tav>
                                        <p:tav tm="100000">
                                          <p:val>
                                            <p:strVal val="#ppt_x"/>
                                          </p:val>
                                        </p:tav>
                                      </p:tavLst>
                                    </p:anim>
                                    <p:anim calcmode="lin" valueType="num">
                                      <p:cBhvr>
                                        <p:cTn id="56" dur="350" fill="hold"/>
                                        <p:tgtEl>
                                          <p:spTgt spid="34"/>
                                        </p:tgtEl>
                                        <p:attrNameLst>
                                          <p:attrName>ppt_y</p:attrName>
                                        </p:attrNameLst>
                                      </p:cBhvr>
                                      <p:tavLst>
                                        <p:tav tm="0">
                                          <p:val>
                                            <p:strVal val="#ppt_y"/>
                                          </p:val>
                                        </p:tav>
                                        <p:tav tm="100000">
                                          <p:val>
                                            <p:strVal val="#ppt_y"/>
                                          </p:val>
                                        </p:tav>
                                      </p:tavLst>
                                    </p:anim>
                                  </p:childTnLst>
                                </p:cTn>
                              </p:par>
                            </p:childTnLst>
                          </p:cTn>
                        </p:par>
                        <p:par>
                          <p:cTn id="57" fill="hold">
                            <p:stCondLst>
                              <p:cond delay="5200"/>
                            </p:stCondLst>
                            <p:childTnLst>
                              <p:par>
                                <p:cTn id="58" presetID="22" presetClass="entr" presetSubtype="8" fill="hold"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filter="wipe(left)">
                                      <p:cBhvr>
                                        <p:cTn id="60" dur="350"/>
                                        <p:tgtEl>
                                          <p:spTgt spid="19"/>
                                        </p:tgtEl>
                                      </p:cBhvr>
                                    </p:animEffect>
                                  </p:childTnLst>
                                </p:cTn>
                              </p:par>
                            </p:childTnLst>
                          </p:cTn>
                        </p:par>
                        <p:par>
                          <p:cTn id="61" fill="hold">
                            <p:stCondLst>
                              <p:cond delay="5700"/>
                            </p:stCondLst>
                            <p:childTnLst>
                              <p:par>
                                <p:cTn id="62" presetID="22" presetClass="entr" presetSubtype="8" fill="hold" grpId="0" nodeType="afterEffect">
                                  <p:stCondLst>
                                    <p:cond delay="0"/>
                                  </p:stCondLst>
                                  <p:childTnLst>
                                    <p:set>
                                      <p:cBhvr>
                                        <p:cTn id="63" dur="1" fill="hold">
                                          <p:stCondLst>
                                            <p:cond delay="0"/>
                                          </p:stCondLst>
                                        </p:cTn>
                                        <p:tgtEl>
                                          <p:spTgt spid="63"/>
                                        </p:tgtEl>
                                        <p:attrNameLst>
                                          <p:attrName>style.visibility</p:attrName>
                                        </p:attrNameLst>
                                      </p:cBhvr>
                                      <p:to>
                                        <p:strVal val="visible"/>
                                      </p:to>
                                    </p:set>
                                    <p:animEffect filter="wipe(left)">
                                      <p:cBhvr>
                                        <p:cTn id="64" dur="400"/>
                                        <p:tgtEl>
                                          <p:spTgt spid="63"/>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64"/>
                                        </p:tgtEl>
                                        <p:attrNameLst>
                                          <p:attrName>style.visibility</p:attrName>
                                        </p:attrNameLst>
                                      </p:cBhvr>
                                      <p:to>
                                        <p:strVal val="visible"/>
                                      </p:to>
                                    </p:set>
                                    <p:animEffect filter="wipe(left)">
                                      <p:cBhvr>
                                        <p:cTn id="67" dur="400"/>
                                        <p:tgtEl>
                                          <p:spTgt spid="64"/>
                                        </p:tgtEl>
                                      </p:cBhvr>
                                    </p:animEffect>
                                  </p:childTnLst>
                                </p:cTn>
                              </p:par>
                            </p:childTnLst>
                          </p:cTn>
                        </p:par>
                        <p:par>
                          <p:cTn id="68" fill="hold">
                            <p:stCondLst>
                              <p:cond delay="6200"/>
                            </p:stCondLst>
                            <p:childTnLst>
                              <p:par>
                                <p:cTn id="69" presetID="2" presetClass="entr" presetSubtype="4" fill="hold" nodeType="afterEffect">
                                  <p:stCondLst>
                                    <p:cond delay="150"/>
                                  </p:stCondLst>
                                  <p:childTnLst>
                                    <p:set>
                                      <p:cBhvr>
                                        <p:cTn id="70" dur="1" fill="hold">
                                          <p:stCondLst>
                                            <p:cond delay="0"/>
                                          </p:stCondLst>
                                        </p:cTn>
                                        <p:tgtEl>
                                          <p:spTgt spid="43"/>
                                        </p:tgtEl>
                                        <p:attrNameLst>
                                          <p:attrName>style.visibility</p:attrName>
                                        </p:attrNameLst>
                                      </p:cBhvr>
                                      <p:to>
                                        <p:strVal val="visible"/>
                                      </p:to>
                                    </p:set>
                                    <p:anim calcmode="lin" valueType="num">
                                      <p:cBhvr>
                                        <p:cTn id="71" dur="350" fill="hold"/>
                                        <p:tgtEl>
                                          <p:spTgt spid="43"/>
                                        </p:tgtEl>
                                        <p:attrNameLst>
                                          <p:attrName>ppt_x</p:attrName>
                                        </p:attrNameLst>
                                      </p:cBhvr>
                                      <p:tavLst>
                                        <p:tav tm="0">
                                          <p:val>
                                            <p:strVal val="#ppt_x"/>
                                          </p:val>
                                        </p:tav>
                                        <p:tav tm="100000">
                                          <p:val>
                                            <p:strVal val="#ppt_x"/>
                                          </p:val>
                                        </p:tav>
                                      </p:tavLst>
                                    </p:anim>
                                    <p:anim calcmode="lin" valueType="num">
                                      <p:cBhvr>
                                        <p:cTn id="72" dur="350" fill="hold"/>
                                        <p:tgtEl>
                                          <p:spTgt spid="43"/>
                                        </p:tgtEl>
                                        <p:attrNameLst>
                                          <p:attrName>ppt_y</p:attrName>
                                        </p:attrNameLst>
                                      </p:cBhvr>
                                      <p:tavLst>
                                        <p:tav tm="0">
                                          <p:val>
                                            <p:strVal val="1+#ppt_h/2"/>
                                          </p:val>
                                        </p:tav>
                                        <p:tav tm="100000">
                                          <p:val>
                                            <p:strVal val="#ppt_y"/>
                                          </p:val>
                                        </p:tav>
                                      </p:tavLst>
                                    </p:anim>
                                  </p:childTnLst>
                                </p:cTn>
                              </p:par>
                            </p:childTnLst>
                          </p:cTn>
                        </p:par>
                        <p:par>
                          <p:cTn id="73" fill="hold">
                            <p:stCondLst>
                              <p:cond delay="6850"/>
                            </p:stCondLst>
                            <p:childTnLst>
                              <p:par>
                                <p:cTn id="74" presetID="22" presetClass="entr" presetSubtype="8" fill="hold" nodeType="afterEffect">
                                  <p:stCondLst>
                                    <p:cond delay="0"/>
                                  </p:stCondLst>
                                  <p:childTnLst>
                                    <p:set>
                                      <p:cBhvr>
                                        <p:cTn id="75" dur="1" fill="hold">
                                          <p:stCondLst>
                                            <p:cond delay="0"/>
                                          </p:stCondLst>
                                        </p:cTn>
                                        <p:tgtEl>
                                          <p:spTgt spid="20"/>
                                        </p:tgtEl>
                                        <p:attrNameLst>
                                          <p:attrName>style.visibility</p:attrName>
                                        </p:attrNameLst>
                                      </p:cBhvr>
                                      <p:to>
                                        <p:strVal val="visible"/>
                                      </p:to>
                                    </p:set>
                                    <p:animEffect filter="wipe(left)">
                                      <p:cBhvr>
                                        <p:cTn id="76" dur="500"/>
                                        <p:tgtEl>
                                          <p:spTgt spid="20"/>
                                        </p:tgtEl>
                                      </p:cBhvr>
                                    </p:animEffect>
                                  </p:childTnLst>
                                </p:cTn>
                              </p:par>
                            </p:childTnLst>
                          </p:cTn>
                        </p:par>
                        <p:par>
                          <p:cTn id="77" fill="hold">
                            <p:stCondLst>
                              <p:cond delay="7350"/>
                            </p:stCondLst>
                            <p:childTnLst>
                              <p:par>
                                <p:cTn id="78" presetID="22" presetClass="entr" presetSubtype="8" fill="hold" grpId="0" nodeType="afterEffect">
                                  <p:stCondLst>
                                    <p:cond delay="0"/>
                                  </p:stCondLst>
                                  <p:childTnLst>
                                    <p:set>
                                      <p:cBhvr>
                                        <p:cTn id="79" dur="1" fill="hold">
                                          <p:stCondLst>
                                            <p:cond delay="0"/>
                                          </p:stCondLst>
                                        </p:cTn>
                                        <p:tgtEl>
                                          <p:spTgt spid="65"/>
                                        </p:tgtEl>
                                        <p:attrNameLst>
                                          <p:attrName>style.visibility</p:attrName>
                                        </p:attrNameLst>
                                      </p:cBhvr>
                                      <p:to>
                                        <p:strVal val="visible"/>
                                      </p:to>
                                    </p:set>
                                    <p:animEffect filter="wipe(left)">
                                      <p:cBhvr>
                                        <p:cTn id="80" dur="400"/>
                                        <p:tgtEl>
                                          <p:spTgt spid="65"/>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66"/>
                                        </p:tgtEl>
                                        <p:attrNameLst>
                                          <p:attrName>style.visibility</p:attrName>
                                        </p:attrNameLst>
                                      </p:cBhvr>
                                      <p:to>
                                        <p:strVal val="visible"/>
                                      </p:to>
                                    </p:set>
                                    <p:animEffect filter="wipe(left)">
                                      <p:cBhvr>
                                        <p:cTn id="83" dur="400"/>
                                        <p:tgtEl>
                                          <p:spTgt spid="66"/>
                                        </p:tgtEl>
                                      </p:cBhvr>
                                    </p:animEffect>
                                  </p:childTnLst>
                                </p:cTn>
                              </p:par>
                            </p:childTnLst>
                          </p:cTn>
                        </p:par>
                        <p:par>
                          <p:cTn id="84" fill="hold">
                            <p:stCondLst>
                              <p:cond delay="7850"/>
                            </p:stCondLst>
                            <p:childTnLst>
                              <p:par>
                                <p:cTn id="85" presetID="2" presetClass="entr" presetSubtype="8" fill="hold" nodeType="afterEffect">
                                  <p:stCondLst>
                                    <p:cond delay="150"/>
                                  </p:stCondLst>
                                  <p:childTnLst>
                                    <p:set>
                                      <p:cBhvr>
                                        <p:cTn id="86" dur="1" fill="hold">
                                          <p:stCondLst>
                                            <p:cond delay="0"/>
                                          </p:stCondLst>
                                        </p:cTn>
                                        <p:tgtEl>
                                          <p:spTgt spid="37"/>
                                        </p:tgtEl>
                                        <p:attrNameLst>
                                          <p:attrName>style.visibility</p:attrName>
                                        </p:attrNameLst>
                                      </p:cBhvr>
                                      <p:to>
                                        <p:strVal val="visible"/>
                                      </p:to>
                                    </p:set>
                                    <p:anim calcmode="lin" valueType="num">
                                      <p:cBhvr>
                                        <p:cTn id="87" dur="350" fill="hold"/>
                                        <p:tgtEl>
                                          <p:spTgt spid="37"/>
                                        </p:tgtEl>
                                        <p:attrNameLst>
                                          <p:attrName>ppt_x</p:attrName>
                                        </p:attrNameLst>
                                      </p:cBhvr>
                                      <p:tavLst>
                                        <p:tav tm="0">
                                          <p:val>
                                            <p:strVal val="0-#ppt_w/2"/>
                                          </p:val>
                                        </p:tav>
                                        <p:tav tm="100000">
                                          <p:val>
                                            <p:strVal val="#ppt_x"/>
                                          </p:val>
                                        </p:tav>
                                      </p:tavLst>
                                    </p:anim>
                                    <p:anim calcmode="lin" valueType="num">
                                      <p:cBhvr>
                                        <p:cTn id="88" dur="350" fill="hold"/>
                                        <p:tgtEl>
                                          <p:spTgt spid="37"/>
                                        </p:tgtEl>
                                        <p:attrNameLst>
                                          <p:attrName>ppt_y</p:attrName>
                                        </p:attrNameLst>
                                      </p:cBhvr>
                                      <p:tavLst>
                                        <p:tav tm="0">
                                          <p:val>
                                            <p:strVal val="#ppt_y"/>
                                          </p:val>
                                        </p:tav>
                                        <p:tav tm="100000">
                                          <p:val>
                                            <p:strVal val="#ppt_y"/>
                                          </p:val>
                                        </p:tav>
                                      </p:tavLst>
                                    </p:anim>
                                  </p:childTnLst>
                                </p:cTn>
                              </p:par>
                            </p:childTnLst>
                          </p:cTn>
                        </p:par>
                        <p:par>
                          <p:cTn id="89" fill="hold">
                            <p:stCondLst>
                              <p:cond delay="8500"/>
                            </p:stCondLst>
                            <p:childTnLst>
                              <p:par>
                                <p:cTn id="90" presetID="22" presetClass="entr" presetSubtype="2" fill="hold" nodeType="afterEffect">
                                  <p:stCondLst>
                                    <p:cond delay="0"/>
                                  </p:stCondLst>
                                  <p:childTnLst>
                                    <p:set>
                                      <p:cBhvr>
                                        <p:cTn id="91" dur="1" fill="hold">
                                          <p:stCondLst>
                                            <p:cond delay="0"/>
                                          </p:stCondLst>
                                        </p:cTn>
                                        <p:tgtEl>
                                          <p:spTgt spid="23"/>
                                        </p:tgtEl>
                                        <p:attrNameLst>
                                          <p:attrName>style.visibility</p:attrName>
                                        </p:attrNameLst>
                                      </p:cBhvr>
                                      <p:to>
                                        <p:strVal val="visible"/>
                                      </p:to>
                                    </p:set>
                                    <p:animEffect filter="wipe(right)">
                                      <p:cBhvr>
                                        <p:cTn id="92" dur="350"/>
                                        <p:tgtEl>
                                          <p:spTgt spid="23"/>
                                        </p:tgtEl>
                                      </p:cBhvr>
                                    </p:animEffect>
                                  </p:childTnLst>
                                </p:cTn>
                              </p:par>
                            </p:childTnLst>
                          </p:cTn>
                        </p:par>
                        <p:par>
                          <p:cTn id="93" fill="hold">
                            <p:stCondLst>
                              <p:cond delay="9000"/>
                            </p:stCondLst>
                            <p:childTnLst>
                              <p:par>
                                <p:cTn id="94" presetID="22" presetClass="entr" presetSubtype="2" fill="hold" grpId="0" nodeType="afterEffect">
                                  <p:stCondLst>
                                    <p:cond delay="0"/>
                                  </p:stCondLst>
                                  <p:childTnLst>
                                    <p:set>
                                      <p:cBhvr>
                                        <p:cTn id="95" dur="1" fill="hold">
                                          <p:stCondLst>
                                            <p:cond delay="0"/>
                                          </p:stCondLst>
                                        </p:cTn>
                                        <p:tgtEl>
                                          <p:spTgt spid="59"/>
                                        </p:tgtEl>
                                        <p:attrNameLst>
                                          <p:attrName>style.visibility</p:attrName>
                                        </p:attrNameLst>
                                      </p:cBhvr>
                                      <p:to>
                                        <p:strVal val="visible"/>
                                      </p:to>
                                    </p:set>
                                    <p:animEffect filter="wipe(right)">
                                      <p:cBhvr>
                                        <p:cTn id="96" dur="400"/>
                                        <p:tgtEl>
                                          <p:spTgt spid="59"/>
                                        </p:tgtEl>
                                      </p:cBhvr>
                                    </p:animEffect>
                                  </p:childTnLst>
                                </p:cTn>
                              </p:par>
                              <p:par>
                                <p:cTn id="97" presetID="22" presetClass="entr" presetSubtype="2" fill="hold" grpId="0" nodeType="withEffect">
                                  <p:stCondLst>
                                    <p:cond delay="0"/>
                                  </p:stCondLst>
                                  <p:childTnLst>
                                    <p:set>
                                      <p:cBhvr>
                                        <p:cTn id="98" dur="1" fill="hold">
                                          <p:stCondLst>
                                            <p:cond delay="0"/>
                                          </p:stCondLst>
                                        </p:cTn>
                                        <p:tgtEl>
                                          <p:spTgt spid="60"/>
                                        </p:tgtEl>
                                        <p:attrNameLst>
                                          <p:attrName>style.visibility</p:attrName>
                                        </p:attrNameLst>
                                      </p:cBhvr>
                                      <p:to>
                                        <p:strVal val="visible"/>
                                      </p:to>
                                    </p:set>
                                    <p:animEffect filter="wipe(right)">
                                      <p:cBhvr>
                                        <p:cTn id="99" dur="400"/>
                                        <p:tgtEl>
                                          <p:spTgt spid="60"/>
                                        </p:tgtEl>
                                      </p:cBhvr>
                                    </p:animEffect>
                                  </p:childTnLst>
                                </p:cTn>
                              </p:par>
                            </p:childTnLst>
                          </p:cTn>
                        </p:par>
                        <p:par>
                          <p:cTn id="100" fill="hold">
                            <p:stCondLst>
                              <p:cond delay="9500"/>
                            </p:stCondLst>
                            <p:childTnLst>
                              <p:par>
                                <p:cTn id="101" presetID="2" presetClass="entr" presetSubtype="8" fill="hold" nodeType="afterEffect">
                                  <p:stCondLst>
                                    <p:cond delay="150"/>
                                  </p:stCondLst>
                                  <p:childTnLst>
                                    <p:set>
                                      <p:cBhvr>
                                        <p:cTn id="102" dur="1" fill="hold">
                                          <p:stCondLst>
                                            <p:cond delay="0"/>
                                          </p:stCondLst>
                                        </p:cTn>
                                        <p:tgtEl>
                                          <p:spTgt spid="40"/>
                                        </p:tgtEl>
                                        <p:attrNameLst>
                                          <p:attrName>style.visibility</p:attrName>
                                        </p:attrNameLst>
                                      </p:cBhvr>
                                      <p:to>
                                        <p:strVal val="visible"/>
                                      </p:to>
                                    </p:set>
                                    <p:anim calcmode="lin" valueType="num">
                                      <p:cBhvr>
                                        <p:cTn id="103" dur="350" fill="hold"/>
                                        <p:tgtEl>
                                          <p:spTgt spid="40"/>
                                        </p:tgtEl>
                                        <p:attrNameLst>
                                          <p:attrName>ppt_x</p:attrName>
                                        </p:attrNameLst>
                                      </p:cBhvr>
                                      <p:tavLst>
                                        <p:tav tm="0">
                                          <p:val>
                                            <p:strVal val="0-#ppt_w/2"/>
                                          </p:val>
                                        </p:tav>
                                        <p:tav tm="100000">
                                          <p:val>
                                            <p:strVal val="#ppt_x"/>
                                          </p:val>
                                        </p:tav>
                                      </p:tavLst>
                                    </p:anim>
                                    <p:anim calcmode="lin" valueType="num">
                                      <p:cBhvr>
                                        <p:cTn id="104" dur="350" fill="hold"/>
                                        <p:tgtEl>
                                          <p:spTgt spid="40"/>
                                        </p:tgtEl>
                                        <p:attrNameLst>
                                          <p:attrName>ppt_y</p:attrName>
                                        </p:attrNameLst>
                                      </p:cBhvr>
                                      <p:tavLst>
                                        <p:tav tm="0">
                                          <p:val>
                                            <p:strVal val="#ppt_y"/>
                                          </p:val>
                                        </p:tav>
                                        <p:tav tm="100000">
                                          <p:val>
                                            <p:strVal val="#ppt_y"/>
                                          </p:val>
                                        </p:tav>
                                      </p:tavLst>
                                    </p:anim>
                                  </p:childTnLst>
                                </p:cTn>
                              </p:par>
                            </p:childTnLst>
                          </p:cTn>
                        </p:par>
                        <p:par>
                          <p:cTn id="105" fill="hold">
                            <p:stCondLst>
                              <p:cond delay="10150"/>
                            </p:stCondLst>
                            <p:childTnLst>
                              <p:par>
                                <p:cTn id="106" presetID="22" presetClass="entr" presetSubtype="2" fill="hold" nodeType="afterEffect">
                                  <p:stCondLst>
                                    <p:cond delay="0"/>
                                  </p:stCondLst>
                                  <p:childTnLst>
                                    <p:set>
                                      <p:cBhvr>
                                        <p:cTn id="107" dur="1" fill="hold">
                                          <p:stCondLst>
                                            <p:cond delay="0"/>
                                          </p:stCondLst>
                                        </p:cTn>
                                        <p:tgtEl>
                                          <p:spTgt spid="24"/>
                                        </p:tgtEl>
                                        <p:attrNameLst>
                                          <p:attrName>style.visibility</p:attrName>
                                        </p:attrNameLst>
                                      </p:cBhvr>
                                      <p:to>
                                        <p:strVal val="visible"/>
                                      </p:to>
                                    </p:set>
                                    <p:animEffect filter="wipe(right)">
                                      <p:cBhvr>
                                        <p:cTn id="108" dur="350"/>
                                        <p:tgtEl>
                                          <p:spTgt spid="24"/>
                                        </p:tgtEl>
                                      </p:cBhvr>
                                    </p:animEffect>
                                  </p:childTnLst>
                                </p:cTn>
                              </p:par>
                            </p:childTnLst>
                          </p:cTn>
                        </p:par>
                        <p:par>
                          <p:cTn id="109" fill="hold">
                            <p:stCondLst>
                              <p:cond delay="10650"/>
                            </p:stCondLst>
                            <p:childTnLst>
                              <p:par>
                                <p:cTn id="110" presetID="22" presetClass="entr" presetSubtype="2" fill="hold" grpId="0" nodeType="afterEffect">
                                  <p:stCondLst>
                                    <p:cond delay="0"/>
                                  </p:stCondLst>
                                  <p:childTnLst>
                                    <p:set>
                                      <p:cBhvr>
                                        <p:cTn id="111" dur="1" fill="hold">
                                          <p:stCondLst>
                                            <p:cond delay="0"/>
                                          </p:stCondLst>
                                        </p:cTn>
                                        <p:tgtEl>
                                          <p:spTgt spid="57"/>
                                        </p:tgtEl>
                                        <p:attrNameLst>
                                          <p:attrName>style.visibility</p:attrName>
                                        </p:attrNameLst>
                                      </p:cBhvr>
                                      <p:to>
                                        <p:strVal val="visible"/>
                                      </p:to>
                                    </p:set>
                                    <p:animEffect filter="wipe(right)">
                                      <p:cBhvr>
                                        <p:cTn id="112" dur="400"/>
                                        <p:tgtEl>
                                          <p:spTgt spid="57"/>
                                        </p:tgtEl>
                                      </p:cBhvr>
                                    </p:animEffect>
                                  </p:childTnLst>
                                </p:cTn>
                              </p:par>
                              <p:par>
                                <p:cTn id="113" presetID="22" presetClass="entr" presetSubtype="2" fill="hold" grpId="0" nodeType="withEffect">
                                  <p:stCondLst>
                                    <p:cond delay="0"/>
                                  </p:stCondLst>
                                  <p:childTnLst>
                                    <p:set>
                                      <p:cBhvr>
                                        <p:cTn id="114" dur="1" fill="hold">
                                          <p:stCondLst>
                                            <p:cond delay="0"/>
                                          </p:stCondLst>
                                        </p:cTn>
                                        <p:tgtEl>
                                          <p:spTgt spid="58"/>
                                        </p:tgtEl>
                                        <p:attrNameLst>
                                          <p:attrName>style.visibility</p:attrName>
                                        </p:attrNameLst>
                                      </p:cBhvr>
                                      <p:to>
                                        <p:strVal val="visible"/>
                                      </p:to>
                                    </p:set>
                                    <p:animEffect filter="wipe(right)">
                                      <p:cBhvr>
                                        <p:cTn id="115" dur="4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5" grpId="0" bldLvl="0"/>
      <p:bldP spid="56" grpId="0" bldLvl="0"/>
      <p:bldP spid="57" grpId="0" bldLvl="0"/>
      <p:bldP spid="58" grpId="0" bldLvl="0"/>
      <p:bldP spid="59" grpId="0" bldLvl="0"/>
      <p:bldP spid="60" grpId="0" bldLvl="0"/>
      <p:bldP spid="61" grpId="0" bldLvl="0"/>
      <p:bldP spid="62" grpId="0" bldLvl="0"/>
      <p:bldP spid="63" grpId="0" bldLvl="0"/>
      <p:bldP spid="64" grpId="0" bldLvl="0"/>
      <p:bldP spid="65" grpId="0" bldLvl="0"/>
      <p:bldP spid="66" grpId="0" bldLvl="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4965" y="276860"/>
            <a:ext cx="3165475" cy="368300"/>
          </a:xfrm>
          <a:prstGeom prst="rect">
            <a:avLst/>
          </a:prstGeom>
          <a:noFill/>
        </p:spPr>
        <p:txBody>
          <a:bodyPr wrap="square" rtlCol="0">
            <a:spAutoFit/>
          </a:bodyPr>
          <a:lstStyle/>
          <a:p>
            <a:r>
              <a:rPr lang="zh-CN" altLang="en-US" b="1">
                <a:solidFill>
                  <a:schemeClr val="bg1"/>
                </a:solidFill>
                <a:latin typeface="微软雅黑" panose="020B0503020204020204" charset="-122"/>
                <a:ea typeface="微软雅黑" panose="020B0503020204020204" charset="-122"/>
                <a:sym typeface="+mn-ea"/>
              </a:rPr>
              <a:t>单击此处输入标题文本</a:t>
            </a:r>
          </a:p>
        </p:txBody>
      </p:sp>
      <p:grpSp>
        <p:nvGrpSpPr>
          <p:cNvPr id="6" name="组合 5"/>
          <p:cNvGrpSpPr/>
          <p:nvPr/>
        </p:nvGrpSpPr>
        <p:grpSpPr>
          <a:xfrm>
            <a:off x="400685" y="707390"/>
            <a:ext cx="4277360" cy="130810"/>
            <a:chOff x="631" y="1114"/>
            <a:chExt cx="6736" cy="206"/>
          </a:xfrm>
        </p:grpSpPr>
        <p:cxnSp>
          <p:nvCxnSpPr>
            <p:cNvPr id="3" name="直接连接符 2"/>
            <p:cNvCxnSpPr/>
            <p:nvPr/>
          </p:nvCxnSpPr>
          <p:spPr>
            <a:xfrm>
              <a:off x="1543" y="1114"/>
              <a:ext cx="4023"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31" y="1314"/>
              <a:ext cx="6737" cy="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36" name="直接连接符 35"/>
          <p:cNvCxnSpPr/>
          <p:nvPr/>
        </p:nvCxnSpPr>
        <p:spPr>
          <a:xfrm>
            <a:off x="7672705" y="3639185"/>
            <a:ext cx="3579495" cy="127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rot="10800000">
            <a:off x="1030605" y="3700780"/>
            <a:ext cx="3441700" cy="127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7" name="组合 46"/>
          <p:cNvGrpSpPr/>
          <p:nvPr/>
        </p:nvGrpSpPr>
        <p:grpSpPr>
          <a:xfrm>
            <a:off x="4487545" y="2113280"/>
            <a:ext cx="3185160" cy="3173730"/>
            <a:chOff x="7067" y="3328"/>
            <a:chExt cx="5016" cy="4998"/>
          </a:xfrm>
        </p:grpSpPr>
        <p:pic>
          <p:nvPicPr>
            <p:cNvPr id="21506" name="图片 3" descr="图片3.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095" y="3328"/>
              <a:ext cx="4988" cy="4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9" name="图片 10" descr="图片3.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67" y="3328"/>
              <a:ext cx="4985" cy="4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饼形 37"/>
            <p:cNvSpPr/>
            <p:nvPr/>
          </p:nvSpPr>
          <p:spPr>
            <a:xfrm rot="14870475">
              <a:off x="7312" y="3561"/>
              <a:ext cx="4485" cy="4551"/>
            </a:xfrm>
            <a:prstGeom prst="pie">
              <a:avLst>
                <a:gd name="adj1" fmla="val 1442080"/>
                <a:gd name="adj2" fmla="val 15122835"/>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39" name="饼形 38"/>
            <p:cNvSpPr/>
            <p:nvPr/>
          </p:nvSpPr>
          <p:spPr>
            <a:xfrm rot="1152173">
              <a:off x="7347" y="3545"/>
              <a:ext cx="4266" cy="4485"/>
            </a:xfrm>
            <a:prstGeom prst="pie">
              <a:avLst>
                <a:gd name="adj1" fmla="val 7285120"/>
                <a:gd name="adj2" fmla="val 15122835"/>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pic>
          <p:nvPicPr>
            <p:cNvPr id="21512" name="图片 14" descr="图片1.pngd ad e.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571" y="4870"/>
              <a:ext cx="624" cy="1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3" name="图片 15" descr="图片1.pngd ad.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768" y="4870"/>
              <a:ext cx="724" cy="1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2" name="TextBox 19"/>
          <p:cNvSpPr txBox="1"/>
          <p:nvPr/>
        </p:nvSpPr>
        <p:spPr>
          <a:xfrm>
            <a:off x="2936875" y="2757170"/>
            <a:ext cx="1335405" cy="768350"/>
          </a:xfrm>
          <a:prstGeom prst="rect">
            <a:avLst/>
          </a:prstGeom>
          <a:noFill/>
        </p:spPr>
        <p:txBody>
          <a:bodyPr>
            <a:spAutoFit/>
          </a:bodyPr>
          <a:lstStyle/>
          <a:p>
            <a:pPr algn="r" eaLnBrk="1" fontAlgn="auto" hangingPunct="1">
              <a:spcBef>
                <a:spcPts val="0"/>
              </a:spcBef>
              <a:spcAft>
                <a:spcPts val="0"/>
              </a:spcAft>
              <a:defRPr/>
            </a:pPr>
            <a:r>
              <a:rPr lang="en-US" altLang="zh-CN" sz="4400" dirty="0">
                <a:solidFill>
                  <a:schemeClr val="bg1"/>
                </a:solidFill>
                <a:latin typeface="+mn-lt"/>
                <a:ea typeface="+mn-ea"/>
              </a:rPr>
              <a:t>43</a:t>
            </a:r>
            <a:r>
              <a:rPr lang="en-US" altLang="zh-CN" sz="2400" dirty="0">
                <a:solidFill>
                  <a:schemeClr val="bg1"/>
                </a:solidFill>
                <a:latin typeface="+mn-lt"/>
                <a:ea typeface="+mn-ea"/>
              </a:rPr>
              <a:t>%</a:t>
            </a:r>
            <a:endParaRPr lang="zh-CN" altLang="en-US" sz="2400" dirty="0">
              <a:solidFill>
                <a:schemeClr val="bg1"/>
              </a:solidFill>
              <a:latin typeface="+mn-lt"/>
              <a:ea typeface="+mn-ea"/>
            </a:endParaRPr>
          </a:p>
        </p:txBody>
      </p:sp>
      <p:sp>
        <p:nvSpPr>
          <p:cNvPr id="43" name="TextBox 20"/>
          <p:cNvSpPr txBox="1"/>
          <p:nvPr/>
        </p:nvSpPr>
        <p:spPr>
          <a:xfrm>
            <a:off x="7941945" y="2757170"/>
            <a:ext cx="1335405" cy="768350"/>
          </a:xfrm>
          <a:prstGeom prst="rect">
            <a:avLst/>
          </a:prstGeom>
          <a:noFill/>
        </p:spPr>
        <p:txBody>
          <a:bodyPr>
            <a:spAutoFit/>
          </a:bodyPr>
          <a:lstStyle/>
          <a:p>
            <a:pPr eaLnBrk="1" fontAlgn="auto" hangingPunct="1">
              <a:spcBef>
                <a:spcPts val="0"/>
              </a:spcBef>
              <a:spcAft>
                <a:spcPts val="0"/>
              </a:spcAft>
              <a:defRPr/>
            </a:pPr>
            <a:r>
              <a:rPr lang="en-US" altLang="zh-CN" sz="4400" dirty="0">
                <a:solidFill>
                  <a:schemeClr val="bg1"/>
                </a:solidFill>
                <a:latin typeface="+mn-lt"/>
                <a:ea typeface="+mn-ea"/>
              </a:rPr>
              <a:t>57</a:t>
            </a:r>
            <a:r>
              <a:rPr lang="en-US" altLang="zh-CN" sz="2400" dirty="0">
                <a:solidFill>
                  <a:schemeClr val="bg1"/>
                </a:solidFill>
                <a:latin typeface="+mn-lt"/>
                <a:ea typeface="+mn-ea"/>
              </a:rPr>
              <a:t>%</a:t>
            </a:r>
            <a:endParaRPr lang="zh-CN" altLang="en-US" sz="2400" dirty="0">
              <a:solidFill>
                <a:schemeClr val="bg1"/>
              </a:solidFill>
              <a:latin typeface="+mn-lt"/>
              <a:ea typeface="+mn-ea"/>
            </a:endParaRPr>
          </a:p>
        </p:txBody>
      </p:sp>
      <p:sp>
        <p:nvSpPr>
          <p:cNvPr id="44" name="矩形 43"/>
          <p:cNvSpPr/>
          <p:nvPr/>
        </p:nvSpPr>
        <p:spPr>
          <a:xfrm>
            <a:off x="1015873" y="3092163"/>
            <a:ext cx="2241974" cy="368300"/>
          </a:xfrm>
          <a:prstGeom prst="rect">
            <a:avLst/>
          </a:prstGeom>
        </p:spPr>
        <p:txBody>
          <a:bodyPr wrap="square">
            <a:spAutoFit/>
            <a:scene3d>
              <a:camera prst="orthographicFront"/>
              <a:lightRig rig="threePt" dir="t"/>
            </a:scene3d>
            <a:sp3d contourW="12700"/>
          </a:bodyPr>
          <a:lstStyle/>
          <a:p>
            <a:pPr algn="l">
              <a:lnSpc>
                <a:spcPct val="100000"/>
              </a:lnSpc>
            </a:pPr>
            <a:r>
              <a:rPr lang="zh-CN" altLang="en-US" b="1" dirty="0" smtClean="0">
                <a:solidFill>
                  <a:schemeClr val="bg1"/>
                </a:solidFill>
                <a:latin typeface="微软雅黑" panose="020B0503020204020204" charset="-122"/>
                <a:ea typeface="微软雅黑" panose="020B0503020204020204" charset="-122"/>
                <a:sym typeface="+mn-ea"/>
              </a:rPr>
              <a:t>单击此处输入标题</a:t>
            </a:r>
          </a:p>
        </p:txBody>
      </p:sp>
      <p:sp>
        <p:nvSpPr>
          <p:cNvPr id="45" name="矩形 44"/>
          <p:cNvSpPr/>
          <p:nvPr/>
        </p:nvSpPr>
        <p:spPr>
          <a:xfrm>
            <a:off x="9009888" y="3092163"/>
            <a:ext cx="2241974" cy="368300"/>
          </a:xfrm>
          <a:prstGeom prst="rect">
            <a:avLst/>
          </a:prstGeom>
        </p:spPr>
        <p:txBody>
          <a:bodyPr wrap="square">
            <a:spAutoFit/>
            <a:scene3d>
              <a:camera prst="orthographicFront"/>
              <a:lightRig rig="threePt" dir="t"/>
            </a:scene3d>
            <a:sp3d contourW="12700"/>
          </a:bodyPr>
          <a:lstStyle/>
          <a:p>
            <a:pPr algn="r">
              <a:lnSpc>
                <a:spcPct val="100000"/>
              </a:lnSpc>
            </a:pPr>
            <a:r>
              <a:rPr lang="zh-CN" altLang="en-US" b="1" dirty="0" smtClean="0">
                <a:solidFill>
                  <a:schemeClr val="bg1"/>
                </a:solidFill>
                <a:latin typeface="微软雅黑" panose="020B0503020204020204" charset="-122"/>
                <a:ea typeface="微软雅黑" panose="020B0503020204020204" charset="-122"/>
                <a:sym typeface="+mn-ea"/>
              </a:rPr>
              <a:t>单击此处输入标题</a:t>
            </a:r>
          </a:p>
        </p:txBody>
      </p:sp>
      <p:sp>
        <p:nvSpPr>
          <p:cNvPr id="52" name="矩形 51"/>
          <p:cNvSpPr/>
          <p:nvPr/>
        </p:nvSpPr>
        <p:spPr>
          <a:xfrm>
            <a:off x="1016000" y="3884295"/>
            <a:ext cx="3182620" cy="922020"/>
          </a:xfrm>
          <a:prstGeom prst="rect">
            <a:avLst/>
          </a:prstGeom>
        </p:spPr>
        <p:txBody>
          <a:bodyPr wrap="square">
            <a:spAutoFit/>
          </a:bodyPr>
          <a:lstStyle/>
          <a:p>
            <a:pPr lvl="0" algn="l" defTabSz="685800">
              <a:lnSpc>
                <a:spcPct val="150000"/>
              </a:lnSpc>
              <a:spcBef>
                <a:spcPts val="0"/>
              </a:spcBef>
              <a:spcAft>
                <a:spcPts val="0"/>
              </a:spcAft>
              <a:buClrTx/>
              <a:buSzTx/>
              <a:buFontTx/>
              <a:defRPr/>
            </a:pPr>
            <a:r>
              <a:rPr lang="zh-CN" altLang="en-US" sz="1200" dirty="0">
                <a:solidFill>
                  <a:schemeClr val="bg1"/>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1300" dirty="0">
              <a:solidFill>
                <a:srgbClr val="3A3A3A"/>
              </a:solidFill>
              <a:latin typeface="Calibri Light" panose="020F0302020204030204" charset="0"/>
            </a:endParaRPr>
          </a:p>
        </p:txBody>
      </p:sp>
      <p:sp>
        <p:nvSpPr>
          <p:cNvPr id="46" name="矩形 45"/>
          <p:cNvSpPr/>
          <p:nvPr/>
        </p:nvSpPr>
        <p:spPr>
          <a:xfrm>
            <a:off x="8069580" y="3884295"/>
            <a:ext cx="3182620" cy="922020"/>
          </a:xfrm>
          <a:prstGeom prst="rect">
            <a:avLst/>
          </a:prstGeom>
        </p:spPr>
        <p:txBody>
          <a:bodyPr wrap="square">
            <a:spAutoFit/>
          </a:bodyPr>
          <a:lstStyle/>
          <a:p>
            <a:pPr lvl="0" algn="r" defTabSz="685800">
              <a:lnSpc>
                <a:spcPct val="150000"/>
              </a:lnSpc>
              <a:spcBef>
                <a:spcPts val="0"/>
              </a:spcBef>
              <a:spcAft>
                <a:spcPts val="0"/>
              </a:spcAft>
              <a:buClrTx/>
              <a:buSzTx/>
              <a:buFontTx/>
              <a:defRPr/>
            </a:pPr>
            <a:r>
              <a:rPr lang="zh-CN" altLang="en-US" sz="1200" dirty="0">
                <a:solidFill>
                  <a:schemeClr val="bg1"/>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1300" dirty="0">
              <a:solidFill>
                <a:srgbClr val="3A3A3A"/>
              </a:solidFill>
              <a:latin typeface="Calibri Light" panose="020F0302020204030204" charset="0"/>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500"/>
                                        <p:tgtEl>
                                          <p:spTgt spid="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1000"/>
                            </p:stCondLst>
                            <p:childTnLst>
                              <p:par>
                                <p:cTn id="15" presetID="20" presetClass="entr" presetSubtype="0" fill="hold" nodeType="after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wedge">
                                      <p:cBhvr>
                                        <p:cTn id="17" dur="1000"/>
                                        <p:tgtEl>
                                          <p:spTgt spid="47"/>
                                        </p:tgtEl>
                                      </p:cBhvr>
                                    </p:animEffect>
                                  </p:childTnLst>
                                </p:cTn>
                              </p:par>
                            </p:childTnLst>
                          </p:cTn>
                        </p:par>
                        <p:par>
                          <p:cTn id="18" fill="hold">
                            <p:stCondLst>
                              <p:cond delay="2000"/>
                            </p:stCondLst>
                            <p:childTnLst>
                              <p:par>
                                <p:cTn id="19" presetID="22" presetClass="entr" presetSubtype="2" fill="hold" nodeType="after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wipe(right)">
                                      <p:cBhvr>
                                        <p:cTn id="21" dur="500"/>
                                        <p:tgtEl>
                                          <p:spTgt spid="37"/>
                                        </p:tgtEl>
                                      </p:cBhvr>
                                    </p:animEffect>
                                  </p:childTnLst>
                                </p:cTn>
                              </p:par>
                            </p:childTnLst>
                          </p:cTn>
                        </p:par>
                        <p:par>
                          <p:cTn id="22" fill="hold">
                            <p:stCondLst>
                              <p:cond delay="2500"/>
                            </p:stCondLst>
                            <p:childTnLst>
                              <p:par>
                                <p:cTn id="23" presetID="29" presetClass="entr" presetSubtype="0" fill="hold" grpId="0" nodeType="afterEffect">
                                  <p:stCondLst>
                                    <p:cond delay="0"/>
                                  </p:stCondLst>
                                  <p:childTnLst>
                                    <p:set>
                                      <p:cBhvr>
                                        <p:cTn id="24" dur="1" fill="hold">
                                          <p:stCondLst>
                                            <p:cond delay="0"/>
                                          </p:stCondLst>
                                        </p:cTn>
                                        <p:tgtEl>
                                          <p:spTgt spid="44"/>
                                        </p:tgtEl>
                                        <p:attrNameLst>
                                          <p:attrName>style.visibility</p:attrName>
                                        </p:attrNameLst>
                                      </p:cBhvr>
                                      <p:to>
                                        <p:strVal val="visible"/>
                                      </p:to>
                                    </p:set>
                                    <p:anim calcmode="lin" valueType="num">
                                      <p:cBhvr>
                                        <p:cTn id="25" dur="500" fill="hold"/>
                                        <p:tgtEl>
                                          <p:spTgt spid="44"/>
                                        </p:tgtEl>
                                        <p:attrNameLst>
                                          <p:attrName>ppt_x</p:attrName>
                                        </p:attrNameLst>
                                      </p:cBhvr>
                                      <p:tavLst>
                                        <p:tav tm="0">
                                          <p:val>
                                            <p:strVal val="#ppt_x-.2"/>
                                          </p:val>
                                        </p:tav>
                                        <p:tav tm="100000">
                                          <p:val>
                                            <p:strVal val="#ppt_x"/>
                                          </p:val>
                                        </p:tav>
                                      </p:tavLst>
                                    </p:anim>
                                    <p:anim calcmode="lin" valueType="num">
                                      <p:cBhvr>
                                        <p:cTn id="26" dur="500" fill="hold"/>
                                        <p:tgtEl>
                                          <p:spTgt spid="44"/>
                                        </p:tgtEl>
                                        <p:attrNameLst>
                                          <p:attrName>ppt_y</p:attrName>
                                        </p:attrNameLst>
                                      </p:cBhvr>
                                      <p:tavLst>
                                        <p:tav tm="0">
                                          <p:val>
                                            <p:strVal val="#ppt_y"/>
                                          </p:val>
                                        </p:tav>
                                        <p:tav tm="100000">
                                          <p:val>
                                            <p:strVal val="#ppt_y"/>
                                          </p:val>
                                        </p:tav>
                                      </p:tavLst>
                                    </p:anim>
                                    <p:animEffect transition="in" filter="wipe(right)" prLst="gradientSize: 0.1">
                                      <p:cBhvr>
                                        <p:cTn id="27" dur="500"/>
                                        <p:tgtEl>
                                          <p:spTgt spid="44"/>
                                        </p:tgtEl>
                                      </p:cBhvr>
                                    </p:animEffect>
                                  </p:childTnLst>
                                </p:cTn>
                              </p:par>
                            </p:childTnLst>
                          </p:cTn>
                        </p:par>
                        <p:par>
                          <p:cTn id="28" fill="hold">
                            <p:stCondLst>
                              <p:cond delay="3000"/>
                            </p:stCondLst>
                            <p:childTnLst>
                              <p:par>
                                <p:cTn id="29" presetID="53" presetClass="entr" presetSubtype="16" fill="hold" grpId="0" nodeType="afterEffect">
                                  <p:stCondLst>
                                    <p:cond delay="0"/>
                                  </p:stCondLst>
                                  <p:childTnLst>
                                    <p:set>
                                      <p:cBhvr>
                                        <p:cTn id="30" dur="1" fill="hold">
                                          <p:stCondLst>
                                            <p:cond delay="0"/>
                                          </p:stCondLst>
                                        </p:cTn>
                                        <p:tgtEl>
                                          <p:spTgt spid="42"/>
                                        </p:tgtEl>
                                        <p:attrNameLst>
                                          <p:attrName>style.visibility</p:attrName>
                                        </p:attrNameLst>
                                      </p:cBhvr>
                                      <p:to>
                                        <p:strVal val="visible"/>
                                      </p:to>
                                    </p:set>
                                    <p:anim calcmode="lin" valueType="num">
                                      <p:cBhvr>
                                        <p:cTn id="31" dur="500" fill="hold"/>
                                        <p:tgtEl>
                                          <p:spTgt spid="42"/>
                                        </p:tgtEl>
                                        <p:attrNameLst>
                                          <p:attrName>ppt_w</p:attrName>
                                        </p:attrNameLst>
                                      </p:cBhvr>
                                      <p:tavLst>
                                        <p:tav tm="0">
                                          <p:val>
                                            <p:fltVal val="0"/>
                                          </p:val>
                                        </p:tav>
                                        <p:tav tm="100000">
                                          <p:val>
                                            <p:strVal val="#ppt_w"/>
                                          </p:val>
                                        </p:tav>
                                      </p:tavLst>
                                    </p:anim>
                                    <p:anim calcmode="lin" valueType="num">
                                      <p:cBhvr>
                                        <p:cTn id="32" dur="500" fill="hold"/>
                                        <p:tgtEl>
                                          <p:spTgt spid="42"/>
                                        </p:tgtEl>
                                        <p:attrNameLst>
                                          <p:attrName>ppt_h</p:attrName>
                                        </p:attrNameLst>
                                      </p:cBhvr>
                                      <p:tavLst>
                                        <p:tav tm="0">
                                          <p:val>
                                            <p:fltVal val="0"/>
                                          </p:val>
                                        </p:tav>
                                        <p:tav tm="100000">
                                          <p:val>
                                            <p:strVal val="#ppt_h"/>
                                          </p:val>
                                        </p:tav>
                                      </p:tavLst>
                                    </p:anim>
                                    <p:animEffect transition="in" filter="fade">
                                      <p:cBhvr>
                                        <p:cTn id="33" dur="500"/>
                                        <p:tgtEl>
                                          <p:spTgt spid="42"/>
                                        </p:tgtEl>
                                      </p:cBhvr>
                                    </p:animEffect>
                                  </p:childTnLst>
                                </p:cTn>
                              </p:par>
                            </p:childTnLst>
                          </p:cTn>
                        </p:par>
                        <p:par>
                          <p:cTn id="34" fill="hold">
                            <p:stCondLst>
                              <p:cond delay="3500"/>
                            </p:stCondLst>
                            <p:childTnLst>
                              <p:par>
                                <p:cTn id="35" presetID="22" presetClass="entr" presetSubtype="1" fill="hold" grpId="1" nodeType="after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wipe(up)">
                                      <p:cBhvr>
                                        <p:cTn id="37" dur="500"/>
                                        <p:tgtEl>
                                          <p:spTgt spid="52"/>
                                        </p:tgtEl>
                                      </p:cBhvr>
                                    </p:animEffect>
                                  </p:childTnLst>
                                </p:cTn>
                              </p:par>
                            </p:childTnLst>
                          </p:cTn>
                        </p:par>
                        <p:par>
                          <p:cTn id="38" fill="hold">
                            <p:stCondLst>
                              <p:cond delay="4000"/>
                            </p:stCondLst>
                            <p:childTnLst>
                              <p:par>
                                <p:cTn id="39" presetID="22" presetClass="entr" presetSubtype="8" fill="hold" nodeType="after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wipe(left)">
                                      <p:cBhvr>
                                        <p:cTn id="41" dur="500"/>
                                        <p:tgtEl>
                                          <p:spTgt spid="36"/>
                                        </p:tgtEl>
                                      </p:cBhvr>
                                    </p:animEffect>
                                  </p:childTnLst>
                                </p:cTn>
                              </p:par>
                            </p:childTnLst>
                          </p:cTn>
                        </p:par>
                        <p:par>
                          <p:cTn id="42" fill="hold">
                            <p:stCondLst>
                              <p:cond delay="4500"/>
                            </p:stCondLst>
                            <p:childTnLst>
                              <p:par>
                                <p:cTn id="43" presetID="29" presetClass="entr" presetSubtype="0" fill="hold" grpId="0" nodeType="afterEffect">
                                  <p:stCondLst>
                                    <p:cond delay="0"/>
                                  </p:stCondLst>
                                  <p:childTnLst>
                                    <p:set>
                                      <p:cBhvr>
                                        <p:cTn id="44" dur="1" fill="hold">
                                          <p:stCondLst>
                                            <p:cond delay="0"/>
                                          </p:stCondLst>
                                        </p:cTn>
                                        <p:tgtEl>
                                          <p:spTgt spid="45"/>
                                        </p:tgtEl>
                                        <p:attrNameLst>
                                          <p:attrName>style.visibility</p:attrName>
                                        </p:attrNameLst>
                                      </p:cBhvr>
                                      <p:to>
                                        <p:strVal val="visible"/>
                                      </p:to>
                                    </p:set>
                                    <p:anim calcmode="lin" valueType="num">
                                      <p:cBhvr>
                                        <p:cTn id="45" dur="500" fill="hold"/>
                                        <p:tgtEl>
                                          <p:spTgt spid="45"/>
                                        </p:tgtEl>
                                        <p:attrNameLst>
                                          <p:attrName>ppt_x</p:attrName>
                                        </p:attrNameLst>
                                      </p:cBhvr>
                                      <p:tavLst>
                                        <p:tav tm="0">
                                          <p:val>
                                            <p:strVal val="#ppt_x-.2"/>
                                          </p:val>
                                        </p:tav>
                                        <p:tav tm="100000">
                                          <p:val>
                                            <p:strVal val="#ppt_x"/>
                                          </p:val>
                                        </p:tav>
                                      </p:tavLst>
                                    </p:anim>
                                    <p:anim calcmode="lin" valueType="num">
                                      <p:cBhvr>
                                        <p:cTn id="46" dur="500" fill="hold"/>
                                        <p:tgtEl>
                                          <p:spTgt spid="45"/>
                                        </p:tgtEl>
                                        <p:attrNameLst>
                                          <p:attrName>ppt_y</p:attrName>
                                        </p:attrNameLst>
                                      </p:cBhvr>
                                      <p:tavLst>
                                        <p:tav tm="0">
                                          <p:val>
                                            <p:strVal val="#ppt_y"/>
                                          </p:val>
                                        </p:tav>
                                        <p:tav tm="100000">
                                          <p:val>
                                            <p:strVal val="#ppt_y"/>
                                          </p:val>
                                        </p:tav>
                                      </p:tavLst>
                                    </p:anim>
                                    <p:animEffect transition="in" filter="wipe(right)" prLst="gradientSize: 0.1">
                                      <p:cBhvr>
                                        <p:cTn id="47" dur="500"/>
                                        <p:tgtEl>
                                          <p:spTgt spid="45"/>
                                        </p:tgtEl>
                                      </p:cBhvr>
                                    </p:animEffect>
                                  </p:childTnLst>
                                </p:cTn>
                              </p:par>
                            </p:childTnLst>
                          </p:cTn>
                        </p:par>
                        <p:par>
                          <p:cTn id="48" fill="hold">
                            <p:stCondLst>
                              <p:cond delay="5000"/>
                            </p:stCondLst>
                            <p:childTnLst>
                              <p:par>
                                <p:cTn id="49" presetID="53" presetClass="entr" presetSubtype="16" fill="hold" grpId="0" nodeType="afterEffect">
                                  <p:stCondLst>
                                    <p:cond delay="0"/>
                                  </p:stCondLst>
                                  <p:childTnLst>
                                    <p:set>
                                      <p:cBhvr>
                                        <p:cTn id="50" dur="1" fill="hold">
                                          <p:stCondLst>
                                            <p:cond delay="0"/>
                                          </p:stCondLst>
                                        </p:cTn>
                                        <p:tgtEl>
                                          <p:spTgt spid="43"/>
                                        </p:tgtEl>
                                        <p:attrNameLst>
                                          <p:attrName>style.visibility</p:attrName>
                                        </p:attrNameLst>
                                      </p:cBhvr>
                                      <p:to>
                                        <p:strVal val="visible"/>
                                      </p:to>
                                    </p:set>
                                    <p:anim calcmode="lin" valueType="num">
                                      <p:cBhvr>
                                        <p:cTn id="51" dur="500" fill="hold"/>
                                        <p:tgtEl>
                                          <p:spTgt spid="43"/>
                                        </p:tgtEl>
                                        <p:attrNameLst>
                                          <p:attrName>ppt_w</p:attrName>
                                        </p:attrNameLst>
                                      </p:cBhvr>
                                      <p:tavLst>
                                        <p:tav tm="0">
                                          <p:val>
                                            <p:fltVal val="0"/>
                                          </p:val>
                                        </p:tav>
                                        <p:tav tm="100000">
                                          <p:val>
                                            <p:strVal val="#ppt_w"/>
                                          </p:val>
                                        </p:tav>
                                      </p:tavLst>
                                    </p:anim>
                                    <p:anim calcmode="lin" valueType="num">
                                      <p:cBhvr>
                                        <p:cTn id="52" dur="500" fill="hold"/>
                                        <p:tgtEl>
                                          <p:spTgt spid="43"/>
                                        </p:tgtEl>
                                        <p:attrNameLst>
                                          <p:attrName>ppt_h</p:attrName>
                                        </p:attrNameLst>
                                      </p:cBhvr>
                                      <p:tavLst>
                                        <p:tav tm="0">
                                          <p:val>
                                            <p:fltVal val="0"/>
                                          </p:val>
                                        </p:tav>
                                        <p:tav tm="100000">
                                          <p:val>
                                            <p:strVal val="#ppt_h"/>
                                          </p:val>
                                        </p:tav>
                                      </p:tavLst>
                                    </p:anim>
                                    <p:animEffect transition="in" filter="fade">
                                      <p:cBhvr>
                                        <p:cTn id="53" dur="500"/>
                                        <p:tgtEl>
                                          <p:spTgt spid="43"/>
                                        </p:tgtEl>
                                      </p:cBhvr>
                                    </p:animEffect>
                                  </p:childTnLst>
                                </p:cTn>
                              </p:par>
                            </p:childTnLst>
                          </p:cTn>
                        </p:par>
                        <p:par>
                          <p:cTn id="54" fill="hold">
                            <p:stCondLst>
                              <p:cond delay="5500"/>
                            </p:stCondLst>
                            <p:childTnLst>
                              <p:par>
                                <p:cTn id="55" presetID="22" presetClass="entr" presetSubtype="1" fill="hold" grpId="1" nodeType="afterEffect">
                                  <p:stCondLst>
                                    <p:cond delay="0"/>
                                  </p:stCondLst>
                                  <p:childTnLst>
                                    <p:set>
                                      <p:cBhvr>
                                        <p:cTn id="56" dur="1" fill="hold">
                                          <p:stCondLst>
                                            <p:cond delay="0"/>
                                          </p:stCondLst>
                                        </p:cTn>
                                        <p:tgtEl>
                                          <p:spTgt spid="46"/>
                                        </p:tgtEl>
                                        <p:attrNameLst>
                                          <p:attrName>style.visibility</p:attrName>
                                        </p:attrNameLst>
                                      </p:cBhvr>
                                      <p:to>
                                        <p:strVal val="visible"/>
                                      </p:to>
                                    </p:set>
                                    <p:animEffect transition="in" filter="wipe(up)">
                                      <p:cBhvr>
                                        <p:cTn id="5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2" grpId="0"/>
      <p:bldP spid="43" grpId="0"/>
      <p:bldP spid="44" grpId="0"/>
      <p:bldP spid="45" grpId="0"/>
      <p:bldP spid="52" grpId="1"/>
      <p:bldP spid="46"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4965" y="276860"/>
            <a:ext cx="3165475" cy="368300"/>
          </a:xfrm>
          <a:prstGeom prst="rect">
            <a:avLst/>
          </a:prstGeom>
          <a:noFill/>
        </p:spPr>
        <p:txBody>
          <a:bodyPr wrap="square" rtlCol="0">
            <a:spAutoFit/>
          </a:bodyPr>
          <a:lstStyle/>
          <a:p>
            <a:r>
              <a:rPr lang="zh-CN" altLang="en-US" b="1">
                <a:solidFill>
                  <a:schemeClr val="bg1"/>
                </a:solidFill>
                <a:latin typeface="微软雅黑" panose="020B0503020204020204" charset="-122"/>
                <a:ea typeface="微软雅黑" panose="020B0503020204020204" charset="-122"/>
                <a:sym typeface="+mn-ea"/>
              </a:rPr>
              <a:t>单击此处输入标题文本</a:t>
            </a:r>
          </a:p>
        </p:txBody>
      </p:sp>
      <p:grpSp>
        <p:nvGrpSpPr>
          <p:cNvPr id="6" name="组合 5"/>
          <p:cNvGrpSpPr/>
          <p:nvPr/>
        </p:nvGrpSpPr>
        <p:grpSpPr>
          <a:xfrm>
            <a:off x="400685" y="707390"/>
            <a:ext cx="4277360" cy="130810"/>
            <a:chOff x="631" y="1114"/>
            <a:chExt cx="6736" cy="206"/>
          </a:xfrm>
        </p:grpSpPr>
        <p:cxnSp>
          <p:nvCxnSpPr>
            <p:cNvPr id="3" name="直接连接符 2"/>
            <p:cNvCxnSpPr/>
            <p:nvPr/>
          </p:nvCxnSpPr>
          <p:spPr>
            <a:xfrm>
              <a:off x="1543" y="1114"/>
              <a:ext cx="4023"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31" y="1314"/>
              <a:ext cx="6737" cy="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9" name="组合 48"/>
          <p:cNvGrpSpPr/>
          <p:nvPr/>
        </p:nvGrpSpPr>
        <p:grpSpPr>
          <a:xfrm>
            <a:off x="978992" y="1983371"/>
            <a:ext cx="3129348" cy="863600"/>
            <a:chOff x="891362" y="1983371"/>
            <a:chExt cx="3129348" cy="863600"/>
          </a:xfrm>
        </p:grpSpPr>
        <p:grpSp>
          <p:nvGrpSpPr>
            <p:cNvPr id="5" name="组合 4"/>
            <p:cNvGrpSpPr/>
            <p:nvPr/>
          </p:nvGrpSpPr>
          <p:grpSpPr>
            <a:xfrm>
              <a:off x="891362" y="1983371"/>
              <a:ext cx="3129348" cy="863600"/>
              <a:chOff x="695325" y="4851400"/>
              <a:chExt cx="3380123" cy="863600"/>
            </a:xfrm>
          </p:grpSpPr>
          <p:sp>
            <p:nvSpPr>
              <p:cNvPr id="7" name="矩形 6"/>
              <p:cNvSpPr/>
              <p:nvPr/>
            </p:nvSpPr>
            <p:spPr>
              <a:xfrm>
                <a:off x="695325" y="4851400"/>
                <a:ext cx="2327275" cy="4318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95325" y="5283200"/>
                <a:ext cx="3380123" cy="4318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p:nvSpPr>
          <p:spPr>
            <a:xfrm>
              <a:off x="1064679" y="2462209"/>
              <a:ext cx="1808480" cy="337185"/>
            </a:xfrm>
            <a:prstGeom prst="rect">
              <a:avLst/>
            </a:prstGeom>
          </p:spPr>
          <p:txBody>
            <a:bodyPr wrap="none">
              <a:spAutoFit/>
            </a:bodyPr>
            <a:lstStyle/>
            <a:p>
              <a:pPr algn="l"/>
              <a:r>
                <a:rPr lang="zh-CN" altLang="en-US" sz="1600" b="1" dirty="0" smtClean="0">
                  <a:solidFill>
                    <a:schemeClr val="bg1"/>
                  </a:solidFill>
                  <a:latin typeface="微软雅黑" panose="020B0503020204020204" charset="-122"/>
                  <a:ea typeface="微软雅黑" panose="020B0503020204020204" charset="-122"/>
                  <a:sym typeface="+mn-ea"/>
                </a:rPr>
                <a:t>单击此处输入标题</a:t>
              </a:r>
              <a:endParaRPr lang="zh-CN" altLang="en-US" sz="2000" dirty="0"/>
            </a:p>
          </p:txBody>
        </p:sp>
        <p:sp>
          <p:nvSpPr>
            <p:cNvPr id="10" name="矩形 9"/>
            <p:cNvSpPr/>
            <p:nvPr/>
          </p:nvSpPr>
          <p:spPr>
            <a:xfrm>
              <a:off x="1064679" y="2030024"/>
              <a:ext cx="1808480" cy="337185"/>
            </a:xfrm>
            <a:prstGeom prst="rect">
              <a:avLst/>
            </a:prstGeom>
          </p:spPr>
          <p:txBody>
            <a:bodyPr wrap="none">
              <a:spAutoFit/>
            </a:bodyPr>
            <a:lstStyle/>
            <a:p>
              <a:pPr algn="l"/>
              <a:r>
                <a:rPr lang="zh-CN" altLang="en-US" sz="1600" b="1" dirty="0" smtClean="0">
                  <a:solidFill>
                    <a:schemeClr val="bg1"/>
                  </a:solidFill>
                  <a:latin typeface="微软雅黑" panose="020B0503020204020204" charset="-122"/>
                  <a:ea typeface="微软雅黑" panose="020B0503020204020204" charset="-122"/>
                  <a:sym typeface="+mn-ea"/>
                </a:rPr>
                <a:t>单击此处输入标题</a:t>
              </a:r>
              <a:endParaRPr lang="zh-CN" altLang="en-US" sz="2000" dirty="0"/>
            </a:p>
          </p:txBody>
        </p:sp>
      </p:grpSp>
      <p:grpSp>
        <p:nvGrpSpPr>
          <p:cNvPr id="11" name="组合 10"/>
          <p:cNvGrpSpPr/>
          <p:nvPr/>
        </p:nvGrpSpPr>
        <p:grpSpPr>
          <a:xfrm>
            <a:off x="978992" y="5140504"/>
            <a:ext cx="595168" cy="595168"/>
            <a:chOff x="6096000" y="4371976"/>
            <a:chExt cx="595168" cy="595168"/>
          </a:xfrm>
        </p:grpSpPr>
        <p:sp>
          <p:nvSpPr>
            <p:cNvPr id="12" name="矩形: 圆角 8"/>
            <p:cNvSpPr/>
            <p:nvPr/>
          </p:nvSpPr>
          <p:spPr>
            <a:xfrm>
              <a:off x="6096000" y="4371976"/>
              <a:ext cx="595168" cy="595168"/>
            </a:xfrm>
            <a:prstGeom prst="round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statistics-on-laptop_82095"/>
            <p:cNvSpPr>
              <a:spLocks noChangeAspect="1"/>
            </p:cNvSpPr>
            <p:nvPr/>
          </p:nvSpPr>
          <p:spPr bwMode="auto">
            <a:xfrm>
              <a:off x="6199456" y="4525560"/>
              <a:ext cx="388257" cy="288001"/>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chemeClr val="bg1"/>
            </a:solidFill>
            <a:ln>
              <a:noFill/>
            </a:ln>
          </p:spPr>
        </p:sp>
      </p:grpSp>
      <p:grpSp>
        <p:nvGrpSpPr>
          <p:cNvPr id="36" name="组合 35"/>
          <p:cNvGrpSpPr/>
          <p:nvPr/>
        </p:nvGrpSpPr>
        <p:grpSpPr>
          <a:xfrm>
            <a:off x="2056440" y="5140504"/>
            <a:ext cx="595168" cy="595168"/>
            <a:chOff x="6096000" y="4371976"/>
            <a:chExt cx="595168" cy="595168"/>
          </a:xfrm>
        </p:grpSpPr>
        <p:sp>
          <p:nvSpPr>
            <p:cNvPr id="37" name="矩形: 圆角 36"/>
            <p:cNvSpPr/>
            <p:nvPr/>
          </p:nvSpPr>
          <p:spPr>
            <a:xfrm>
              <a:off x="6096000" y="4371976"/>
              <a:ext cx="595168" cy="595168"/>
            </a:xfrm>
            <a:prstGeom prst="round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38" name="statistics-on-laptop_82095"/>
            <p:cNvSpPr>
              <a:spLocks noChangeAspect="1"/>
            </p:cNvSpPr>
            <p:nvPr/>
          </p:nvSpPr>
          <p:spPr bwMode="auto">
            <a:xfrm>
              <a:off x="6205958" y="4475432"/>
              <a:ext cx="375253" cy="388257"/>
            </a:xfrm>
            <a:custGeom>
              <a:avLst/>
              <a:gdLst>
                <a:gd name="connsiteX0" fmla="*/ 153872 w 320675"/>
                <a:gd name="connsiteY0" fmla="*/ 11112 h 331787"/>
                <a:gd name="connsiteX1" fmla="*/ 153872 w 320675"/>
                <a:gd name="connsiteY1" fmla="*/ 161105 h 331787"/>
                <a:gd name="connsiteX2" fmla="*/ 166803 w 320675"/>
                <a:gd name="connsiteY2" fmla="*/ 177915 h 331787"/>
                <a:gd name="connsiteX3" fmla="*/ 170682 w 320675"/>
                <a:gd name="connsiteY3" fmla="*/ 177915 h 331787"/>
                <a:gd name="connsiteX4" fmla="*/ 186198 w 320675"/>
                <a:gd name="connsiteY4" fmla="*/ 168864 h 331787"/>
                <a:gd name="connsiteX5" fmla="*/ 250851 w 320675"/>
                <a:gd name="connsiteY5" fmla="*/ 39559 h 331787"/>
                <a:gd name="connsiteX6" fmla="*/ 320675 w 320675"/>
                <a:gd name="connsiteY6" fmla="*/ 171450 h 331787"/>
                <a:gd name="connsiteX7" fmla="*/ 160337 w 320675"/>
                <a:gd name="connsiteY7" fmla="*/ 331787 h 331787"/>
                <a:gd name="connsiteX8" fmla="*/ 0 w 320675"/>
                <a:gd name="connsiteY8" fmla="*/ 171450 h 331787"/>
                <a:gd name="connsiteX9" fmla="*/ 153872 w 320675"/>
                <a:gd name="connsiteY9" fmla="*/ 11112 h 331787"/>
                <a:gd name="connsiteX10" fmla="*/ 169862 w 320675"/>
                <a:gd name="connsiteY10" fmla="*/ 0 h 331787"/>
                <a:gd name="connsiteX11" fmla="*/ 242887 w 320675"/>
                <a:gd name="connsiteY11" fmla="*/ 16810 h 331787"/>
                <a:gd name="connsiteX12" fmla="*/ 169862 w 320675"/>
                <a:gd name="connsiteY12" fmla="*/ 160338 h 331787"/>
                <a:gd name="connsiteX13" fmla="*/ 169862 w 320675"/>
                <a:gd name="connsiteY13"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0675" h="331787">
                  <a:moveTo>
                    <a:pt x="153872" y="11112"/>
                  </a:moveTo>
                  <a:cubicBezTo>
                    <a:pt x="153872" y="11112"/>
                    <a:pt x="153872" y="11112"/>
                    <a:pt x="153872" y="161105"/>
                  </a:cubicBezTo>
                  <a:cubicBezTo>
                    <a:pt x="153872" y="168864"/>
                    <a:pt x="159044" y="175329"/>
                    <a:pt x="166803" y="177915"/>
                  </a:cubicBezTo>
                  <a:cubicBezTo>
                    <a:pt x="168096" y="177915"/>
                    <a:pt x="169389" y="177915"/>
                    <a:pt x="170682" y="177915"/>
                  </a:cubicBezTo>
                  <a:cubicBezTo>
                    <a:pt x="177147" y="177915"/>
                    <a:pt x="183612" y="174036"/>
                    <a:pt x="186198" y="168864"/>
                  </a:cubicBezTo>
                  <a:cubicBezTo>
                    <a:pt x="186198" y="168864"/>
                    <a:pt x="186198" y="168864"/>
                    <a:pt x="250851" y="39559"/>
                  </a:cubicBezTo>
                  <a:cubicBezTo>
                    <a:pt x="293521" y="69299"/>
                    <a:pt x="320675" y="117142"/>
                    <a:pt x="320675" y="171450"/>
                  </a:cubicBezTo>
                  <a:cubicBezTo>
                    <a:pt x="320675" y="260670"/>
                    <a:pt x="248265" y="331787"/>
                    <a:pt x="160337" y="331787"/>
                  </a:cubicBezTo>
                  <a:cubicBezTo>
                    <a:pt x="72410" y="331787"/>
                    <a:pt x="0" y="260670"/>
                    <a:pt x="0" y="171450"/>
                  </a:cubicBezTo>
                  <a:cubicBezTo>
                    <a:pt x="0" y="84816"/>
                    <a:pt x="68531" y="14991"/>
                    <a:pt x="153872" y="11112"/>
                  </a:cubicBezTo>
                  <a:close/>
                  <a:moveTo>
                    <a:pt x="169862" y="0"/>
                  </a:moveTo>
                  <a:cubicBezTo>
                    <a:pt x="195942" y="0"/>
                    <a:pt x="242887" y="16810"/>
                    <a:pt x="242887" y="16810"/>
                  </a:cubicBezTo>
                  <a:cubicBezTo>
                    <a:pt x="242887" y="16810"/>
                    <a:pt x="242887" y="16810"/>
                    <a:pt x="169862" y="160338"/>
                  </a:cubicBezTo>
                  <a:cubicBezTo>
                    <a:pt x="169862" y="160338"/>
                    <a:pt x="169862" y="160338"/>
                    <a:pt x="169862" y="0"/>
                  </a:cubicBezTo>
                  <a:close/>
                </a:path>
              </a:pathLst>
            </a:custGeom>
            <a:solidFill>
              <a:schemeClr val="bg1"/>
            </a:solidFill>
            <a:ln>
              <a:noFill/>
            </a:ln>
          </p:spPr>
          <p:txBody>
            <a:bodyPr/>
            <a:lstStyle/>
            <a:p>
              <a:endParaRPr lang="zh-CN" altLang="en-US"/>
            </a:p>
          </p:txBody>
        </p:sp>
      </p:grpSp>
      <p:grpSp>
        <p:nvGrpSpPr>
          <p:cNvPr id="39" name="组合 38"/>
          <p:cNvGrpSpPr/>
          <p:nvPr/>
        </p:nvGrpSpPr>
        <p:grpSpPr>
          <a:xfrm>
            <a:off x="3133888" y="5140504"/>
            <a:ext cx="595168" cy="595168"/>
            <a:chOff x="6096000" y="4371976"/>
            <a:chExt cx="595168" cy="595168"/>
          </a:xfrm>
        </p:grpSpPr>
        <p:sp>
          <p:nvSpPr>
            <p:cNvPr id="40" name="矩形: 圆角 39"/>
            <p:cNvSpPr/>
            <p:nvPr/>
          </p:nvSpPr>
          <p:spPr>
            <a:xfrm>
              <a:off x="6096000" y="4371976"/>
              <a:ext cx="595168" cy="595168"/>
            </a:xfrm>
            <a:prstGeom prst="round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41" name="statistics-on-laptop_82095"/>
            <p:cNvSpPr>
              <a:spLocks noChangeAspect="1"/>
            </p:cNvSpPr>
            <p:nvPr/>
          </p:nvSpPr>
          <p:spPr bwMode="auto">
            <a:xfrm>
              <a:off x="6199456" y="4538897"/>
              <a:ext cx="388257" cy="261326"/>
            </a:xfrm>
            <a:custGeom>
              <a:avLst/>
              <a:gdLst>
                <a:gd name="connsiteX0" fmla="*/ 139872 w 330200"/>
                <a:gd name="connsiteY0" fmla="*/ 160338 h 222250"/>
                <a:gd name="connsiteX1" fmla="*/ 295103 w 330200"/>
                <a:gd name="connsiteY1" fmla="*/ 160338 h 222250"/>
                <a:gd name="connsiteX2" fmla="*/ 301625 w 330200"/>
                <a:gd name="connsiteY2" fmla="*/ 167266 h 222250"/>
                <a:gd name="connsiteX3" fmla="*/ 295103 w 330200"/>
                <a:gd name="connsiteY3" fmla="*/ 173038 h 222250"/>
                <a:gd name="connsiteX4" fmla="*/ 139872 w 330200"/>
                <a:gd name="connsiteY4" fmla="*/ 173038 h 222250"/>
                <a:gd name="connsiteX5" fmla="*/ 133350 w 330200"/>
                <a:gd name="connsiteY5" fmla="*/ 167266 h 222250"/>
                <a:gd name="connsiteX6" fmla="*/ 139872 w 330200"/>
                <a:gd name="connsiteY6" fmla="*/ 160338 h 222250"/>
                <a:gd name="connsiteX7" fmla="*/ 14287 w 330200"/>
                <a:gd name="connsiteY7" fmla="*/ 106363 h 222250"/>
                <a:gd name="connsiteX8" fmla="*/ 14287 w 330200"/>
                <a:gd name="connsiteY8" fmla="*/ 201533 h 222250"/>
                <a:gd name="connsiteX9" fmla="*/ 20732 w 330200"/>
                <a:gd name="connsiteY9" fmla="*/ 207963 h 222250"/>
                <a:gd name="connsiteX10" fmla="*/ 309467 w 330200"/>
                <a:gd name="connsiteY10" fmla="*/ 207963 h 222250"/>
                <a:gd name="connsiteX11" fmla="*/ 315912 w 330200"/>
                <a:gd name="connsiteY11" fmla="*/ 201533 h 222250"/>
                <a:gd name="connsiteX12" fmla="*/ 315912 w 330200"/>
                <a:gd name="connsiteY12" fmla="*/ 106363 h 222250"/>
                <a:gd name="connsiteX13" fmla="*/ 14287 w 330200"/>
                <a:gd name="connsiteY13" fmla="*/ 106363 h 222250"/>
                <a:gd name="connsiteX14" fmla="*/ 14287 w 330200"/>
                <a:gd name="connsiteY14" fmla="*/ 53975 h 222250"/>
                <a:gd name="connsiteX15" fmla="*/ 14287 w 330200"/>
                <a:gd name="connsiteY15" fmla="*/ 92075 h 222250"/>
                <a:gd name="connsiteX16" fmla="*/ 315912 w 330200"/>
                <a:gd name="connsiteY16" fmla="*/ 92075 h 222250"/>
                <a:gd name="connsiteX17" fmla="*/ 315912 w 330200"/>
                <a:gd name="connsiteY17" fmla="*/ 53975 h 222250"/>
                <a:gd name="connsiteX18" fmla="*/ 20732 w 330200"/>
                <a:gd name="connsiteY18" fmla="*/ 14288 h 222250"/>
                <a:gd name="connsiteX19" fmla="*/ 14287 w 330200"/>
                <a:gd name="connsiteY19" fmla="*/ 20972 h 222250"/>
                <a:gd name="connsiteX20" fmla="*/ 14287 w 330200"/>
                <a:gd name="connsiteY20" fmla="*/ 39688 h 222250"/>
                <a:gd name="connsiteX21" fmla="*/ 315912 w 330200"/>
                <a:gd name="connsiteY21" fmla="*/ 39688 h 222250"/>
                <a:gd name="connsiteX22" fmla="*/ 315912 w 330200"/>
                <a:gd name="connsiteY22" fmla="*/ 20972 h 222250"/>
                <a:gd name="connsiteX23" fmla="*/ 309467 w 330200"/>
                <a:gd name="connsiteY23" fmla="*/ 14288 h 222250"/>
                <a:gd name="connsiteX24" fmla="*/ 20732 w 330200"/>
                <a:gd name="connsiteY24" fmla="*/ 14288 h 222250"/>
                <a:gd name="connsiteX25" fmla="*/ 20637 w 330200"/>
                <a:gd name="connsiteY25" fmla="*/ 0 h 222250"/>
                <a:gd name="connsiteX26" fmla="*/ 309563 w 330200"/>
                <a:gd name="connsiteY26" fmla="*/ 0 h 222250"/>
                <a:gd name="connsiteX27" fmla="*/ 330200 w 330200"/>
                <a:gd name="connsiteY27" fmla="*/ 20674 h 222250"/>
                <a:gd name="connsiteX28" fmla="*/ 330200 w 330200"/>
                <a:gd name="connsiteY28" fmla="*/ 201576 h 222250"/>
                <a:gd name="connsiteX29" fmla="*/ 309563 w 330200"/>
                <a:gd name="connsiteY29" fmla="*/ 222250 h 222250"/>
                <a:gd name="connsiteX30" fmla="*/ 20637 w 330200"/>
                <a:gd name="connsiteY30" fmla="*/ 222250 h 222250"/>
                <a:gd name="connsiteX31" fmla="*/ 0 w 330200"/>
                <a:gd name="connsiteY31" fmla="*/ 201576 h 222250"/>
                <a:gd name="connsiteX32" fmla="*/ 0 w 330200"/>
                <a:gd name="connsiteY32" fmla="*/ 20674 h 222250"/>
                <a:gd name="connsiteX33" fmla="*/ 20637 w 330200"/>
                <a:gd name="connsiteY33"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30200" h="222250">
                  <a:moveTo>
                    <a:pt x="139872" y="160338"/>
                  </a:moveTo>
                  <a:cubicBezTo>
                    <a:pt x="139872" y="160338"/>
                    <a:pt x="139872" y="160338"/>
                    <a:pt x="295103" y="160338"/>
                  </a:cubicBezTo>
                  <a:cubicBezTo>
                    <a:pt x="297712" y="160338"/>
                    <a:pt x="301625" y="163802"/>
                    <a:pt x="301625" y="167266"/>
                  </a:cubicBezTo>
                  <a:cubicBezTo>
                    <a:pt x="301625" y="170729"/>
                    <a:pt x="297712" y="173038"/>
                    <a:pt x="295103" y="173038"/>
                  </a:cubicBezTo>
                  <a:cubicBezTo>
                    <a:pt x="295103" y="173038"/>
                    <a:pt x="295103" y="173038"/>
                    <a:pt x="139872" y="173038"/>
                  </a:cubicBezTo>
                  <a:cubicBezTo>
                    <a:pt x="135959" y="173038"/>
                    <a:pt x="133350" y="170729"/>
                    <a:pt x="133350" y="167266"/>
                  </a:cubicBezTo>
                  <a:cubicBezTo>
                    <a:pt x="133350" y="163802"/>
                    <a:pt x="135959" y="160338"/>
                    <a:pt x="139872" y="160338"/>
                  </a:cubicBezTo>
                  <a:close/>
                  <a:moveTo>
                    <a:pt x="14287" y="106363"/>
                  </a:moveTo>
                  <a:cubicBezTo>
                    <a:pt x="14287" y="106363"/>
                    <a:pt x="14287" y="106363"/>
                    <a:pt x="14287" y="201533"/>
                  </a:cubicBezTo>
                  <a:cubicBezTo>
                    <a:pt x="14287" y="205391"/>
                    <a:pt x="16865" y="207963"/>
                    <a:pt x="20732" y="207963"/>
                  </a:cubicBezTo>
                  <a:cubicBezTo>
                    <a:pt x="20732" y="207963"/>
                    <a:pt x="20732" y="207963"/>
                    <a:pt x="309467" y="207963"/>
                  </a:cubicBezTo>
                  <a:cubicBezTo>
                    <a:pt x="313334" y="207963"/>
                    <a:pt x="315912" y="205391"/>
                    <a:pt x="315912" y="201533"/>
                  </a:cubicBezTo>
                  <a:cubicBezTo>
                    <a:pt x="315912" y="201533"/>
                    <a:pt x="315912" y="201533"/>
                    <a:pt x="315912" y="106363"/>
                  </a:cubicBezTo>
                  <a:cubicBezTo>
                    <a:pt x="315912" y="106363"/>
                    <a:pt x="315912" y="106363"/>
                    <a:pt x="14287" y="106363"/>
                  </a:cubicBezTo>
                  <a:close/>
                  <a:moveTo>
                    <a:pt x="14287" y="53975"/>
                  </a:moveTo>
                  <a:lnTo>
                    <a:pt x="14287" y="92075"/>
                  </a:lnTo>
                  <a:lnTo>
                    <a:pt x="315912" y="92075"/>
                  </a:lnTo>
                  <a:lnTo>
                    <a:pt x="315912" y="53975"/>
                  </a:lnTo>
                  <a:close/>
                  <a:moveTo>
                    <a:pt x="20732" y="14288"/>
                  </a:moveTo>
                  <a:cubicBezTo>
                    <a:pt x="16865" y="14288"/>
                    <a:pt x="14287" y="16961"/>
                    <a:pt x="14287" y="20972"/>
                  </a:cubicBezTo>
                  <a:cubicBezTo>
                    <a:pt x="14287" y="20972"/>
                    <a:pt x="14287" y="20972"/>
                    <a:pt x="14287" y="39688"/>
                  </a:cubicBezTo>
                  <a:cubicBezTo>
                    <a:pt x="14287" y="39688"/>
                    <a:pt x="14287" y="39688"/>
                    <a:pt x="315912" y="39688"/>
                  </a:cubicBezTo>
                  <a:cubicBezTo>
                    <a:pt x="315912" y="39688"/>
                    <a:pt x="315912" y="39688"/>
                    <a:pt x="315912" y="20972"/>
                  </a:cubicBezTo>
                  <a:cubicBezTo>
                    <a:pt x="315912" y="16961"/>
                    <a:pt x="313334" y="14288"/>
                    <a:pt x="309467" y="14288"/>
                  </a:cubicBezTo>
                  <a:cubicBezTo>
                    <a:pt x="309467" y="14288"/>
                    <a:pt x="309467" y="14288"/>
                    <a:pt x="20732" y="14288"/>
                  </a:cubicBezTo>
                  <a:close/>
                  <a:moveTo>
                    <a:pt x="20637" y="0"/>
                  </a:moveTo>
                  <a:cubicBezTo>
                    <a:pt x="20637" y="0"/>
                    <a:pt x="20637" y="0"/>
                    <a:pt x="309563" y="0"/>
                  </a:cubicBezTo>
                  <a:cubicBezTo>
                    <a:pt x="321171" y="0"/>
                    <a:pt x="330200" y="9045"/>
                    <a:pt x="330200" y="20674"/>
                  </a:cubicBezTo>
                  <a:cubicBezTo>
                    <a:pt x="330200" y="20674"/>
                    <a:pt x="330200" y="20674"/>
                    <a:pt x="330200" y="201576"/>
                  </a:cubicBezTo>
                  <a:cubicBezTo>
                    <a:pt x="330200" y="213205"/>
                    <a:pt x="321171" y="222250"/>
                    <a:pt x="309563" y="222250"/>
                  </a:cubicBezTo>
                  <a:cubicBezTo>
                    <a:pt x="309563" y="222250"/>
                    <a:pt x="309563" y="222250"/>
                    <a:pt x="20637" y="222250"/>
                  </a:cubicBezTo>
                  <a:cubicBezTo>
                    <a:pt x="9029" y="222250"/>
                    <a:pt x="0" y="213205"/>
                    <a:pt x="0" y="201576"/>
                  </a:cubicBezTo>
                  <a:cubicBezTo>
                    <a:pt x="0" y="201576"/>
                    <a:pt x="0" y="201576"/>
                    <a:pt x="0" y="20674"/>
                  </a:cubicBezTo>
                  <a:cubicBezTo>
                    <a:pt x="0" y="9045"/>
                    <a:pt x="9029" y="0"/>
                    <a:pt x="20637" y="0"/>
                  </a:cubicBezTo>
                  <a:close/>
                </a:path>
              </a:pathLst>
            </a:custGeom>
            <a:solidFill>
              <a:schemeClr val="bg1"/>
            </a:solidFill>
            <a:ln>
              <a:noFill/>
            </a:ln>
          </p:spPr>
          <p:txBody>
            <a:bodyPr/>
            <a:lstStyle/>
            <a:p>
              <a:endParaRPr lang="zh-CN" altLang="en-US"/>
            </a:p>
          </p:txBody>
        </p:sp>
      </p:grpSp>
      <p:grpSp>
        <p:nvGrpSpPr>
          <p:cNvPr id="42" name="组合 41"/>
          <p:cNvGrpSpPr/>
          <p:nvPr/>
        </p:nvGrpSpPr>
        <p:grpSpPr>
          <a:xfrm>
            <a:off x="4211336" y="5140504"/>
            <a:ext cx="595168" cy="595168"/>
            <a:chOff x="6096000" y="4371976"/>
            <a:chExt cx="595168" cy="595168"/>
          </a:xfrm>
        </p:grpSpPr>
        <p:sp>
          <p:nvSpPr>
            <p:cNvPr id="43" name="矩形: 圆角 42"/>
            <p:cNvSpPr/>
            <p:nvPr/>
          </p:nvSpPr>
          <p:spPr>
            <a:xfrm>
              <a:off x="6096000" y="4371976"/>
              <a:ext cx="595168" cy="595168"/>
            </a:xfrm>
            <a:prstGeom prst="round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44" name="statistics-on-laptop_82095"/>
            <p:cNvSpPr>
              <a:spLocks noChangeAspect="1"/>
            </p:cNvSpPr>
            <p:nvPr/>
          </p:nvSpPr>
          <p:spPr bwMode="auto">
            <a:xfrm>
              <a:off x="6245188" y="4475432"/>
              <a:ext cx="296793" cy="388257"/>
            </a:xfrm>
            <a:custGeom>
              <a:avLst/>
              <a:gdLst>
                <a:gd name="connsiteX0" fmla="*/ 50800 w 252413"/>
                <a:gd name="connsiteY0" fmla="*/ 263525 h 330200"/>
                <a:gd name="connsiteX1" fmla="*/ 201613 w 252413"/>
                <a:gd name="connsiteY1" fmla="*/ 263525 h 330200"/>
                <a:gd name="connsiteX2" fmla="*/ 201613 w 252413"/>
                <a:gd name="connsiteY2" fmla="*/ 284163 h 330200"/>
                <a:gd name="connsiteX3" fmla="*/ 50800 w 252413"/>
                <a:gd name="connsiteY3" fmla="*/ 284163 h 330200"/>
                <a:gd name="connsiteX4" fmla="*/ 50800 w 252413"/>
                <a:gd name="connsiteY4" fmla="*/ 211137 h 330200"/>
                <a:gd name="connsiteX5" fmla="*/ 201613 w 252413"/>
                <a:gd name="connsiteY5" fmla="*/ 211137 h 330200"/>
                <a:gd name="connsiteX6" fmla="*/ 201613 w 252413"/>
                <a:gd name="connsiteY6" fmla="*/ 231775 h 330200"/>
                <a:gd name="connsiteX7" fmla="*/ 50800 w 252413"/>
                <a:gd name="connsiteY7" fmla="*/ 231775 h 330200"/>
                <a:gd name="connsiteX8" fmla="*/ 50800 w 252413"/>
                <a:gd name="connsiteY8" fmla="*/ 160337 h 330200"/>
                <a:gd name="connsiteX9" fmla="*/ 201613 w 252413"/>
                <a:gd name="connsiteY9" fmla="*/ 160337 h 330200"/>
                <a:gd name="connsiteX10" fmla="*/ 201613 w 252413"/>
                <a:gd name="connsiteY10" fmla="*/ 180975 h 330200"/>
                <a:gd name="connsiteX11" fmla="*/ 50800 w 252413"/>
                <a:gd name="connsiteY11" fmla="*/ 180975 h 330200"/>
                <a:gd name="connsiteX12" fmla="*/ 50800 w 252413"/>
                <a:gd name="connsiteY12" fmla="*/ 107950 h 330200"/>
                <a:gd name="connsiteX13" fmla="*/ 115888 w 252413"/>
                <a:gd name="connsiteY13" fmla="*/ 107950 h 330200"/>
                <a:gd name="connsiteX14" fmla="*/ 115888 w 252413"/>
                <a:gd name="connsiteY14" fmla="*/ 128588 h 330200"/>
                <a:gd name="connsiteX15" fmla="*/ 50800 w 252413"/>
                <a:gd name="connsiteY15" fmla="*/ 128588 h 330200"/>
                <a:gd name="connsiteX16" fmla="*/ 50800 w 252413"/>
                <a:gd name="connsiteY16" fmla="*/ 55562 h 330200"/>
                <a:gd name="connsiteX17" fmla="*/ 115888 w 252413"/>
                <a:gd name="connsiteY17" fmla="*/ 55562 h 330200"/>
                <a:gd name="connsiteX18" fmla="*/ 115888 w 252413"/>
                <a:gd name="connsiteY18" fmla="*/ 76200 h 330200"/>
                <a:gd name="connsiteX19" fmla="*/ 50800 w 252413"/>
                <a:gd name="connsiteY19" fmla="*/ 76200 h 330200"/>
                <a:gd name="connsiteX20" fmla="*/ 166688 w 252413"/>
                <a:gd name="connsiteY20" fmla="*/ 26987 h 330200"/>
                <a:gd name="connsiteX21" fmla="*/ 166688 w 252413"/>
                <a:gd name="connsiteY21" fmla="*/ 74612 h 330200"/>
                <a:gd name="connsiteX22" fmla="*/ 215901 w 252413"/>
                <a:gd name="connsiteY22" fmla="*/ 74612 h 330200"/>
                <a:gd name="connsiteX23" fmla="*/ 22225 w 252413"/>
                <a:gd name="connsiteY23" fmla="*/ 20637 h 330200"/>
                <a:gd name="connsiteX24" fmla="*/ 22225 w 252413"/>
                <a:gd name="connsiteY24" fmla="*/ 309562 h 330200"/>
                <a:gd name="connsiteX25" fmla="*/ 231775 w 252413"/>
                <a:gd name="connsiteY25" fmla="*/ 309562 h 330200"/>
                <a:gd name="connsiteX26" fmla="*/ 231775 w 252413"/>
                <a:gd name="connsiteY26" fmla="*/ 95250 h 330200"/>
                <a:gd name="connsiteX27" fmla="*/ 146050 w 252413"/>
                <a:gd name="connsiteY27" fmla="*/ 95250 h 330200"/>
                <a:gd name="connsiteX28" fmla="*/ 146050 w 252413"/>
                <a:gd name="connsiteY28" fmla="*/ 20637 h 330200"/>
                <a:gd name="connsiteX29" fmla="*/ 0 w 252413"/>
                <a:gd name="connsiteY29" fmla="*/ 0 h 330200"/>
                <a:gd name="connsiteX30" fmla="*/ 168275 w 252413"/>
                <a:gd name="connsiteY30" fmla="*/ 0 h 330200"/>
                <a:gd name="connsiteX31" fmla="*/ 252413 w 252413"/>
                <a:gd name="connsiteY31" fmla="*/ 82550 h 330200"/>
                <a:gd name="connsiteX32" fmla="*/ 252413 w 252413"/>
                <a:gd name="connsiteY32" fmla="*/ 330200 h 330200"/>
                <a:gd name="connsiteX33" fmla="*/ 0 w 252413"/>
                <a:gd name="connsiteY33" fmla="*/ 33020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52413" h="330200">
                  <a:moveTo>
                    <a:pt x="50800" y="263525"/>
                  </a:moveTo>
                  <a:lnTo>
                    <a:pt x="201613" y="263525"/>
                  </a:lnTo>
                  <a:lnTo>
                    <a:pt x="201613" y="284163"/>
                  </a:lnTo>
                  <a:lnTo>
                    <a:pt x="50800" y="284163"/>
                  </a:lnTo>
                  <a:close/>
                  <a:moveTo>
                    <a:pt x="50800" y="211137"/>
                  </a:moveTo>
                  <a:lnTo>
                    <a:pt x="201613" y="211137"/>
                  </a:lnTo>
                  <a:lnTo>
                    <a:pt x="201613" y="231775"/>
                  </a:lnTo>
                  <a:lnTo>
                    <a:pt x="50800" y="231775"/>
                  </a:lnTo>
                  <a:close/>
                  <a:moveTo>
                    <a:pt x="50800" y="160337"/>
                  </a:moveTo>
                  <a:lnTo>
                    <a:pt x="201613" y="160337"/>
                  </a:lnTo>
                  <a:lnTo>
                    <a:pt x="201613" y="180975"/>
                  </a:lnTo>
                  <a:lnTo>
                    <a:pt x="50800" y="180975"/>
                  </a:lnTo>
                  <a:close/>
                  <a:moveTo>
                    <a:pt x="50800" y="107950"/>
                  </a:moveTo>
                  <a:lnTo>
                    <a:pt x="115888" y="107950"/>
                  </a:lnTo>
                  <a:lnTo>
                    <a:pt x="115888" y="128588"/>
                  </a:lnTo>
                  <a:lnTo>
                    <a:pt x="50800" y="128588"/>
                  </a:lnTo>
                  <a:close/>
                  <a:moveTo>
                    <a:pt x="50800" y="55562"/>
                  </a:moveTo>
                  <a:lnTo>
                    <a:pt x="115888" y="55562"/>
                  </a:lnTo>
                  <a:lnTo>
                    <a:pt x="115888" y="76200"/>
                  </a:lnTo>
                  <a:lnTo>
                    <a:pt x="50800" y="76200"/>
                  </a:lnTo>
                  <a:close/>
                  <a:moveTo>
                    <a:pt x="166688" y="26987"/>
                  </a:moveTo>
                  <a:lnTo>
                    <a:pt x="166688" y="74612"/>
                  </a:lnTo>
                  <a:lnTo>
                    <a:pt x="215901" y="74612"/>
                  </a:lnTo>
                  <a:close/>
                  <a:moveTo>
                    <a:pt x="22225" y="20637"/>
                  </a:moveTo>
                  <a:lnTo>
                    <a:pt x="22225" y="309562"/>
                  </a:lnTo>
                  <a:lnTo>
                    <a:pt x="231775" y="309562"/>
                  </a:lnTo>
                  <a:lnTo>
                    <a:pt x="231775" y="95250"/>
                  </a:lnTo>
                  <a:lnTo>
                    <a:pt x="146050" y="95250"/>
                  </a:lnTo>
                  <a:lnTo>
                    <a:pt x="146050" y="20637"/>
                  </a:lnTo>
                  <a:close/>
                  <a:moveTo>
                    <a:pt x="0" y="0"/>
                  </a:moveTo>
                  <a:lnTo>
                    <a:pt x="168275" y="0"/>
                  </a:lnTo>
                  <a:lnTo>
                    <a:pt x="252413" y="82550"/>
                  </a:lnTo>
                  <a:lnTo>
                    <a:pt x="252413" y="330200"/>
                  </a:lnTo>
                  <a:lnTo>
                    <a:pt x="0" y="330200"/>
                  </a:lnTo>
                  <a:close/>
                </a:path>
              </a:pathLst>
            </a:custGeom>
            <a:solidFill>
              <a:schemeClr val="bg1"/>
            </a:solidFill>
            <a:ln>
              <a:noFill/>
            </a:ln>
          </p:spPr>
          <p:txBody>
            <a:bodyPr/>
            <a:lstStyle/>
            <a:p>
              <a:endParaRPr lang="zh-CN" altLang="en-US"/>
            </a:p>
          </p:txBody>
        </p:sp>
      </p:grpSp>
      <p:sp>
        <p:nvSpPr>
          <p:cNvPr id="35" name="矩形 34"/>
          <p:cNvSpPr/>
          <p:nvPr/>
        </p:nvSpPr>
        <p:spPr>
          <a:xfrm>
            <a:off x="898843" y="3241404"/>
            <a:ext cx="4553321" cy="1198880"/>
          </a:xfrm>
          <a:prstGeom prst="rect">
            <a:avLst/>
          </a:prstGeom>
        </p:spPr>
        <p:txBody>
          <a:bodyPr wrap="square">
            <a:spAutoFit/>
          </a:bodyPr>
          <a:lstStyle/>
          <a:p>
            <a:pPr algn="l">
              <a:lnSpc>
                <a:spcPct val="150000"/>
              </a:lnSpc>
            </a:pPr>
            <a:r>
              <a:rPr lang="zh-CN" altLang="en-US" sz="1200" dirty="0">
                <a:solidFill>
                  <a:schemeClr val="bg1"/>
                </a:solidFill>
                <a:latin typeface="微软雅黑" panose="020B0503020204020204" charset="-122"/>
                <a:ea typeface="微软雅黑" panose="020B0503020204020204" charset="-122"/>
                <a:sym typeface="方正兰亭黑_GBK" pitchFamily="2" charset="-122"/>
              </a:rPr>
              <a:t>If they throw stones at you, don’t throw back, use them to build your own foundation instead.If they throw stones at you, don’t throw back, use them to build your own foundation instead.</a:t>
            </a:r>
            <a:endParaRPr lang="zh-CN" altLang="en-US" sz="1400" dirty="0">
              <a:solidFill>
                <a:schemeClr val="tx1">
                  <a:lumMod val="50000"/>
                  <a:lumOff val="50000"/>
                </a:schemeClr>
              </a:solidFill>
            </a:endParaRPr>
          </a:p>
        </p:txBody>
      </p:sp>
      <p:sp>
        <p:nvSpPr>
          <p:cNvPr id="14" name="矩形 13"/>
          <p:cNvSpPr/>
          <p:nvPr/>
        </p:nvSpPr>
        <p:spPr>
          <a:xfrm>
            <a:off x="5803265" y="1676400"/>
            <a:ext cx="5400675" cy="43154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500"/>
                                        <p:tgtEl>
                                          <p:spTgt spid="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1000"/>
                            </p:stCondLst>
                            <p:childTnLst>
                              <p:par>
                                <p:cTn id="15" presetID="18" presetClass="entr" presetSubtype="6" fill="hold" nodeType="afterEffect">
                                  <p:stCondLst>
                                    <p:cond delay="0"/>
                                  </p:stCondLst>
                                  <p:childTnLst>
                                    <p:set>
                                      <p:cBhvr>
                                        <p:cTn id="16" dur="1" fill="hold">
                                          <p:stCondLst>
                                            <p:cond delay="0"/>
                                          </p:stCondLst>
                                        </p:cTn>
                                        <p:tgtEl>
                                          <p:spTgt spid="49"/>
                                        </p:tgtEl>
                                        <p:attrNameLst>
                                          <p:attrName>style.visibility</p:attrName>
                                        </p:attrNameLst>
                                      </p:cBhvr>
                                      <p:to>
                                        <p:strVal val="visible"/>
                                      </p:to>
                                    </p:set>
                                    <p:animEffect transition="in" filter="strips(downRight)">
                                      <p:cBhvr>
                                        <p:cTn id="17" dur="500"/>
                                        <p:tgtEl>
                                          <p:spTgt spid="49"/>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wipe(left)">
                                      <p:cBhvr>
                                        <p:cTn id="21" dur="500"/>
                                        <p:tgtEl>
                                          <p:spTgt spid="35"/>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Effect transition="in" filter="fade">
                                      <p:cBhvr>
                                        <p:cTn id="27" dur="500"/>
                                        <p:tgtEl>
                                          <p:spTgt spid="11"/>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p:cTn id="31" dur="500" fill="hold"/>
                                        <p:tgtEl>
                                          <p:spTgt spid="36"/>
                                        </p:tgtEl>
                                        <p:attrNameLst>
                                          <p:attrName>ppt_w</p:attrName>
                                        </p:attrNameLst>
                                      </p:cBhvr>
                                      <p:tavLst>
                                        <p:tav tm="0">
                                          <p:val>
                                            <p:fltVal val="0"/>
                                          </p:val>
                                        </p:tav>
                                        <p:tav tm="100000">
                                          <p:val>
                                            <p:strVal val="#ppt_w"/>
                                          </p:val>
                                        </p:tav>
                                      </p:tavLst>
                                    </p:anim>
                                    <p:anim calcmode="lin" valueType="num">
                                      <p:cBhvr>
                                        <p:cTn id="32" dur="500" fill="hold"/>
                                        <p:tgtEl>
                                          <p:spTgt spid="36"/>
                                        </p:tgtEl>
                                        <p:attrNameLst>
                                          <p:attrName>ppt_h</p:attrName>
                                        </p:attrNameLst>
                                      </p:cBhvr>
                                      <p:tavLst>
                                        <p:tav tm="0">
                                          <p:val>
                                            <p:fltVal val="0"/>
                                          </p:val>
                                        </p:tav>
                                        <p:tav tm="100000">
                                          <p:val>
                                            <p:strVal val="#ppt_h"/>
                                          </p:val>
                                        </p:tav>
                                      </p:tavLst>
                                    </p:anim>
                                    <p:animEffect transition="in" filter="fade">
                                      <p:cBhvr>
                                        <p:cTn id="33" dur="500"/>
                                        <p:tgtEl>
                                          <p:spTgt spid="36"/>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p:cTn id="37" dur="500" fill="hold"/>
                                        <p:tgtEl>
                                          <p:spTgt spid="39"/>
                                        </p:tgtEl>
                                        <p:attrNameLst>
                                          <p:attrName>ppt_w</p:attrName>
                                        </p:attrNameLst>
                                      </p:cBhvr>
                                      <p:tavLst>
                                        <p:tav tm="0">
                                          <p:val>
                                            <p:fltVal val="0"/>
                                          </p:val>
                                        </p:tav>
                                        <p:tav tm="100000">
                                          <p:val>
                                            <p:strVal val="#ppt_w"/>
                                          </p:val>
                                        </p:tav>
                                      </p:tavLst>
                                    </p:anim>
                                    <p:anim calcmode="lin" valueType="num">
                                      <p:cBhvr>
                                        <p:cTn id="38" dur="500" fill="hold"/>
                                        <p:tgtEl>
                                          <p:spTgt spid="39"/>
                                        </p:tgtEl>
                                        <p:attrNameLst>
                                          <p:attrName>ppt_h</p:attrName>
                                        </p:attrNameLst>
                                      </p:cBhvr>
                                      <p:tavLst>
                                        <p:tav tm="0">
                                          <p:val>
                                            <p:fltVal val="0"/>
                                          </p:val>
                                        </p:tav>
                                        <p:tav tm="100000">
                                          <p:val>
                                            <p:strVal val="#ppt_h"/>
                                          </p:val>
                                        </p:tav>
                                      </p:tavLst>
                                    </p:anim>
                                    <p:animEffect transition="in" filter="fade">
                                      <p:cBhvr>
                                        <p:cTn id="39" dur="500"/>
                                        <p:tgtEl>
                                          <p:spTgt spid="39"/>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42"/>
                                        </p:tgtEl>
                                        <p:attrNameLst>
                                          <p:attrName>style.visibility</p:attrName>
                                        </p:attrNameLst>
                                      </p:cBhvr>
                                      <p:to>
                                        <p:strVal val="visible"/>
                                      </p:to>
                                    </p:set>
                                    <p:anim calcmode="lin" valueType="num">
                                      <p:cBhvr>
                                        <p:cTn id="43" dur="500" fill="hold"/>
                                        <p:tgtEl>
                                          <p:spTgt spid="42"/>
                                        </p:tgtEl>
                                        <p:attrNameLst>
                                          <p:attrName>ppt_w</p:attrName>
                                        </p:attrNameLst>
                                      </p:cBhvr>
                                      <p:tavLst>
                                        <p:tav tm="0">
                                          <p:val>
                                            <p:fltVal val="0"/>
                                          </p:val>
                                        </p:tav>
                                        <p:tav tm="100000">
                                          <p:val>
                                            <p:strVal val="#ppt_w"/>
                                          </p:val>
                                        </p:tav>
                                      </p:tavLst>
                                    </p:anim>
                                    <p:anim calcmode="lin" valueType="num">
                                      <p:cBhvr>
                                        <p:cTn id="44" dur="500" fill="hold"/>
                                        <p:tgtEl>
                                          <p:spTgt spid="42"/>
                                        </p:tgtEl>
                                        <p:attrNameLst>
                                          <p:attrName>ppt_h</p:attrName>
                                        </p:attrNameLst>
                                      </p:cBhvr>
                                      <p:tavLst>
                                        <p:tav tm="0">
                                          <p:val>
                                            <p:fltVal val="0"/>
                                          </p:val>
                                        </p:tav>
                                        <p:tav tm="100000">
                                          <p:val>
                                            <p:strVal val="#ppt_h"/>
                                          </p:val>
                                        </p:tav>
                                      </p:tavLst>
                                    </p:anim>
                                    <p:animEffect transition="in" filter="fade">
                                      <p:cBhvr>
                                        <p:cTn id="45" dur="500"/>
                                        <p:tgtEl>
                                          <p:spTgt spid="42"/>
                                        </p:tgtEl>
                                      </p:cBhvr>
                                    </p:animEffect>
                                  </p:childTnLst>
                                </p:cTn>
                              </p:par>
                            </p:childTnLst>
                          </p:cTn>
                        </p:par>
                        <p:par>
                          <p:cTn id="46" fill="hold">
                            <p:stCondLst>
                              <p:cond delay="4000"/>
                            </p:stCondLst>
                            <p:childTnLst>
                              <p:par>
                                <p:cTn id="47" presetID="14" presetClass="entr" presetSubtype="10" fill="hold" grpId="1"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randombar(horizontal)">
                                      <p:cBhvr>
                                        <p:cTn id="4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5" grpId="0"/>
      <p:bldP spid="14" grpId="0" animBg="1"/>
      <p:bldP spid="14" grpId="1"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4965" y="276860"/>
            <a:ext cx="3165475" cy="368300"/>
          </a:xfrm>
          <a:prstGeom prst="rect">
            <a:avLst/>
          </a:prstGeom>
          <a:noFill/>
        </p:spPr>
        <p:txBody>
          <a:bodyPr wrap="square" rtlCol="0">
            <a:spAutoFit/>
          </a:bodyPr>
          <a:lstStyle/>
          <a:p>
            <a:r>
              <a:rPr lang="zh-CN" altLang="en-US" b="1">
                <a:solidFill>
                  <a:schemeClr val="bg1"/>
                </a:solidFill>
                <a:latin typeface="微软雅黑" panose="020B0503020204020204" charset="-122"/>
                <a:ea typeface="微软雅黑" panose="020B0503020204020204" charset="-122"/>
                <a:sym typeface="+mn-ea"/>
              </a:rPr>
              <a:t>单击此处输入标题文本</a:t>
            </a:r>
          </a:p>
        </p:txBody>
      </p:sp>
      <p:grpSp>
        <p:nvGrpSpPr>
          <p:cNvPr id="6" name="组合 5"/>
          <p:cNvGrpSpPr/>
          <p:nvPr/>
        </p:nvGrpSpPr>
        <p:grpSpPr>
          <a:xfrm>
            <a:off x="400685" y="707390"/>
            <a:ext cx="4277360" cy="130810"/>
            <a:chOff x="631" y="1114"/>
            <a:chExt cx="6736" cy="206"/>
          </a:xfrm>
        </p:grpSpPr>
        <p:cxnSp>
          <p:nvCxnSpPr>
            <p:cNvPr id="3" name="直接连接符 2"/>
            <p:cNvCxnSpPr/>
            <p:nvPr/>
          </p:nvCxnSpPr>
          <p:spPr>
            <a:xfrm>
              <a:off x="1543" y="1114"/>
              <a:ext cx="4023"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31" y="1314"/>
              <a:ext cx="6737" cy="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4" name="组合 23"/>
          <p:cNvGrpSpPr/>
          <p:nvPr/>
        </p:nvGrpSpPr>
        <p:grpSpPr>
          <a:xfrm>
            <a:off x="1822480" y="1621868"/>
            <a:ext cx="2159000" cy="2392040"/>
            <a:chOff x="250825" y="996575"/>
            <a:chExt cx="2159000" cy="2392040"/>
          </a:xfrm>
        </p:grpSpPr>
        <p:graphicFrame>
          <p:nvGraphicFramePr>
            <p:cNvPr id="25" name="图表 24"/>
            <p:cNvGraphicFramePr/>
            <p:nvPr/>
          </p:nvGraphicFramePr>
          <p:xfrm>
            <a:off x="250825" y="996575"/>
            <a:ext cx="2159000" cy="2392040"/>
          </p:xfrm>
          <a:graphic>
            <a:graphicData uri="http://schemas.openxmlformats.org/drawingml/2006/chart">
              <c:chart xmlns:c="http://schemas.openxmlformats.org/drawingml/2006/chart" xmlns:r="http://schemas.openxmlformats.org/officeDocument/2006/relationships" r:id="rId3"/>
            </a:graphicData>
          </a:graphic>
        </p:graphicFrame>
        <p:sp>
          <p:nvSpPr>
            <p:cNvPr id="26" name="TextBox 30"/>
            <p:cNvSpPr txBox="1"/>
            <p:nvPr/>
          </p:nvSpPr>
          <p:spPr>
            <a:xfrm>
              <a:off x="790265" y="1900208"/>
              <a:ext cx="1080120" cy="584775"/>
            </a:xfrm>
            <a:prstGeom prst="rect">
              <a:avLst/>
            </a:prstGeom>
            <a:noFill/>
          </p:spPr>
          <p:txBody>
            <a:bodyPr wrap="square" rtlCol="0">
              <a:spAutoFit/>
            </a:bodyPr>
            <a:lstStyle/>
            <a:p>
              <a:pPr algn="ctr"/>
              <a:r>
                <a:rPr lang="en-US" altLang="zh-CN" sz="3200" dirty="0">
                  <a:solidFill>
                    <a:schemeClr val="bg1"/>
                  </a:solidFill>
                  <a:latin typeface="微软雅黑" panose="020B0503020204020204" charset="-122"/>
                  <a:ea typeface="微软雅黑" panose="020B0503020204020204" charset="-122"/>
                </a:rPr>
                <a:t>85</a:t>
              </a:r>
              <a:r>
                <a:rPr lang="en-US" altLang="zh-CN" sz="2000" dirty="0">
                  <a:solidFill>
                    <a:schemeClr val="bg1"/>
                  </a:solidFill>
                  <a:latin typeface="微软雅黑" panose="020B0503020204020204" charset="-122"/>
                  <a:ea typeface="微软雅黑" panose="020B0503020204020204" charset="-122"/>
                </a:rPr>
                <a:t>%</a:t>
              </a:r>
              <a:endParaRPr lang="zh-CN" altLang="en-US" sz="3200" dirty="0">
                <a:solidFill>
                  <a:schemeClr val="bg1"/>
                </a:solidFill>
                <a:latin typeface="微软雅黑" panose="020B0503020204020204" charset="-122"/>
                <a:ea typeface="微软雅黑" panose="020B0503020204020204" charset="-122"/>
              </a:endParaRPr>
            </a:p>
          </p:txBody>
        </p:sp>
      </p:grpSp>
      <p:grpSp>
        <p:nvGrpSpPr>
          <p:cNvPr id="27" name="组合 26"/>
          <p:cNvGrpSpPr/>
          <p:nvPr/>
        </p:nvGrpSpPr>
        <p:grpSpPr>
          <a:xfrm>
            <a:off x="5051735" y="1621868"/>
            <a:ext cx="2159000" cy="2392040"/>
            <a:chOff x="3492500" y="996575"/>
            <a:chExt cx="2159000" cy="2392040"/>
          </a:xfrm>
        </p:grpSpPr>
        <p:graphicFrame>
          <p:nvGraphicFramePr>
            <p:cNvPr id="28" name="图表 27"/>
            <p:cNvGraphicFramePr/>
            <p:nvPr/>
          </p:nvGraphicFramePr>
          <p:xfrm>
            <a:off x="3492500" y="996575"/>
            <a:ext cx="2159000" cy="2392040"/>
          </p:xfrm>
          <a:graphic>
            <a:graphicData uri="http://schemas.openxmlformats.org/drawingml/2006/chart">
              <c:chart xmlns:c="http://schemas.openxmlformats.org/drawingml/2006/chart" xmlns:r="http://schemas.openxmlformats.org/officeDocument/2006/relationships" r:id="rId4"/>
            </a:graphicData>
          </a:graphic>
        </p:graphicFrame>
        <p:sp>
          <p:nvSpPr>
            <p:cNvPr id="29" name="TextBox 33"/>
            <p:cNvSpPr txBox="1"/>
            <p:nvPr/>
          </p:nvSpPr>
          <p:spPr>
            <a:xfrm>
              <a:off x="4031940" y="1900208"/>
              <a:ext cx="1080120" cy="584775"/>
            </a:xfrm>
            <a:prstGeom prst="rect">
              <a:avLst/>
            </a:prstGeom>
            <a:noFill/>
          </p:spPr>
          <p:txBody>
            <a:bodyPr wrap="square" rtlCol="0">
              <a:spAutoFit/>
            </a:bodyPr>
            <a:lstStyle/>
            <a:p>
              <a:pPr algn="ctr"/>
              <a:r>
                <a:rPr lang="en-US" altLang="zh-CN" sz="3200" dirty="0">
                  <a:solidFill>
                    <a:schemeClr val="bg1"/>
                  </a:solidFill>
                  <a:latin typeface="微软雅黑" panose="020B0503020204020204" charset="-122"/>
                  <a:ea typeface="微软雅黑" panose="020B0503020204020204" charset="-122"/>
                </a:rPr>
                <a:t>62</a:t>
              </a:r>
              <a:r>
                <a:rPr lang="en-US" altLang="zh-CN" sz="2000" dirty="0">
                  <a:solidFill>
                    <a:schemeClr val="bg1"/>
                  </a:solidFill>
                  <a:latin typeface="微软雅黑" panose="020B0503020204020204" charset="-122"/>
                  <a:ea typeface="微软雅黑" panose="020B0503020204020204" charset="-122"/>
                </a:rPr>
                <a:t>%</a:t>
              </a:r>
              <a:endParaRPr lang="zh-CN" altLang="en-US" sz="3200" dirty="0">
                <a:solidFill>
                  <a:schemeClr val="bg1"/>
                </a:solidFill>
                <a:latin typeface="微软雅黑" panose="020B0503020204020204" charset="-122"/>
                <a:ea typeface="微软雅黑" panose="020B0503020204020204" charset="-122"/>
              </a:endParaRPr>
            </a:p>
          </p:txBody>
        </p:sp>
      </p:grpSp>
      <p:grpSp>
        <p:nvGrpSpPr>
          <p:cNvPr id="30" name="组合 29"/>
          <p:cNvGrpSpPr/>
          <p:nvPr/>
        </p:nvGrpSpPr>
        <p:grpSpPr>
          <a:xfrm>
            <a:off x="8373968" y="1621868"/>
            <a:ext cx="2159000" cy="2392040"/>
            <a:chOff x="6734175" y="996575"/>
            <a:chExt cx="2159000" cy="2392040"/>
          </a:xfrm>
        </p:grpSpPr>
        <p:graphicFrame>
          <p:nvGraphicFramePr>
            <p:cNvPr id="31" name="图表 30"/>
            <p:cNvGraphicFramePr/>
            <p:nvPr/>
          </p:nvGraphicFramePr>
          <p:xfrm>
            <a:off x="6734175" y="996575"/>
            <a:ext cx="2159000" cy="2392040"/>
          </p:xfrm>
          <a:graphic>
            <a:graphicData uri="http://schemas.openxmlformats.org/drawingml/2006/chart">
              <c:chart xmlns:c="http://schemas.openxmlformats.org/drawingml/2006/chart" xmlns:r="http://schemas.openxmlformats.org/officeDocument/2006/relationships" r:id="rId5"/>
            </a:graphicData>
          </a:graphic>
        </p:graphicFrame>
        <p:sp>
          <p:nvSpPr>
            <p:cNvPr id="32" name="TextBox 36"/>
            <p:cNvSpPr txBox="1"/>
            <p:nvPr/>
          </p:nvSpPr>
          <p:spPr>
            <a:xfrm>
              <a:off x="7273615" y="1900208"/>
              <a:ext cx="1080120" cy="584775"/>
            </a:xfrm>
            <a:prstGeom prst="rect">
              <a:avLst/>
            </a:prstGeom>
            <a:noFill/>
          </p:spPr>
          <p:txBody>
            <a:bodyPr wrap="square" rtlCol="0">
              <a:spAutoFit/>
            </a:bodyPr>
            <a:lstStyle/>
            <a:p>
              <a:pPr algn="ctr"/>
              <a:r>
                <a:rPr lang="en-US" altLang="zh-CN" sz="3200" dirty="0">
                  <a:solidFill>
                    <a:schemeClr val="bg1"/>
                  </a:solidFill>
                  <a:latin typeface="微软雅黑" panose="020B0503020204020204" charset="-122"/>
                  <a:ea typeface="微软雅黑" panose="020B0503020204020204" charset="-122"/>
                </a:rPr>
                <a:t>57</a:t>
              </a:r>
              <a:r>
                <a:rPr lang="en-US" altLang="zh-CN" sz="2000" dirty="0">
                  <a:solidFill>
                    <a:schemeClr val="bg1"/>
                  </a:solidFill>
                  <a:latin typeface="微软雅黑" panose="020B0503020204020204" charset="-122"/>
                  <a:ea typeface="微软雅黑" panose="020B0503020204020204" charset="-122"/>
                </a:rPr>
                <a:t>%</a:t>
              </a:r>
              <a:endParaRPr lang="zh-CN" altLang="en-US" sz="3200" dirty="0">
                <a:solidFill>
                  <a:schemeClr val="bg1"/>
                </a:solidFill>
                <a:latin typeface="微软雅黑" panose="020B0503020204020204" charset="-122"/>
                <a:ea typeface="微软雅黑" panose="020B0503020204020204" charset="-122"/>
              </a:endParaRPr>
            </a:p>
          </p:txBody>
        </p:sp>
      </p:grpSp>
      <p:grpSp>
        <p:nvGrpSpPr>
          <p:cNvPr id="48" name="组合 47"/>
          <p:cNvGrpSpPr/>
          <p:nvPr/>
        </p:nvGrpSpPr>
        <p:grpSpPr>
          <a:xfrm>
            <a:off x="1467645" y="4013654"/>
            <a:ext cx="2868295" cy="1536065"/>
            <a:chOff x="561658" y="3325188"/>
            <a:chExt cx="2868295" cy="1536065"/>
          </a:xfrm>
        </p:grpSpPr>
        <p:sp>
          <p:nvSpPr>
            <p:cNvPr id="49" name="矩形 48"/>
            <p:cNvSpPr/>
            <p:nvPr/>
          </p:nvSpPr>
          <p:spPr>
            <a:xfrm>
              <a:off x="561658" y="3662373"/>
              <a:ext cx="2868295" cy="1198880"/>
            </a:xfrm>
            <a:prstGeom prst="rect">
              <a:avLst/>
            </a:prstGeom>
          </p:spPr>
          <p:txBody>
            <a:bodyPr wrap="square">
              <a:spAutoFit/>
              <a:scene3d>
                <a:camera prst="orthographicFront"/>
                <a:lightRig rig="threePt" dir="t"/>
              </a:scene3d>
              <a:sp3d contourW="12700"/>
            </a:bodyPr>
            <a:lstStyle/>
            <a:p>
              <a:pPr marL="0" lvl="0" algn="ctr" defTabSz="685800" rtl="0" eaLnBrk="1" latinLnBrk="0" hangingPunct="1">
                <a:lnSpc>
                  <a:spcPct val="150000"/>
                </a:lnSpc>
                <a:spcBef>
                  <a:spcPts val="0"/>
                </a:spcBef>
                <a:spcAft>
                  <a:spcPts val="0"/>
                </a:spcAft>
                <a:buClrTx/>
                <a:buSzTx/>
                <a:buFontTx/>
                <a:defRPr/>
              </a:pPr>
              <a:r>
                <a:rPr lang="zh-CN" altLang="en-US" sz="1200" dirty="0">
                  <a:solidFill>
                    <a:schemeClr val="bg1"/>
                  </a:solidFill>
                  <a:latin typeface="微软雅黑" panose="020B0503020204020204" charset="-122"/>
                  <a:ea typeface="微软雅黑" panose="020B0503020204020204" charset="-122"/>
                  <a:sym typeface="+mn-ea"/>
                </a:rPr>
                <a:t>Love is not a maybe thing. You know when you love someone.Love is not a maybe thing. You know when you love someone.</a:t>
              </a:r>
              <a:endParaRPr kumimoji="0" lang="zh-CN" altLang="en-US" sz="1400" b="0" i="0" u="none" strike="noStrike" kern="1200" cap="none" spc="0" normalizeH="0" baseline="0" noProof="0" dirty="0">
                <a:ln>
                  <a:noFill/>
                </a:ln>
                <a:solidFill>
                  <a:prstClr val="white"/>
                </a:solidFill>
                <a:effectLst/>
                <a:uLnTx/>
                <a:uFillTx/>
                <a:latin typeface="Arial" panose="020B0604020202020204"/>
                <a:ea typeface="微软雅黑" panose="020B0503020204020204" charset="-122"/>
                <a:cs typeface="+mn-cs"/>
              </a:endParaRPr>
            </a:p>
          </p:txBody>
        </p:sp>
        <p:sp>
          <p:nvSpPr>
            <p:cNvPr id="50" name="矩形 49"/>
            <p:cNvSpPr/>
            <p:nvPr/>
          </p:nvSpPr>
          <p:spPr>
            <a:xfrm>
              <a:off x="874713" y="3325188"/>
              <a:ext cx="2241974" cy="337185"/>
            </a:xfrm>
            <a:prstGeom prst="rect">
              <a:avLst/>
            </a:prstGeom>
          </p:spPr>
          <p:txBody>
            <a:bodyPr wrap="square">
              <a:spAutoFit/>
              <a:scene3d>
                <a:camera prst="orthographicFront"/>
                <a:lightRig rig="threePt" dir="t"/>
              </a:scene3d>
              <a:sp3d contourW="12700"/>
            </a:bodyPr>
            <a:lstStyle/>
            <a:p>
              <a:pPr marL="0" lvl="0" algn="ctr" defTabSz="914400" rtl="0" eaLnBrk="1" latinLnBrk="0" hangingPunct="1">
                <a:lnSpc>
                  <a:spcPct val="100000"/>
                </a:lnSpc>
              </a:pPr>
              <a:r>
                <a:rPr lang="zh-CN" altLang="en-US" sz="1600" b="1" dirty="0" smtClean="0">
                  <a:solidFill>
                    <a:schemeClr val="bg1"/>
                  </a:solidFill>
                  <a:latin typeface="微软雅黑" panose="020B0503020204020204" charset="-122"/>
                  <a:ea typeface="微软雅黑" panose="020B0503020204020204" charset="-122"/>
                  <a:sym typeface="+mn-ea"/>
                </a:rPr>
                <a:t>单击此处输入标题</a:t>
              </a:r>
              <a:endParaRPr kumimoji="0" lang="zh-CN" altLang="en-US" sz="1800" b="1" i="0" u="none" strike="noStrike" kern="1200" cap="none" spc="0" normalizeH="0" baseline="0" noProof="0" dirty="0">
                <a:ln>
                  <a:noFill/>
                </a:ln>
                <a:solidFill>
                  <a:prstClr val="white"/>
                </a:solidFill>
                <a:effectLst/>
                <a:uLnTx/>
                <a:uFillTx/>
                <a:latin typeface="Arial" panose="020B0604020202020204"/>
                <a:ea typeface="微软雅黑" panose="020B0503020204020204" charset="-122"/>
                <a:cs typeface="+mn-cs"/>
              </a:endParaRPr>
            </a:p>
          </p:txBody>
        </p:sp>
      </p:grpSp>
      <p:grpSp>
        <p:nvGrpSpPr>
          <p:cNvPr id="5" name="组合 4"/>
          <p:cNvGrpSpPr/>
          <p:nvPr/>
        </p:nvGrpSpPr>
        <p:grpSpPr>
          <a:xfrm>
            <a:off x="4661695" y="4013654"/>
            <a:ext cx="2868295" cy="1536065"/>
            <a:chOff x="561658" y="3325188"/>
            <a:chExt cx="2868295" cy="1536065"/>
          </a:xfrm>
        </p:grpSpPr>
        <p:sp>
          <p:nvSpPr>
            <p:cNvPr id="39" name="矩形 38"/>
            <p:cNvSpPr/>
            <p:nvPr/>
          </p:nvSpPr>
          <p:spPr>
            <a:xfrm>
              <a:off x="561658" y="3662373"/>
              <a:ext cx="2868295" cy="1198880"/>
            </a:xfrm>
            <a:prstGeom prst="rect">
              <a:avLst/>
            </a:prstGeom>
          </p:spPr>
          <p:txBody>
            <a:bodyPr wrap="square">
              <a:spAutoFit/>
              <a:scene3d>
                <a:camera prst="orthographicFront"/>
                <a:lightRig rig="threePt" dir="t"/>
              </a:scene3d>
              <a:sp3d contourW="12700"/>
            </a:bodyPr>
            <a:lstStyle/>
            <a:p>
              <a:pPr marL="0" lvl="0" algn="ctr" defTabSz="685800" rtl="0" eaLnBrk="1" latinLnBrk="0" hangingPunct="1">
                <a:lnSpc>
                  <a:spcPct val="150000"/>
                </a:lnSpc>
                <a:spcBef>
                  <a:spcPts val="0"/>
                </a:spcBef>
                <a:spcAft>
                  <a:spcPts val="0"/>
                </a:spcAft>
                <a:buClrTx/>
                <a:buSzTx/>
                <a:buFontTx/>
                <a:defRPr/>
              </a:pPr>
              <a:r>
                <a:rPr lang="zh-CN" altLang="en-US" sz="1200" dirty="0">
                  <a:solidFill>
                    <a:schemeClr val="bg1"/>
                  </a:solidFill>
                  <a:latin typeface="微软雅黑" panose="020B0503020204020204" charset="-122"/>
                  <a:ea typeface="微软雅黑" panose="020B0503020204020204" charset="-122"/>
                  <a:sym typeface="+mn-ea"/>
                </a:rPr>
                <a:t>Love is not a maybe thing. You know when you love someone.Love is not a maybe thing. You know when you love someone.</a:t>
              </a:r>
              <a:endParaRPr kumimoji="0" lang="zh-CN" altLang="en-US" sz="1400" b="0" i="0" u="none" strike="noStrike" kern="1200" cap="none" spc="0" normalizeH="0" baseline="0" noProof="0" dirty="0">
                <a:ln>
                  <a:noFill/>
                </a:ln>
                <a:solidFill>
                  <a:prstClr val="white"/>
                </a:solidFill>
                <a:effectLst/>
                <a:uLnTx/>
                <a:uFillTx/>
                <a:latin typeface="Arial" panose="020B0604020202020204"/>
                <a:ea typeface="微软雅黑" panose="020B0503020204020204" charset="-122"/>
                <a:cs typeface="+mn-cs"/>
              </a:endParaRPr>
            </a:p>
          </p:txBody>
        </p:sp>
        <p:sp>
          <p:nvSpPr>
            <p:cNvPr id="40" name="矩形 39"/>
            <p:cNvSpPr/>
            <p:nvPr/>
          </p:nvSpPr>
          <p:spPr>
            <a:xfrm>
              <a:off x="874713" y="3325188"/>
              <a:ext cx="2241974" cy="337185"/>
            </a:xfrm>
            <a:prstGeom prst="rect">
              <a:avLst/>
            </a:prstGeom>
          </p:spPr>
          <p:txBody>
            <a:bodyPr wrap="square">
              <a:spAutoFit/>
              <a:scene3d>
                <a:camera prst="orthographicFront"/>
                <a:lightRig rig="threePt" dir="t"/>
              </a:scene3d>
              <a:sp3d contourW="12700"/>
            </a:bodyPr>
            <a:lstStyle/>
            <a:p>
              <a:pPr marL="0" lvl="0" algn="ctr" defTabSz="914400" rtl="0" eaLnBrk="1" latinLnBrk="0" hangingPunct="1">
                <a:lnSpc>
                  <a:spcPct val="100000"/>
                </a:lnSpc>
              </a:pPr>
              <a:r>
                <a:rPr lang="zh-CN" altLang="en-US" sz="1600" b="1" dirty="0" smtClean="0">
                  <a:solidFill>
                    <a:schemeClr val="bg1"/>
                  </a:solidFill>
                  <a:latin typeface="微软雅黑" panose="020B0503020204020204" charset="-122"/>
                  <a:ea typeface="微软雅黑" panose="020B0503020204020204" charset="-122"/>
                  <a:sym typeface="+mn-ea"/>
                </a:rPr>
                <a:t>单击此处输入标题</a:t>
              </a:r>
              <a:endParaRPr kumimoji="0" lang="zh-CN" altLang="en-US" sz="1800" b="1" i="0" u="none" strike="noStrike" kern="1200" cap="none" spc="0" normalizeH="0" baseline="0" noProof="0" dirty="0">
                <a:ln>
                  <a:noFill/>
                </a:ln>
                <a:solidFill>
                  <a:prstClr val="white"/>
                </a:solidFill>
                <a:effectLst/>
                <a:uLnTx/>
                <a:uFillTx/>
                <a:latin typeface="Arial" panose="020B0604020202020204"/>
                <a:ea typeface="微软雅黑" panose="020B0503020204020204" charset="-122"/>
                <a:cs typeface="+mn-cs"/>
              </a:endParaRPr>
            </a:p>
          </p:txBody>
        </p:sp>
      </p:grpSp>
      <p:grpSp>
        <p:nvGrpSpPr>
          <p:cNvPr id="41" name="组合 40"/>
          <p:cNvGrpSpPr/>
          <p:nvPr/>
        </p:nvGrpSpPr>
        <p:grpSpPr>
          <a:xfrm>
            <a:off x="8018940" y="4013654"/>
            <a:ext cx="2868295" cy="1536065"/>
            <a:chOff x="561658" y="3325188"/>
            <a:chExt cx="2868295" cy="1536065"/>
          </a:xfrm>
        </p:grpSpPr>
        <p:sp>
          <p:nvSpPr>
            <p:cNvPr id="42" name="矩形 41"/>
            <p:cNvSpPr/>
            <p:nvPr/>
          </p:nvSpPr>
          <p:spPr>
            <a:xfrm>
              <a:off x="561658" y="3662373"/>
              <a:ext cx="2868295" cy="1198880"/>
            </a:xfrm>
            <a:prstGeom prst="rect">
              <a:avLst/>
            </a:prstGeom>
          </p:spPr>
          <p:txBody>
            <a:bodyPr wrap="square">
              <a:spAutoFit/>
              <a:scene3d>
                <a:camera prst="orthographicFront"/>
                <a:lightRig rig="threePt" dir="t"/>
              </a:scene3d>
              <a:sp3d contourW="12700"/>
            </a:bodyPr>
            <a:lstStyle/>
            <a:p>
              <a:pPr marL="0" lvl="0" algn="ctr" defTabSz="685800" rtl="0" eaLnBrk="1" latinLnBrk="0" hangingPunct="1">
                <a:lnSpc>
                  <a:spcPct val="150000"/>
                </a:lnSpc>
                <a:spcBef>
                  <a:spcPts val="0"/>
                </a:spcBef>
                <a:spcAft>
                  <a:spcPts val="0"/>
                </a:spcAft>
                <a:buClrTx/>
                <a:buSzTx/>
                <a:buFontTx/>
                <a:defRPr/>
              </a:pPr>
              <a:r>
                <a:rPr lang="zh-CN" altLang="en-US" sz="1200" dirty="0">
                  <a:solidFill>
                    <a:schemeClr val="bg1"/>
                  </a:solidFill>
                  <a:latin typeface="微软雅黑" panose="020B0503020204020204" charset="-122"/>
                  <a:ea typeface="微软雅黑" panose="020B0503020204020204" charset="-122"/>
                  <a:sym typeface="+mn-ea"/>
                </a:rPr>
                <a:t>Love is not a maybe thing. You know when you love someone.Love is not a maybe thing. You know when you love someone.</a:t>
              </a:r>
              <a:endParaRPr kumimoji="0" lang="zh-CN" altLang="en-US" sz="1400" b="0" i="0" u="none" strike="noStrike" kern="1200" cap="none" spc="0" normalizeH="0" baseline="0" noProof="0" dirty="0">
                <a:ln>
                  <a:noFill/>
                </a:ln>
                <a:solidFill>
                  <a:prstClr val="white"/>
                </a:solidFill>
                <a:effectLst/>
                <a:uLnTx/>
                <a:uFillTx/>
                <a:latin typeface="Arial" panose="020B0604020202020204"/>
                <a:ea typeface="微软雅黑" panose="020B0503020204020204" charset="-122"/>
                <a:cs typeface="+mn-cs"/>
              </a:endParaRPr>
            </a:p>
          </p:txBody>
        </p:sp>
        <p:sp>
          <p:nvSpPr>
            <p:cNvPr id="43" name="矩形 42"/>
            <p:cNvSpPr/>
            <p:nvPr/>
          </p:nvSpPr>
          <p:spPr>
            <a:xfrm>
              <a:off x="874713" y="3325188"/>
              <a:ext cx="2241974" cy="337185"/>
            </a:xfrm>
            <a:prstGeom prst="rect">
              <a:avLst/>
            </a:prstGeom>
          </p:spPr>
          <p:txBody>
            <a:bodyPr wrap="square">
              <a:spAutoFit/>
              <a:scene3d>
                <a:camera prst="orthographicFront"/>
                <a:lightRig rig="threePt" dir="t"/>
              </a:scene3d>
              <a:sp3d contourW="12700"/>
            </a:bodyPr>
            <a:lstStyle/>
            <a:p>
              <a:pPr marL="0" lvl="0" algn="ctr" defTabSz="914400" rtl="0" eaLnBrk="1" latinLnBrk="0" hangingPunct="1">
                <a:lnSpc>
                  <a:spcPct val="100000"/>
                </a:lnSpc>
              </a:pPr>
              <a:r>
                <a:rPr lang="zh-CN" altLang="en-US" sz="1600" b="1" dirty="0" smtClean="0">
                  <a:solidFill>
                    <a:schemeClr val="bg1"/>
                  </a:solidFill>
                  <a:latin typeface="微软雅黑" panose="020B0503020204020204" charset="-122"/>
                  <a:ea typeface="微软雅黑" panose="020B0503020204020204" charset="-122"/>
                  <a:sym typeface="+mn-ea"/>
                </a:rPr>
                <a:t>单击此处输入标题</a:t>
              </a:r>
              <a:endParaRPr kumimoji="0" lang="zh-CN" altLang="en-US" sz="1800" b="1" i="0" u="none" strike="noStrike" kern="1200" cap="none" spc="0" normalizeH="0" baseline="0" noProof="0" dirty="0">
                <a:ln>
                  <a:noFill/>
                </a:ln>
                <a:solidFill>
                  <a:prstClr val="white"/>
                </a:solidFill>
                <a:effectLst/>
                <a:uLnTx/>
                <a:uFillTx/>
                <a:latin typeface="Arial" panose="020B0604020202020204"/>
                <a:ea typeface="微软雅黑" panose="020B0503020204020204" charset="-122"/>
                <a:cs typeface="+mn-cs"/>
              </a:endParaRPr>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500"/>
                                        <p:tgtEl>
                                          <p:spTgt spid="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1000"/>
                            </p:stCondLst>
                            <p:childTnLst>
                              <p:par>
                                <p:cTn id="15" presetID="20" presetClass="entr" presetSubtype="0"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edge">
                                      <p:cBhvr>
                                        <p:cTn id="17" dur="500"/>
                                        <p:tgtEl>
                                          <p:spTgt spid="24"/>
                                        </p:tgtEl>
                                      </p:cBhvr>
                                    </p:animEffect>
                                  </p:childTnLst>
                                </p:cTn>
                              </p:par>
                            </p:childTnLst>
                          </p:cTn>
                        </p:par>
                        <p:par>
                          <p:cTn id="18" fill="hold">
                            <p:stCondLst>
                              <p:cond delay="1500"/>
                            </p:stCondLst>
                            <p:childTnLst>
                              <p:par>
                                <p:cTn id="19" presetID="2" presetClass="entr" presetSubtype="4" fill="hold" nodeType="afterEffect">
                                  <p:stCondLst>
                                    <p:cond delay="0"/>
                                  </p:stCondLst>
                                  <p:childTnLst>
                                    <p:set>
                                      <p:cBhvr>
                                        <p:cTn id="20" dur="1" fill="hold">
                                          <p:stCondLst>
                                            <p:cond delay="0"/>
                                          </p:stCondLst>
                                        </p:cTn>
                                        <p:tgtEl>
                                          <p:spTgt spid="48"/>
                                        </p:tgtEl>
                                        <p:attrNameLst>
                                          <p:attrName>style.visibility</p:attrName>
                                        </p:attrNameLst>
                                      </p:cBhvr>
                                      <p:to>
                                        <p:strVal val="visible"/>
                                      </p:to>
                                    </p:set>
                                    <p:anim calcmode="lin" valueType="num">
                                      <p:cBhvr additive="base">
                                        <p:cTn id="21" dur="500" fill="hold"/>
                                        <p:tgtEl>
                                          <p:spTgt spid="48"/>
                                        </p:tgtEl>
                                        <p:attrNameLst>
                                          <p:attrName>ppt_x</p:attrName>
                                        </p:attrNameLst>
                                      </p:cBhvr>
                                      <p:tavLst>
                                        <p:tav tm="0">
                                          <p:val>
                                            <p:strVal val="#ppt_x"/>
                                          </p:val>
                                        </p:tav>
                                        <p:tav tm="100000">
                                          <p:val>
                                            <p:strVal val="#ppt_x"/>
                                          </p:val>
                                        </p:tav>
                                      </p:tavLst>
                                    </p:anim>
                                    <p:anim calcmode="lin" valueType="num">
                                      <p:cBhvr additive="base">
                                        <p:cTn id="22" dur="500" fill="hold"/>
                                        <p:tgtEl>
                                          <p:spTgt spid="48"/>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0" presetClass="entr" presetSubtype="0" fill="hold" nodeType="after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wedge">
                                      <p:cBhvr>
                                        <p:cTn id="26" dur="500"/>
                                        <p:tgtEl>
                                          <p:spTgt spid="27"/>
                                        </p:tgtEl>
                                      </p:cBhvr>
                                    </p:animEffect>
                                  </p:childTnLst>
                                </p:cTn>
                              </p:par>
                            </p:childTnLst>
                          </p:cTn>
                        </p:par>
                        <p:par>
                          <p:cTn id="27" fill="hold">
                            <p:stCondLst>
                              <p:cond delay="2500"/>
                            </p:stCondLst>
                            <p:childTnLst>
                              <p:par>
                                <p:cTn id="28" presetID="2" presetClass="entr" presetSubtype="4"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ppt_x"/>
                                          </p:val>
                                        </p:tav>
                                        <p:tav tm="100000">
                                          <p:val>
                                            <p:strVal val="#ppt_x"/>
                                          </p:val>
                                        </p:tav>
                                      </p:tavLst>
                                    </p:anim>
                                    <p:anim calcmode="lin" valueType="num">
                                      <p:cBhvr additive="base">
                                        <p:cTn id="31" dur="500" fill="hold"/>
                                        <p:tgtEl>
                                          <p:spTgt spid="5"/>
                                        </p:tgtEl>
                                        <p:attrNameLst>
                                          <p:attrName>ppt_y</p:attrName>
                                        </p:attrNameLst>
                                      </p:cBhvr>
                                      <p:tavLst>
                                        <p:tav tm="0">
                                          <p:val>
                                            <p:strVal val="1+#ppt_h/2"/>
                                          </p:val>
                                        </p:tav>
                                        <p:tav tm="100000">
                                          <p:val>
                                            <p:strVal val="#ppt_y"/>
                                          </p:val>
                                        </p:tav>
                                      </p:tavLst>
                                    </p:anim>
                                  </p:childTnLst>
                                </p:cTn>
                              </p:par>
                            </p:childTnLst>
                          </p:cTn>
                        </p:par>
                        <p:par>
                          <p:cTn id="32" fill="hold">
                            <p:stCondLst>
                              <p:cond delay="3000"/>
                            </p:stCondLst>
                            <p:childTnLst>
                              <p:par>
                                <p:cTn id="33" presetID="20" presetClass="entr" presetSubtype="0" fill="hold" nodeType="after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wedge">
                                      <p:cBhvr>
                                        <p:cTn id="35" dur="500"/>
                                        <p:tgtEl>
                                          <p:spTgt spid="30"/>
                                        </p:tgtEl>
                                      </p:cBhvr>
                                    </p:animEffect>
                                  </p:childTnLst>
                                </p:cTn>
                              </p:par>
                            </p:childTnLst>
                          </p:cTn>
                        </p:par>
                        <p:par>
                          <p:cTn id="36" fill="hold">
                            <p:stCondLst>
                              <p:cond delay="3500"/>
                            </p:stCondLst>
                            <p:childTnLst>
                              <p:par>
                                <p:cTn id="37" presetID="2" presetClass="entr" presetSubtype="4" fill="hold" nodeType="afterEffect">
                                  <p:stCondLst>
                                    <p:cond delay="0"/>
                                  </p:stCondLst>
                                  <p:childTnLst>
                                    <p:set>
                                      <p:cBhvr>
                                        <p:cTn id="38" dur="1" fill="hold">
                                          <p:stCondLst>
                                            <p:cond delay="0"/>
                                          </p:stCondLst>
                                        </p:cTn>
                                        <p:tgtEl>
                                          <p:spTgt spid="41"/>
                                        </p:tgtEl>
                                        <p:attrNameLst>
                                          <p:attrName>style.visibility</p:attrName>
                                        </p:attrNameLst>
                                      </p:cBhvr>
                                      <p:to>
                                        <p:strVal val="visible"/>
                                      </p:to>
                                    </p:set>
                                    <p:anim calcmode="lin" valueType="num">
                                      <p:cBhvr additive="base">
                                        <p:cTn id="39" dur="500" fill="hold"/>
                                        <p:tgtEl>
                                          <p:spTgt spid="41"/>
                                        </p:tgtEl>
                                        <p:attrNameLst>
                                          <p:attrName>ppt_x</p:attrName>
                                        </p:attrNameLst>
                                      </p:cBhvr>
                                      <p:tavLst>
                                        <p:tav tm="0">
                                          <p:val>
                                            <p:strVal val="#ppt_x"/>
                                          </p:val>
                                        </p:tav>
                                        <p:tav tm="100000">
                                          <p:val>
                                            <p:strVal val="#ppt_x"/>
                                          </p:val>
                                        </p:tav>
                                      </p:tavLst>
                                    </p:anim>
                                    <p:anim calcmode="lin" valueType="num">
                                      <p:cBhvr additive="base">
                                        <p:cTn id="40"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星球"/>
          <p:cNvPicPr>
            <a:picLocks noChangeAspect="1"/>
          </p:cNvPicPr>
          <p:nvPr/>
        </p:nvPicPr>
        <p:blipFill>
          <a:blip r:embed="rId3"/>
          <a:stretch>
            <a:fillRect/>
          </a:stretch>
        </p:blipFill>
        <p:spPr>
          <a:xfrm>
            <a:off x="523240" y="633095"/>
            <a:ext cx="1379855" cy="1254125"/>
          </a:xfrm>
          <a:prstGeom prst="rect">
            <a:avLst/>
          </a:prstGeom>
        </p:spPr>
      </p:pic>
      <p:pic>
        <p:nvPicPr>
          <p:cNvPr id="6" name="图片 5" descr="线条"/>
          <p:cNvPicPr>
            <a:picLocks noChangeAspect="1"/>
          </p:cNvPicPr>
          <p:nvPr/>
        </p:nvPicPr>
        <p:blipFill>
          <a:blip r:embed="rId4"/>
          <a:srcRect t="56480"/>
          <a:stretch>
            <a:fillRect/>
          </a:stretch>
        </p:blipFill>
        <p:spPr>
          <a:xfrm>
            <a:off x="-97790" y="4737735"/>
            <a:ext cx="12475845" cy="2085340"/>
          </a:xfrm>
          <a:prstGeom prst="rect">
            <a:avLst/>
          </a:prstGeom>
        </p:spPr>
      </p:pic>
      <p:sp>
        <p:nvSpPr>
          <p:cNvPr id="8" name="文本框 7"/>
          <p:cNvSpPr txBox="1"/>
          <p:nvPr/>
        </p:nvSpPr>
        <p:spPr>
          <a:xfrm>
            <a:off x="2746375" y="2351405"/>
            <a:ext cx="6699250" cy="1198880"/>
          </a:xfrm>
          <a:prstGeom prst="rect">
            <a:avLst/>
          </a:prstGeom>
          <a:noFill/>
          <a:effectLst/>
        </p:spPr>
        <p:txBody>
          <a:bodyPr wrap="square" rtlCol="0">
            <a:spAutoFit/>
          </a:bodyPr>
          <a:lstStyle/>
          <a:p>
            <a:pPr algn="ctr"/>
            <a:r>
              <a:rPr lang="en-US" sz="7200" b="1">
                <a:solidFill>
                  <a:schemeClr val="bg1"/>
                </a:solidFill>
                <a:effectLst/>
                <a:latin typeface="微软雅黑" panose="020B0503020204020204" charset="-122"/>
                <a:ea typeface="微软雅黑" panose="020B0503020204020204" charset="-122"/>
              </a:rPr>
              <a:t>THANK YOU</a:t>
            </a:r>
          </a:p>
        </p:txBody>
      </p:sp>
      <p:sp>
        <p:nvSpPr>
          <p:cNvPr id="10" name="文本框 9"/>
          <p:cNvSpPr txBox="1"/>
          <p:nvPr/>
        </p:nvSpPr>
        <p:spPr>
          <a:xfrm>
            <a:off x="3057525" y="3550285"/>
            <a:ext cx="6076950" cy="829945"/>
          </a:xfrm>
          <a:prstGeom prst="rect">
            <a:avLst/>
          </a:prstGeom>
          <a:noFill/>
        </p:spPr>
        <p:txBody>
          <a:bodyPr wrap="square" rtlCol="0">
            <a:spAutoFit/>
          </a:bodyPr>
          <a:lstStyle/>
          <a:p>
            <a:pPr algn="ctr" fontAlgn="auto">
              <a:lnSpc>
                <a:spcPct val="200000"/>
              </a:lnSpc>
            </a:pPr>
            <a:r>
              <a:rPr sz="1200">
                <a:solidFill>
                  <a:schemeClr val="bg1"/>
                </a:solidFill>
                <a:latin typeface="微软雅黑" panose="020B0503020204020204" charset="-122"/>
                <a:ea typeface="微软雅黑" panose="020B0503020204020204" charset="-122"/>
                <a:sym typeface="+mn-ea"/>
              </a:rPr>
              <a:t>Remember what should be remembered, and forget what should be forgotten.</a:t>
            </a:r>
          </a:p>
          <a:p>
            <a:pPr algn="ctr" fontAlgn="auto">
              <a:lnSpc>
                <a:spcPct val="200000"/>
              </a:lnSpc>
            </a:pPr>
            <a:r>
              <a:rPr sz="1200">
                <a:solidFill>
                  <a:schemeClr val="bg1"/>
                </a:solidFill>
                <a:latin typeface="微软雅黑" panose="020B0503020204020204" charset="-122"/>
                <a:ea typeface="微软雅黑" panose="020B0503020204020204" charset="-122"/>
                <a:sym typeface="+mn-ea"/>
              </a:rPr>
              <a:t>Remember what should be remembered, and forget what should be forgotten.</a:t>
            </a:r>
            <a:endParaRPr lang="en-US" altLang="zh-CN" sz="1600">
              <a:solidFill>
                <a:schemeClr val="bg1"/>
              </a:solidFill>
              <a:effectLst/>
              <a:latin typeface="微软雅黑" panose="020B0503020204020204" charset="-122"/>
              <a:ea typeface="微软雅黑" panose="020B0503020204020204" charset="-122"/>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8"/>
                                        </p:tgtEl>
                                        <p:attrNameLst>
                                          <p:attrName>ppt_y</p:attrName>
                                        </p:attrNameLst>
                                      </p:cBhvr>
                                      <p:tavLst>
                                        <p:tav tm="0">
                                          <p:val>
                                            <p:strVal val="#ppt_y"/>
                                          </p:val>
                                        </p:tav>
                                        <p:tav tm="100000">
                                          <p:val>
                                            <p:strVal val="#ppt_y"/>
                                          </p:val>
                                        </p:tav>
                                      </p:tavLst>
                                    </p:anim>
                                    <p:anim calcmode="lin" valueType="num">
                                      <p:cBhvr>
                                        <p:cTn id="18"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8"/>
                                        </p:tgtEl>
                                      </p:cBhvr>
                                    </p:animEffect>
                                  </p:childTnLst>
                                </p:cTn>
                              </p:par>
                            </p:childTnLst>
                          </p:cTn>
                        </p:par>
                        <p:par>
                          <p:cTn id="21" fill="hold">
                            <p:stCondLst>
                              <p:cond delay="1899"/>
                            </p:stCondLst>
                            <p:childTnLst>
                              <p:par>
                                <p:cTn id="22" presetID="22" presetClass="entr" presetSubtype="1" fill="hold" grpId="1"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up)">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0" grpId="0"/>
      <p:bldP spid="10"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6" name="组合 30"/>
          <p:cNvGrpSpPr/>
          <p:nvPr/>
        </p:nvGrpSpPr>
        <p:grpSpPr>
          <a:xfrm>
            <a:off x="5386070" y="1575753"/>
            <a:ext cx="1416050" cy="1363662"/>
            <a:chOff x="0" y="0"/>
            <a:chExt cx="312738" cy="301626"/>
          </a:xfrm>
        </p:grpSpPr>
        <p:sp>
          <p:nvSpPr>
            <p:cNvPr id="6152" name="Freeform 252"/>
            <p:cNvSpPr/>
            <p:nvPr/>
          </p:nvSpPr>
          <p:spPr>
            <a:xfrm>
              <a:off x="49213" y="68263"/>
              <a:ext cx="214313" cy="233363"/>
            </a:xfrm>
            <a:custGeom>
              <a:avLst/>
              <a:gdLst>
                <a:gd name="txL" fmla="*/ 0 w 57"/>
                <a:gd name="txT" fmla="*/ 0 h 62"/>
                <a:gd name="txR" fmla="*/ 57 w 57"/>
                <a:gd name="txB" fmla="*/ 62 h 62"/>
              </a:gdLst>
              <a:ahLst/>
              <a:cxnLst>
                <a:cxn ang="0">
                  <a:pos x="0" y="368344676"/>
                </a:cxn>
                <a:cxn ang="0">
                  <a:pos x="0" y="835857335"/>
                </a:cxn>
                <a:cxn ang="0">
                  <a:pos x="28274276" y="878359512"/>
                </a:cxn>
                <a:cxn ang="0">
                  <a:pos x="56548553" y="878359512"/>
                </a:cxn>
                <a:cxn ang="0">
                  <a:pos x="268598107" y="878359512"/>
                </a:cxn>
                <a:cxn ang="0">
                  <a:pos x="296868624" y="878359512"/>
                </a:cxn>
                <a:cxn ang="0">
                  <a:pos x="296868624" y="864192120"/>
                </a:cxn>
                <a:cxn ang="0">
                  <a:pos x="296868624" y="637517605"/>
                </a:cxn>
                <a:cxn ang="0">
                  <a:pos x="508921937" y="637517605"/>
                </a:cxn>
                <a:cxn ang="0">
                  <a:pos x="508921937" y="864192120"/>
                </a:cxn>
                <a:cxn ang="0">
                  <a:pos x="523055316" y="878359512"/>
                </a:cxn>
                <a:cxn ang="0">
                  <a:pos x="537192454" y="878359512"/>
                </a:cxn>
                <a:cxn ang="0">
                  <a:pos x="749242008" y="878359512"/>
                </a:cxn>
                <a:cxn ang="0">
                  <a:pos x="791653423" y="878359512"/>
                </a:cxn>
                <a:cxn ang="0">
                  <a:pos x="805790561" y="835857335"/>
                </a:cxn>
                <a:cxn ang="0">
                  <a:pos x="805790561" y="368344676"/>
                </a:cxn>
                <a:cxn ang="0">
                  <a:pos x="409961970" y="0"/>
                </a:cxn>
                <a:cxn ang="0">
                  <a:pos x="0" y="368344676"/>
                </a:cxn>
              </a:cxnLst>
              <a:rect l="txL" t="txT" r="txR" b="txB"/>
              <a:pathLst>
                <a:path w="57" h="62">
                  <a:moveTo>
                    <a:pt x="0" y="26"/>
                  </a:moveTo>
                  <a:cubicBezTo>
                    <a:pt x="0" y="59"/>
                    <a:pt x="0" y="59"/>
                    <a:pt x="0" y="59"/>
                  </a:cubicBezTo>
                  <a:cubicBezTo>
                    <a:pt x="0" y="61"/>
                    <a:pt x="1" y="62"/>
                    <a:pt x="2" y="62"/>
                  </a:cubicBezTo>
                  <a:cubicBezTo>
                    <a:pt x="3" y="62"/>
                    <a:pt x="3" y="62"/>
                    <a:pt x="4" y="62"/>
                  </a:cubicBezTo>
                  <a:cubicBezTo>
                    <a:pt x="19" y="62"/>
                    <a:pt x="19" y="62"/>
                    <a:pt x="19" y="62"/>
                  </a:cubicBezTo>
                  <a:cubicBezTo>
                    <a:pt x="20" y="62"/>
                    <a:pt x="20" y="62"/>
                    <a:pt x="21" y="62"/>
                  </a:cubicBezTo>
                  <a:cubicBezTo>
                    <a:pt x="21" y="62"/>
                    <a:pt x="21" y="61"/>
                    <a:pt x="21" y="61"/>
                  </a:cubicBezTo>
                  <a:cubicBezTo>
                    <a:pt x="21" y="45"/>
                    <a:pt x="21" y="45"/>
                    <a:pt x="21" y="45"/>
                  </a:cubicBezTo>
                  <a:cubicBezTo>
                    <a:pt x="36" y="45"/>
                    <a:pt x="36" y="45"/>
                    <a:pt x="36" y="45"/>
                  </a:cubicBezTo>
                  <a:cubicBezTo>
                    <a:pt x="36" y="61"/>
                    <a:pt x="36" y="61"/>
                    <a:pt x="36" y="61"/>
                  </a:cubicBezTo>
                  <a:cubicBezTo>
                    <a:pt x="36" y="61"/>
                    <a:pt x="37" y="62"/>
                    <a:pt x="37" y="62"/>
                  </a:cubicBezTo>
                  <a:cubicBezTo>
                    <a:pt x="37" y="62"/>
                    <a:pt x="38" y="62"/>
                    <a:pt x="38" y="62"/>
                  </a:cubicBezTo>
                  <a:cubicBezTo>
                    <a:pt x="53" y="62"/>
                    <a:pt x="53" y="62"/>
                    <a:pt x="53" y="62"/>
                  </a:cubicBezTo>
                  <a:cubicBezTo>
                    <a:pt x="54" y="62"/>
                    <a:pt x="55" y="62"/>
                    <a:pt x="56" y="62"/>
                  </a:cubicBezTo>
                  <a:cubicBezTo>
                    <a:pt x="56" y="62"/>
                    <a:pt x="57" y="61"/>
                    <a:pt x="57" y="59"/>
                  </a:cubicBezTo>
                  <a:cubicBezTo>
                    <a:pt x="57" y="26"/>
                    <a:pt x="57" y="26"/>
                    <a:pt x="57" y="26"/>
                  </a:cubicBezTo>
                  <a:cubicBezTo>
                    <a:pt x="29" y="0"/>
                    <a:pt x="29" y="0"/>
                    <a:pt x="29" y="0"/>
                  </a:cubicBezTo>
                  <a:lnTo>
                    <a:pt x="0" y="26"/>
                  </a:lnTo>
                  <a:close/>
                </a:path>
              </a:pathLst>
            </a:custGeom>
            <a:solidFill>
              <a:schemeClr val="bg1"/>
            </a:solidFill>
            <a:ln w="12700">
              <a:noFill/>
            </a:ln>
          </p:spPr>
          <p:txBody>
            <a:bodyPr/>
            <a:lstStyle/>
            <a:p>
              <a:endParaRPr lang="zh-CN" altLang="en-US"/>
            </a:p>
          </p:txBody>
        </p:sp>
        <p:sp>
          <p:nvSpPr>
            <p:cNvPr id="6153" name="Freeform 253"/>
            <p:cNvSpPr/>
            <p:nvPr/>
          </p:nvSpPr>
          <p:spPr>
            <a:xfrm>
              <a:off x="0" y="0"/>
              <a:ext cx="312738" cy="169863"/>
            </a:xfrm>
            <a:custGeom>
              <a:avLst/>
              <a:gdLst>
                <a:gd name="txL" fmla="*/ 0 w 83"/>
                <a:gd name="txT" fmla="*/ 0 h 45"/>
                <a:gd name="txR" fmla="*/ 83 w 83"/>
                <a:gd name="txB" fmla="*/ 45 h 45"/>
              </a:gdLst>
              <a:ahLst/>
              <a:cxnLst>
                <a:cxn ang="0">
                  <a:pos x="1149979073" y="498702669"/>
                </a:cxn>
                <a:cxn ang="0">
                  <a:pos x="965414670" y="327718573"/>
                </a:cxn>
                <a:cxn ang="0">
                  <a:pos x="965414670" y="56994699"/>
                </a:cxn>
                <a:cxn ang="0">
                  <a:pos x="937019567" y="28495462"/>
                </a:cxn>
                <a:cxn ang="0">
                  <a:pos x="866035577" y="28495462"/>
                </a:cxn>
                <a:cxn ang="0">
                  <a:pos x="837640474" y="56994699"/>
                </a:cxn>
                <a:cxn ang="0">
                  <a:pos x="837640474" y="213729176"/>
                </a:cxn>
                <a:cxn ang="0">
                  <a:pos x="638878519" y="28495462"/>
                </a:cxn>
                <a:cxn ang="0">
                  <a:pos x="539495658" y="28495462"/>
                </a:cxn>
                <a:cxn ang="0">
                  <a:pos x="28395103" y="498702669"/>
                </a:cxn>
                <a:cxn ang="0">
                  <a:pos x="28395103" y="612692066"/>
                </a:cxn>
                <a:cxn ang="0">
                  <a:pos x="85185310" y="626937910"/>
                </a:cxn>
                <a:cxn ang="0">
                  <a:pos x="141971748" y="612692066"/>
                </a:cxn>
                <a:cxn ang="0">
                  <a:pos x="596285864" y="185233714"/>
                </a:cxn>
                <a:cxn ang="0">
                  <a:pos x="1050599980" y="612692066"/>
                </a:cxn>
                <a:cxn ang="0">
                  <a:pos x="1149979073" y="612692066"/>
                </a:cxn>
                <a:cxn ang="0">
                  <a:pos x="1149979073" y="498702669"/>
                </a:cxn>
              </a:cxnLst>
              <a:rect l="txL" t="txT" r="txR" b="txB"/>
              <a:pathLst>
                <a:path w="83" h="45">
                  <a:moveTo>
                    <a:pt x="81" y="35"/>
                  </a:moveTo>
                  <a:cubicBezTo>
                    <a:pt x="68" y="23"/>
                    <a:pt x="68" y="23"/>
                    <a:pt x="68" y="23"/>
                  </a:cubicBezTo>
                  <a:cubicBezTo>
                    <a:pt x="68" y="4"/>
                    <a:pt x="68" y="4"/>
                    <a:pt x="68" y="4"/>
                  </a:cubicBezTo>
                  <a:cubicBezTo>
                    <a:pt x="68" y="3"/>
                    <a:pt x="67" y="2"/>
                    <a:pt x="66" y="2"/>
                  </a:cubicBezTo>
                  <a:cubicBezTo>
                    <a:pt x="61" y="2"/>
                    <a:pt x="61" y="2"/>
                    <a:pt x="61" y="2"/>
                  </a:cubicBezTo>
                  <a:cubicBezTo>
                    <a:pt x="60" y="2"/>
                    <a:pt x="59" y="3"/>
                    <a:pt x="59" y="4"/>
                  </a:cubicBezTo>
                  <a:cubicBezTo>
                    <a:pt x="59" y="15"/>
                    <a:pt x="59" y="15"/>
                    <a:pt x="59" y="15"/>
                  </a:cubicBezTo>
                  <a:cubicBezTo>
                    <a:pt x="45" y="2"/>
                    <a:pt x="45" y="2"/>
                    <a:pt x="45" y="2"/>
                  </a:cubicBezTo>
                  <a:cubicBezTo>
                    <a:pt x="43" y="0"/>
                    <a:pt x="40" y="0"/>
                    <a:pt x="38" y="2"/>
                  </a:cubicBezTo>
                  <a:cubicBezTo>
                    <a:pt x="2" y="35"/>
                    <a:pt x="2" y="35"/>
                    <a:pt x="2" y="35"/>
                  </a:cubicBezTo>
                  <a:cubicBezTo>
                    <a:pt x="0" y="37"/>
                    <a:pt x="0" y="40"/>
                    <a:pt x="2" y="43"/>
                  </a:cubicBezTo>
                  <a:cubicBezTo>
                    <a:pt x="3" y="44"/>
                    <a:pt x="5" y="44"/>
                    <a:pt x="6" y="44"/>
                  </a:cubicBezTo>
                  <a:cubicBezTo>
                    <a:pt x="7" y="44"/>
                    <a:pt x="9" y="44"/>
                    <a:pt x="10" y="43"/>
                  </a:cubicBezTo>
                  <a:cubicBezTo>
                    <a:pt x="42" y="13"/>
                    <a:pt x="42" y="13"/>
                    <a:pt x="42" y="13"/>
                  </a:cubicBezTo>
                  <a:cubicBezTo>
                    <a:pt x="74" y="43"/>
                    <a:pt x="74" y="43"/>
                    <a:pt x="74" y="43"/>
                  </a:cubicBezTo>
                  <a:cubicBezTo>
                    <a:pt x="76" y="45"/>
                    <a:pt x="80" y="45"/>
                    <a:pt x="81" y="43"/>
                  </a:cubicBezTo>
                  <a:cubicBezTo>
                    <a:pt x="83" y="40"/>
                    <a:pt x="83" y="37"/>
                    <a:pt x="81" y="35"/>
                  </a:cubicBezTo>
                  <a:close/>
                </a:path>
              </a:pathLst>
            </a:custGeom>
            <a:solidFill>
              <a:schemeClr val="bg1"/>
            </a:solidFill>
            <a:ln w="12700">
              <a:noFill/>
            </a:ln>
          </p:spPr>
          <p:txBody>
            <a:bodyPr/>
            <a:lstStyle/>
            <a:p>
              <a:endParaRPr lang="zh-CN" altLang="en-US"/>
            </a:p>
          </p:txBody>
        </p:sp>
      </p:grpSp>
      <p:sp>
        <p:nvSpPr>
          <p:cNvPr id="8" name="文本框 7"/>
          <p:cNvSpPr txBox="1"/>
          <p:nvPr/>
        </p:nvSpPr>
        <p:spPr>
          <a:xfrm>
            <a:off x="1817370" y="4023995"/>
            <a:ext cx="8559800" cy="521970"/>
          </a:xfrm>
          <a:prstGeom prst="rect">
            <a:avLst/>
          </a:prstGeom>
          <a:noFill/>
          <a:effectLst/>
        </p:spPr>
        <p:txBody>
          <a:bodyPr wrap="square" rtlCol="0">
            <a:spAutoFit/>
          </a:bodyPr>
          <a:lstStyle/>
          <a:p>
            <a:pPr algn="ctr"/>
            <a:r>
              <a:rPr sz="2800">
                <a:solidFill>
                  <a:schemeClr val="bg1"/>
                </a:solidFill>
                <a:effectLst/>
                <a:latin typeface="微软雅黑" panose="020B0503020204020204" charset="-122"/>
                <a:ea typeface="微软雅黑" panose="020B0503020204020204" charset="-122"/>
              </a:rPr>
              <a:t>单击此处输入标题文本</a:t>
            </a:r>
          </a:p>
        </p:txBody>
      </p:sp>
      <p:sp>
        <p:nvSpPr>
          <p:cNvPr id="9" name="文本框 8"/>
          <p:cNvSpPr txBox="1"/>
          <p:nvPr/>
        </p:nvSpPr>
        <p:spPr>
          <a:xfrm>
            <a:off x="4571365" y="3296285"/>
            <a:ext cx="3048635" cy="645160"/>
          </a:xfrm>
          <a:prstGeom prst="rect">
            <a:avLst/>
          </a:prstGeom>
          <a:noFill/>
          <a:effectLst/>
        </p:spPr>
        <p:txBody>
          <a:bodyPr wrap="square" rtlCol="0">
            <a:spAutoFit/>
          </a:bodyPr>
          <a:lstStyle/>
          <a:p>
            <a:pPr algn="ctr"/>
            <a:r>
              <a:rPr lang="en-US" sz="3600">
                <a:solidFill>
                  <a:schemeClr val="bg1"/>
                </a:solidFill>
                <a:effectLst/>
                <a:latin typeface="微软雅黑" panose="020B0503020204020204" charset="-122"/>
                <a:ea typeface="微软雅黑" panose="020B0503020204020204" charset="-122"/>
              </a:rPr>
              <a:t>PART.01</a:t>
            </a:r>
          </a:p>
        </p:txBody>
      </p:sp>
      <p:sp>
        <p:nvSpPr>
          <p:cNvPr id="10" name="文本框 9"/>
          <p:cNvSpPr txBox="1"/>
          <p:nvPr/>
        </p:nvSpPr>
        <p:spPr>
          <a:xfrm>
            <a:off x="2496820" y="4636135"/>
            <a:ext cx="7195185" cy="645160"/>
          </a:xfrm>
          <a:prstGeom prst="rect">
            <a:avLst/>
          </a:prstGeom>
          <a:noFill/>
        </p:spPr>
        <p:txBody>
          <a:bodyPr wrap="square" rtlCol="0">
            <a:spAutoFit/>
          </a:bodyPr>
          <a:lstStyle/>
          <a:p>
            <a:pPr algn="ctr" fontAlgn="auto">
              <a:lnSpc>
                <a:spcPct val="150000"/>
              </a:lnSpc>
            </a:pPr>
            <a:r>
              <a:rPr sz="1200">
                <a:solidFill>
                  <a:schemeClr val="bg1"/>
                </a:solidFill>
                <a:latin typeface="微软雅黑" panose="020B0503020204020204" charset="-122"/>
                <a:ea typeface="微软雅黑" panose="020B0503020204020204" charset="-122"/>
              </a:rPr>
              <a:t>Remember what should be remembered, and forget what should be forgotten.Remember what should be remembered, and forget what should be forgotten.</a:t>
            </a: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146"/>
                                        </p:tgtEl>
                                        <p:attrNameLst>
                                          <p:attrName>style.visibility</p:attrName>
                                        </p:attrNameLst>
                                      </p:cBhvr>
                                      <p:to>
                                        <p:strVal val="visible"/>
                                      </p:to>
                                    </p:set>
                                    <p:animEffect filter="fade">
                                      <p:cBhvr>
                                        <p:cTn id="7" dur="500"/>
                                        <p:tgtEl>
                                          <p:spTgt spid="6146"/>
                                        </p:tgtEl>
                                      </p:cBhvr>
                                    </p:animEffect>
                                  </p:childTnLst>
                                </p:cTn>
                              </p:par>
                              <p:par>
                                <p:cTn id="8" presetID="26" presetClass="emph" presetSubtype="0" fill="hold" nodeType="withEffect">
                                  <p:stCondLst>
                                    <p:cond delay="250"/>
                                  </p:stCondLst>
                                  <p:childTnLst>
                                    <p:animEffect filter="fade">
                                      <p:cBhvr>
                                        <p:cTn id="9" dur="500" tmFilter="0, 0; .2, .5; .8, .5; 1, 0"/>
                                        <p:tgtEl>
                                          <p:spTgt spid="6146"/>
                                        </p:tgtEl>
                                      </p:cBhvr>
                                    </p:animEffect>
                                    <p:animScale>
                                      <p:cBhvr>
                                        <p:cTn id="10" dur="250" autoRev="1" fill="hold"/>
                                        <p:tgtEl>
                                          <p:spTgt spid="6146"/>
                                        </p:tgtEl>
                                      </p:cBhvr>
                                      <p:by x="105000" y="105000"/>
                                    </p:animScale>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Effect transition="in" filter="fade">
                                      <p:cBhvr>
                                        <p:cTn id="16" dur="500"/>
                                        <p:tgtEl>
                                          <p:spTgt spid="9"/>
                                        </p:tgtEl>
                                      </p:cBhvr>
                                    </p:animEffect>
                                  </p:childTnLst>
                                </p:cTn>
                              </p:par>
                            </p:childTnLst>
                          </p:cTn>
                        </p:par>
                        <p:par>
                          <p:cTn id="17" fill="hold">
                            <p:stCondLst>
                              <p:cond delay="10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8"/>
                                        </p:tgtEl>
                                        <p:attrNameLst>
                                          <p:attrName>ppt_y</p:attrName>
                                        </p:attrNameLst>
                                      </p:cBhvr>
                                      <p:tavLst>
                                        <p:tav tm="0">
                                          <p:val>
                                            <p:strVal val="#ppt_y"/>
                                          </p:val>
                                        </p:tav>
                                        <p:tav tm="100000">
                                          <p:val>
                                            <p:strVal val="#ppt_y"/>
                                          </p:val>
                                        </p:tav>
                                      </p:tavLst>
                                    </p:anim>
                                    <p:anim calcmode="lin" valueType="num">
                                      <p:cBhvr>
                                        <p:cTn id="22"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8"/>
                                        </p:tgtEl>
                                      </p:cBhvr>
                                    </p:animEffect>
                                  </p:childTnLst>
                                </p:cTn>
                              </p:par>
                            </p:childTnLst>
                          </p:cTn>
                        </p:par>
                        <p:par>
                          <p:cTn id="25" fill="hold">
                            <p:stCondLst>
                              <p:cond delay="2200"/>
                            </p:stCondLst>
                            <p:childTnLst>
                              <p:par>
                                <p:cTn id="26" presetID="12" presetClass="entr" presetSubtype="4" fill="hold" grpId="1"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p:tgtEl>
                                          <p:spTgt spid="10"/>
                                        </p:tgtEl>
                                        <p:attrNameLst>
                                          <p:attrName>ppt_y</p:attrName>
                                        </p:attrNameLst>
                                      </p:cBhvr>
                                      <p:tavLst>
                                        <p:tav tm="0">
                                          <p:val>
                                            <p:strVal val="#ppt_y+#ppt_h*1.125000"/>
                                          </p:val>
                                        </p:tav>
                                        <p:tav tm="100000">
                                          <p:val>
                                            <p:strVal val="#ppt_y"/>
                                          </p:val>
                                        </p:tav>
                                      </p:tavLst>
                                    </p:anim>
                                    <p:animEffect transition="in" filter="wipe(up)">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10" grpId="0"/>
      <p:bldP spid="10"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4965" y="276860"/>
            <a:ext cx="3165475" cy="368300"/>
          </a:xfrm>
          <a:prstGeom prst="rect">
            <a:avLst/>
          </a:prstGeom>
          <a:noFill/>
        </p:spPr>
        <p:txBody>
          <a:bodyPr wrap="square" rtlCol="0">
            <a:spAutoFit/>
          </a:bodyPr>
          <a:lstStyle/>
          <a:p>
            <a:r>
              <a:rPr lang="zh-CN" altLang="en-US" b="1">
                <a:solidFill>
                  <a:schemeClr val="bg1"/>
                </a:solidFill>
                <a:latin typeface="微软雅黑" panose="020B0503020204020204" charset="-122"/>
                <a:ea typeface="微软雅黑" panose="020B0503020204020204" charset="-122"/>
                <a:sym typeface="+mn-ea"/>
              </a:rPr>
              <a:t>单击此处输入标题文本</a:t>
            </a:r>
          </a:p>
        </p:txBody>
      </p:sp>
      <p:grpSp>
        <p:nvGrpSpPr>
          <p:cNvPr id="6" name="组合 5"/>
          <p:cNvGrpSpPr/>
          <p:nvPr/>
        </p:nvGrpSpPr>
        <p:grpSpPr>
          <a:xfrm>
            <a:off x="400685" y="707390"/>
            <a:ext cx="4277360" cy="130810"/>
            <a:chOff x="631" y="1114"/>
            <a:chExt cx="6736" cy="206"/>
          </a:xfrm>
        </p:grpSpPr>
        <p:cxnSp>
          <p:nvCxnSpPr>
            <p:cNvPr id="3" name="直接连接符 2"/>
            <p:cNvCxnSpPr/>
            <p:nvPr/>
          </p:nvCxnSpPr>
          <p:spPr>
            <a:xfrm>
              <a:off x="1543" y="1114"/>
              <a:ext cx="4023"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31" y="1314"/>
              <a:ext cx="6737" cy="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a:off x="4437380" y="2007235"/>
            <a:ext cx="1226820" cy="1380490"/>
            <a:chOff x="6988" y="3161"/>
            <a:chExt cx="1932" cy="2174"/>
          </a:xfrm>
        </p:grpSpPr>
        <p:sp>
          <p:nvSpPr>
            <p:cNvPr id="5" name="六边形 4"/>
            <p:cNvSpPr/>
            <p:nvPr/>
          </p:nvSpPr>
          <p:spPr>
            <a:xfrm rot="16200000">
              <a:off x="6867" y="3282"/>
              <a:ext cx="2175" cy="193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sp>
          <p:nvSpPr>
            <p:cNvPr id="13" name="TextBox 10"/>
            <p:cNvSpPr txBox="1"/>
            <p:nvPr/>
          </p:nvSpPr>
          <p:spPr>
            <a:xfrm>
              <a:off x="7471" y="3765"/>
              <a:ext cx="1208" cy="919"/>
            </a:xfrm>
            <a:prstGeom prst="rect">
              <a:avLst/>
            </a:prstGeom>
            <a:noFill/>
          </p:spPr>
          <p:txBody>
            <a:bodyPr>
              <a:spAutoFit/>
            </a:bodyPr>
            <a:lstStyle/>
            <a:p>
              <a:pPr eaLnBrk="1" fontAlgn="auto" hangingPunct="1">
                <a:spcBef>
                  <a:spcPts val="0"/>
                </a:spcBef>
                <a:spcAft>
                  <a:spcPts val="0"/>
                </a:spcAft>
                <a:defRPr/>
              </a:pPr>
              <a:r>
                <a:rPr lang="en-US" altLang="zh-CN" sz="3200" b="1" dirty="0">
                  <a:solidFill>
                    <a:schemeClr val="bg1"/>
                  </a:solidFill>
                  <a:latin typeface="+mn-lt"/>
                  <a:ea typeface="+mn-ea"/>
                </a:rPr>
                <a:t>01</a:t>
              </a:r>
              <a:endParaRPr lang="zh-CN" altLang="en-US" sz="3200" b="1" dirty="0">
                <a:solidFill>
                  <a:schemeClr val="bg1"/>
                </a:solidFill>
                <a:latin typeface="+mn-lt"/>
                <a:ea typeface="+mn-ea"/>
              </a:endParaRPr>
            </a:p>
          </p:txBody>
        </p:sp>
      </p:grpSp>
      <p:grpSp>
        <p:nvGrpSpPr>
          <p:cNvPr id="21" name="组合 20"/>
          <p:cNvGrpSpPr/>
          <p:nvPr/>
        </p:nvGrpSpPr>
        <p:grpSpPr>
          <a:xfrm>
            <a:off x="6508750" y="3234690"/>
            <a:ext cx="1226820" cy="1380490"/>
            <a:chOff x="10250" y="5094"/>
            <a:chExt cx="1932" cy="2174"/>
          </a:xfrm>
        </p:grpSpPr>
        <p:sp>
          <p:nvSpPr>
            <p:cNvPr id="9" name="六边形 8"/>
            <p:cNvSpPr/>
            <p:nvPr/>
          </p:nvSpPr>
          <p:spPr>
            <a:xfrm rot="16200000">
              <a:off x="10129" y="5215"/>
              <a:ext cx="2175" cy="193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TextBox 11"/>
            <p:cNvSpPr txBox="1"/>
            <p:nvPr/>
          </p:nvSpPr>
          <p:spPr>
            <a:xfrm>
              <a:off x="10733" y="5699"/>
              <a:ext cx="1208" cy="919"/>
            </a:xfrm>
            <a:prstGeom prst="rect">
              <a:avLst/>
            </a:prstGeom>
            <a:noFill/>
          </p:spPr>
          <p:txBody>
            <a:bodyPr>
              <a:spAutoFit/>
            </a:bodyPr>
            <a:lstStyle/>
            <a:p>
              <a:pPr eaLnBrk="1" fontAlgn="auto" hangingPunct="1">
                <a:spcBef>
                  <a:spcPts val="0"/>
                </a:spcBef>
                <a:spcAft>
                  <a:spcPts val="0"/>
                </a:spcAft>
                <a:defRPr/>
              </a:pPr>
              <a:r>
                <a:rPr lang="en-US" altLang="zh-CN" sz="3200" b="1" dirty="0">
                  <a:solidFill>
                    <a:schemeClr val="bg1"/>
                  </a:solidFill>
                  <a:latin typeface="+mn-lt"/>
                  <a:ea typeface="+mn-ea"/>
                </a:rPr>
                <a:t>02</a:t>
              </a:r>
              <a:endParaRPr lang="zh-CN" altLang="en-US" sz="3200" b="1" dirty="0">
                <a:solidFill>
                  <a:schemeClr val="bg1"/>
                </a:solidFill>
                <a:latin typeface="+mn-lt"/>
                <a:ea typeface="+mn-ea"/>
              </a:endParaRPr>
            </a:p>
          </p:txBody>
        </p:sp>
      </p:grpSp>
      <p:grpSp>
        <p:nvGrpSpPr>
          <p:cNvPr id="22" name="组合 21"/>
          <p:cNvGrpSpPr/>
          <p:nvPr/>
        </p:nvGrpSpPr>
        <p:grpSpPr>
          <a:xfrm>
            <a:off x="4437380" y="4462780"/>
            <a:ext cx="1226820" cy="1380490"/>
            <a:chOff x="6988" y="7028"/>
            <a:chExt cx="1932" cy="2174"/>
          </a:xfrm>
        </p:grpSpPr>
        <p:sp>
          <p:nvSpPr>
            <p:cNvPr id="11" name="六边形 10"/>
            <p:cNvSpPr/>
            <p:nvPr/>
          </p:nvSpPr>
          <p:spPr>
            <a:xfrm rot="16200000">
              <a:off x="6867" y="7149"/>
              <a:ext cx="2175" cy="193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TextBox 12"/>
            <p:cNvSpPr txBox="1"/>
            <p:nvPr/>
          </p:nvSpPr>
          <p:spPr>
            <a:xfrm>
              <a:off x="7471" y="7632"/>
              <a:ext cx="1208" cy="919"/>
            </a:xfrm>
            <a:prstGeom prst="rect">
              <a:avLst/>
            </a:prstGeom>
            <a:noFill/>
          </p:spPr>
          <p:txBody>
            <a:bodyPr>
              <a:spAutoFit/>
            </a:bodyPr>
            <a:lstStyle/>
            <a:p>
              <a:pPr eaLnBrk="1" fontAlgn="auto" hangingPunct="1">
                <a:spcBef>
                  <a:spcPts val="0"/>
                </a:spcBef>
                <a:spcAft>
                  <a:spcPts val="0"/>
                </a:spcAft>
                <a:defRPr/>
              </a:pPr>
              <a:r>
                <a:rPr lang="en-US" altLang="zh-CN" sz="3200" b="1" dirty="0">
                  <a:solidFill>
                    <a:schemeClr val="bg1"/>
                  </a:solidFill>
                  <a:latin typeface="+mn-lt"/>
                  <a:ea typeface="+mn-ea"/>
                </a:rPr>
                <a:t>03</a:t>
              </a:r>
              <a:endParaRPr lang="zh-CN" altLang="en-US" sz="3200" b="1" dirty="0">
                <a:solidFill>
                  <a:schemeClr val="bg1"/>
                </a:solidFill>
                <a:latin typeface="+mn-lt"/>
                <a:ea typeface="+mn-ea"/>
              </a:endParaRPr>
            </a:p>
          </p:txBody>
        </p:sp>
      </p:grpSp>
      <p:grpSp>
        <p:nvGrpSpPr>
          <p:cNvPr id="20" name="组合 19"/>
          <p:cNvGrpSpPr/>
          <p:nvPr/>
        </p:nvGrpSpPr>
        <p:grpSpPr>
          <a:xfrm>
            <a:off x="5127625" y="3234690"/>
            <a:ext cx="1226820" cy="1380490"/>
            <a:chOff x="8075" y="5094"/>
            <a:chExt cx="1932" cy="2174"/>
          </a:xfrm>
        </p:grpSpPr>
        <p:sp>
          <p:nvSpPr>
            <p:cNvPr id="10" name="六边形 9"/>
            <p:cNvSpPr/>
            <p:nvPr/>
          </p:nvSpPr>
          <p:spPr>
            <a:xfrm rot="16200000">
              <a:off x="7954" y="5215"/>
              <a:ext cx="2175" cy="1933"/>
            </a:xfrm>
            <a:prstGeom prst="hexagon">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26636" name="图片 16" descr="1233.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17" y="5578"/>
              <a:ext cx="1329" cy="1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3" name="组合 22"/>
          <p:cNvGrpSpPr/>
          <p:nvPr/>
        </p:nvGrpSpPr>
        <p:grpSpPr>
          <a:xfrm>
            <a:off x="5741670" y="2007235"/>
            <a:ext cx="1380490" cy="1380490"/>
            <a:chOff x="9042" y="3161"/>
            <a:chExt cx="2174" cy="2174"/>
          </a:xfrm>
        </p:grpSpPr>
        <p:sp>
          <p:nvSpPr>
            <p:cNvPr id="7" name="六边形 6"/>
            <p:cNvSpPr/>
            <p:nvPr/>
          </p:nvSpPr>
          <p:spPr>
            <a:xfrm rot="16200000">
              <a:off x="9042" y="3282"/>
              <a:ext cx="2175" cy="1933"/>
            </a:xfrm>
            <a:prstGeom prst="hexagon">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26637" name="图片 17" descr="9554.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042" y="3161"/>
              <a:ext cx="2175" cy="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4" name="组合 23"/>
          <p:cNvGrpSpPr/>
          <p:nvPr/>
        </p:nvGrpSpPr>
        <p:grpSpPr>
          <a:xfrm>
            <a:off x="5434330" y="4156075"/>
            <a:ext cx="1936750" cy="1935480"/>
            <a:chOff x="8558" y="6545"/>
            <a:chExt cx="3050" cy="3048"/>
          </a:xfrm>
        </p:grpSpPr>
        <p:sp>
          <p:nvSpPr>
            <p:cNvPr id="12" name="六边形 11"/>
            <p:cNvSpPr/>
            <p:nvPr/>
          </p:nvSpPr>
          <p:spPr>
            <a:xfrm rot="16200000">
              <a:off x="9042" y="7149"/>
              <a:ext cx="2175" cy="1933"/>
            </a:xfrm>
            <a:prstGeom prst="hexagon">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26638" name="图片 18" descr="9999.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558" y="6545"/>
              <a:ext cx="3051" cy="3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6" name="TextBox 9"/>
          <p:cNvSpPr txBox="1"/>
          <p:nvPr/>
        </p:nvSpPr>
        <p:spPr>
          <a:xfrm>
            <a:off x="784860" y="2252345"/>
            <a:ext cx="3652520" cy="891540"/>
          </a:xfrm>
          <a:prstGeom prst="rect">
            <a:avLst/>
          </a:prstGeom>
          <a:noFill/>
        </p:spPr>
        <p:txBody>
          <a:bodyPr wrap="square">
            <a:spAutoFit/>
          </a:bodyPr>
          <a:lstStyle/>
          <a:p>
            <a:pPr marL="0" lvl="0" algn="r" defTabSz="914400" rtl="0" eaLnBrk="1" latinLnBrk="0" hangingPunct="1">
              <a:lnSpc>
                <a:spcPct val="100000"/>
              </a:lnSpc>
            </a:pPr>
            <a:r>
              <a:rPr lang="zh-CN" altLang="en-US" sz="1600" b="1" dirty="0" smtClean="0">
                <a:solidFill>
                  <a:schemeClr val="bg1"/>
                </a:solidFill>
                <a:latin typeface="微软雅黑" panose="020B0503020204020204" charset="-122"/>
                <a:ea typeface="微软雅黑" panose="020B0503020204020204" charset="-122"/>
                <a:sym typeface="+mn-ea"/>
              </a:rPr>
              <a:t>单击此处输入标题</a:t>
            </a:r>
            <a:endParaRPr lang="zh-CN" altLang="en-US" sz="1600" dirty="0">
              <a:solidFill>
                <a:srgbClr val="4F5261"/>
              </a:solidFill>
              <a:latin typeface="Calibri" panose="020F0502020204030204" charset="0"/>
              <a:ea typeface="MComic PRC Medium"/>
            </a:endParaRPr>
          </a:p>
          <a:p>
            <a:pPr marL="0" marR="0" lvl="0" indent="0" algn="r" defTabSz="685800" rtl="0" eaLnBrk="1" fontAlgn="auto" latinLnBrk="0" hangingPunct="1">
              <a:lnSpc>
                <a:spcPct val="150000"/>
              </a:lnSpc>
              <a:spcBef>
                <a:spcPts val="0"/>
              </a:spcBef>
              <a:spcAft>
                <a:spcPts val="0"/>
              </a:spcAft>
              <a:buClrTx/>
              <a:buSzTx/>
              <a:buFontTx/>
              <a:buNone/>
              <a:defRPr/>
            </a:pPr>
            <a:r>
              <a:rPr lang="zh-CN" altLang="en-US" sz="1200" dirty="0">
                <a:solidFill>
                  <a:schemeClr val="bg1"/>
                </a:solidFill>
                <a:latin typeface="微软雅黑" panose="020B0503020204020204" charset="-122"/>
                <a:ea typeface="微软雅黑" panose="020B0503020204020204" charset="-122"/>
                <a:sym typeface="+mn-ea"/>
              </a:rPr>
              <a:t>If they throw stones at you, don’t throw back, use them to build your own foundation instead.</a:t>
            </a:r>
            <a:endParaRPr kumimoji="0" lang="zh-CN" altLang="en-US" sz="1200" b="0"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cs"/>
            </a:endParaRPr>
          </a:p>
        </p:txBody>
      </p:sp>
      <p:sp>
        <p:nvSpPr>
          <p:cNvPr id="17" name="TextBox 9"/>
          <p:cNvSpPr txBox="1"/>
          <p:nvPr/>
        </p:nvSpPr>
        <p:spPr>
          <a:xfrm>
            <a:off x="7736205" y="3464560"/>
            <a:ext cx="3652520" cy="891540"/>
          </a:xfrm>
          <a:prstGeom prst="rect">
            <a:avLst/>
          </a:prstGeom>
          <a:noFill/>
        </p:spPr>
        <p:txBody>
          <a:bodyPr wrap="square">
            <a:spAutoFit/>
          </a:bodyPr>
          <a:lstStyle/>
          <a:p>
            <a:pPr marL="0" lvl="0" algn="l" defTabSz="914400" rtl="0" eaLnBrk="1" latinLnBrk="0" hangingPunct="1">
              <a:lnSpc>
                <a:spcPct val="100000"/>
              </a:lnSpc>
            </a:pPr>
            <a:r>
              <a:rPr lang="zh-CN" altLang="en-US" sz="1600" b="1" dirty="0" smtClean="0">
                <a:solidFill>
                  <a:schemeClr val="bg1"/>
                </a:solidFill>
                <a:latin typeface="微软雅黑" panose="020B0503020204020204" charset="-122"/>
                <a:ea typeface="微软雅黑" panose="020B0503020204020204" charset="-122"/>
                <a:sym typeface="+mn-ea"/>
              </a:rPr>
              <a:t>单击此处输入标题</a:t>
            </a:r>
            <a:endParaRPr lang="zh-CN" altLang="en-US" sz="1600" dirty="0">
              <a:solidFill>
                <a:srgbClr val="4F5261"/>
              </a:solidFill>
              <a:latin typeface="Calibri" panose="020F0502020204030204" charset="0"/>
              <a:ea typeface="MComic PRC Medium"/>
            </a:endParaRPr>
          </a:p>
          <a:p>
            <a:pPr marL="0" marR="0" lvl="0" indent="0" algn="l" defTabSz="685800" rtl="0" eaLnBrk="1" fontAlgn="auto" latinLnBrk="0" hangingPunct="1">
              <a:lnSpc>
                <a:spcPct val="150000"/>
              </a:lnSpc>
              <a:spcBef>
                <a:spcPts val="0"/>
              </a:spcBef>
              <a:spcAft>
                <a:spcPts val="0"/>
              </a:spcAft>
              <a:buClrTx/>
              <a:buSzTx/>
              <a:buFontTx/>
              <a:buNone/>
              <a:defRPr/>
            </a:pPr>
            <a:r>
              <a:rPr lang="zh-CN" altLang="en-US" sz="1200" dirty="0">
                <a:solidFill>
                  <a:schemeClr val="bg1"/>
                </a:solidFill>
                <a:latin typeface="微软雅黑" panose="020B0503020204020204" charset="-122"/>
                <a:ea typeface="微软雅黑" panose="020B0503020204020204" charset="-122"/>
                <a:sym typeface="+mn-ea"/>
              </a:rPr>
              <a:t>If they throw stones at you, don’t throw back, use them to build your own foundation instead.</a:t>
            </a:r>
            <a:endParaRPr kumimoji="0" lang="zh-CN" altLang="en-US" sz="1200" b="0"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cs"/>
            </a:endParaRPr>
          </a:p>
        </p:txBody>
      </p:sp>
      <p:sp>
        <p:nvSpPr>
          <p:cNvPr id="18" name="TextBox 9"/>
          <p:cNvSpPr txBox="1"/>
          <p:nvPr/>
        </p:nvSpPr>
        <p:spPr>
          <a:xfrm>
            <a:off x="784860" y="4678045"/>
            <a:ext cx="3652520" cy="891540"/>
          </a:xfrm>
          <a:prstGeom prst="rect">
            <a:avLst/>
          </a:prstGeom>
          <a:noFill/>
        </p:spPr>
        <p:txBody>
          <a:bodyPr wrap="square">
            <a:spAutoFit/>
          </a:bodyPr>
          <a:lstStyle/>
          <a:p>
            <a:pPr marL="0" lvl="0" algn="r" defTabSz="914400" rtl="0" eaLnBrk="1" latinLnBrk="0" hangingPunct="1">
              <a:lnSpc>
                <a:spcPct val="100000"/>
              </a:lnSpc>
            </a:pPr>
            <a:r>
              <a:rPr lang="zh-CN" altLang="en-US" sz="1600" b="1" dirty="0" smtClean="0">
                <a:solidFill>
                  <a:schemeClr val="bg1"/>
                </a:solidFill>
                <a:latin typeface="微软雅黑" panose="020B0503020204020204" charset="-122"/>
                <a:ea typeface="微软雅黑" panose="020B0503020204020204" charset="-122"/>
                <a:sym typeface="+mn-ea"/>
              </a:rPr>
              <a:t>单击此处输入标题</a:t>
            </a:r>
            <a:endParaRPr lang="zh-CN" altLang="en-US" sz="1600" dirty="0">
              <a:solidFill>
                <a:srgbClr val="4F5261"/>
              </a:solidFill>
              <a:latin typeface="Calibri" panose="020F0502020204030204" charset="0"/>
              <a:ea typeface="MComic PRC Medium"/>
            </a:endParaRPr>
          </a:p>
          <a:p>
            <a:pPr marL="0" marR="0" lvl="0" indent="0" algn="r" defTabSz="685800" rtl="0" eaLnBrk="1" fontAlgn="auto" latinLnBrk="0" hangingPunct="1">
              <a:lnSpc>
                <a:spcPct val="150000"/>
              </a:lnSpc>
              <a:spcBef>
                <a:spcPts val="0"/>
              </a:spcBef>
              <a:spcAft>
                <a:spcPts val="0"/>
              </a:spcAft>
              <a:buClrTx/>
              <a:buSzTx/>
              <a:buFontTx/>
              <a:buNone/>
              <a:defRPr/>
            </a:pPr>
            <a:r>
              <a:rPr lang="zh-CN" altLang="en-US" sz="1200" dirty="0">
                <a:solidFill>
                  <a:schemeClr val="bg1"/>
                </a:solidFill>
                <a:latin typeface="微软雅黑" panose="020B0503020204020204" charset="-122"/>
                <a:ea typeface="微软雅黑" panose="020B0503020204020204" charset="-122"/>
                <a:sym typeface="+mn-ea"/>
              </a:rPr>
              <a:t>If they throw stones at you, don’t throw back, use them to build your own foundation instead.</a:t>
            </a:r>
            <a:endParaRPr kumimoji="0" lang="zh-CN" altLang="en-US" sz="1200" b="0"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cs"/>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500"/>
                                        <p:tgtEl>
                                          <p:spTgt spid="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fltVal val="0"/>
                                          </p:val>
                                        </p:tav>
                                        <p:tav tm="100000">
                                          <p:val>
                                            <p:strVal val="#ppt_w"/>
                                          </p:val>
                                        </p:tav>
                                      </p:tavLst>
                                    </p:anim>
                                    <p:anim calcmode="lin" valueType="num">
                                      <p:cBhvr>
                                        <p:cTn id="18" dur="500" fill="hold"/>
                                        <p:tgtEl>
                                          <p:spTgt spid="19"/>
                                        </p:tgtEl>
                                        <p:attrNameLst>
                                          <p:attrName>ppt_h</p:attrName>
                                        </p:attrNameLst>
                                      </p:cBhvr>
                                      <p:tavLst>
                                        <p:tav tm="0">
                                          <p:val>
                                            <p:fltVal val="0"/>
                                          </p:val>
                                        </p:tav>
                                        <p:tav tm="100000">
                                          <p:val>
                                            <p:strVal val="#ppt_h"/>
                                          </p:val>
                                        </p:tav>
                                      </p:tavLst>
                                    </p:anim>
                                    <p:animEffect transition="in" filter="fade">
                                      <p:cBhvr>
                                        <p:cTn id="19" dur="500"/>
                                        <p:tgtEl>
                                          <p:spTgt spid="19"/>
                                        </p:tgtEl>
                                      </p:cBhvr>
                                    </p:animEffect>
                                  </p:childTnLst>
                                </p:cTn>
                              </p:par>
                            </p:childTnLst>
                          </p:cTn>
                        </p:par>
                        <p:par>
                          <p:cTn id="20" fill="hold">
                            <p:stCondLst>
                              <p:cond delay="1500"/>
                            </p:stCondLst>
                            <p:childTnLst>
                              <p:par>
                                <p:cTn id="21" presetID="22" presetClass="entr" presetSubtype="2"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right)">
                                      <p:cBhvr>
                                        <p:cTn id="23" dur="500"/>
                                        <p:tgtEl>
                                          <p:spTgt spid="16"/>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p:cTn id="33" dur="500" fill="hold"/>
                                        <p:tgtEl>
                                          <p:spTgt spid="20"/>
                                        </p:tgtEl>
                                        <p:attrNameLst>
                                          <p:attrName>ppt_w</p:attrName>
                                        </p:attrNameLst>
                                      </p:cBhvr>
                                      <p:tavLst>
                                        <p:tav tm="0">
                                          <p:val>
                                            <p:fltVal val="0"/>
                                          </p:val>
                                        </p:tav>
                                        <p:tav tm="100000">
                                          <p:val>
                                            <p:strVal val="#ppt_w"/>
                                          </p:val>
                                        </p:tav>
                                      </p:tavLst>
                                    </p:anim>
                                    <p:anim calcmode="lin" valueType="num">
                                      <p:cBhvr>
                                        <p:cTn id="34" dur="500" fill="hold"/>
                                        <p:tgtEl>
                                          <p:spTgt spid="20"/>
                                        </p:tgtEl>
                                        <p:attrNameLst>
                                          <p:attrName>ppt_h</p:attrName>
                                        </p:attrNameLst>
                                      </p:cBhvr>
                                      <p:tavLst>
                                        <p:tav tm="0">
                                          <p:val>
                                            <p:fltVal val="0"/>
                                          </p:val>
                                        </p:tav>
                                        <p:tav tm="100000">
                                          <p:val>
                                            <p:strVal val="#ppt_h"/>
                                          </p:val>
                                        </p:tav>
                                      </p:tavLst>
                                    </p:anim>
                                    <p:animEffect transition="in" filter="fade">
                                      <p:cBhvr>
                                        <p:cTn id="35" dur="500"/>
                                        <p:tgtEl>
                                          <p:spTgt spid="20"/>
                                        </p:tgtEl>
                                      </p:cBhvr>
                                    </p:animEffect>
                                  </p:childTnLst>
                                </p:cTn>
                              </p:par>
                            </p:childTnLst>
                          </p:cTn>
                        </p:par>
                        <p:par>
                          <p:cTn id="36" fill="hold">
                            <p:stCondLst>
                              <p:cond delay="3000"/>
                            </p:stCondLst>
                            <p:childTnLst>
                              <p:par>
                                <p:cTn id="37" presetID="53" presetClass="entr" presetSubtype="16" fill="hold" nodeType="after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p:cTn id="39" dur="500" fill="hold"/>
                                        <p:tgtEl>
                                          <p:spTgt spid="21"/>
                                        </p:tgtEl>
                                        <p:attrNameLst>
                                          <p:attrName>ppt_w</p:attrName>
                                        </p:attrNameLst>
                                      </p:cBhvr>
                                      <p:tavLst>
                                        <p:tav tm="0">
                                          <p:val>
                                            <p:fltVal val="0"/>
                                          </p:val>
                                        </p:tav>
                                        <p:tav tm="100000">
                                          <p:val>
                                            <p:strVal val="#ppt_w"/>
                                          </p:val>
                                        </p:tav>
                                      </p:tavLst>
                                    </p:anim>
                                    <p:anim calcmode="lin" valueType="num">
                                      <p:cBhvr>
                                        <p:cTn id="40" dur="500" fill="hold"/>
                                        <p:tgtEl>
                                          <p:spTgt spid="21"/>
                                        </p:tgtEl>
                                        <p:attrNameLst>
                                          <p:attrName>ppt_h</p:attrName>
                                        </p:attrNameLst>
                                      </p:cBhvr>
                                      <p:tavLst>
                                        <p:tav tm="0">
                                          <p:val>
                                            <p:fltVal val="0"/>
                                          </p:val>
                                        </p:tav>
                                        <p:tav tm="100000">
                                          <p:val>
                                            <p:strVal val="#ppt_h"/>
                                          </p:val>
                                        </p:tav>
                                      </p:tavLst>
                                    </p:anim>
                                    <p:animEffect transition="in" filter="fade">
                                      <p:cBhvr>
                                        <p:cTn id="41" dur="500"/>
                                        <p:tgtEl>
                                          <p:spTgt spid="21"/>
                                        </p:tgtEl>
                                      </p:cBhvr>
                                    </p:animEffect>
                                  </p:childTnLst>
                                </p:cTn>
                              </p:par>
                            </p:childTnLst>
                          </p:cTn>
                        </p:par>
                        <p:par>
                          <p:cTn id="42" fill="hold">
                            <p:stCondLst>
                              <p:cond delay="3500"/>
                            </p:stCondLst>
                            <p:childTnLst>
                              <p:par>
                                <p:cTn id="43" presetID="22" presetClass="entr" presetSubtype="8" fill="hold" grpId="0"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left)">
                                      <p:cBhvr>
                                        <p:cTn id="45" dur="500"/>
                                        <p:tgtEl>
                                          <p:spTgt spid="17"/>
                                        </p:tgtEl>
                                      </p:cBhvr>
                                    </p:animEffect>
                                  </p:childTnLst>
                                </p:cTn>
                              </p:par>
                            </p:childTnLst>
                          </p:cTn>
                        </p:par>
                        <p:par>
                          <p:cTn id="46" fill="hold">
                            <p:stCondLst>
                              <p:cond delay="4000"/>
                            </p:stCondLst>
                            <p:childTnLst>
                              <p:par>
                                <p:cTn id="47" presetID="53" presetClass="entr" presetSubtype="16" fill="hold" nodeType="after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p:cTn id="49" dur="500" fill="hold"/>
                                        <p:tgtEl>
                                          <p:spTgt spid="22"/>
                                        </p:tgtEl>
                                        <p:attrNameLst>
                                          <p:attrName>ppt_w</p:attrName>
                                        </p:attrNameLst>
                                      </p:cBhvr>
                                      <p:tavLst>
                                        <p:tav tm="0">
                                          <p:val>
                                            <p:fltVal val="0"/>
                                          </p:val>
                                        </p:tav>
                                        <p:tav tm="100000">
                                          <p:val>
                                            <p:strVal val="#ppt_w"/>
                                          </p:val>
                                        </p:tav>
                                      </p:tavLst>
                                    </p:anim>
                                    <p:anim calcmode="lin" valueType="num">
                                      <p:cBhvr>
                                        <p:cTn id="50" dur="500" fill="hold"/>
                                        <p:tgtEl>
                                          <p:spTgt spid="22"/>
                                        </p:tgtEl>
                                        <p:attrNameLst>
                                          <p:attrName>ppt_h</p:attrName>
                                        </p:attrNameLst>
                                      </p:cBhvr>
                                      <p:tavLst>
                                        <p:tav tm="0">
                                          <p:val>
                                            <p:fltVal val="0"/>
                                          </p:val>
                                        </p:tav>
                                        <p:tav tm="100000">
                                          <p:val>
                                            <p:strVal val="#ppt_h"/>
                                          </p:val>
                                        </p:tav>
                                      </p:tavLst>
                                    </p:anim>
                                    <p:animEffect transition="in" filter="fade">
                                      <p:cBhvr>
                                        <p:cTn id="51" dur="500"/>
                                        <p:tgtEl>
                                          <p:spTgt spid="22"/>
                                        </p:tgtEl>
                                      </p:cBhvr>
                                    </p:animEffect>
                                  </p:childTnLst>
                                </p:cTn>
                              </p:par>
                            </p:childTnLst>
                          </p:cTn>
                        </p:par>
                        <p:par>
                          <p:cTn id="52" fill="hold">
                            <p:stCondLst>
                              <p:cond delay="4500"/>
                            </p:stCondLst>
                            <p:childTnLst>
                              <p:par>
                                <p:cTn id="53" presetID="22" presetClass="entr" presetSubtype="2"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right)">
                                      <p:cBhvr>
                                        <p:cTn id="55" dur="500"/>
                                        <p:tgtEl>
                                          <p:spTgt spid="18"/>
                                        </p:tgtEl>
                                      </p:cBhvr>
                                    </p:animEffect>
                                  </p:childTnLst>
                                </p:cTn>
                              </p:par>
                            </p:childTnLst>
                          </p:cTn>
                        </p:par>
                        <p:par>
                          <p:cTn id="56" fill="hold">
                            <p:stCondLst>
                              <p:cond delay="5000"/>
                            </p:stCondLst>
                            <p:childTnLst>
                              <p:par>
                                <p:cTn id="57" presetID="53" presetClass="entr" presetSubtype="16" fill="hold" nodeType="afterEffect">
                                  <p:stCondLst>
                                    <p:cond delay="0"/>
                                  </p:stCondLst>
                                  <p:childTnLst>
                                    <p:set>
                                      <p:cBhvr>
                                        <p:cTn id="58" dur="1" fill="hold">
                                          <p:stCondLst>
                                            <p:cond delay="0"/>
                                          </p:stCondLst>
                                        </p:cTn>
                                        <p:tgtEl>
                                          <p:spTgt spid="24"/>
                                        </p:tgtEl>
                                        <p:attrNameLst>
                                          <p:attrName>style.visibility</p:attrName>
                                        </p:attrNameLst>
                                      </p:cBhvr>
                                      <p:to>
                                        <p:strVal val="visible"/>
                                      </p:to>
                                    </p:set>
                                    <p:anim calcmode="lin" valueType="num">
                                      <p:cBhvr>
                                        <p:cTn id="59" dur="500" fill="hold"/>
                                        <p:tgtEl>
                                          <p:spTgt spid="24"/>
                                        </p:tgtEl>
                                        <p:attrNameLst>
                                          <p:attrName>ppt_w</p:attrName>
                                        </p:attrNameLst>
                                      </p:cBhvr>
                                      <p:tavLst>
                                        <p:tav tm="0">
                                          <p:val>
                                            <p:fltVal val="0"/>
                                          </p:val>
                                        </p:tav>
                                        <p:tav tm="100000">
                                          <p:val>
                                            <p:strVal val="#ppt_w"/>
                                          </p:val>
                                        </p:tav>
                                      </p:tavLst>
                                    </p:anim>
                                    <p:anim calcmode="lin" valueType="num">
                                      <p:cBhvr>
                                        <p:cTn id="60" dur="500" fill="hold"/>
                                        <p:tgtEl>
                                          <p:spTgt spid="24"/>
                                        </p:tgtEl>
                                        <p:attrNameLst>
                                          <p:attrName>ppt_h</p:attrName>
                                        </p:attrNameLst>
                                      </p:cBhvr>
                                      <p:tavLst>
                                        <p:tav tm="0">
                                          <p:val>
                                            <p:fltVal val="0"/>
                                          </p:val>
                                        </p:tav>
                                        <p:tav tm="100000">
                                          <p:val>
                                            <p:strVal val="#ppt_h"/>
                                          </p:val>
                                        </p:tav>
                                      </p:tavLst>
                                    </p:anim>
                                    <p:animEffect transition="in" filter="fade">
                                      <p:cBhvr>
                                        <p:cTn id="6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p:bldP spid="17" grpId="0"/>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4965" y="276860"/>
            <a:ext cx="3165475" cy="368300"/>
          </a:xfrm>
          <a:prstGeom prst="rect">
            <a:avLst/>
          </a:prstGeom>
          <a:noFill/>
        </p:spPr>
        <p:txBody>
          <a:bodyPr wrap="square" rtlCol="0">
            <a:spAutoFit/>
          </a:bodyPr>
          <a:lstStyle/>
          <a:p>
            <a:r>
              <a:rPr lang="zh-CN" altLang="en-US" b="1">
                <a:solidFill>
                  <a:schemeClr val="bg1"/>
                </a:solidFill>
                <a:latin typeface="微软雅黑" panose="020B0503020204020204" charset="-122"/>
                <a:ea typeface="微软雅黑" panose="020B0503020204020204" charset="-122"/>
                <a:sym typeface="+mn-ea"/>
              </a:rPr>
              <a:t>单击此处输入标题文本</a:t>
            </a:r>
          </a:p>
        </p:txBody>
      </p:sp>
      <p:grpSp>
        <p:nvGrpSpPr>
          <p:cNvPr id="6" name="组合 5"/>
          <p:cNvGrpSpPr/>
          <p:nvPr/>
        </p:nvGrpSpPr>
        <p:grpSpPr>
          <a:xfrm>
            <a:off x="400685" y="707390"/>
            <a:ext cx="4277360" cy="130810"/>
            <a:chOff x="631" y="1114"/>
            <a:chExt cx="6736" cy="206"/>
          </a:xfrm>
        </p:grpSpPr>
        <p:cxnSp>
          <p:nvCxnSpPr>
            <p:cNvPr id="3" name="直接连接符 2"/>
            <p:cNvCxnSpPr/>
            <p:nvPr/>
          </p:nvCxnSpPr>
          <p:spPr>
            <a:xfrm>
              <a:off x="1543" y="1114"/>
              <a:ext cx="4023"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31" y="1314"/>
              <a:ext cx="6737" cy="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5" name="五边形 3"/>
          <p:cNvSpPr/>
          <p:nvPr/>
        </p:nvSpPr>
        <p:spPr>
          <a:xfrm>
            <a:off x="-63500" y="3176905"/>
            <a:ext cx="7102475" cy="1166813"/>
          </a:xfrm>
          <a:prstGeom prst="homePlate">
            <a:avLst>
              <a:gd name="adj" fmla="val 47935"/>
            </a:avLst>
          </a:prstGeom>
          <a:noFill/>
          <a:ln w="12700" cap="flat" cmpd="sng">
            <a:solidFill>
              <a:schemeClr val="bg1">
                <a:alpha val="60000"/>
              </a:schemeClr>
            </a:solidFill>
            <a:prstDash val="solid"/>
            <a:bevel/>
            <a:headEnd type="none" w="med" len="med"/>
            <a:tailEnd type="none" w="med" len="med"/>
          </a:ln>
        </p:spPr>
        <p:txBody>
          <a:bodyPr lIns="91431" tIns="45716" rIns="91431" bIns="45716"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endParaRPr lang="zh-CN" altLang="zh-CN" sz="2400" dirty="0">
              <a:latin typeface="宋体" panose="02010600030101010101" pitchFamily="2" charset="-122"/>
              <a:ea typeface="宋体" panose="02010600030101010101" pitchFamily="2" charset="-122"/>
              <a:sym typeface="宋体" panose="02010600030101010101" pitchFamily="2" charset="-122"/>
            </a:endParaRPr>
          </a:p>
        </p:txBody>
      </p:sp>
      <p:sp>
        <p:nvSpPr>
          <p:cNvPr id="37893" name="燕尾形 2"/>
          <p:cNvSpPr/>
          <p:nvPr/>
        </p:nvSpPr>
        <p:spPr>
          <a:xfrm>
            <a:off x="957263" y="3186430"/>
            <a:ext cx="1065212" cy="1157288"/>
          </a:xfrm>
          <a:prstGeom prst="chevron">
            <a:avLst>
              <a:gd name="adj" fmla="val 54425"/>
            </a:avLst>
          </a:prstGeom>
          <a:solidFill>
            <a:schemeClr val="bg1">
              <a:alpha val="40000"/>
            </a:schemeClr>
          </a:solidFill>
          <a:ln w="12700">
            <a:noFill/>
          </a:ln>
        </p:spPr>
        <p:txBody>
          <a:bodyPr lIns="91431" tIns="45716" rIns="91431" bIns="45716"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endParaRPr lang="zh-CN" altLang="zh-CN" sz="24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7894" name="燕尾形 4"/>
          <p:cNvSpPr/>
          <p:nvPr/>
        </p:nvSpPr>
        <p:spPr>
          <a:xfrm>
            <a:off x="1700213" y="3186430"/>
            <a:ext cx="1065212" cy="1157288"/>
          </a:xfrm>
          <a:prstGeom prst="chevron">
            <a:avLst>
              <a:gd name="adj" fmla="val 54425"/>
            </a:avLst>
          </a:prstGeom>
          <a:solidFill>
            <a:schemeClr val="bg1">
              <a:alpha val="40000"/>
            </a:schemeClr>
          </a:solidFill>
          <a:ln w="12700">
            <a:noFill/>
          </a:ln>
        </p:spPr>
        <p:txBody>
          <a:bodyPr lIns="91431" tIns="45716" rIns="91431" bIns="45716"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endParaRPr lang="zh-CN" altLang="zh-CN" sz="24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7895" name="燕尾形 5"/>
          <p:cNvSpPr/>
          <p:nvPr/>
        </p:nvSpPr>
        <p:spPr>
          <a:xfrm>
            <a:off x="2443163" y="3186430"/>
            <a:ext cx="1065212" cy="1157288"/>
          </a:xfrm>
          <a:prstGeom prst="chevron">
            <a:avLst>
              <a:gd name="adj" fmla="val 54425"/>
            </a:avLst>
          </a:prstGeom>
          <a:solidFill>
            <a:schemeClr val="bg1">
              <a:alpha val="40000"/>
            </a:schemeClr>
          </a:solidFill>
          <a:ln w="12700">
            <a:noFill/>
          </a:ln>
        </p:spPr>
        <p:txBody>
          <a:bodyPr lIns="91431" tIns="45716" rIns="91431" bIns="45716"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endParaRPr lang="zh-CN" altLang="zh-CN" sz="24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7896" name="燕尾形 6"/>
          <p:cNvSpPr/>
          <p:nvPr/>
        </p:nvSpPr>
        <p:spPr>
          <a:xfrm>
            <a:off x="3186113" y="3186430"/>
            <a:ext cx="1065212" cy="1157288"/>
          </a:xfrm>
          <a:prstGeom prst="chevron">
            <a:avLst>
              <a:gd name="adj" fmla="val 54425"/>
            </a:avLst>
          </a:prstGeom>
          <a:solidFill>
            <a:schemeClr val="bg1">
              <a:alpha val="40000"/>
            </a:schemeClr>
          </a:solidFill>
          <a:ln w="12700">
            <a:noFill/>
          </a:ln>
        </p:spPr>
        <p:txBody>
          <a:bodyPr lIns="91431" tIns="45716" rIns="91431" bIns="45716"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endParaRPr lang="zh-CN" altLang="zh-CN" sz="24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37897" name="组合 30"/>
          <p:cNvGrpSpPr/>
          <p:nvPr/>
        </p:nvGrpSpPr>
        <p:grpSpPr>
          <a:xfrm>
            <a:off x="4210050" y="2800668"/>
            <a:ext cx="2370138" cy="2260600"/>
            <a:chOff x="0" y="0"/>
            <a:chExt cx="533400" cy="487363"/>
          </a:xfrm>
        </p:grpSpPr>
        <p:sp>
          <p:nvSpPr>
            <p:cNvPr id="37924" name="Oval 312"/>
            <p:cNvSpPr/>
            <p:nvPr/>
          </p:nvSpPr>
          <p:spPr>
            <a:xfrm>
              <a:off x="371475" y="0"/>
              <a:ext cx="93663" cy="88900"/>
            </a:xfrm>
            <a:prstGeom prst="ellipse">
              <a:avLst/>
            </a:prstGeom>
            <a:solidFill>
              <a:schemeClr val="bg1">
                <a:alpha val="80000"/>
              </a:schemeClr>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endParaRPr lang="zh-CN" altLang="zh-CN" sz="24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7925" name="Freeform 313"/>
            <p:cNvSpPr/>
            <p:nvPr/>
          </p:nvSpPr>
          <p:spPr>
            <a:xfrm>
              <a:off x="0" y="55563"/>
              <a:ext cx="533400" cy="431800"/>
            </a:xfrm>
            <a:custGeom>
              <a:avLst/>
              <a:gdLst>
                <a:gd name="txL" fmla="*/ 0 w 142"/>
                <a:gd name="txT" fmla="*/ 0 h 115"/>
                <a:gd name="txR" fmla="*/ 142 w 142"/>
                <a:gd name="txB" fmla="*/ 115 h 115"/>
              </a:gdLst>
              <a:ahLst/>
              <a:cxnLst>
                <a:cxn ang="0">
                  <a:pos x="98769152" y="845903710"/>
                </a:cxn>
                <a:cxn ang="0">
                  <a:pos x="126990520" y="845903710"/>
                </a:cxn>
                <a:cxn ang="0">
                  <a:pos x="507962079" y="845903710"/>
                </a:cxn>
                <a:cxn ang="0">
                  <a:pos x="1086475699" y="169179240"/>
                </a:cxn>
                <a:cxn ang="0">
                  <a:pos x="945376373" y="169179240"/>
                </a:cxn>
                <a:cxn ang="0">
                  <a:pos x="677282772" y="479346812"/>
                </a:cxn>
                <a:cxn ang="0">
                  <a:pos x="606734987" y="507541475"/>
                </a:cxn>
                <a:cxn ang="0">
                  <a:pos x="522074641" y="422949977"/>
                </a:cxn>
                <a:cxn ang="0">
                  <a:pos x="550292252" y="352461443"/>
                </a:cxn>
                <a:cxn ang="0">
                  <a:pos x="832494659" y="28198417"/>
                </a:cxn>
                <a:cxn ang="0">
                  <a:pos x="903046200" y="0"/>
                </a:cxn>
                <a:cxn ang="0">
                  <a:pos x="1312235370" y="0"/>
                </a:cxn>
                <a:cxn ang="0">
                  <a:pos x="1608550339" y="211476866"/>
                </a:cxn>
                <a:cxn ang="0">
                  <a:pos x="1608550339" y="451148395"/>
                </a:cxn>
                <a:cxn ang="0">
                  <a:pos x="1904861552" y="451148395"/>
                </a:cxn>
                <a:cxn ang="0">
                  <a:pos x="1961300531" y="479346812"/>
                </a:cxn>
                <a:cxn ang="0">
                  <a:pos x="1961300531" y="606232181"/>
                </a:cxn>
                <a:cxn ang="0">
                  <a:pos x="1904861552" y="634426843"/>
                </a:cxn>
                <a:cxn ang="0">
                  <a:pos x="1537998799" y="634426843"/>
                </a:cxn>
                <a:cxn ang="0">
                  <a:pos x="1425117085" y="535739892"/>
                </a:cxn>
                <a:cxn ang="0">
                  <a:pos x="1425117085" y="380656106"/>
                </a:cxn>
                <a:cxn ang="0">
                  <a:pos x="1213466218" y="634426843"/>
                </a:cxn>
                <a:cxn ang="0">
                  <a:pos x="1411008279" y="831804501"/>
                </a:cxn>
                <a:cxn ang="0">
                  <a:pos x="1425117085" y="972789078"/>
                </a:cxn>
                <a:cxn ang="0">
                  <a:pos x="1298126565" y="1536723633"/>
                </a:cxn>
                <a:cxn ang="0">
                  <a:pos x="1199357413" y="1621315130"/>
                </a:cxn>
                <a:cxn ang="0">
                  <a:pos x="1086475699" y="1522628179"/>
                </a:cxn>
                <a:cxn ang="0">
                  <a:pos x="1086475699" y="1494429762"/>
                </a:cxn>
                <a:cxn ang="0">
                  <a:pos x="1199357413" y="1015082950"/>
                </a:cxn>
                <a:cxn ang="0">
                  <a:pos x="931263811" y="761312212"/>
                </a:cxn>
                <a:cxn ang="0">
                  <a:pos x="705504139" y="1015082950"/>
                </a:cxn>
                <a:cxn ang="0">
                  <a:pos x="578513620" y="1057380576"/>
                </a:cxn>
                <a:cxn ang="0">
                  <a:pos x="112881714" y="1057380576"/>
                </a:cxn>
                <a:cxn ang="0">
                  <a:pos x="14108806" y="972789078"/>
                </a:cxn>
                <a:cxn ang="0">
                  <a:pos x="98769152" y="845903710"/>
                </a:cxn>
              </a:cxnLst>
              <a:rect l="txL" t="txT" r="txR" b="txB"/>
              <a:pathLst>
                <a:path w="142" h="115">
                  <a:moveTo>
                    <a:pt x="7" y="60"/>
                  </a:moveTo>
                  <a:cubicBezTo>
                    <a:pt x="7" y="60"/>
                    <a:pt x="8" y="60"/>
                    <a:pt x="9" y="60"/>
                  </a:cubicBezTo>
                  <a:cubicBezTo>
                    <a:pt x="36" y="60"/>
                    <a:pt x="36" y="60"/>
                    <a:pt x="36" y="60"/>
                  </a:cubicBezTo>
                  <a:cubicBezTo>
                    <a:pt x="77" y="12"/>
                    <a:pt x="77" y="12"/>
                    <a:pt x="77" y="12"/>
                  </a:cubicBezTo>
                  <a:cubicBezTo>
                    <a:pt x="67" y="12"/>
                    <a:pt x="67" y="12"/>
                    <a:pt x="67" y="12"/>
                  </a:cubicBezTo>
                  <a:cubicBezTo>
                    <a:pt x="48" y="34"/>
                    <a:pt x="48" y="34"/>
                    <a:pt x="48" y="34"/>
                  </a:cubicBezTo>
                  <a:cubicBezTo>
                    <a:pt x="47" y="35"/>
                    <a:pt x="45" y="36"/>
                    <a:pt x="43" y="36"/>
                  </a:cubicBezTo>
                  <a:cubicBezTo>
                    <a:pt x="40" y="36"/>
                    <a:pt x="37" y="33"/>
                    <a:pt x="37" y="30"/>
                  </a:cubicBezTo>
                  <a:cubicBezTo>
                    <a:pt x="37" y="28"/>
                    <a:pt x="38" y="26"/>
                    <a:pt x="39" y="25"/>
                  </a:cubicBezTo>
                  <a:cubicBezTo>
                    <a:pt x="59" y="2"/>
                    <a:pt x="59" y="2"/>
                    <a:pt x="59" y="2"/>
                  </a:cubicBezTo>
                  <a:cubicBezTo>
                    <a:pt x="61" y="1"/>
                    <a:pt x="62" y="0"/>
                    <a:pt x="64" y="0"/>
                  </a:cubicBezTo>
                  <a:cubicBezTo>
                    <a:pt x="93" y="0"/>
                    <a:pt x="93" y="0"/>
                    <a:pt x="93" y="0"/>
                  </a:cubicBezTo>
                  <a:cubicBezTo>
                    <a:pt x="93" y="0"/>
                    <a:pt x="112" y="14"/>
                    <a:pt x="114" y="15"/>
                  </a:cubicBezTo>
                  <a:cubicBezTo>
                    <a:pt x="114" y="32"/>
                    <a:pt x="114" y="32"/>
                    <a:pt x="114" y="32"/>
                  </a:cubicBezTo>
                  <a:cubicBezTo>
                    <a:pt x="135" y="32"/>
                    <a:pt x="135" y="32"/>
                    <a:pt x="135" y="32"/>
                  </a:cubicBezTo>
                  <a:cubicBezTo>
                    <a:pt x="137" y="32"/>
                    <a:pt x="138" y="33"/>
                    <a:pt x="139" y="34"/>
                  </a:cubicBezTo>
                  <a:cubicBezTo>
                    <a:pt x="142" y="36"/>
                    <a:pt x="142" y="40"/>
                    <a:pt x="139" y="43"/>
                  </a:cubicBezTo>
                  <a:cubicBezTo>
                    <a:pt x="138" y="44"/>
                    <a:pt x="137" y="44"/>
                    <a:pt x="135" y="45"/>
                  </a:cubicBezTo>
                  <a:cubicBezTo>
                    <a:pt x="109" y="45"/>
                    <a:pt x="109" y="45"/>
                    <a:pt x="109" y="45"/>
                  </a:cubicBezTo>
                  <a:cubicBezTo>
                    <a:pt x="101" y="44"/>
                    <a:pt x="101" y="38"/>
                    <a:pt x="101" y="38"/>
                  </a:cubicBezTo>
                  <a:cubicBezTo>
                    <a:pt x="101" y="27"/>
                    <a:pt x="101" y="27"/>
                    <a:pt x="101" y="27"/>
                  </a:cubicBezTo>
                  <a:cubicBezTo>
                    <a:pt x="86" y="45"/>
                    <a:pt x="86" y="45"/>
                    <a:pt x="86" y="45"/>
                  </a:cubicBezTo>
                  <a:cubicBezTo>
                    <a:pt x="100" y="59"/>
                    <a:pt x="100" y="59"/>
                    <a:pt x="100" y="59"/>
                  </a:cubicBezTo>
                  <a:cubicBezTo>
                    <a:pt x="100" y="59"/>
                    <a:pt x="103" y="62"/>
                    <a:pt x="101" y="69"/>
                  </a:cubicBezTo>
                  <a:cubicBezTo>
                    <a:pt x="92" y="109"/>
                    <a:pt x="92" y="109"/>
                    <a:pt x="92" y="109"/>
                  </a:cubicBezTo>
                  <a:cubicBezTo>
                    <a:pt x="92" y="113"/>
                    <a:pt x="88" y="115"/>
                    <a:pt x="85" y="115"/>
                  </a:cubicBezTo>
                  <a:cubicBezTo>
                    <a:pt x="80" y="115"/>
                    <a:pt x="77" y="112"/>
                    <a:pt x="77" y="108"/>
                  </a:cubicBezTo>
                  <a:cubicBezTo>
                    <a:pt x="77" y="107"/>
                    <a:pt x="77" y="106"/>
                    <a:pt x="77" y="106"/>
                  </a:cubicBezTo>
                  <a:cubicBezTo>
                    <a:pt x="85" y="72"/>
                    <a:pt x="85" y="72"/>
                    <a:pt x="85" y="72"/>
                  </a:cubicBezTo>
                  <a:cubicBezTo>
                    <a:pt x="66" y="54"/>
                    <a:pt x="66" y="54"/>
                    <a:pt x="66" y="54"/>
                  </a:cubicBezTo>
                  <a:cubicBezTo>
                    <a:pt x="50" y="72"/>
                    <a:pt x="50" y="72"/>
                    <a:pt x="50" y="72"/>
                  </a:cubicBezTo>
                  <a:cubicBezTo>
                    <a:pt x="50" y="72"/>
                    <a:pt x="48" y="75"/>
                    <a:pt x="41" y="75"/>
                  </a:cubicBezTo>
                  <a:cubicBezTo>
                    <a:pt x="8" y="75"/>
                    <a:pt x="8" y="75"/>
                    <a:pt x="8" y="75"/>
                  </a:cubicBezTo>
                  <a:cubicBezTo>
                    <a:pt x="5" y="75"/>
                    <a:pt x="2" y="73"/>
                    <a:pt x="1" y="69"/>
                  </a:cubicBezTo>
                  <a:cubicBezTo>
                    <a:pt x="0" y="65"/>
                    <a:pt x="2" y="61"/>
                    <a:pt x="7" y="60"/>
                  </a:cubicBezTo>
                  <a:close/>
                </a:path>
              </a:pathLst>
            </a:custGeom>
            <a:solidFill>
              <a:schemeClr val="bg1">
                <a:alpha val="80000"/>
              </a:schemeClr>
            </a:solidFill>
            <a:ln w="12700">
              <a:noFill/>
            </a:ln>
          </p:spPr>
          <p:txBody>
            <a:bodyPr/>
            <a:lstStyle/>
            <a:p>
              <a:endParaRPr lang="zh-CN" altLang="en-US"/>
            </a:p>
          </p:txBody>
        </p:sp>
      </p:grpSp>
      <p:sp>
        <p:nvSpPr>
          <p:cNvPr id="37900" name="直接连接符 31"/>
          <p:cNvSpPr/>
          <p:nvPr/>
        </p:nvSpPr>
        <p:spPr>
          <a:xfrm rot="5400000">
            <a:off x="5270183" y="3735705"/>
            <a:ext cx="4248150" cy="1588"/>
          </a:xfrm>
          <a:prstGeom prst="line">
            <a:avLst/>
          </a:prstGeom>
          <a:ln w="12700" cap="flat" cmpd="sng">
            <a:solidFill>
              <a:schemeClr val="bg1"/>
            </a:solidFill>
            <a:prstDash val="solid"/>
            <a:bevel/>
            <a:headEnd type="none" w="med" len="med"/>
            <a:tailEnd type="none" w="med" len="med"/>
          </a:ln>
        </p:spPr>
      </p:sp>
      <p:sp>
        <p:nvSpPr>
          <p:cNvPr id="37901" name="直接连接符 24"/>
          <p:cNvSpPr/>
          <p:nvPr/>
        </p:nvSpPr>
        <p:spPr>
          <a:xfrm rot="5400000">
            <a:off x="2066925" y="2799080"/>
            <a:ext cx="757238" cy="0"/>
          </a:xfrm>
          <a:prstGeom prst="line">
            <a:avLst/>
          </a:prstGeom>
          <a:ln w="12700" cap="flat" cmpd="sng">
            <a:solidFill>
              <a:schemeClr val="bg1"/>
            </a:solidFill>
            <a:prstDash val="solid"/>
            <a:bevel/>
            <a:headEnd type="stealth" w="med" len="med"/>
            <a:tailEnd type="none" w="med" len="med"/>
          </a:ln>
        </p:spPr>
      </p:sp>
      <p:sp>
        <p:nvSpPr>
          <p:cNvPr id="37902" name="直接连接符 32"/>
          <p:cNvSpPr/>
          <p:nvPr/>
        </p:nvSpPr>
        <p:spPr>
          <a:xfrm rot="5400000">
            <a:off x="584200" y="2800668"/>
            <a:ext cx="755650" cy="1587"/>
          </a:xfrm>
          <a:prstGeom prst="line">
            <a:avLst/>
          </a:prstGeom>
          <a:ln w="12700" cap="flat" cmpd="sng">
            <a:solidFill>
              <a:schemeClr val="bg1"/>
            </a:solidFill>
            <a:prstDash val="solid"/>
            <a:bevel/>
            <a:headEnd type="stealth" w="med" len="med"/>
            <a:tailEnd type="none" w="med" len="med"/>
          </a:ln>
        </p:spPr>
      </p:sp>
      <p:sp>
        <p:nvSpPr>
          <p:cNvPr id="37903" name="直接连接符 34"/>
          <p:cNvSpPr/>
          <p:nvPr/>
        </p:nvSpPr>
        <p:spPr>
          <a:xfrm rot="-5400000" flipV="1">
            <a:off x="2808288" y="4745355"/>
            <a:ext cx="755650" cy="0"/>
          </a:xfrm>
          <a:prstGeom prst="line">
            <a:avLst/>
          </a:prstGeom>
          <a:ln w="12700" cap="flat" cmpd="sng">
            <a:solidFill>
              <a:schemeClr val="bg1"/>
            </a:solidFill>
            <a:prstDash val="solid"/>
            <a:bevel/>
            <a:headEnd type="stealth" w="med" len="med"/>
            <a:tailEnd type="none" w="med" len="med"/>
          </a:ln>
        </p:spPr>
      </p:sp>
      <p:sp>
        <p:nvSpPr>
          <p:cNvPr id="37904" name="直接连接符 33"/>
          <p:cNvSpPr/>
          <p:nvPr/>
        </p:nvSpPr>
        <p:spPr>
          <a:xfrm rot="-5400000" flipV="1">
            <a:off x="1322388" y="4743768"/>
            <a:ext cx="755650" cy="1587"/>
          </a:xfrm>
          <a:prstGeom prst="line">
            <a:avLst/>
          </a:prstGeom>
          <a:ln w="12700" cap="flat" cmpd="sng">
            <a:solidFill>
              <a:schemeClr val="bg1"/>
            </a:solidFill>
            <a:prstDash val="solid"/>
            <a:bevel/>
            <a:headEnd type="stealth" w="med" len="med"/>
            <a:tailEnd type="none" w="med" len="med"/>
          </a:ln>
        </p:spPr>
      </p:sp>
      <p:sp>
        <p:nvSpPr>
          <p:cNvPr id="37916" name="矩形 53"/>
          <p:cNvSpPr/>
          <p:nvPr/>
        </p:nvSpPr>
        <p:spPr>
          <a:xfrm>
            <a:off x="1028065" y="2037080"/>
            <a:ext cx="994410" cy="582295"/>
          </a:xfrm>
          <a:prstGeom prst="rect">
            <a:avLst/>
          </a:prstGeom>
          <a:noFill/>
          <a:ln w="9525">
            <a:noFill/>
          </a:ln>
        </p:spPr>
        <p:txBody>
          <a:bodyPr wrap="none" lIns="91431" tIns="45716" rIns="91431" bIns="45716">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l" eaLnBrk="1" hangingPunct="1">
              <a:lnSpc>
                <a:spcPct val="100000"/>
              </a:lnSpc>
              <a:spcBef>
                <a:spcPct val="0"/>
              </a:spcBef>
              <a:buNone/>
            </a:pPr>
            <a:r>
              <a:rPr lang="zh-CN" altLang="en-US" sz="1600" b="1" dirty="0" smtClean="0">
                <a:solidFill>
                  <a:schemeClr val="bg1"/>
                </a:solidFill>
                <a:latin typeface="微软雅黑" panose="020B0503020204020204" charset="-122"/>
                <a:ea typeface="微软雅黑" panose="020B0503020204020204" charset="-122"/>
                <a:sym typeface="+mn-ea"/>
              </a:rPr>
              <a:t>单击此处</a:t>
            </a:r>
          </a:p>
          <a:p>
            <a:pPr marL="0" lvl="0" indent="0" algn="l" eaLnBrk="1" hangingPunct="1">
              <a:lnSpc>
                <a:spcPct val="100000"/>
              </a:lnSpc>
              <a:spcBef>
                <a:spcPct val="0"/>
              </a:spcBef>
              <a:buNone/>
            </a:pPr>
            <a:r>
              <a:rPr lang="zh-CN" altLang="en-US" sz="1600" b="1" dirty="0" smtClean="0">
                <a:solidFill>
                  <a:schemeClr val="bg1"/>
                </a:solidFill>
                <a:latin typeface="微软雅黑" panose="020B0503020204020204" charset="-122"/>
                <a:ea typeface="微软雅黑" panose="020B0503020204020204" charset="-122"/>
                <a:sym typeface="+mn-ea"/>
              </a:rPr>
              <a:t>输入标题</a:t>
            </a:r>
            <a:endParaRPr lang="en-US" altLang="zh-CN" sz="1600" dirty="0">
              <a:solidFill>
                <a:srgbClr val="D8D8D8"/>
              </a:solidFill>
              <a:sym typeface="方正兰亭黑_GBK" pitchFamily="2" charset="-122"/>
            </a:endParaRPr>
          </a:p>
        </p:txBody>
      </p:sp>
      <p:sp>
        <p:nvSpPr>
          <p:cNvPr id="37917" name="矩形 54"/>
          <p:cNvSpPr/>
          <p:nvPr/>
        </p:nvSpPr>
        <p:spPr>
          <a:xfrm>
            <a:off x="2525713" y="2037080"/>
            <a:ext cx="994410" cy="582295"/>
          </a:xfrm>
          <a:prstGeom prst="rect">
            <a:avLst/>
          </a:prstGeom>
          <a:noFill/>
          <a:ln w="9525">
            <a:noFill/>
          </a:ln>
        </p:spPr>
        <p:txBody>
          <a:bodyPr wrap="none" lIns="91431" tIns="45716" rIns="91431" bIns="45716">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l" eaLnBrk="1" hangingPunct="1">
              <a:lnSpc>
                <a:spcPct val="100000"/>
              </a:lnSpc>
              <a:spcBef>
                <a:spcPct val="0"/>
              </a:spcBef>
              <a:buNone/>
            </a:pPr>
            <a:r>
              <a:rPr lang="zh-CN" altLang="en-US" sz="1600" b="1" dirty="0" smtClean="0">
                <a:solidFill>
                  <a:schemeClr val="bg1"/>
                </a:solidFill>
                <a:latin typeface="微软雅黑" panose="020B0503020204020204" charset="-122"/>
                <a:ea typeface="微软雅黑" panose="020B0503020204020204" charset="-122"/>
                <a:sym typeface="+mn-ea"/>
              </a:rPr>
              <a:t>单击此处</a:t>
            </a:r>
          </a:p>
          <a:p>
            <a:pPr marL="0" lvl="0" indent="0" algn="l" eaLnBrk="1" hangingPunct="1">
              <a:lnSpc>
                <a:spcPct val="100000"/>
              </a:lnSpc>
              <a:spcBef>
                <a:spcPct val="0"/>
              </a:spcBef>
              <a:buNone/>
            </a:pPr>
            <a:r>
              <a:rPr lang="zh-CN" altLang="en-US" sz="1600" b="1" dirty="0" smtClean="0">
                <a:solidFill>
                  <a:schemeClr val="bg1"/>
                </a:solidFill>
                <a:latin typeface="微软雅黑" panose="020B0503020204020204" charset="-122"/>
                <a:ea typeface="微软雅黑" panose="020B0503020204020204" charset="-122"/>
                <a:sym typeface="+mn-ea"/>
              </a:rPr>
              <a:t>输入标题</a:t>
            </a:r>
            <a:endParaRPr lang="en-US" altLang="zh-CN" sz="1600" dirty="0">
              <a:solidFill>
                <a:srgbClr val="D8D8D8"/>
              </a:solidFill>
              <a:sym typeface="方正兰亭黑_GBK" pitchFamily="2" charset="-122"/>
            </a:endParaRPr>
          </a:p>
        </p:txBody>
      </p:sp>
      <p:sp>
        <p:nvSpPr>
          <p:cNvPr id="37918" name="矩形 55"/>
          <p:cNvSpPr/>
          <p:nvPr/>
        </p:nvSpPr>
        <p:spPr>
          <a:xfrm>
            <a:off x="1771015" y="4933315"/>
            <a:ext cx="994410" cy="582295"/>
          </a:xfrm>
          <a:prstGeom prst="rect">
            <a:avLst/>
          </a:prstGeom>
          <a:noFill/>
          <a:ln w="9525">
            <a:noFill/>
          </a:ln>
        </p:spPr>
        <p:txBody>
          <a:bodyPr wrap="none" lIns="91431" tIns="45716" rIns="91431" bIns="45716">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l" eaLnBrk="1" hangingPunct="1">
              <a:lnSpc>
                <a:spcPct val="100000"/>
              </a:lnSpc>
              <a:spcBef>
                <a:spcPct val="0"/>
              </a:spcBef>
              <a:buNone/>
            </a:pPr>
            <a:r>
              <a:rPr lang="zh-CN" altLang="en-US" sz="1600" b="1" dirty="0" smtClean="0">
                <a:solidFill>
                  <a:schemeClr val="bg1"/>
                </a:solidFill>
                <a:latin typeface="微软雅黑" panose="020B0503020204020204" charset="-122"/>
                <a:ea typeface="微软雅黑" panose="020B0503020204020204" charset="-122"/>
                <a:sym typeface="+mn-ea"/>
              </a:rPr>
              <a:t>单击此处</a:t>
            </a:r>
          </a:p>
          <a:p>
            <a:pPr marL="0" lvl="0" indent="0" algn="l" eaLnBrk="1" hangingPunct="1">
              <a:lnSpc>
                <a:spcPct val="100000"/>
              </a:lnSpc>
              <a:spcBef>
                <a:spcPct val="0"/>
              </a:spcBef>
              <a:buNone/>
            </a:pPr>
            <a:r>
              <a:rPr lang="zh-CN" altLang="en-US" sz="1600" b="1" dirty="0" smtClean="0">
                <a:solidFill>
                  <a:schemeClr val="bg1"/>
                </a:solidFill>
                <a:latin typeface="微软雅黑" panose="020B0503020204020204" charset="-122"/>
                <a:ea typeface="微软雅黑" panose="020B0503020204020204" charset="-122"/>
                <a:sym typeface="+mn-ea"/>
              </a:rPr>
              <a:t>输入标题</a:t>
            </a:r>
            <a:endParaRPr lang="en-US" altLang="zh-CN" sz="1600" dirty="0">
              <a:solidFill>
                <a:srgbClr val="D8D8D8"/>
              </a:solidFill>
              <a:sym typeface="方正兰亭黑_GBK" pitchFamily="2" charset="-122"/>
            </a:endParaRPr>
          </a:p>
        </p:txBody>
      </p:sp>
      <p:sp>
        <p:nvSpPr>
          <p:cNvPr id="37919" name="矩形 56"/>
          <p:cNvSpPr/>
          <p:nvPr/>
        </p:nvSpPr>
        <p:spPr>
          <a:xfrm>
            <a:off x="3256598" y="4933315"/>
            <a:ext cx="994410" cy="582295"/>
          </a:xfrm>
          <a:prstGeom prst="rect">
            <a:avLst/>
          </a:prstGeom>
          <a:noFill/>
          <a:ln w="9525">
            <a:noFill/>
          </a:ln>
        </p:spPr>
        <p:txBody>
          <a:bodyPr wrap="none" lIns="91431" tIns="45716" rIns="91431" bIns="45716">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l" eaLnBrk="1" hangingPunct="1">
              <a:lnSpc>
                <a:spcPct val="100000"/>
              </a:lnSpc>
              <a:spcBef>
                <a:spcPct val="0"/>
              </a:spcBef>
              <a:buNone/>
            </a:pPr>
            <a:r>
              <a:rPr lang="zh-CN" altLang="en-US" sz="1600" b="1" dirty="0" smtClean="0">
                <a:solidFill>
                  <a:schemeClr val="bg1"/>
                </a:solidFill>
                <a:latin typeface="微软雅黑" panose="020B0503020204020204" charset="-122"/>
                <a:ea typeface="微软雅黑" panose="020B0503020204020204" charset="-122"/>
                <a:sym typeface="+mn-ea"/>
              </a:rPr>
              <a:t>单击此处</a:t>
            </a:r>
          </a:p>
          <a:p>
            <a:pPr marL="0" lvl="0" indent="0" algn="l" eaLnBrk="1" hangingPunct="1">
              <a:lnSpc>
                <a:spcPct val="100000"/>
              </a:lnSpc>
              <a:spcBef>
                <a:spcPct val="0"/>
              </a:spcBef>
              <a:buNone/>
            </a:pPr>
            <a:r>
              <a:rPr lang="zh-CN" altLang="en-US" sz="1600" b="1" dirty="0" smtClean="0">
                <a:solidFill>
                  <a:schemeClr val="bg1"/>
                </a:solidFill>
                <a:latin typeface="微软雅黑" panose="020B0503020204020204" charset="-122"/>
                <a:ea typeface="微软雅黑" panose="020B0503020204020204" charset="-122"/>
                <a:sym typeface="+mn-ea"/>
              </a:rPr>
              <a:t>输入标题</a:t>
            </a:r>
            <a:endParaRPr lang="en-US" altLang="zh-CN" sz="1600" dirty="0">
              <a:solidFill>
                <a:srgbClr val="D8D8D8"/>
              </a:solidFill>
              <a:sym typeface="方正兰亭黑_GBK" pitchFamily="2" charset="-122"/>
            </a:endParaRPr>
          </a:p>
        </p:txBody>
      </p:sp>
      <p:sp>
        <p:nvSpPr>
          <p:cNvPr id="7" name="TextBox 9"/>
          <p:cNvSpPr txBox="1"/>
          <p:nvPr/>
        </p:nvSpPr>
        <p:spPr>
          <a:xfrm>
            <a:off x="7745730" y="1612265"/>
            <a:ext cx="3719830" cy="891540"/>
          </a:xfrm>
          <a:prstGeom prst="rect">
            <a:avLst/>
          </a:prstGeom>
          <a:noFill/>
        </p:spPr>
        <p:txBody>
          <a:bodyPr wrap="square">
            <a:spAutoFit/>
          </a:bodyPr>
          <a:lstStyle/>
          <a:p>
            <a:pPr marL="0" lvl="0" algn="l" defTabSz="914400" rtl="0" eaLnBrk="1" latinLnBrk="0" hangingPunct="1">
              <a:lnSpc>
                <a:spcPct val="100000"/>
              </a:lnSpc>
            </a:pPr>
            <a:r>
              <a:rPr lang="zh-CN" altLang="en-US" sz="1600" b="1" dirty="0" smtClean="0">
                <a:solidFill>
                  <a:schemeClr val="bg1"/>
                </a:solidFill>
                <a:latin typeface="微软雅黑" panose="020B0503020204020204" charset="-122"/>
                <a:ea typeface="微软雅黑" panose="020B0503020204020204" charset="-122"/>
                <a:sym typeface="+mn-ea"/>
              </a:rPr>
              <a:t>单击此处输入标题</a:t>
            </a:r>
            <a:endParaRPr lang="zh-CN" altLang="en-US" sz="1600" dirty="0">
              <a:solidFill>
                <a:srgbClr val="4F5261"/>
              </a:solidFill>
              <a:latin typeface="Calibri" panose="020F0502020204030204" charset="0"/>
              <a:ea typeface="MComic PRC Medium"/>
            </a:endParaRPr>
          </a:p>
          <a:p>
            <a:pPr marL="0" marR="0" lvl="0" indent="0" algn="l" defTabSz="685800" rtl="0" eaLnBrk="1" fontAlgn="auto" latinLnBrk="0" hangingPunct="1">
              <a:lnSpc>
                <a:spcPct val="150000"/>
              </a:lnSpc>
              <a:spcBef>
                <a:spcPts val="0"/>
              </a:spcBef>
              <a:spcAft>
                <a:spcPts val="0"/>
              </a:spcAft>
              <a:buClrTx/>
              <a:buSzTx/>
              <a:buFontTx/>
              <a:buNone/>
              <a:defRPr/>
            </a:pPr>
            <a:r>
              <a:rPr lang="zh-CN" altLang="en-US" sz="1200" dirty="0">
                <a:solidFill>
                  <a:schemeClr val="bg1"/>
                </a:solidFill>
                <a:latin typeface="微软雅黑" panose="020B0503020204020204" charset="-122"/>
                <a:ea typeface="微软雅黑" panose="020B0503020204020204" charset="-122"/>
                <a:sym typeface="+mn-ea"/>
              </a:rPr>
              <a:t>If they throw stones at you, don’t throw back, use them to build your own foundation instead.</a:t>
            </a:r>
            <a:endParaRPr kumimoji="0" lang="zh-CN" altLang="en-US" sz="1200" b="0"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cs"/>
            </a:endParaRPr>
          </a:p>
        </p:txBody>
      </p:sp>
      <p:sp>
        <p:nvSpPr>
          <p:cNvPr id="20" name="TextBox 9"/>
          <p:cNvSpPr txBox="1"/>
          <p:nvPr/>
        </p:nvSpPr>
        <p:spPr>
          <a:xfrm>
            <a:off x="7745730" y="2766695"/>
            <a:ext cx="3719195" cy="891540"/>
          </a:xfrm>
          <a:prstGeom prst="rect">
            <a:avLst/>
          </a:prstGeom>
          <a:noFill/>
        </p:spPr>
        <p:txBody>
          <a:bodyPr wrap="square">
            <a:spAutoFit/>
          </a:bodyPr>
          <a:lstStyle/>
          <a:p>
            <a:pPr marL="0" lvl="0" algn="l" defTabSz="914400" rtl="0" eaLnBrk="1" latinLnBrk="0" hangingPunct="1">
              <a:lnSpc>
                <a:spcPct val="100000"/>
              </a:lnSpc>
            </a:pPr>
            <a:r>
              <a:rPr lang="zh-CN" altLang="en-US" sz="1600" b="1" dirty="0" smtClean="0">
                <a:solidFill>
                  <a:schemeClr val="bg1"/>
                </a:solidFill>
                <a:latin typeface="微软雅黑" panose="020B0503020204020204" charset="-122"/>
                <a:ea typeface="微软雅黑" panose="020B0503020204020204" charset="-122"/>
                <a:sym typeface="+mn-ea"/>
              </a:rPr>
              <a:t>单击此处输入标题</a:t>
            </a:r>
            <a:endParaRPr lang="zh-CN" altLang="en-US" sz="1600" dirty="0">
              <a:solidFill>
                <a:srgbClr val="4F5261"/>
              </a:solidFill>
              <a:latin typeface="Calibri" panose="020F0502020204030204" charset="0"/>
              <a:ea typeface="MComic PRC Medium"/>
            </a:endParaRPr>
          </a:p>
          <a:p>
            <a:pPr marL="0" marR="0" lvl="0" indent="0" algn="l" defTabSz="685800" rtl="0" eaLnBrk="1" fontAlgn="auto" latinLnBrk="0" hangingPunct="1">
              <a:lnSpc>
                <a:spcPct val="150000"/>
              </a:lnSpc>
              <a:spcBef>
                <a:spcPts val="0"/>
              </a:spcBef>
              <a:spcAft>
                <a:spcPts val="0"/>
              </a:spcAft>
              <a:buClrTx/>
              <a:buSzTx/>
              <a:buFontTx/>
              <a:buNone/>
              <a:defRPr/>
            </a:pPr>
            <a:r>
              <a:rPr lang="zh-CN" altLang="en-US" sz="1200" dirty="0">
                <a:solidFill>
                  <a:schemeClr val="bg1"/>
                </a:solidFill>
                <a:latin typeface="微软雅黑" panose="020B0503020204020204" charset="-122"/>
                <a:ea typeface="微软雅黑" panose="020B0503020204020204" charset="-122"/>
                <a:sym typeface="+mn-ea"/>
              </a:rPr>
              <a:t>If they throw stones at you, don’t throw back, use them to build your own foundation instead.</a:t>
            </a:r>
            <a:endParaRPr kumimoji="0" lang="zh-CN" altLang="en-US" sz="1200" b="0"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cs"/>
            </a:endParaRPr>
          </a:p>
        </p:txBody>
      </p:sp>
      <p:sp>
        <p:nvSpPr>
          <p:cNvPr id="21" name="TextBox 9"/>
          <p:cNvSpPr txBox="1"/>
          <p:nvPr/>
        </p:nvSpPr>
        <p:spPr>
          <a:xfrm>
            <a:off x="7745730" y="3921125"/>
            <a:ext cx="3720465" cy="891540"/>
          </a:xfrm>
          <a:prstGeom prst="rect">
            <a:avLst/>
          </a:prstGeom>
          <a:noFill/>
        </p:spPr>
        <p:txBody>
          <a:bodyPr wrap="square">
            <a:spAutoFit/>
          </a:bodyPr>
          <a:lstStyle/>
          <a:p>
            <a:pPr marL="0" lvl="0" algn="l" defTabSz="914400" rtl="0" eaLnBrk="1" latinLnBrk="0" hangingPunct="1">
              <a:lnSpc>
                <a:spcPct val="100000"/>
              </a:lnSpc>
            </a:pPr>
            <a:r>
              <a:rPr lang="zh-CN" altLang="en-US" sz="1600" b="1" dirty="0" smtClean="0">
                <a:solidFill>
                  <a:schemeClr val="bg1"/>
                </a:solidFill>
                <a:latin typeface="微软雅黑" panose="020B0503020204020204" charset="-122"/>
                <a:ea typeface="微软雅黑" panose="020B0503020204020204" charset="-122"/>
                <a:sym typeface="+mn-ea"/>
              </a:rPr>
              <a:t>单击此处输入标题</a:t>
            </a:r>
            <a:endParaRPr lang="zh-CN" altLang="en-US" sz="1600" dirty="0">
              <a:solidFill>
                <a:srgbClr val="4F5261"/>
              </a:solidFill>
              <a:latin typeface="Calibri" panose="020F0502020204030204" charset="0"/>
              <a:ea typeface="MComic PRC Medium"/>
            </a:endParaRPr>
          </a:p>
          <a:p>
            <a:pPr marL="0" marR="0" lvl="0" indent="0" algn="l" defTabSz="685800" rtl="0" eaLnBrk="1" fontAlgn="auto" latinLnBrk="0" hangingPunct="1">
              <a:lnSpc>
                <a:spcPct val="150000"/>
              </a:lnSpc>
              <a:spcBef>
                <a:spcPts val="0"/>
              </a:spcBef>
              <a:spcAft>
                <a:spcPts val="0"/>
              </a:spcAft>
              <a:buClrTx/>
              <a:buSzTx/>
              <a:buFontTx/>
              <a:buNone/>
              <a:defRPr/>
            </a:pPr>
            <a:r>
              <a:rPr lang="zh-CN" altLang="en-US" sz="1200" dirty="0">
                <a:solidFill>
                  <a:schemeClr val="bg1"/>
                </a:solidFill>
                <a:latin typeface="微软雅黑" panose="020B0503020204020204" charset="-122"/>
                <a:ea typeface="微软雅黑" panose="020B0503020204020204" charset="-122"/>
                <a:sym typeface="+mn-ea"/>
              </a:rPr>
              <a:t>If they throw stones at you, don’t throw back, use them to build your own foundation instead.</a:t>
            </a:r>
            <a:endParaRPr kumimoji="0" lang="zh-CN" altLang="en-US" sz="1200" b="0"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cs"/>
            </a:endParaRPr>
          </a:p>
        </p:txBody>
      </p:sp>
      <p:sp>
        <p:nvSpPr>
          <p:cNvPr id="8" name="TextBox 9"/>
          <p:cNvSpPr txBox="1"/>
          <p:nvPr/>
        </p:nvSpPr>
        <p:spPr>
          <a:xfrm>
            <a:off x="7745730" y="5052695"/>
            <a:ext cx="3720465" cy="891540"/>
          </a:xfrm>
          <a:prstGeom prst="rect">
            <a:avLst/>
          </a:prstGeom>
          <a:noFill/>
        </p:spPr>
        <p:txBody>
          <a:bodyPr wrap="square">
            <a:spAutoFit/>
          </a:bodyPr>
          <a:lstStyle/>
          <a:p>
            <a:pPr marL="0" lvl="0" algn="l" defTabSz="914400" rtl="0" eaLnBrk="1" latinLnBrk="0" hangingPunct="1">
              <a:lnSpc>
                <a:spcPct val="100000"/>
              </a:lnSpc>
            </a:pPr>
            <a:r>
              <a:rPr lang="zh-CN" altLang="en-US" sz="1600" b="1" dirty="0" smtClean="0">
                <a:solidFill>
                  <a:schemeClr val="bg1"/>
                </a:solidFill>
                <a:latin typeface="微软雅黑" panose="020B0503020204020204" charset="-122"/>
                <a:ea typeface="微软雅黑" panose="020B0503020204020204" charset="-122"/>
                <a:sym typeface="+mn-ea"/>
              </a:rPr>
              <a:t>单击此处输入标题</a:t>
            </a:r>
            <a:endParaRPr lang="zh-CN" altLang="en-US" sz="1600" dirty="0">
              <a:solidFill>
                <a:srgbClr val="4F5261"/>
              </a:solidFill>
              <a:latin typeface="Calibri" panose="020F0502020204030204" charset="0"/>
              <a:ea typeface="MComic PRC Medium"/>
            </a:endParaRPr>
          </a:p>
          <a:p>
            <a:pPr marL="0" marR="0" lvl="0" indent="0" algn="l" defTabSz="685800" rtl="0" eaLnBrk="1" fontAlgn="auto" latinLnBrk="0" hangingPunct="1">
              <a:lnSpc>
                <a:spcPct val="150000"/>
              </a:lnSpc>
              <a:spcBef>
                <a:spcPts val="0"/>
              </a:spcBef>
              <a:spcAft>
                <a:spcPts val="0"/>
              </a:spcAft>
              <a:buClrTx/>
              <a:buSzTx/>
              <a:buFontTx/>
              <a:buNone/>
              <a:defRPr/>
            </a:pPr>
            <a:r>
              <a:rPr lang="zh-CN" altLang="en-US" sz="1200" dirty="0">
                <a:solidFill>
                  <a:schemeClr val="bg1"/>
                </a:solidFill>
                <a:latin typeface="微软雅黑" panose="020B0503020204020204" charset="-122"/>
                <a:ea typeface="微软雅黑" panose="020B0503020204020204" charset="-122"/>
                <a:sym typeface="+mn-ea"/>
              </a:rPr>
              <a:t>If they throw stones at you, don’t throw back, use them to build your own foundation instead.</a:t>
            </a:r>
            <a:endParaRPr kumimoji="0" lang="zh-CN" altLang="en-US" sz="1200" b="0"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cs"/>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500"/>
                                        <p:tgtEl>
                                          <p:spTgt spid="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400" fill="hold"/>
                                        <p:tgtEl>
                                          <p:spTgt spid="5"/>
                                        </p:tgtEl>
                                        <p:attrNameLst>
                                          <p:attrName>ppt_x</p:attrName>
                                        </p:attrNameLst>
                                      </p:cBhvr>
                                      <p:tavLst>
                                        <p:tav tm="0">
                                          <p:val>
                                            <p:strVal val="0-#ppt_w/2"/>
                                          </p:val>
                                        </p:tav>
                                        <p:tav tm="100000">
                                          <p:val>
                                            <p:strVal val="#ppt_x"/>
                                          </p:val>
                                        </p:tav>
                                      </p:tavLst>
                                    </p:anim>
                                    <p:anim calcmode="lin" valueType="num">
                                      <p:cBhvr>
                                        <p:cTn id="18" dur="400" fill="hold"/>
                                        <p:tgtEl>
                                          <p:spTgt spid="5"/>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37897"/>
                                        </p:tgtEl>
                                        <p:attrNameLst>
                                          <p:attrName>style.visibility</p:attrName>
                                        </p:attrNameLst>
                                      </p:cBhvr>
                                      <p:to>
                                        <p:strVal val="visible"/>
                                      </p:to>
                                    </p:set>
                                    <p:anim calcmode="lin" valueType="num">
                                      <p:cBhvr>
                                        <p:cTn id="21" dur="400" fill="hold"/>
                                        <p:tgtEl>
                                          <p:spTgt spid="37897"/>
                                        </p:tgtEl>
                                        <p:attrNameLst>
                                          <p:attrName>ppt_x</p:attrName>
                                        </p:attrNameLst>
                                      </p:cBhvr>
                                      <p:tavLst>
                                        <p:tav tm="0">
                                          <p:val>
                                            <p:strVal val="0-#ppt_w/2"/>
                                          </p:val>
                                        </p:tav>
                                        <p:tav tm="100000">
                                          <p:val>
                                            <p:strVal val="#ppt_x"/>
                                          </p:val>
                                        </p:tav>
                                      </p:tavLst>
                                    </p:anim>
                                    <p:anim calcmode="lin" valueType="num">
                                      <p:cBhvr>
                                        <p:cTn id="22" dur="400" fill="hold"/>
                                        <p:tgtEl>
                                          <p:spTgt spid="37897"/>
                                        </p:tgtEl>
                                        <p:attrNameLst>
                                          <p:attrName>ppt_y</p:attrName>
                                        </p:attrNameLst>
                                      </p:cBhvr>
                                      <p:tavLst>
                                        <p:tav tm="0">
                                          <p:val>
                                            <p:strVal val="#ppt_y"/>
                                          </p:val>
                                        </p:tav>
                                        <p:tav tm="100000">
                                          <p:val>
                                            <p:strVal val="#ppt_y"/>
                                          </p:val>
                                        </p:tav>
                                      </p:tavLst>
                                    </p:anim>
                                  </p:childTnLst>
                                </p:cTn>
                              </p:par>
                              <p:par>
                                <p:cTn id="23" presetID="12" presetClass="entr" presetSubtype="8" fill="hold" grpId="0" nodeType="withEffect">
                                  <p:stCondLst>
                                    <p:cond delay="750"/>
                                  </p:stCondLst>
                                  <p:childTnLst>
                                    <p:set>
                                      <p:cBhvr>
                                        <p:cTn id="24" dur="1" fill="hold">
                                          <p:stCondLst>
                                            <p:cond delay="0"/>
                                          </p:stCondLst>
                                        </p:cTn>
                                        <p:tgtEl>
                                          <p:spTgt spid="37893"/>
                                        </p:tgtEl>
                                        <p:attrNameLst>
                                          <p:attrName>style.visibility</p:attrName>
                                        </p:attrNameLst>
                                      </p:cBhvr>
                                      <p:to>
                                        <p:strVal val="visible"/>
                                      </p:to>
                                    </p:set>
                                    <p:anim calcmode="lin" valueType="num">
                                      <p:cBhvr>
                                        <p:cTn id="25" dur="400"/>
                                        <p:tgtEl>
                                          <p:spTgt spid="37893"/>
                                        </p:tgtEl>
                                        <p:attrNameLst>
                                          <p:attrName>ppt_x</p:attrName>
                                        </p:attrNameLst>
                                      </p:cBhvr>
                                      <p:tavLst>
                                        <p:tav tm="0">
                                          <p:val>
                                            <p:strVal val="#ppt_x-#ppt_w*1.125000"/>
                                          </p:val>
                                        </p:tav>
                                        <p:tav tm="100000">
                                          <p:val>
                                            <p:strVal val="#ppt_x"/>
                                          </p:val>
                                        </p:tav>
                                      </p:tavLst>
                                    </p:anim>
                                    <p:animEffect filter="wipe(right)">
                                      <p:cBhvr>
                                        <p:cTn id="26" dur="400"/>
                                        <p:tgtEl>
                                          <p:spTgt spid="37893"/>
                                        </p:tgtEl>
                                      </p:cBhvr>
                                    </p:animEffect>
                                  </p:childTnLst>
                                </p:cTn>
                              </p:par>
                              <p:par>
                                <p:cTn id="27" presetID="12" presetClass="entr" presetSubtype="4" fill="hold" nodeType="withEffect">
                                  <p:stCondLst>
                                    <p:cond delay="1500"/>
                                  </p:stCondLst>
                                  <p:childTnLst>
                                    <p:set>
                                      <p:cBhvr>
                                        <p:cTn id="28" dur="1" fill="hold">
                                          <p:stCondLst>
                                            <p:cond delay="0"/>
                                          </p:stCondLst>
                                        </p:cTn>
                                        <p:tgtEl>
                                          <p:spTgt spid="37902"/>
                                        </p:tgtEl>
                                        <p:attrNameLst>
                                          <p:attrName>style.visibility</p:attrName>
                                        </p:attrNameLst>
                                      </p:cBhvr>
                                      <p:to>
                                        <p:strVal val="visible"/>
                                      </p:to>
                                    </p:set>
                                    <p:anim calcmode="lin" valueType="num">
                                      <p:cBhvr>
                                        <p:cTn id="29" dur="400"/>
                                        <p:tgtEl>
                                          <p:spTgt spid="37902"/>
                                        </p:tgtEl>
                                        <p:attrNameLst>
                                          <p:attrName>ppt_y</p:attrName>
                                        </p:attrNameLst>
                                      </p:cBhvr>
                                      <p:tavLst>
                                        <p:tav tm="0">
                                          <p:val>
                                            <p:strVal val="#ppt_y+#ppt_h*1.125000"/>
                                          </p:val>
                                        </p:tav>
                                        <p:tav tm="100000">
                                          <p:val>
                                            <p:strVal val="#ppt_y"/>
                                          </p:val>
                                        </p:tav>
                                      </p:tavLst>
                                    </p:anim>
                                    <p:animEffect filter="wipe(up)">
                                      <p:cBhvr>
                                        <p:cTn id="30" dur="400"/>
                                        <p:tgtEl>
                                          <p:spTgt spid="37902"/>
                                        </p:tgtEl>
                                      </p:cBhvr>
                                    </p:animEffect>
                                  </p:childTnLst>
                                </p:cTn>
                              </p:par>
                              <p:par>
                                <p:cTn id="31" presetID="12" presetClass="entr" presetSubtype="4" fill="hold" grpId="0" nodeType="withEffect">
                                  <p:stCondLst>
                                    <p:cond delay="1500"/>
                                  </p:stCondLst>
                                  <p:childTnLst>
                                    <p:set>
                                      <p:cBhvr>
                                        <p:cTn id="32" dur="1" fill="hold">
                                          <p:stCondLst>
                                            <p:cond delay="0"/>
                                          </p:stCondLst>
                                        </p:cTn>
                                        <p:tgtEl>
                                          <p:spTgt spid="37916"/>
                                        </p:tgtEl>
                                        <p:attrNameLst>
                                          <p:attrName>style.visibility</p:attrName>
                                        </p:attrNameLst>
                                      </p:cBhvr>
                                      <p:to>
                                        <p:strVal val="visible"/>
                                      </p:to>
                                    </p:set>
                                    <p:anim calcmode="lin" valueType="num">
                                      <p:cBhvr>
                                        <p:cTn id="33" dur="400"/>
                                        <p:tgtEl>
                                          <p:spTgt spid="37916"/>
                                        </p:tgtEl>
                                        <p:attrNameLst>
                                          <p:attrName>ppt_y</p:attrName>
                                        </p:attrNameLst>
                                      </p:cBhvr>
                                      <p:tavLst>
                                        <p:tav tm="0">
                                          <p:val>
                                            <p:strVal val="#ppt_y+#ppt_h*1.125000"/>
                                          </p:val>
                                        </p:tav>
                                        <p:tav tm="100000">
                                          <p:val>
                                            <p:strVal val="#ppt_y"/>
                                          </p:val>
                                        </p:tav>
                                      </p:tavLst>
                                    </p:anim>
                                    <p:animEffect filter="wipe(up)">
                                      <p:cBhvr>
                                        <p:cTn id="34" dur="400"/>
                                        <p:tgtEl>
                                          <p:spTgt spid="37916"/>
                                        </p:tgtEl>
                                      </p:cBhvr>
                                    </p:animEffect>
                                  </p:childTnLst>
                                </p:cTn>
                              </p:par>
                              <p:par>
                                <p:cTn id="35" presetID="12" presetClass="entr" presetSubtype="8" fill="hold" grpId="0" nodeType="withEffect">
                                  <p:stCondLst>
                                    <p:cond delay="2250"/>
                                  </p:stCondLst>
                                  <p:childTnLst>
                                    <p:set>
                                      <p:cBhvr>
                                        <p:cTn id="36" dur="1" fill="hold">
                                          <p:stCondLst>
                                            <p:cond delay="0"/>
                                          </p:stCondLst>
                                        </p:cTn>
                                        <p:tgtEl>
                                          <p:spTgt spid="37894"/>
                                        </p:tgtEl>
                                        <p:attrNameLst>
                                          <p:attrName>style.visibility</p:attrName>
                                        </p:attrNameLst>
                                      </p:cBhvr>
                                      <p:to>
                                        <p:strVal val="visible"/>
                                      </p:to>
                                    </p:set>
                                    <p:anim calcmode="lin" valueType="num">
                                      <p:cBhvr>
                                        <p:cTn id="37" dur="400"/>
                                        <p:tgtEl>
                                          <p:spTgt spid="37894"/>
                                        </p:tgtEl>
                                        <p:attrNameLst>
                                          <p:attrName>ppt_x</p:attrName>
                                        </p:attrNameLst>
                                      </p:cBhvr>
                                      <p:tavLst>
                                        <p:tav tm="0">
                                          <p:val>
                                            <p:strVal val="#ppt_x-#ppt_w*1.125000"/>
                                          </p:val>
                                        </p:tav>
                                        <p:tav tm="100000">
                                          <p:val>
                                            <p:strVal val="#ppt_x"/>
                                          </p:val>
                                        </p:tav>
                                      </p:tavLst>
                                    </p:anim>
                                    <p:animEffect filter="wipe(right)">
                                      <p:cBhvr>
                                        <p:cTn id="38" dur="400"/>
                                        <p:tgtEl>
                                          <p:spTgt spid="37894"/>
                                        </p:tgtEl>
                                      </p:cBhvr>
                                    </p:animEffect>
                                  </p:childTnLst>
                                </p:cTn>
                              </p:par>
                              <p:par>
                                <p:cTn id="39" presetID="12" presetClass="entr" presetSubtype="1" fill="hold" nodeType="withEffect">
                                  <p:stCondLst>
                                    <p:cond delay="3000"/>
                                  </p:stCondLst>
                                  <p:childTnLst>
                                    <p:set>
                                      <p:cBhvr>
                                        <p:cTn id="40" dur="1" fill="hold">
                                          <p:stCondLst>
                                            <p:cond delay="0"/>
                                          </p:stCondLst>
                                        </p:cTn>
                                        <p:tgtEl>
                                          <p:spTgt spid="37904"/>
                                        </p:tgtEl>
                                        <p:attrNameLst>
                                          <p:attrName>style.visibility</p:attrName>
                                        </p:attrNameLst>
                                      </p:cBhvr>
                                      <p:to>
                                        <p:strVal val="visible"/>
                                      </p:to>
                                    </p:set>
                                    <p:anim calcmode="lin" valueType="num">
                                      <p:cBhvr>
                                        <p:cTn id="41" dur="400"/>
                                        <p:tgtEl>
                                          <p:spTgt spid="37904"/>
                                        </p:tgtEl>
                                        <p:attrNameLst>
                                          <p:attrName>ppt_y</p:attrName>
                                        </p:attrNameLst>
                                      </p:cBhvr>
                                      <p:tavLst>
                                        <p:tav tm="0">
                                          <p:val>
                                            <p:strVal val="#ppt_y-#ppt_h*1.125000"/>
                                          </p:val>
                                        </p:tav>
                                        <p:tav tm="100000">
                                          <p:val>
                                            <p:strVal val="#ppt_y"/>
                                          </p:val>
                                        </p:tav>
                                      </p:tavLst>
                                    </p:anim>
                                    <p:animEffect filter="wipe(down)">
                                      <p:cBhvr>
                                        <p:cTn id="42" dur="400"/>
                                        <p:tgtEl>
                                          <p:spTgt spid="37904"/>
                                        </p:tgtEl>
                                      </p:cBhvr>
                                    </p:animEffect>
                                  </p:childTnLst>
                                </p:cTn>
                              </p:par>
                              <p:par>
                                <p:cTn id="43" presetID="12" presetClass="entr" presetSubtype="1" fill="hold" grpId="0" nodeType="withEffect">
                                  <p:stCondLst>
                                    <p:cond delay="3000"/>
                                  </p:stCondLst>
                                  <p:childTnLst>
                                    <p:set>
                                      <p:cBhvr>
                                        <p:cTn id="44" dur="1" fill="hold">
                                          <p:stCondLst>
                                            <p:cond delay="0"/>
                                          </p:stCondLst>
                                        </p:cTn>
                                        <p:tgtEl>
                                          <p:spTgt spid="37918"/>
                                        </p:tgtEl>
                                        <p:attrNameLst>
                                          <p:attrName>style.visibility</p:attrName>
                                        </p:attrNameLst>
                                      </p:cBhvr>
                                      <p:to>
                                        <p:strVal val="visible"/>
                                      </p:to>
                                    </p:set>
                                    <p:anim calcmode="lin" valueType="num">
                                      <p:cBhvr>
                                        <p:cTn id="45" dur="400"/>
                                        <p:tgtEl>
                                          <p:spTgt spid="37918"/>
                                        </p:tgtEl>
                                        <p:attrNameLst>
                                          <p:attrName>ppt_y</p:attrName>
                                        </p:attrNameLst>
                                      </p:cBhvr>
                                      <p:tavLst>
                                        <p:tav tm="0">
                                          <p:val>
                                            <p:strVal val="#ppt_y-#ppt_h*1.125000"/>
                                          </p:val>
                                        </p:tav>
                                        <p:tav tm="100000">
                                          <p:val>
                                            <p:strVal val="#ppt_y"/>
                                          </p:val>
                                        </p:tav>
                                      </p:tavLst>
                                    </p:anim>
                                    <p:animEffect filter="wipe(down)">
                                      <p:cBhvr>
                                        <p:cTn id="46" dur="400"/>
                                        <p:tgtEl>
                                          <p:spTgt spid="37918"/>
                                        </p:tgtEl>
                                      </p:cBhvr>
                                    </p:animEffect>
                                  </p:childTnLst>
                                </p:cTn>
                              </p:par>
                              <p:par>
                                <p:cTn id="47" presetID="12" presetClass="entr" presetSubtype="8" fill="hold" grpId="0" nodeType="withEffect">
                                  <p:stCondLst>
                                    <p:cond delay="3750"/>
                                  </p:stCondLst>
                                  <p:childTnLst>
                                    <p:set>
                                      <p:cBhvr>
                                        <p:cTn id="48" dur="1" fill="hold">
                                          <p:stCondLst>
                                            <p:cond delay="0"/>
                                          </p:stCondLst>
                                        </p:cTn>
                                        <p:tgtEl>
                                          <p:spTgt spid="37895"/>
                                        </p:tgtEl>
                                        <p:attrNameLst>
                                          <p:attrName>style.visibility</p:attrName>
                                        </p:attrNameLst>
                                      </p:cBhvr>
                                      <p:to>
                                        <p:strVal val="visible"/>
                                      </p:to>
                                    </p:set>
                                    <p:anim calcmode="lin" valueType="num">
                                      <p:cBhvr>
                                        <p:cTn id="49" dur="400"/>
                                        <p:tgtEl>
                                          <p:spTgt spid="37895"/>
                                        </p:tgtEl>
                                        <p:attrNameLst>
                                          <p:attrName>ppt_x</p:attrName>
                                        </p:attrNameLst>
                                      </p:cBhvr>
                                      <p:tavLst>
                                        <p:tav tm="0">
                                          <p:val>
                                            <p:strVal val="#ppt_x-#ppt_w*1.125000"/>
                                          </p:val>
                                        </p:tav>
                                        <p:tav tm="100000">
                                          <p:val>
                                            <p:strVal val="#ppt_x"/>
                                          </p:val>
                                        </p:tav>
                                      </p:tavLst>
                                    </p:anim>
                                    <p:animEffect filter="wipe(right)">
                                      <p:cBhvr>
                                        <p:cTn id="50" dur="400"/>
                                        <p:tgtEl>
                                          <p:spTgt spid="37895"/>
                                        </p:tgtEl>
                                      </p:cBhvr>
                                    </p:animEffect>
                                  </p:childTnLst>
                                </p:cTn>
                              </p:par>
                              <p:par>
                                <p:cTn id="51" presetID="12" presetClass="entr" presetSubtype="4" fill="hold" nodeType="withEffect">
                                  <p:stCondLst>
                                    <p:cond delay="4500"/>
                                  </p:stCondLst>
                                  <p:childTnLst>
                                    <p:set>
                                      <p:cBhvr>
                                        <p:cTn id="52" dur="1" fill="hold">
                                          <p:stCondLst>
                                            <p:cond delay="0"/>
                                          </p:stCondLst>
                                        </p:cTn>
                                        <p:tgtEl>
                                          <p:spTgt spid="37901"/>
                                        </p:tgtEl>
                                        <p:attrNameLst>
                                          <p:attrName>style.visibility</p:attrName>
                                        </p:attrNameLst>
                                      </p:cBhvr>
                                      <p:to>
                                        <p:strVal val="visible"/>
                                      </p:to>
                                    </p:set>
                                    <p:anim calcmode="lin" valueType="num">
                                      <p:cBhvr>
                                        <p:cTn id="53" dur="400"/>
                                        <p:tgtEl>
                                          <p:spTgt spid="37901"/>
                                        </p:tgtEl>
                                        <p:attrNameLst>
                                          <p:attrName>ppt_y</p:attrName>
                                        </p:attrNameLst>
                                      </p:cBhvr>
                                      <p:tavLst>
                                        <p:tav tm="0">
                                          <p:val>
                                            <p:strVal val="#ppt_y+#ppt_h*1.125000"/>
                                          </p:val>
                                        </p:tav>
                                        <p:tav tm="100000">
                                          <p:val>
                                            <p:strVal val="#ppt_y"/>
                                          </p:val>
                                        </p:tav>
                                      </p:tavLst>
                                    </p:anim>
                                    <p:animEffect filter="wipe(up)">
                                      <p:cBhvr>
                                        <p:cTn id="54" dur="400"/>
                                        <p:tgtEl>
                                          <p:spTgt spid="37901"/>
                                        </p:tgtEl>
                                      </p:cBhvr>
                                    </p:animEffect>
                                  </p:childTnLst>
                                </p:cTn>
                              </p:par>
                              <p:par>
                                <p:cTn id="55" presetID="12" presetClass="entr" presetSubtype="4" fill="hold" grpId="0" nodeType="withEffect">
                                  <p:stCondLst>
                                    <p:cond delay="4500"/>
                                  </p:stCondLst>
                                  <p:childTnLst>
                                    <p:set>
                                      <p:cBhvr>
                                        <p:cTn id="56" dur="1" fill="hold">
                                          <p:stCondLst>
                                            <p:cond delay="0"/>
                                          </p:stCondLst>
                                        </p:cTn>
                                        <p:tgtEl>
                                          <p:spTgt spid="37917"/>
                                        </p:tgtEl>
                                        <p:attrNameLst>
                                          <p:attrName>style.visibility</p:attrName>
                                        </p:attrNameLst>
                                      </p:cBhvr>
                                      <p:to>
                                        <p:strVal val="visible"/>
                                      </p:to>
                                    </p:set>
                                    <p:anim calcmode="lin" valueType="num">
                                      <p:cBhvr>
                                        <p:cTn id="57" dur="400"/>
                                        <p:tgtEl>
                                          <p:spTgt spid="37917"/>
                                        </p:tgtEl>
                                        <p:attrNameLst>
                                          <p:attrName>ppt_y</p:attrName>
                                        </p:attrNameLst>
                                      </p:cBhvr>
                                      <p:tavLst>
                                        <p:tav tm="0">
                                          <p:val>
                                            <p:strVal val="#ppt_y+#ppt_h*1.125000"/>
                                          </p:val>
                                        </p:tav>
                                        <p:tav tm="100000">
                                          <p:val>
                                            <p:strVal val="#ppt_y"/>
                                          </p:val>
                                        </p:tav>
                                      </p:tavLst>
                                    </p:anim>
                                    <p:animEffect filter="wipe(up)">
                                      <p:cBhvr>
                                        <p:cTn id="58" dur="400"/>
                                        <p:tgtEl>
                                          <p:spTgt spid="37917"/>
                                        </p:tgtEl>
                                      </p:cBhvr>
                                    </p:animEffect>
                                  </p:childTnLst>
                                </p:cTn>
                              </p:par>
                              <p:par>
                                <p:cTn id="59" presetID="12" presetClass="entr" presetSubtype="8" fill="hold" grpId="0" nodeType="withEffect">
                                  <p:stCondLst>
                                    <p:cond delay="5250"/>
                                  </p:stCondLst>
                                  <p:childTnLst>
                                    <p:set>
                                      <p:cBhvr>
                                        <p:cTn id="60" dur="1" fill="hold">
                                          <p:stCondLst>
                                            <p:cond delay="0"/>
                                          </p:stCondLst>
                                        </p:cTn>
                                        <p:tgtEl>
                                          <p:spTgt spid="37896"/>
                                        </p:tgtEl>
                                        <p:attrNameLst>
                                          <p:attrName>style.visibility</p:attrName>
                                        </p:attrNameLst>
                                      </p:cBhvr>
                                      <p:to>
                                        <p:strVal val="visible"/>
                                      </p:to>
                                    </p:set>
                                    <p:anim calcmode="lin" valueType="num">
                                      <p:cBhvr>
                                        <p:cTn id="61" dur="400"/>
                                        <p:tgtEl>
                                          <p:spTgt spid="37896"/>
                                        </p:tgtEl>
                                        <p:attrNameLst>
                                          <p:attrName>ppt_x</p:attrName>
                                        </p:attrNameLst>
                                      </p:cBhvr>
                                      <p:tavLst>
                                        <p:tav tm="0">
                                          <p:val>
                                            <p:strVal val="#ppt_x-#ppt_w*1.125000"/>
                                          </p:val>
                                        </p:tav>
                                        <p:tav tm="100000">
                                          <p:val>
                                            <p:strVal val="#ppt_x"/>
                                          </p:val>
                                        </p:tav>
                                      </p:tavLst>
                                    </p:anim>
                                    <p:animEffect filter="wipe(right)">
                                      <p:cBhvr>
                                        <p:cTn id="62" dur="400"/>
                                        <p:tgtEl>
                                          <p:spTgt spid="37896"/>
                                        </p:tgtEl>
                                      </p:cBhvr>
                                    </p:animEffect>
                                  </p:childTnLst>
                                </p:cTn>
                              </p:par>
                              <p:par>
                                <p:cTn id="63" presetID="12" presetClass="entr" presetSubtype="1" fill="hold" nodeType="withEffect">
                                  <p:stCondLst>
                                    <p:cond delay="6000"/>
                                  </p:stCondLst>
                                  <p:childTnLst>
                                    <p:set>
                                      <p:cBhvr>
                                        <p:cTn id="64" dur="1" fill="hold">
                                          <p:stCondLst>
                                            <p:cond delay="0"/>
                                          </p:stCondLst>
                                        </p:cTn>
                                        <p:tgtEl>
                                          <p:spTgt spid="37903"/>
                                        </p:tgtEl>
                                        <p:attrNameLst>
                                          <p:attrName>style.visibility</p:attrName>
                                        </p:attrNameLst>
                                      </p:cBhvr>
                                      <p:to>
                                        <p:strVal val="visible"/>
                                      </p:to>
                                    </p:set>
                                    <p:anim calcmode="lin" valueType="num">
                                      <p:cBhvr>
                                        <p:cTn id="65" dur="400"/>
                                        <p:tgtEl>
                                          <p:spTgt spid="37903"/>
                                        </p:tgtEl>
                                        <p:attrNameLst>
                                          <p:attrName>ppt_y</p:attrName>
                                        </p:attrNameLst>
                                      </p:cBhvr>
                                      <p:tavLst>
                                        <p:tav tm="0">
                                          <p:val>
                                            <p:strVal val="#ppt_y-#ppt_h*1.125000"/>
                                          </p:val>
                                        </p:tav>
                                        <p:tav tm="100000">
                                          <p:val>
                                            <p:strVal val="#ppt_y"/>
                                          </p:val>
                                        </p:tav>
                                      </p:tavLst>
                                    </p:anim>
                                    <p:animEffect filter="wipe(down)">
                                      <p:cBhvr>
                                        <p:cTn id="66" dur="400"/>
                                        <p:tgtEl>
                                          <p:spTgt spid="37903"/>
                                        </p:tgtEl>
                                      </p:cBhvr>
                                    </p:animEffect>
                                  </p:childTnLst>
                                </p:cTn>
                              </p:par>
                              <p:par>
                                <p:cTn id="67" presetID="12" presetClass="entr" presetSubtype="1" fill="hold" grpId="0" nodeType="withEffect">
                                  <p:stCondLst>
                                    <p:cond delay="6000"/>
                                  </p:stCondLst>
                                  <p:childTnLst>
                                    <p:set>
                                      <p:cBhvr>
                                        <p:cTn id="68" dur="1" fill="hold">
                                          <p:stCondLst>
                                            <p:cond delay="0"/>
                                          </p:stCondLst>
                                        </p:cTn>
                                        <p:tgtEl>
                                          <p:spTgt spid="37919"/>
                                        </p:tgtEl>
                                        <p:attrNameLst>
                                          <p:attrName>style.visibility</p:attrName>
                                        </p:attrNameLst>
                                      </p:cBhvr>
                                      <p:to>
                                        <p:strVal val="visible"/>
                                      </p:to>
                                    </p:set>
                                    <p:anim calcmode="lin" valueType="num">
                                      <p:cBhvr>
                                        <p:cTn id="69" dur="400"/>
                                        <p:tgtEl>
                                          <p:spTgt spid="37919"/>
                                        </p:tgtEl>
                                        <p:attrNameLst>
                                          <p:attrName>ppt_y</p:attrName>
                                        </p:attrNameLst>
                                      </p:cBhvr>
                                      <p:tavLst>
                                        <p:tav tm="0">
                                          <p:val>
                                            <p:strVal val="#ppt_y-#ppt_h*1.125000"/>
                                          </p:val>
                                        </p:tav>
                                        <p:tav tm="100000">
                                          <p:val>
                                            <p:strVal val="#ppt_y"/>
                                          </p:val>
                                        </p:tav>
                                      </p:tavLst>
                                    </p:anim>
                                    <p:animEffect filter="wipe(down)">
                                      <p:cBhvr>
                                        <p:cTn id="70" dur="400"/>
                                        <p:tgtEl>
                                          <p:spTgt spid="37919"/>
                                        </p:tgtEl>
                                      </p:cBhvr>
                                    </p:animEffect>
                                  </p:childTnLst>
                                </p:cTn>
                              </p:par>
                              <p:par>
                                <p:cTn id="71" presetID="16" presetClass="entr" presetSubtype="42" fill="hold" nodeType="withEffect">
                                  <p:stCondLst>
                                    <p:cond delay="6750"/>
                                  </p:stCondLst>
                                  <p:childTnLst>
                                    <p:set>
                                      <p:cBhvr>
                                        <p:cTn id="72" dur="1" fill="hold">
                                          <p:stCondLst>
                                            <p:cond delay="0"/>
                                          </p:stCondLst>
                                        </p:cTn>
                                        <p:tgtEl>
                                          <p:spTgt spid="37900"/>
                                        </p:tgtEl>
                                        <p:attrNameLst>
                                          <p:attrName>style.visibility</p:attrName>
                                        </p:attrNameLst>
                                      </p:cBhvr>
                                      <p:to>
                                        <p:strVal val="visible"/>
                                      </p:to>
                                    </p:set>
                                    <p:animEffect filter="barn(outHorizontal)">
                                      <p:cBhvr>
                                        <p:cTn id="73" dur="400"/>
                                        <p:tgtEl>
                                          <p:spTgt spid="37900"/>
                                        </p:tgtEl>
                                      </p:cBhvr>
                                    </p:animEffect>
                                  </p:childTnLst>
                                </p:cTn>
                              </p:par>
                            </p:childTnLst>
                          </p:cTn>
                        </p:par>
                        <p:par>
                          <p:cTn id="74" fill="hold">
                            <p:stCondLst>
                              <p:cond delay="1500"/>
                            </p:stCondLst>
                            <p:childTnLst>
                              <p:par>
                                <p:cTn id="75" presetID="22" presetClass="entr" presetSubtype="8" fill="hold" grpId="0" nodeType="afterEffect">
                                  <p:stCondLst>
                                    <p:cond delay="0"/>
                                  </p:stCondLst>
                                  <p:childTnLst>
                                    <p:set>
                                      <p:cBhvr>
                                        <p:cTn id="76" dur="1" fill="hold">
                                          <p:stCondLst>
                                            <p:cond delay="0"/>
                                          </p:stCondLst>
                                        </p:cTn>
                                        <p:tgtEl>
                                          <p:spTgt spid="7"/>
                                        </p:tgtEl>
                                        <p:attrNameLst>
                                          <p:attrName>style.visibility</p:attrName>
                                        </p:attrNameLst>
                                      </p:cBhvr>
                                      <p:to>
                                        <p:strVal val="visible"/>
                                      </p:to>
                                    </p:set>
                                    <p:animEffect transition="in" filter="wipe(left)">
                                      <p:cBhvr>
                                        <p:cTn id="77" dur="500"/>
                                        <p:tgtEl>
                                          <p:spTgt spid="7"/>
                                        </p:tgtEl>
                                      </p:cBhvr>
                                    </p:animEffect>
                                  </p:childTnLst>
                                </p:cTn>
                              </p:par>
                            </p:childTnLst>
                          </p:cTn>
                        </p:par>
                        <p:par>
                          <p:cTn id="78" fill="hold">
                            <p:stCondLst>
                              <p:cond delay="2000"/>
                            </p:stCondLst>
                            <p:childTnLst>
                              <p:par>
                                <p:cTn id="79" presetID="22" presetClass="entr" presetSubtype="8" fill="hold" grpId="0" nodeType="afterEffect">
                                  <p:stCondLst>
                                    <p:cond delay="0"/>
                                  </p:stCondLst>
                                  <p:childTnLst>
                                    <p:set>
                                      <p:cBhvr>
                                        <p:cTn id="80" dur="1" fill="hold">
                                          <p:stCondLst>
                                            <p:cond delay="0"/>
                                          </p:stCondLst>
                                        </p:cTn>
                                        <p:tgtEl>
                                          <p:spTgt spid="20"/>
                                        </p:tgtEl>
                                        <p:attrNameLst>
                                          <p:attrName>style.visibility</p:attrName>
                                        </p:attrNameLst>
                                      </p:cBhvr>
                                      <p:to>
                                        <p:strVal val="visible"/>
                                      </p:to>
                                    </p:set>
                                    <p:animEffect transition="in" filter="wipe(left)">
                                      <p:cBhvr>
                                        <p:cTn id="81" dur="500"/>
                                        <p:tgtEl>
                                          <p:spTgt spid="20"/>
                                        </p:tgtEl>
                                      </p:cBhvr>
                                    </p:animEffect>
                                  </p:childTnLst>
                                </p:cTn>
                              </p:par>
                            </p:childTnLst>
                          </p:cTn>
                        </p:par>
                        <p:par>
                          <p:cTn id="82" fill="hold">
                            <p:stCondLst>
                              <p:cond delay="2500"/>
                            </p:stCondLst>
                            <p:childTnLst>
                              <p:par>
                                <p:cTn id="83" presetID="22" presetClass="entr" presetSubtype="8" fill="hold" grpId="0" nodeType="afterEffect">
                                  <p:stCondLst>
                                    <p:cond delay="0"/>
                                  </p:stCondLst>
                                  <p:childTnLst>
                                    <p:set>
                                      <p:cBhvr>
                                        <p:cTn id="84" dur="1" fill="hold">
                                          <p:stCondLst>
                                            <p:cond delay="0"/>
                                          </p:stCondLst>
                                        </p:cTn>
                                        <p:tgtEl>
                                          <p:spTgt spid="21"/>
                                        </p:tgtEl>
                                        <p:attrNameLst>
                                          <p:attrName>style.visibility</p:attrName>
                                        </p:attrNameLst>
                                      </p:cBhvr>
                                      <p:to>
                                        <p:strVal val="visible"/>
                                      </p:to>
                                    </p:set>
                                    <p:animEffect transition="in" filter="wipe(left)">
                                      <p:cBhvr>
                                        <p:cTn id="85" dur="500"/>
                                        <p:tgtEl>
                                          <p:spTgt spid="21"/>
                                        </p:tgtEl>
                                      </p:cBhvr>
                                    </p:animEffect>
                                  </p:childTnLst>
                                </p:cTn>
                              </p:par>
                            </p:childTnLst>
                          </p:cTn>
                        </p:par>
                        <p:par>
                          <p:cTn id="86" fill="hold">
                            <p:stCondLst>
                              <p:cond delay="3000"/>
                            </p:stCondLst>
                            <p:childTnLst>
                              <p:par>
                                <p:cTn id="87" presetID="22" presetClass="entr" presetSubtype="8" fill="hold" grpId="0" nodeType="afterEffect">
                                  <p:stCondLst>
                                    <p:cond delay="0"/>
                                  </p:stCondLst>
                                  <p:childTnLst>
                                    <p:set>
                                      <p:cBhvr>
                                        <p:cTn id="88" dur="1" fill="hold">
                                          <p:stCondLst>
                                            <p:cond delay="0"/>
                                          </p:stCondLst>
                                        </p:cTn>
                                        <p:tgtEl>
                                          <p:spTgt spid="8"/>
                                        </p:tgtEl>
                                        <p:attrNameLst>
                                          <p:attrName>style.visibility</p:attrName>
                                        </p:attrNameLst>
                                      </p:cBhvr>
                                      <p:to>
                                        <p:strVal val="visible"/>
                                      </p:to>
                                    </p:set>
                                    <p:animEffect transition="in" filter="wipe(left)">
                                      <p:cBhvr>
                                        <p:cTn id="8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bldLvl="0" animBg="1"/>
      <p:bldP spid="37893" grpId="0" bldLvl="0" animBg="1"/>
      <p:bldP spid="37894" grpId="0" bldLvl="0" animBg="1"/>
      <p:bldP spid="37895" grpId="0" bldLvl="0" animBg="1"/>
      <p:bldP spid="37896" grpId="0" bldLvl="0" animBg="1"/>
      <p:bldP spid="37916" grpId="0" bldLvl="0"/>
      <p:bldP spid="37917" grpId="0" bldLvl="0"/>
      <p:bldP spid="37918" grpId="0" bldLvl="0"/>
      <p:bldP spid="37919" grpId="0" bldLvl="0"/>
      <p:bldP spid="7" grpId="0"/>
      <p:bldP spid="20" grpId="0"/>
      <p:bldP spid="21"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4965" y="276860"/>
            <a:ext cx="3165475" cy="368300"/>
          </a:xfrm>
          <a:prstGeom prst="rect">
            <a:avLst/>
          </a:prstGeom>
          <a:noFill/>
        </p:spPr>
        <p:txBody>
          <a:bodyPr wrap="square" rtlCol="0">
            <a:spAutoFit/>
          </a:bodyPr>
          <a:lstStyle/>
          <a:p>
            <a:r>
              <a:rPr lang="zh-CN" altLang="en-US" b="1">
                <a:solidFill>
                  <a:schemeClr val="bg1"/>
                </a:solidFill>
                <a:latin typeface="微软雅黑" panose="020B0503020204020204" charset="-122"/>
                <a:ea typeface="微软雅黑" panose="020B0503020204020204" charset="-122"/>
                <a:sym typeface="+mn-ea"/>
              </a:rPr>
              <a:t>单击此处输入标题文本</a:t>
            </a:r>
          </a:p>
        </p:txBody>
      </p:sp>
      <p:grpSp>
        <p:nvGrpSpPr>
          <p:cNvPr id="6" name="组合 5"/>
          <p:cNvGrpSpPr/>
          <p:nvPr/>
        </p:nvGrpSpPr>
        <p:grpSpPr>
          <a:xfrm>
            <a:off x="400685" y="707390"/>
            <a:ext cx="4277360" cy="130810"/>
            <a:chOff x="631" y="1114"/>
            <a:chExt cx="6736" cy="206"/>
          </a:xfrm>
        </p:grpSpPr>
        <p:cxnSp>
          <p:nvCxnSpPr>
            <p:cNvPr id="3" name="直接连接符 2"/>
            <p:cNvCxnSpPr/>
            <p:nvPr/>
          </p:nvCxnSpPr>
          <p:spPr>
            <a:xfrm>
              <a:off x="1543" y="1114"/>
              <a:ext cx="4023"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31" y="1314"/>
              <a:ext cx="6737" cy="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9226" name="矩形 22"/>
          <p:cNvSpPr/>
          <p:nvPr/>
        </p:nvSpPr>
        <p:spPr>
          <a:xfrm>
            <a:off x="6517005" y="1536700"/>
            <a:ext cx="5674995" cy="3016250"/>
          </a:xfrm>
          <a:prstGeom prst="rect">
            <a:avLst/>
          </a:prstGeom>
          <a:solidFill>
            <a:srgbClr val="F2F2F2">
              <a:alpha val="29803"/>
            </a:srgbClr>
          </a:solidFill>
          <a:ln w="9525">
            <a:noFill/>
          </a:ln>
        </p:spPr>
        <p:txBody>
          <a:bodyPr lIns="121920" tIns="60960" rIns="121920" bIns="6096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eaLnBrk="1" hangingPunct="1">
              <a:lnSpc>
                <a:spcPct val="100000"/>
              </a:lnSpc>
              <a:spcBef>
                <a:spcPct val="0"/>
              </a:spcBef>
              <a:buNone/>
            </a:pPr>
            <a:endParaRPr lang="zh-CN" altLang="zh-CN" sz="2400" dirty="0">
              <a:latin typeface="Calibri" panose="020F0502020204030204" charset="0"/>
              <a:ea typeface="宋体" panose="02010600030101010101" pitchFamily="2" charset="-122"/>
              <a:sym typeface="宋体" panose="02010600030101010101" pitchFamily="2" charset="-122"/>
            </a:endParaRPr>
          </a:p>
        </p:txBody>
      </p:sp>
      <p:sp>
        <p:nvSpPr>
          <p:cNvPr id="9227" name="矩形 19"/>
          <p:cNvSpPr/>
          <p:nvPr/>
        </p:nvSpPr>
        <p:spPr>
          <a:xfrm>
            <a:off x="6836410" y="1730375"/>
            <a:ext cx="5036185" cy="2628900"/>
          </a:xfrm>
          <a:prstGeom prst="rect">
            <a:avLst/>
          </a:prstGeom>
          <a:noFill/>
          <a:ln w="9525">
            <a:noFill/>
          </a:ln>
        </p:spPr>
        <p:txBody>
          <a:bodyPr wrap="square" lIns="91431" tIns="45716" rIns="91431" bIns="45716">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l" defTabSz="685800" eaLnBrk="1" fontAlgn="auto" hangingPunct="1">
              <a:lnSpc>
                <a:spcPct val="150000"/>
              </a:lnSpc>
              <a:spcBef>
                <a:spcPts val="0"/>
              </a:spcBef>
              <a:spcAft>
                <a:spcPts val="0"/>
              </a:spcAft>
              <a:buClrTx/>
              <a:buSzTx/>
              <a:buFontTx/>
              <a:buNone/>
              <a:defRPr/>
            </a:pPr>
            <a:r>
              <a:rPr lang="zh-CN" altLang="en-US" sz="1400" dirty="0">
                <a:solidFill>
                  <a:schemeClr val="bg1"/>
                </a:solidFill>
                <a:sym typeface="方正兰亭黑_GBK" pitchFamily="2" charset="-122"/>
              </a:rPr>
              <a:t>If they throw stones at you, don’t throw back, use them to build your own foundation instead.</a:t>
            </a:r>
            <a:r>
              <a:rPr lang="zh-CN" altLang="en-US" sz="1200" dirty="0">
                <a:solidFill>
                  <a:schemeClr val="bg1"/>
                </a:solidFill>
                <a:latin typeface="微软雅黑" panose="020B0503020204020204" charset="-122"/>
                <a:ea typeface="微软雅黑" panose="020B0503020204020204" charset="-122"/>
                <a:sym typeface="+mn-ea"/>
              </a:rPr>
              <a:t>If they throw stones at you, don’t throw back, use them to build your own foundation instead.</a:t>
            </a:r>
          </a:p>
          <a:p>
            <a:pPr marL="0" lvl="0" indent="0" algn="l" defTabSz="685800" eaLnBrk="1" fontAlgn="auto" hangingPunct="1">
              <a:lnSpc>
                <a:spcPct val="150000"/>
              </a:lnSpc>
              <a:spcBef>
                <a:spcPts val="0"/>
              </a:spcBef>
              <a:spcAft>
                <a:spcPts val="0"/>
              </a:spcAft>
              <a:buClrTx/>
              <a:buSzTx/>
              <a:buFontTx/>
              <a:buNone/>
              <a:defRPr/>
            </a:pPr>
            <a:endParaRPr lang="zh-CN" altLang="en-US" sz="1400" dirty="0">
              <a:solidFill>
                <a:schemeClr val="bg1"/>
              </a:solidFill>
              <a:sym typeface="方正兰亭黑_GBK" pitchFamily="2" charset="-122"/>
            </a:endParaRPr>
          </a:p>
          <a:p>
            <a:pPr marL="0" lvl="0" indent="0" algn="l" defTabSz="685800" eaLnBrk="1" fontAlgn="auto" hangingPunct="1">
              <a:lnSpc>
                <a:spcPct val="150000"/>
              </a:lnSpc>
              <a:spcBef>
                <a:spcPts val="0"/>
              </a:spcBef>
              <a:spcAft>
                <a:spcPts val="0"/>
              </a:spcAft>
              <a:buClrTx/>
              <a:buSzTx/>
              <a:buFontTx/>
              <a:buNone/>
              <a:defRPr/>
            </a:pPr>
            <a:r>
              <a:rPr lang="zh-CN" altLang="en-US" sz="1400" dirty="0">
                <a:solidFill>
                  <a:schemeClr val="bg1"/>
                </a:solidFill>
                <a:sym typeface="方正兰亭黑_GBK" pitchFamily="2" charset="-122"/>
              </a:rPr>
              <a:t>If they throw stones at you, don’t throw back, use them to build your own foundation instead.</a:t>
            </a:r>
            <a:r>
              <a:rPr lang="zh-CN" altLang="en-US" sz="1400" dirty="0">
                <a:solidFill>
                  <a:schemeClr val="bg1"/>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1400" dirty="0">
              <a:solidFill>
                <a:schemeClr val="bg1"/>
              </a:solidFill>
              <a:sym typeface="方正兰亭黑_GBK" pitchFamily="2" charset="-122"/>
            </a:endParaRPr>
          </a:p>
        </p:txBody>
      </p:sp>
      <p:sp>
        <p:nvSpPr>
          <p:cNvPr id="9228" name="矩形 47"/>
          <p:cNvSpPr/>
          <p:nvPr/>
        </p:nvSpPr>
        <p:spPr>
          <a:xfrm>
            <a:off x="935355" y="4857115"/>
            <a:ext cx="10321925" cy="1336675"/>
          </a:xfrm>
          <a:prstGeom prst="rect">
            <a:avLst/>
          </a:prstGeom>
          <a:noFill/>
          <a:ln w="9525">
            <a:noFill/>
          </a:ln>
        </p:spPr>
        <p:txBody>
          <a:bodyPr wrap="square" lIns="91431" tIns="45716" rIns="91431" bIns="45716">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defTabSz="685800" eaLnBrk="1" fontAlgn="auto" hangingPunct="1">
              <a:lnSpc>
                <a:spcPct val="150000"/>
              </a:lnSpc>
              <a:spcBef>
                <a:spcPts val="0"/>
              </a:spcBef>
              <a:spcAft>
                <a:spcPts val="0"/>
              </a:spcAft>
              <a:buClrTx/>
              <a:buSzTx/>
              <a:buFontTx/>
              <a:buNone/>
              <a:defRPr/>
            </a:pPr>
            <a:r>
              <a:rPr lang="zh-CN" altLang="en-US" sz="1400" dirty="0">
                <a:solidFill>
                  <a:schemeClr val="bg1"/>
                </a:solidFill>
                <a:sym typeface="方正兰亭黑_GBK" pitchFamily="2" charset="-122"/>
              </a:rPr>
              <a:t>If they throw stones at you, don’t throw back, use them to build your own foundation instead.</a:t>
            </a:r>
            <a:r>
              <a:rPr lang="zh-CN" altLang="en-US" sz="1200" dirty="0">
                <a:solidFill>
                  <a:schemeClr val="bg1"/>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1400" dirty="0">
              <a:solidFill>
                <a:schemeClr val="bg1"/>
              </a:solidFill>
              <a:sym typeface="方正兰亭黑_GBK" pitchFamily="2" charset="-122"/>
            </a:endParaRPr>
          </a:p>
          <a:p>
            <a:pPr marL="0" lvl="0" indent="0" algn="ctr" defTabSz="685800" eaLnBrk="1" fontAlgn="auto" hangingPunct="1">
              <a:lnSpc>
                <a:spcPct val="150000"/>
              </a:lnSpc>
              <a:spcBef>
                <a:spcPts val="0"/>
              </a:spcBef>
              <a:spcAft>
                <a:spcPts val="0"/>
              </a:spcAft>
              <a:buClrTx/>
              <a:buSzTx/>
              <a:buFontTx/>
              <a:buNone/>
              <a:defRPr/>
            </a:pPr>
            <a:r>
              <a:rPr lang="zh-CN" altLang="en-US" sz="1400" dirty="0">
                <a:solidFill>
                  <a:schemeClr val="bg1"/>
                </a:solidFill>
                <a:sym typeface="方正兰亭黑_GBK" pitchFamily="2" charset="-122"/>
              </a:rPr>
              <a:t>If they throw stones at you, don’t throw back, use them to build your own foundation instead.</a:t>
            </a:r>
            <a:r>
              <a:rPr lang="zh-CN" altLang="en-US" sz="1400" dirty="0">
                <a:solidFill>
                  <a:schemeClr val="bg1"/>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1400" dirty="0">
              <a:solidFill>
                <a:schemeClr val="bg1"/>
              </a:solidFill>
              <a:sym typeface="方正兰亭黑_GBK" pitchFamily="2" charset="-122"/>
            </a:endParaRPr>
          </a:p>
        </p:txBody>
      </p:sp>
      <p:sp>
        <p:nvSpPr>
          <p:cNvPr id="8" name="矩形 22"/>
          <p:cNvSpPr/>
          <p:nvPr/>
        </p:nvSpPr>
        <p:spPr>
          <a:xfrm>
            <a:off x="-9525" y="1536700"/>
            <a:ext cx="6526530" cy="3016250"/>
          </a:xfrm>
          <a:prstGeom prst="rect">
            <a:avLst/>
          </a:prstGeom>
          <a:blipFill rotWithShape="1">
            <a:blip r:embed="rId3"/>
            <a:stretch>
              <a:fillRect/>
            </a:stretch>
          </a:blipFill>
          <a:ln w="9525">
            <a:noFill/>
          </a:ln>
        </p:spPr>
        <p:txBody>
          <a:bodyPr lIns="121920" tIns="60960" rIns="121920" bIns="6096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eaLnBrk="1" hangingPunct="1">
              <a:lnSpc>
                <a:spcPct val="100000"/>
              </a:lnSpc>
              <a:spcBef>
                <a:spcPct val="0"/>
              </a:spcBef>
              <a:buNone/>
            </a:pPr>
            <a:endParaRPr lang="zh-CN" altLang="zh-CN" sz="2400" dirty="0">
              <a:latin typeface="Calibri" panose="020F0502020204030204" charset="0"/>
              <a:ea typeface="宋体" panose="02010600030101010101" pitchFamily="2" charset="-122"/>
              <a:sym typeface="宋体" panose="02010600030101010101" pitchFamily="2" charset="-122"/>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500"/>
                                        <p:tgtEl>
                                          <p:spTgt spid="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filter="wipe(right)">
                                      <p:cBhvr>
                                        <p:cTn id="17" dur="1000"/>
                                        <p:tgtEl>
                                          <p:spTgt spid="8"/>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9226"/>
                                        </p:tgtEl>
                                        <p:attrNameLst>
                                          <p:attrName>style.visibility</p:attrName>
                                        </p:attrNameLst>
                                      </p:cBhvr>
                                      <p:to>
                                        <p:strVal val="visible"/>
                                      </p:to>
                                    </p:set>
                                    <p:animEffect filter="wipe(left)">
                                      <p:cBhvr>
                                        <p:cTn id="21" dur="1000"/>
                                        <p:tgtEl>
                                          <p:spTgt spid="9226"/>
                                        </p:tgtEl>
                                      </p:cBhvr>
                                    </p:animEffect>
                                  </p:childTnLst>
                                </p:cTn>
                              </p:par>
                            </p:childTnLst>
                          </p:cTn>
                        </p:par>
                        <p:par>
                          <p:cTn id="22" fill="hold">
                            <p:stCondLst>
                              <p:cond delay="3000"/>
                            </p:stCondLst>
                            <p:childTnLst>
                              <p:par>
                                <p:cTn id="23" presetID="14" presetClass="entr" presetSubtype="10" fill="hold" grpId="0" nodeType="afterEffect">
                                  <p:stCondLst>
                                    <p:cond delay="0"/>
                                  </p:stCondLst>
                                  <p:childTnLst>
                                    <p:set>
                                      <p:cBhvr>
                                        <p:cTn id="24" dur="1" fill="hold">
                                          <p:stCondLst>
                                            <p:cond delay="0"/>
                                          </p:stCondLst>
                                        </p:cTn>
                                        <p:tgtEl>
                                          <p:spTgt spid="9227"/>
                                        </p:tgtEl>
                                        <p:attrNameLst>
                                          <p:attrName>style.visibility</p:attrName>
                                        </p:attrNameLst>
                                      </p:cBhvr>
                                      <p:to>
                                        <p:strVal val="visible"/>
                                      </p:to>
                                    </p:set>
                                    <p:animEffect filter="randombar(horizontal)">
                                      <p:cBhvr>
                                        <p:cTn id="25" dur="750"/>
                                        <p:tgtEl>
                                          <p:spTgt spid="9227"/>
                                        </p:tgtEl>
                                      </p:cBhvr>
                                    </p:animEffect>
                                  </p:childTnLst>
                                </p:cTn>
                              </p:par>
                            </p:childTnLst>
                          </p:cTn>
                        </p:par>
                        <p:par>
                          <p:cTn id="26" fill="hold">
                            <p:stCondLst>
                              <p:cond delay="4000"/>
                            </p:stCondLst>
                            <p:childTnLst>
                              <p:par>
                                <p:cTn id="27" presetID="16" presetClass="entr" presetSubtype="37" fill="hold" grpId="0" nodeType="afterEffect">
                                  <p:stCondLst>
                                    <p:cond delay="0"/>
                                  </p:stCondLst>
                                  <p:childTnLst>
                                    <p:set>
                                      <p:cBhvr>
                                        <p:cTn id="28" dur="1" fill="hold">
                                          <p:stCondLst>
                                            <p:cond delay="0"/>
                                          </p:stCondLst>
                                        </p:cTn>
                                        <p:tgtEl>
                                          <p:spTgt spid="9228"/>
                                        </p:tgtEl>
                                        <p:attrNameLst>
                                          <p:attrName>style.visibility</p:attrName>
                                        </p:attrNameLst>
                                      </p:cBhvr>
                                      <p:to>
                                        <p:strVal val="visible"/>
                                      </p:to>
                                    </p:set>
                                    <p:animEffect filter="barn(outVertical)">
                                      <p:cBhvr>
                                        <p:cTn id="29" dur="500"/>
                                        <p:tgtEl>
                                          <p:spTgt spid="92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226" grpId="0" bldLvl="0" animBg="1"/>
      <p:bldP spid="9227" grpId="0" bldLvl="0"/>
      <p:bldP spid="9228" grpId="0" bldLvl="0"/>
      <p:bldP spid="8"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4965" y="276860"/>
            <a:ext cx="3165475" cy="368300"/>
          </a:xfrm>
          <a:prstGeom prst="rect">
            <a:avLst/>
          </a:prstGeom>
          <a:noFill/>
        </p:spPr>
        <p:txBody>
          <a:bodyPr wrap="square" rtlCol="0">
            <a:spAutoFit/>
          </a:bodyPr>
          <a:lstStyle/>
          <a:p>
            <a:r>
              <a:rPr lang="zh-CN" altLang="en-US" b="1">
                <a:solidFill>
                  <a:schemeClr val="bg1"/>
                </a:solidFill>
                <a:latin typeface="微软雅黑" panose="020B0503020204020204" charset="-122"/>
                <a:ea typeface="微软雅黑" panose="020B0503020204020204" charset="-122"/>
                <a:sym typeface="+mn-ea"/>
              </a:rPr>
              <a:t>单击此处输入标题文本</a:t>
            </a:r>
          </a:p>
        </p:txBody>
      </p:sp>
      <p:grpSp>
        <p:nvGrpSpPr>
          <p:cNvPr id="6" name="组合 5"/>
          <p:cNvGrpSpPr/>
          <p:nvPr/>
        </p:nvGrpSpPr>
        <p:grpSpPr>
          <a:xfrm>
            <a:off x="400685" y="707390"/>
            <a:ext cx="4277360" cy="130810"/>
            <a:chOff x="631" y="1114"/>
            <a:chExt cx="6736" cy="206"/>
          </a:xfrm>
        </p:grpSpPr>
        <p:cxnSp>
          <p:nvCxnSpPr>
            <p:cNvPr id="3" name="直接连接符 2"/>
            <p:cNvCxnSpPr/>
            <p:nvPr/>
          </p:nvCxnSpPr>
          <p:spPr>
            <a:xfrm>
              <a:off x="1543" y="1114"/>
              <a:ext cx="4023"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31" y="1314"/>
              <a:ext cx="6737" cy="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2188129" y="1963309"/>
            <a:ext cx="3734528" cy="1609709"/>
            <a:chOff x="2254804" y="1963309"/>
            <a:chExt cx="3734528" cy="1609709"/>
          </a:xfrm>
        </p:grpSpPr>
        <p:sp>
          <p:nvSpPr>
            <p:cNvPr id="5" name="Rounded Rectangle 5" descr="e7d195523061f1c0f55f9af68525816972d868573ada39bc763F3977967589A5F92C178830C92595A6CE4D0132F8C206B2B04C416AAA86B7FD80AB023F78DAEB544E2F013E11B2B95AD21703D1C90034A379EC9026EFAAF5D8D3F6EDD7215B01F2EB414F4EDE30409D8B61380DC7EC398BF814D050B1A52ACB0EE859CB44EE74C1A67D2FC84CC23471FDAC255AABD646"/>
            <p:cNvSpPr/>
            <p:nvPr/>
          </p:nvSpPr>
          <p:spPr>
            <a:xfrm>
              <a:off x="2254804" y="1963309"/>
              <a:ext cx="3734528" cy="1609709"/>
            </a:xfrm>
            <a:prstGeom prst="roundRect">
              <a:avLst>
                <a:gd name="adj" fmla="val 5551"/>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2" name="组合 61"/>
            <p:cNvGrpSpPr/>
            <p:nvPr/>
          </p:nvGrpSpPr>
          <p:grpSpPr>
            <a:xfrm>
              <a:off x="3139313" y="2276823"/>
              <a:ext cx="2662569" cy="997784"/>
              <a:chOff x="874713" y="3325188"/>
              <a:chExt cx="2662569" cy="997784"/>
            </a:xfrm>
          </p:grpSpPr>
          <p:sp>
            <p:nvSpPr>
              <p:cNvPr id="63" name="矩形 62"/>
              <p:cNvSpPr/>
              <p:nvPr/>
            </p:nvSpPr>
            <p:spPr>
              <a:xfrm>
                <a:off x="874714" y="3677812"/>
                <a:ext cx="2662568" cy="645160"/>
              </a:xfrm>
              <a:prstGeom prst="rect">
                <a:avLst/>
              </a:prstGeom>
            </p:spPr>
            <p:txBody>
              <a:bodyPr wrap="square">
                <a:spAutoFit/>
                <a:scene3d>
                  <a:camera prst="orthographicFront"/>
                  <a:lightRig rig="threePt" dir="t"/>
                </a:scene3d>
                <a:sp3d contourW="12700"/>
              </a:bodyPr>
              <a:lstStyle/>
              <a:p>
                <a:pPr algn="l" defTabSz="685800">
                  <a:lnSpc>
                    <a:spcPct val="150000"/>
                  </a:lnSpc>
                  <a:spcBef>
                    <a:spcPts val="0"/>
                  </a:spcBef>
                  <a:spcAft>
                    <a:spcPts val="0"/>
                  </a:spcAft>
                  <a:buClrTx/>
                  <a:buSzTx/>
                  <a:buFontTx/>
                  <a:defRPr/>
                </a:pPr>
                <a:r>
                  <a:rPr lang="zh-CN" altLang="en-US" sz="1200" dirty="0">
                    <a:solidFill>
                      <a:schemeClr val="bg1"/>
                    </a:solidFill>
                    <a:latin typeface="微软雅黑" panose="020B0503020204020204" charset="-122"/>
                    <a:ea typeface="微软雅黑" panose="020B0503020204020204" charset="-122"/>
                    <a:sym typeface="+mn-ea"/>
                  </a:rPr>
                  <a:t>Love is not a maybe thing. You know when you love someone.</a:t>
                </a:r>
              </a:p>
            </p:txBody>
          </p:sp>
          <p:sp>
            <p:nvSpPr>
              <p:cNvPr id="64" name="矩形 63"/>
              <p:cNvSpPr/>
              <p:nvPr/>
            </p:nvSpPr>
            <p:spPr>
              <a:xfrm>
                <a:off x="874713" y="3325188"/>
                <a:ext cx="2241974" cy="337185"/>
              </a:xfrm>
              <a:prstGeom prst="rect">
                <a:avLst/>
              </a:prstGeom>
            </p:spPr>
            <p:txBody>
              <a:bodyPr wrap="square">
                <a:spAutoFit/>
                <a:scene3d>
                  <a:camera prst="orthographicFront"/>
                  <a:lightRig rig="threePt" dir="t"/>
                </a:scene3d>
                <a:sp3d contourW="12700"/>
              </a:bodyPr>
              <a:lstStyle/>
              <a:p>
                <a:pPr algn="l">
                  <a:lnSpc>
                    <a:spcPct val="100000"/>
                  </a:lnSpc>
                </a:pPr>
                <a:r>
                  <a:rPr lang="zh-CN" altLang="en-US" sz="1600" b="1" dirty="0" smtClean="0">
                    <a:solidFill>
                      <a:schemeClr val="bg1"/>
                    </a:solidFill>
                    <a:latin typeface="微软雅黑" panose="020B0503020204020204" charset="-122"/>
                    <a:ea typeface="微软雅黑" panose="020B0503020204020204" charset="-122"/>
                    <a:sym typeface="+mn-ea"/>
                  </a:rPr>
                  <a:t>单击此处输入标题</a:t>
                </a:r>
                <a:endParaRPr lang="zh-CN" altLang="en-US" b="1" dirty="0">
                  <a:solidFill>
                    <a:schemeClr val="bg1"/>
                  </a:solidFill>
                </a:endParaRPr>
              </a:p>
            </p:txBody>
          </p:sp>
        </p:grpSp>
      </p:grpSp>
      <p:grpSp>
        <p:nvGrpSpPr>
          <p:cNvPr id="19" name="组合 18"/>
          <p:cNvGrpSpPr/>
          <p:nvPr/>
        </p:nvGrpSpPr>
        <p:grpSpPr>
          <a:xfrm>
            <a:off x="2188129" y="3972395"/>
            <a:ext cx="3734528" cy="1609709"/>
            <a:chOff x="2254804" y="3905720"/>
            <a:chExt cx="3734528" cy="1609709"/>
          </a:xfrm>
        </p:grpSpPr>
        <p:sp>
          <p:nvSpPr>
            <p:cNvPr id="13" name="Rounded Rectangle 12" descr="e7d195523061f1c0f55f9af68525816972d868573ada39bc763F3977967589A5F92C178830C92595A6CE4D0132F8C206B2B04C416AAA86B7FD80AB023F78DAEB544E2F013E11B2B95AD21703D1C90034A379EC9026EFAAF5D8D3F6EDD7215B01F2EB414F4EDE30409D8B61380DC7EC398BF814D050B1A52ACB0EE859CB44EE74C1A67D2FC84CC23471FDAC255AABD646"/>
            <p:cNvSpPr/>
            <p:nvPr/>
          </p:nvSpPr>
          <p:spPr>
            <a:xfrm>
              <a:off x="2254804" y="3905720"/>
              <a:ext cx="3734528" cy="1609709"/>
            </a:xfrm>
            <a:prstGeom prst="roundRect">
              <a:avLst>
                <a:gd name="adj" fmla="val 5551"/>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8" name="组合 67"/>
            <p:cNvGrpSpPr/>
            <p:nvPr/>
          </p:nvGrpSpPr>
          <p:grpSpPr>
            <a:xfrm>
              <a:off x="3139313" y="4246762"/>
              <a:ext cx="2662569" cy="904767"/>
              <a:chOff x="874713" y="3325188"/>
              <a:chExt cx="2662569" cy="904767"/>
            </a:xfrm>
          </p:grpSpPr>
          <p:sp>
            <p:nvSpPr>
              <p:cNvPr id="69" name="矩形 68"/>
              <p:cNvSpPr/>
              <p:nvPr/>
            </p:nvSpPr>
            <p:spPr>
              <a:xfrm>
                <a:off x="874714" y="3677812"/>
                <a:ext cx="2662568" cy="552143"/>
              </a:xfrm>
              <a:prstGeom prst="rect">
                <a:avLst/>
              </a:prstGeom>
            </p:spPr>
            <p:txBody>
              <a:bodyPr wrap="square">
                <a:spAutoFit/>
                <a:scene3d>
                  <a:camera prst="orthographicFront"/>
                  <a:lightRig rig="threePt" dir="t"/>
                </a:scene3d>
                <a:sp3d contourW="12700"/>
              </a:bodyPr>
              <a:lstStyle/>
              <a:p>
                <a:pPr algn="l" defTabSz="685800">
                  <a:lnSpc>
                    <a:spcPct val="150000"/>
                  </a:lnSpc>
                  <a:spcBef>
                    <a:spcPts val="0"/>
                  </a:spcBef>
                  <a:spcAft>
                    <a:spcPts val="0"/>
                  </a:spcAft>
                  <a:buClrTx/>
                  <a:buSzTx/>
                  <a:buFontTx/>
                  <a:defRPr/>
                </a:pPr>
                <a:r>
                  <a:rPr lang="zh-CN" altLang="en-US" sz="1200" dirty="0">
                    <a:solidFill>
                      <a:schemeClr val="bg1"/>
                    </a:solidFill>
                    <a:latin typeface="微软雅黑" panose="020B0503020204020204" charset="-122"/>
                    <a:ea typeface="微软雅黑" panose="020B0503020204020204" charset="-122"/>
                    <a:sym typeface="+mn-ea"/>
                  </a:rPr>
                  <a:t>Love is not a maybe thing. You know when you love someone.</a:t>
                </a:r>
                <a:endParaRPr lang="zh-CN" altLang="en-US" sz="1400" dirty="0">
                  <a:solidFill>
                    <a:schemeClr val="bg1"/>
                  </a:solidFill>
                </a:endParaRPr>
              </a:p>
            </p:txBody>
          </p:sp>
          <p:sp>
            <p:nvSpPr>
              <p:cNvPr id="70" name="矩形 69"/>
              <p:cNvSpPr/>
              <p:nvPr/>
            </p:nvSpPr>
            <p:spPr>
              <a:xfrm>
                <a:off x="874713" y="3325188"/>
                <a:ext cx="2241974" cy="337185"/>
              </a:xfrm>
              <a:prstGeom prst="rect">
                <a:avLst/>
              </a:prstGeom>
            </p:spPr>
            <p:txBody>
              <a:bodyPr wrap="square">
                <a:spAutoFit/>
                <a:scene3d>
                  <a:camera prst="orthographicFront"/>
                  <a:lightRig rig="threePt" dir="t"/>
                </a:scene3d>
                <a:sp3d contourW="12700"/>
              </a:bodyPr>
              <a:lstStyle/>
              <a:p>
                <a:pPr algn="l">
                  <a:lnSpc>
                    <a:spcPct val="100000"/>
                  </a:lnSpc>
                </a:pPr>
                <a:r>
                  <a:rPr lang="zh-CN" altLang="en-US" sz="1600" b="1" dirty="0" smtClean="0">
                    <a:solidFill>
                      <a:schemeClr val="bg1"/>
                    </a:solidFill>
                    <a:latin typeface="微软雅黑" panose="020B0503020204020204" charset="-122"/>
                    <a:ea typeface="微软雅黑" panose="020B0503020204020204" charset="-122"/>
                    <a:sym typeface="+mn-ea"/>
                  </a:rPr>
                  <a:t>单击此处输入标题</a:t>
                </a:r>
                <a:endParaRPr lang="zh-CN" altLang="en-US" b="1" dirty="0">
                  <a:solidFill>
                    <a:schemeClr val="bg1"/>
                  </a:solidFill>
                </a:endParaRPr>
              </a:p>
            </p:txBody>
          </p:sp>
        </p:grpSp>
      </p:grpSp>
      <p:grpSp>
        <p:nvGrpSpPr>
          <p:cNvPr id="12" name="组合 11"/>
          <p:cNvGrpSpPr/>
          <p:nvPr/>
        </p:nvGrpSpPr>
        <p:grpSpPr>
          <a:xfrm>
            <a:off x="6260341" y="1963309"/>
            <a:ext cx="3734528" cy="1609709"/>
            <a:chOff x="6193666" y="1963309"/>
            <a:chExt cx="3734528" cy="1609709"/>
          </a:xfrm>
        </p:grpSpPr>
        <p:sp>
          <p:nvSpPr>
            <p:cNvPr id="9" name="Rounded Rectangle 8" descr="e7d195523061f1c0f55f9af68525816972d868573ada39bc763F3977967589A5F92C178830C92595A6CE4D0132F8C206B2B04C416AAA86B7FD80AB023F78DAEB544E2F013E11B2B95AD21703D1C90034A379EC9026EFAAF5D8D3F6EDD7215B01F2EB414F4EDE30409D8B61380DC7EC398BF814D050B1A52ACB0EE859CB44EE74C1A67D2FC84CC23471FDAC255AABD646"/>
            <p:cNvSpPr/>
            <p:nvPr/>
          </p:nvSpPr>
          <p:spPr>
            <a:xfrm>
              <a:off x="6193666" y="1963309"/>
              <a:ext cx="3734528" cy="1609709"/>
            </a:xfrm>
            <a:prstGeom prst="roundRect">
              <a:avLst>
                <a:gd name="adj" fmla="val 5551"/>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1" name="组合 70"/>
            <p:cNvGrpSpPr/>
            <p:nvPr/>
          </p:nvGrpSpPr>
          <p:grpSpPr>
            <a:xfrm>
              <a:off x="6381852" y="2276823"/>
              <a:ext cx="2662568" cy="904767"/>
              <a:chOff x="874714" y="3325188"/>
              <a:chExt cx="2662568" cy="904767"/>
            </a:xfrm>
          </p:grpSpPr>
          <p:sp>
            <p:nvSpPr>
              <p:cNvPr id="72" name="矩形 71"/>
              <p:cNvSpPr/>
              <p:nvPr/>
            </p:nvSpPr>
            <p:spPr>
              <a:xfrm>
                <a:off x="874714" y="3677812"/>
                <a:ext cx="2662568" cy="552143"/>
              </a:xfrm>
              <a:prstGeom prst="rect">
                <a:avLst/>
              </a:prstGeom>
            </p:spPr>
            <p:txBody>
              <a:bodyPr wrap="square">
                <a:spAutoFit/>
                <a:scene3d>
                  <a:camera prst="orthographicFront"/>
                  <a:lightRig rig="threePt" dir="t"/>
                </a:scene3d>
                <a:sp3d contourW="12700"/>
              </a:bodyPr>
              <a:lstStyle/>
              <a:p>
                <a:pPr algn="r" defTabSz="685800">
                  <a:lnSpc>
                    <a:spcPct val="150000"/>
                  </a:lnSpc>
                  <a:spcBef>
                    <a:spcPts val="0"/>
                  </a:spcBef>
                  <a:spcAft>
                    <a:spcPts val="0"/>
                  </a:spcAft>
                  <a:buClrTx/>
                  <a:buSzTx/>
                  <a:buFontTx/>
                  <a:defRPr/>
                </a:pPr>
                <a:r>
                  <a:rPr lang="zh-CN" altLang="en-US" sz="1200" dirty="0">
                    <a:solidFill>
                      <a:schemeClr val="bg1"/>
                    </a:solidFill>
                    <a:latin typeface="微软雅黑" panose="020B0503020204020204" charset="-122"/>
                    <a:ea typeface="微软雅黑" panose="020B0503020204020204" charset="-122"/>
                    <a:sym typeface="+mn-ea"/>
                  </a:rPr>
                  <a:t>Love is not a maybe thing. You know when you love someone.</a:t>
                </a:r>
                <a:endParaRPr lang="zh-CN" altLang="en-US" sz="1400" dirty="0">
                  <a:solidFill>
                    <a:schemeClr val="bg1"/>
                  </a:solidFill>
                </a:endParaRPr>
              </a:p>
            </p:txBody>
          </p:sp>
          <p:sp>
            <p:nvSpPr>
              <p:cNvPr id="73" name="矩形 72"/>
              <p:cNvSpPr/>
              <p:nvPr/>
            </p:nvSpPr>
            <p:spPr>
              <a:xfrm>
                <a:off x="1295308" y="3325188"/>
                <a:ext cx="2241974" cy="337185"/>
              </a:xfrm>
              <a:prstGeom prst="rect">
                <a:avLst/>
              </a:prstGeom>
            </p:spPr>
            <p:txBody>
              <a:bodyPr wrap="square">
                <a:spAutoFit/>
                <a:scene3d>
                  <a:camera prst="orthographicFront"/>
                  <a:lightRig rig="threePt" dir="t"/>
                </a:scene3d>
                <a:sp3d contourW="12700"/>
              </a:bodyPr>
              <a:lstStyle/>
              <a:p>
                <a:pPr algn="r">
                  <a:lnSpc>
                    <a:spcPct val="100000"/>
                  </a:lnSpc>
                </a:pPr>
                <a:r>
                  <a:rPr lang="zh-CN" altLang="en-US" sz="1600" b="1" dirty="0" smtClean="0">
                    <a:solidFill>
                      <a:schemeClr val="bg1"/>
                    </a:solidFill>
                    <a:latin typeface="微软雅黑" panose="020B0503020204020204" charset="-122"/>
                    <a:ea typeface="微软雅黑" panose="020B0503020204020204" charset="-122"/>
                    <a:sym typeface="+mn-ea"/>
                  </a:rPr>
                  <a:t>单击此处输入标题</a:t>
                </a:r>
                <a:endParaRPr lang="zh-CN" altLang="en-US" b="1" dirty="0">
                  <a:solidFill>
                    <a:schemeClr val="bg1"/>
                  </a:solidFill>
                </a:endParaRPr>
              </a:p>
            </p:txBody>
          </p:sp>
        </p:grpSp>
      </p:grpSp>
      <p:grpSp>
        <p:nvGrpSpPr>
          <p:cNvPr id="14" name="组合 13"/>
          <p:cNvGrpSpPr/>
          <p:nvPr/>
        </p:nvGrpSpPr>
        <p:grpSpPr>
          <a:xfrm>
            <a:off x="6260341" y="3972395"/>
            <a:ext cx="3734528" cy="1609709"/>
            <a:chOff x="6193666" y="3905720"/>
            <a:chExt cx="3734528" cy="1609709"/>
          </a:xfrm>
        </p:grpSpPr>
        <p:sp>
          <p:nvSpPr>
            <p:cNvPr id="15" name="Rounded Rectangle 14" descr="e7d195523061f1c0f55f9af68525816972d868573ada39bc763F3977967589A5F92C178830C92595A6CE4D0132F8C206B2B04C416AAA86B7FD80AB023F78DAEB544E2F013E11B2B95AD21703D1C90034A379EC9026EFAAF5D8D3F6EDD7215B01F2EB414F4EDE30409D8B61380DC7EC398BF814D050B1A52ACB0EE859CB44EE74C1A67D2FC84CC23471FDAC255AABD646"/>
            <p:cNvSpPr/>
            <p:nvPr/>
          </p:nvSpPr>
          <p:spPr>
            <a:xfrm>
              <a:off x="6193666" y="3905720"/>
              <a:ext cx="3734528" cy="1609709"/>
            </a:xfrm>
            <a:prstGeom prst="roundRect">
              <a:avLst>
                <a:gd name="adj" fmla="val 5551"/>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4" name="组合 73"/>
            <p:cNvGrpSpPr/>
            <p:nvPr/>
          </p:nvGrpSpPr>
          <p:grpSpPr>
            <a:xfrm>
              <a:off x="6381852" y="4246762"/>
              <a:ext cx="2662568" cy="904767"/>
              <a:chOff x="874714" y="3325188"/>
              <a:chExt cx="2662568" cy="904767"/>
            </a:xfrm>
          </p:grpSpPr>
          <p:sp>
            <p:nvSpPr>
              <p:cNvPr id="75" name="矩形 74"/>
              <p:cNvSpPr/>
              <p:nvPr/>
            </p:nvSpPr>
            <p:spPr>
              <a:xfrm>
                <a:off x="874714" y="3677812"/>
                <a:ext cx="2662568" cy="552143"/>
              </a:xfrm>
              <a:prstGeom prst="rect">
                <a:avLst/>
              </a:prstGeom>
            </p:spPr>
            <p:txBody>
              <a:bodyPr wrap="square">
                <a:spAutoFit/>
                <a:scene3d>
                  <a:camera prst="orthographicFront"/>
                  <a:lightRig rig="threePt" dir="t"/>
                </a:scene3d>
                <a:sp3d contourW="12700"/>
              </a:bodyPr>
              <a:lstStyle/>
              <a:p>
                <a:pPr algn="r" defTabSz="685800">
                  <a:lnSpc>
                    <a:spcPct val="150000"/>
                  </a:lnSpc>
                  <a:spcBef>
                    <a:spcPts val="0"/>
                  </a:spcBef>
                  <a:spcAft>
                    <a:spcPts val="0"/>
                  </a:spcAft>
                  <a:buClrTx/>
                  <a:buSzTx/>
                  <a:buFontTx/>
                  <a:defRPr/>
                </a:pPr>
                <a:r>
                  <a:rPr lang="zh-CN" altLang="en-US" sz="1200" dirty="0">
                    <a:solidFill>
                      <a:schemeClr val="bg1"/>
                    </a:solidFill>
                    <a:latin typeface="微软雅黑" panose="020B0503020204020204" charset="-122"/>
                    <a:ea typeface="微软雅黑" panose="020B0503020204020204" charset="-122"/>
                    <a:sym typeface="+mn-ea"/>
                  </a:rPr>
                  <a:t>Love is not a maybe thing. You know when you love someone.</a:t>
                </a:r>
                <a:endParaRPr lang="zh-CN" altLang="en-US" sz="1400" dirty="0">
                  <a:solidFill>
                    <a:schemeClr val="bg1"/>
                  </a:solidFill>
                </a:endParaRPr>
              </a:p>
            </p:txBody>
          </p:sp>
          <p:sp>
            <p:nvSpPr>
              <p:cNvPr id="76" name="矩形 75"/>
              <p:cNvSpPr/>
              <p:nvPr/>
            </p:nvSpPr>
            <p:spPr>
              <a:xfrm>
                <a:off x="1295308" y="3325188"/>
                <a:ext cx="2241974" cy="337185"/>
              </a:xfrm>
              <a:prstGeom prst="rect">
                <a:avLst/>
              </a:prstGeom>
            </p:spPr>
            <p:txBody>
              <a:bodyPr wrap="square">
                <a:spAutoFit/>
                <a:scene3d>
                  <a:camera prst="orthographicFront"/>
                  <a:lightRig rig="threePt" dir="t"/>
                </a:scene3d>
                <a:sp3d contourW="12700"/>
              </a:bodyPr>
              <a:lstStyle/>
              <a:p>
                <a:pPr algn="r">
                  <a:lnSpc>
                    <a:spcPct val="100000"/>
                  </a:lnSpc>
                </a:pPr>
                <a:r>
                  <a:rPr lang="zh-CN" altLang="en-US" sz="1600" b="1" dirty="0" smtClean="0">
                    <a:solidFill>
                      <a:schemeClr val="bg1"/>
                    </a:solidFill>
                    <a:latin typeface="微软雅黑" panose="020B0503020204020204" charset="-122"/>
                    <a:ea typeface="微软雅黑" panose="020B0503020204020204" charset="-122"/>
                    <a:sym typeface="+mn-ea"/>
                  </a:rPr>
                  <a:t>单击此处输入标题</a:t>
                </a:r>
                <a:endParaRPr lang="zh-CN" altLang="en-US" b="1" dirty="0">
                  <a:solidFill>
                    <a:schemeClr val="bg1"/>
                  </a:solidFill>
                </a:endParaRPr>
              </a:p>
            </p:txBody>
          </p:sp>
        </p:grpSp>
      </p:grpSp>
      <p:grpSp>
        <p:nvGrpSpPr>
          <p:cNvPr id="7" name="Group 3" descr="e7d195523061f1c0f55f9af68525816972d868573ada39bc763F3977967589A5F92C178830C92595A6CE4D0132F8C206B2B04C416AAA86B7FD80AB023F78DAEB544E2F013E11B2B95AD21703D1C90034A379EC9026EFAAF5D8D3F6EDD7215B01F2EB414F4EDE30409D8B61380DC7EC398BF814D050B1A52ACB0EE859CB44EE74C1A67D2FC84CC23471FDAC255AABD646"/>
          <p:cNvGrpSpPr/>
          <p:nvPr/>
        </p:nvGrpSpPr>
        <p:grpSpPr>
          <a:xfrm>
            <a:off x="1550232" y="4118370"/>
            <a:ext cx="1352157" cy="1352157"/>
            <a:chOff x="1616907" y="4051695"/>
            <a:chExt cx="1352157" cy="1352157"/>
          </a:xfrm>
        </p:grpSpPr>
        <p:sp>
          <p:nvSpPr>
            <p:cNvPr id="17" name="Sev03"/>
            <p:cNvSpPr/>
            <p:nvPr/>
          </p:nvSpPr>
          <p:spPr>
            <a:xfrm>
              <a:off x="1616907" y="4051695"/>
              <a:ext cx="1352157" cy="135215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accent3">
                    <a:lumMod val="50000"/>
                  </a:schemeClr>
                </a:solidFill>
                <a:latin typeface="FontAwesome" pitchFamily="2" charset="0"/>
                <a:cs typeface="+mj-cs"/>
              </a:endParaRPr>
            </a:p>
          </p:txBody>
        </p:sp>
        <p:grpSp>
          <p:nvGrpSpPr>
            <p:cNvPr id="53" name="Group 52"/>
            <p:cNvGrpSpPr/>
            <p:nvPr/>
          </p:nvGrpSpPr>
          <p:grpSpPr>
            <a:xfrm>
              <a:off x="2035275" y="4372185"/>
              <a:ext cx="634947" cy="668143"/>
              <a:chOff x="1641475" y="2428876"/>
              <a:chExt cx="242888" cy="255587"/>
            </a:xfrm>
            <a:solidFill>
              <a:schemeClr val="bg1"/>
            </a:solidFill>
          </p:grpSpPr>
          <p:sp>
            <p:nvSpPr>
              <p:cNvPr id="54" name="Freeform 49"/>
              <p:cNvSpPr/>
              <p:nvPr/>
            </p:nvSpPr>
            <p:spPr bwMode="auto">
              <a:xfrm>
                <a:off x="1641475" y="2525713"/>
                <a:ext cx="111125" cy="158750"/>
              </a:xfrm>
              <a:custGeom>
                <a:avLst/>
                <a:gdLst>
                  <a:gd name="T0" fmla="*/ 42 w 59"/>
                  <a:gd name="T1" fmla="*/ 49 h 84"/>
                  <a:gd name="T2" fmla="*/ 43 w 59"/>
                  <a:gd name="T3" fmla="*/ 40 h 84"/>
                  <a:gd name="T4" fmla="*/ 31 w 59"/>
                  <a:gd name="T5" fmla="*/ 4 h 84"/>
                  <a:gd name="T6" fmla="*/ 26 w 59"/>
                  <a:gd name="T7" fmla="*/ 1 h 84"/>
                  <a:gd name="T8" fmla="*/ 11 w 59"/>
                  <a:gd name="T9" fmla="*/ 6 h 84"/>
                  <a:gd name="T10" fmla="*/ 4 w 59"/>
                  <a:gd name="T11" fmla="*/ 22 h 84"/>
                  <a:gd name="T12" fmla="*/ 9 w 59"/>
                  <a:gd name="T13" fmla="*/ 37 h 84"/>
                  <a:gd name="T14" fmla="*/ 24 w 59"/>
                  <a:gd name="T15" fmla="*/ 46 h 84"/>
                  <a:gd name="T16" fmla="*/ 31 w 59"/>
                  <a:gd name="T17" fmla="*/ 52 h 84"/>
                  <a:gd name="T18" fmla="*/ 40 w 59"/>
                  <a:gd name="T19" fmla="*/ 80 h 84"/>
                  <a:gd name="T20" fmla="*/ 45 w 59"/>
                  <a:gd name="T21" fmla="*/ 83 h 84"/>
                  <a:gd name="T22" fmla="*/ 48 w 59"/>
                  <a:gd name="T23" fmla="*/ 69 h 84"/>
                  <a:gd name="T24" fmla="*/ 42 w 59"/>
                  <a:gd name="T25" fmla="*/ 4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84">
                    <a:moveTo>
                      <a:pt x="42" y="49"/>
                    </a:moveTo>
                    <a:cubicBezTo>
                      <a:pt x="42" y="49"/>
                      <a:pt x="44" y="42"/>
                      <a:pt x="43" y="40"/>
                    </a:cubicBezTo>
                    <a:cubicBezTo>
                      <a:pt x="31" y="4"/>
                      <a:pt x="31" y="4"/>
                      <a:pt x="31" y="4"/>
                    </a:cubicBezTo>
                    <a:cubicBezTo>
                      <a:pt x="31" y="4"/>
                      <a:pt x="30" y="0"/>
                      <a:pt x="26" y="1"/>
                    </a:cubicBezTo>
                    <a:cubicBezTo>
                      <a:pt x="11" y="6"/>
                      <a:pt x="11" y="6"/>
                      <a:pt x="11" y="6"/>
                    </a:cubicBezTo>
                    <a:cubicBezTo>
                      <a:pt x="11" y="6"/>
                      <a:pt x="0" y="11"/>
                      <a:pt x="4" y="22"/>
                    </a:cubicBezTo>
                    <a:cubicBezTo>
                      <a:pt x="9" y="37"/>
                      <a:pt x="9" y="37"/>
                      <a:pt x="9" y="37"/>
                    </a:cubicBezTo>
                    <a:cubicBezTo>
                      <a:pt x="9" y="37"/>
                      <a:pt x="13" y="50"/>
                      <a:pt x="24" y="46"/>
                    </a:cubicBezTo>
                    <a:cubicBezTo>
                      <a:pt x="24" y="46"/>
                      <a:pt x="29" y="45"/>
                      <a:pt x="31" y="52"/>
                    </a:cubicBezTo>
                    <a:cubicBezTo>
                      <a:pt x="40" y="80"/>
                      <a:pt x="40" y="80"/>
                      <a:pt x="40" y="80"/>
                    </a:cubicBezTo>
                    <a:cubicBezTo>
                      <a:pt x="40" y="80"/>
                      <a:pt x="41" y="84"/>
                      <a:pt x="45" y="83"/>
                    </a:cubicBezTo>
                    <a:cubicBezTo>
                      <a:pt x="45" y="83"/>
                      <a:pt x="59" y="80"/>
                      <a:pt x="48" y="69"/>
                    </a:cubicBezTo>
                    <a:cubicBezTo>
                      <a:pt x="51" y="63"/>
                      <a:pt x="42" y="58"/>
                      <a:pt x="42" y="49"/>
                    </a:cubicBezTo>
                    <a:close/>
                  </a:path>
                </a:pathLst>
              </a:custGeom>
              <a:solidFill>
                <a:srgbClr val="0C6F8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55" name="Freeform 50"/>
              <p:cNvSpPr/>
              <p:nvPr/>
            </p:nvSpPr>
            <p:spPr bwMode="auto">
              <a:xfrm>
                <a:off x="1703388" y="2428876"/>
                <a:ext cx="155575" cy="179388"/>
              </a:xfrm>
              <a:custGeom>
                <a:avLst/>
                <a:gdLst>
                  <a:gd name="T0" fmla="*/ 69 w 82"/>
                  <a:gd name="T1" fmla="*/ 59 h 95"/>
                  <a:gd name="T2" fmla="*/ 72 w 82"/>
                  <a:gd name="T3" fmla="*/ 46 h 95"/>
                  <a:gd name="T4" fmla="*/ 62 w 82"/>
                  <a:gd name="T5" fmla="*/ 37 h 95"/>
                  <a:gd name="T6" fmla="*/ 51 w 82"/>
                  <a:gd name="T7" fmla="*/ 5 h 95"/>
                  <a:gd name="T8" fmla="*/ 48 w 82"/>
                  <a:gd name="T9" fmla="*/ 6 h 95"/>
                  <a:gd name="T10" fmla="*/ 4 w 82"/>
                  <a:gd name="T11" fmla="*/ 48 h 95"/>
                  <a:gd name="T12" fmla="*/ 2 w 82"/>
                  <a:gd name="T13" fmla="*/ 53 h 95"/>
                  <a:gd name="T14" fmla="*/ 12 w 82"/>
                  <a:gd name="T15" fmla="*/ 83 h 95"/>
                  <a:gd name="T16" fmla="*/ 17 w 82"/>
                  <a:gd name="T17" fmla="*/ 86 h 95"/>
                  <a:gd name="T18" fmla="*/ 78 w 82"/>
                  <a:gd name="T19" fmla="*/ 92 h 95"/>
                  <a:gd name="T20" fmla="*/ 80 w 82"/>
                  <a:gd name="T21" fmla="*/ 91 h 95"/>
                  <a:gd name="T22" fmla="*/ 69 w 82"/>
                  <a:gd name="T23" fmla="*/ 59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95">
                    <a:moveTo>
                      <a:pt x="69" y="59"/>
                    </a:moveTo>
                    <a:cubicBezTo>
                      <a:pt x="73" y="56"/>
                      <a:pt x="74" y="51"/>
                      <a:pt x="72" y="46"/>
                    </a:cubicBezTo>
                    <a:cubicBezTo>
                      <a:pt x="71" y="41"/>
                      <a:pt x="67" y="38"/>
                      <a:pt x="62" y="37"/>
                    </a:cubicBezTo>
                    <a:cubicBezTo>
                      <a:pt x="51" y="5"/>
                      <a:pt x="51" y="5"/>
                      <a:pt x="51" y="5"/>
                    </a:cubicBezTo>
                    <a:cubicBezTo>
                      <a:pt x="50" y="0"/>
                      <a:pt x="48" y="6"/>
                      <a:pt x="48" y="6"/>
                    </a:cubicBezTo>
                    <a:cubicBezTo>
                      <a:pt x="40" y="38"/>
                      <a:pt x="4" y="48"/>
                      <a:pt x="4" y="48"/>
                    </a:cubicBezTo>
                    <a:cubicBezTo>
                      <a:pt x="0" y="49"/>
                      <a:pt x="2" y="53"/>
                      <a:pt x="2" y="53"/>
                    </a:cubicBezTo>
                    <a:cubicBezTo>
                      <a:pt x="12" y="83"/>
                      <a:pt x="12" y="83"/>
                      <a:pt x="12" y="83"/>
                    </a:cubicBezTo>
                    <a:cubicBezTo>
                      <a:pt x="13" y="87"/>
                      <a:pt x="17" y="86"/>
                      <a:pt x="17" y="86"/>
                    </a:cubicBezTo>
                    <a:cubicBezTo>
                      <a:pt x="56" y="72"/>
                      <a:pt x="78" y="92"/>
                      <a:pt x="78" y="92"/>
                    </a:cubicBezTo>
                    <a:cubicBezTo>
                      <a:pt x="78" y="92"/>
                      <a:pt x="82" y="95"/>
                      <a:pt x="80" y="91"/>
                    </a:cubicBezTo>
                    <a:lnTo>
                      <a:pt x="69" y="59"/>
                    </a:lnTo>
                    <a:close/>
                  </a:path>
                </a:pathLst>
              </a:custGeom>
              <a:solidFill>
                <a:srgbClr val="0C6F8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56" name="Freeform 51"/>
              <p:cNvSpPr/>
              <p:nvPr/>
            </p:nvSpPr>
            <p:spPr bwMode="auto">
              <a:xfrm>
                <a:off x="1836738" y="2465388"/>
                <a:ext cx="23813" cy="30163"/>
              </a:xfrm>
              <a:custGeom>
                <a:avLst/>
                <a:gdLst>
                  <a:gd name="T0" fmla="*/ 15 w 15"/>
                  <a:gd name="T1" fmla="*/ 1 h 19"/>
                  <a:gd name="T2" fmla="*/ 13 w 15"/>
                  <a:gd name="T3" fmla="*/ 0 h 19"/>
                  <a:gd name="T4" fmla="*/ 0 w 15"/>
                  <a:gd name="T5" fmla="*/ 18 h 19"/>
                  <a:gd name="T6" fmla="*/ 2 w 15"/>
                  <a:gd name="T7" fmla="*/ 19 h 19"/>
                  <a:gd name="T8" fmla="*/ 15 w 15"/>
                  <a:gd name="T9" fmla="*/ 1 h 19"/>
                </a:gdLst>
                <a:ahLst/>
                <a:cxnLst>
                  <a:cxn ang="0">
                    <a:pos x="T0" y="T1"/>
                  </a:cxn>
                  <a:cxn ang="0">
                    <a:pos x="T2" y="T3"/>
                  </a:cxn>
                  <a:cxn ang="0">
                    <a:pos x="T4" y="T5"/>
                  </a:cxn>
                  <a:cxn ang="0">
                    <a:pos x="T6" y="T7"/>
                  </a:cxn>
                  <a:cxn ang="0">
                    <a:pos x="T8" y="T9"/>
                  </a:cxn>
                </a:cxnLst>
                <a:rect l="0" t="0" r="r" b="b"/>
                <a:pathLst>
                  <a:path w="15" h="19">
                    <a:moveTo>
                      <a:pt x="15" y="1"/>
                    </a:moveTo>
                    <a:lnTo>
                      <a:pt x="13" y="0"/>
                    </a:lnTo>
                    <a:lnTo>
                      <a:pt x="0" y="18"/>
                    </a:lnTo>
                    <a:lnTo>
                      <a:pt x="2" y="19"/>
                    </a:lnTo>
                    <a:lnTo>
                      <a:pt x="15" y="1"/>
                    </a:lnTo>
                    <a:close/>
                  </a:path>
                </a:pathLst>
              </a:custGeom>
              <a:solidFill>
                <a:srgbClr val="0C6F8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57" name="Freeform 52"/>
              <p:cNvSpPr/>
              <p:nvPr/>
            </p:nvSpPr>
            <p:spPr bwMode="auto">
              <a:xfrm>
                <a:off x="1849438" y="2535238"/>
                <a:ext cx="33338" cy="22225"/>
              </a:xfrm>
              <a:custGeom>
                <a:avLst/>
                <a:gdLst>
                  <a:gd name="T0" fmla="*/ 0 w 21"/>
                  <a:gd name="T1" fmla="*/ 3 h 14"/>
                  <a:gd name="T2" fmla="*/ 19 w 21"/>
                  <a:gd name="T3" fmla="*/ 14 h 14"/>
                  <a:gd name="T4" fmla="*/ 21 w 21"/>
                  <a:gd name="T5" fmla="*/ 12 h 14"/>
                  <a:gd name="T6" fmla="*/ 1 w 21"/>
                  <a:gd name="T7" fmla="*/ 0 h 14"/>
                  <a:gd name="T8" fmla="*/ 0 w 21"/>
                  <a:gd name="T9" fmla="*/ 3 h 14"/>
                </a:gdLst>
                <a:ahLst/>
                <a:cxnLst>
                  <a:cxn ang="0">
                    <a:pos x="T0" y="T1"/>
                  </a:cxn>
                  <a:cxn ang="0">
                    <a:pos x="T2" y="T3"/>
                  </a:cxn>
                  <a:cxn ang="0">
                    <a:pos x="T4" y="T5"/>
                  </a:cxn>
                  <a:cxn ang="0">
                    <a:pos x="T6" y="T7"/>
                  </a:cxn>
                  <a:cxn ang="0">
                    <a:pos x="T8" y="T9"/>
                  </a:cxn>
                </a:cxnLst>
                <a:rect l="0" t="0" r="r" b="b"/>
                <a:pathLst>
                  <a:path w="21" h="14">
                    <a:moveTo>
                      <a:pt x="0" y="3"/>
                    </a:moveTo>
                    <a:lnTo>
                      <a:pt x="19" y="14"/>
                    </a:lnTo>
                    <a:lnTo>
                      <a:pt x="21" y="12"/>
                    </a:lnTo>
                    <a:lnTo>
                      <a:pt x="1" y="0"/>
                    </a:lnTo>
                    <a:lnTo>
                      <a:pt x="0" y="3"/>
                    </a:lnTo>
                    <a:close/>
                  </a:path>
                </a:pathLst>
              </a:custGeom>
              <a:solidFill>
                <a:srgbClr val="0C6F8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58" name="Freeform 53"/>
              <p:cNvSpPr/>
              <p:nvPr/>
            </p:nvSpPr>
            <p:spPr bwMode="auto">
              <a:xfrm>
                <a:off x="1847850" y="2501901"/>
                <a:ext cx="36513" cy="14288"/>
              </a:xfrm>
              <a:custGeom>
                <a:avLst/>
                <a:gdLst>
                  <a:gd name="T0" fmla="*/ 1 w 23"/>
                  <a:gd name="T1" fmla="*/ 9 h 9"/>
                  <a:gd name="T2" fmla="*/ 23 w 23"/>
                  <a:gd name="T3" fmla="*/ 3 h 9"/>
                  <a:gd name="T4" fmla="*/ 22 w 23"/>
                  <a:gd name="T5" fmla="*/ 0 h 9"/>
                  <a:gd name="T6" fmla="*/ 0 w 23"/>
                  <a:gd name="T7" fmla="*/ 6 h 9"/>
                  <a:gd name="T8" fmla="*/ 1 w 23"/>
                  <a:gd name="T9" fmla="*/ 9 h 9"/>
                </a:gdLst>
                <a:ahLst/>
                <a:cxnLst>
                  <a:cxn ang="0">
                    <a:pos x="T0" y="T1"/>
                  </a:cxn>
                  <a:cxn ang="0">
                    <a:pos x="T2" y="T3"/>
                  </a:cxn>
                  <a:cxn ang="0">
                    <a:pos x="T4" y="T5"/>
                  </a:cxn>
                  <a:cxn ang="0">
                    <a:pos x="T6" y="T7"/>
                  </a:cxn>
                  <a:cxn ang="0">
                    <a:pos x="T8" y="T9"/>
                  </a:cxn>
                </a:cxnLst>
                <a:rect l="0" t="0" r="r" b="b"/>
                <a:pathLst>
                  <a:path w="23" h="9">
                    <a:moveTo>
                      <a:pt x="1" y="9"/>
                    </a:moveTo>
                    <a:lnTo>
                      <a:pt x="23" y="3"/>
                    </a:lnTo>
                    <a:lnTo>
                      <a:pt x="22" y="0"/>
                    </a:lnTo>
                    <a:lnTo>
                      <a:pt x="0" y="6"/>
                    </a:lnTo>
                    <a:lnTo>
                      <a:pt x="1" y="9"/>
                    </a:lnTo>
                    <a:close/>
                  </a:path>
                </a:pathLst>
              </a:custGeom>
              <a:solidFill>
                <a:srgbClr val="0C6F8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10" name="Group 7" descr="e7d195523061f1c0f55f9af68525816972d868573ada39bc763F3977967589A5F92C178830C92595A6CE4D0132F8C206B2B04C416AAA86B7FD80AB023F78DAEB544E2F013E11B2B95AD21703D1C90034A379EC9026EFAAF5D8D3F6EDD7215B01F2EB414F4EDE30409D8B61380DC7EC398BF814D050B1A52ACB0EE859CB44EE74C1A67D2FC84CC23471FDAC255AABD646"/>
          <p:cNvGrpSpPr/>
          <p:nvPr/>
        </p:nvGrpSpPr>
        <p:grpSpPr>
          <a:xfrm>
            <a:off x="9304125" y="4096854"/>
            <a:ext cx="1352157" cy="1352157"/>
            <a:chOff x="9237450" y="4030179"/>
            <a:chExt cx="1352157" cy="1352157"/>
          </a:xfrm>
        </p:grpSpPr>
        <p:sp>
          <p:nvSpPr>
            <p:cNvPr id="18" name="Sev04"/>
            <p:cNvSpPr/>
            <p:nvPr/>
          </p:nvSpPr>
          <p:spPr>
            <a:xfrm>
              <a:off x="9237450" y="4030179"/>
              <a:ext cx="1352157" cy="135215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accent4">
                    <a:lumMod val="50000"/>
                  </a:schemeClr>
                </a:solidFill>
                <a:latin typeface="FontAwesome" pitchFamily="2" charset="0"/>
              </a:endParaRPr>
            </a:p>
          </p:txBody>
        </p:sp>
        <p:sp>
          <p:nvSpPr>
            <p:cNvPr id="59" name="Shape 823"/>
            <p:cNvSpPr/>
            <p:nvPr/>
          </p:nvSpPr>
          <p:spPr>
            <a:xfrm>
              <a:off x="9628093" y="4366679"/>
              <a:ext cx="600201" cy="625204"/>
            </a:xfrm>
            <a:custGeom>
              <a:avLst/>
              <a:gdLst/>
              <a:ahLst/>
              <a:cxnLst>
                <a:cxn ang="0">
                  <a:pos x="wd2" y="hd2"/>
                </a:cxn>
                <a:cxn ang="5400000">
                  <a:pos x="wd2" y="hd2"/>
                </a:cxn>
                <a:cxn ang="10800000">
                  <a:pos x="wd2" y="hd2"/>
                </a:cxn>
                <a:cxn ang="16200000">
                  <a:pos x="wd2" y="hd2"/>
                </a:cxn>
              </a:cxnLst>
              <a:rect l="0" t="0" r="r" b="b"/>
              <a:pathLst>
                <a:path w="20630" h="21387" extrusionOk="0">
                  <a:moveTo>
                    <a:pt x="15651" y="10439"/>
                  </a:moveTo>
                  <a:cubicBezTo>
                    <a:pt x="14876" y="10985"/>
                    <a:pt x="13809" y="10794"/>
                    <a:pt x="13267" y="10015"/>
                  </a:cubicBezTo>
                  <a:cubicBezTo>
                    <a:pt x="12724" y="9235"/>
                    <a:pt x="12913" y="8160"/>
                    <a:pt x="13688" y="7614"/>
                  </a:cubicBezTo>
                  <a:cubicBezTo>
                    <a:pt x="14302" y="7180"/>
                    <a:pt x="15100" y="7212"/>
                    <a:pt x="15674" y="7633"/>
                  </a:cubicBezTo>
                  <a:cubicBezTo>
                    <a:pt x="15386" y="7808"/>
                    <a:pt x="15187" y="7909"/>
                    <a:pt x="15149" y="7927"/>
                  </a:cubicBezTo>
                  <a:cubicBezTo>
                    <a:pt x="14829" y="8080"/>
                    <a:pt x="14692" y="8465"/>
                    <a:pt x="14842" y="8787"/>
                  </a:cubicBezTo>
                  <a:cubicBezTo>
                    <a:pt x="14952" y="9021"/>
                    <a:pt x="15183" y="9159"/>
                    <a:pt x="15425" y="9159"/>
                  </a:cubicBezTo>
                  <a:cubicBezTo>
                    <a:pt x="15515" y="9159"/>
                    <a:pt x="15608" y="9138"/>
                    <a:pt x="15698" y="9096"/>
                  </a:cubicBezTo>
                  <a:cubicBezTo>
                    <a:pt x="15903" y="8999"/>
                    <a:pt x="16125" y="8881"/>
                    <a:pt x="16356" y="8743"/>
                  </a:cubicBezTo>
                  <a:cubicBezTo>
                    <a:pt x="16460" y="9377"/>
                    <a:pt x="16209" y="10045"/>
                    <a:pt x="15651" y="10439"/>
                  </a:cubicBezTo>
                  <a:close/>
                  <a:moveTo>
                    <a:pt x="20298" y="434"/>
                  </a:moveTo>
                  <a:cubicBezTo>
                    <a:pt x="20181" y="97"/>
                    <a:pt x="19814" y="-81"/>
                    <a:pt x="19481" y="36"/>
                  </a:cubicBezTo>
                  <a:cubicBezTo>
                    <a:pt x="19146" y="153"/>
                    <a:pt x="18970" y="523"/>
                    <a:pt x="19086" y="859"/>
                  </a:cubicBezTo>
                  <a:cubicBezTo>
                    <a:pt x="20075" y="3715"/>
                    <a:pt x="18112" y="5846"/>
                    <a:pt x="16617" y="6988"/>
                  </a:cubicBezTo>
                  <a:lnTo>
                    <a:pt x="16012" y="6118"/>
                  </a:lnTo>
                  <a:cubicBezTo>
                    <a:pt x="15810" y="5827"/>
                    <a:pt x="15355" y="5583"/>
                    <a:pt x="15003" y="5578"/>
                  </a:cubicBezTo>
                  <a:lnTo>
                    <a:pt x="11612" y="5594"/>
                  </a:lnTo>
                  <a:cubicBezTo>
                    <a:pt x="11260" y="5588"/>
                    <a:pt x="10735" y="5751"/>
                    <a:pt x="10445" y="5955"/>
                  </a:cubicBezTo>
                  <a:lnTo>
                    <a:pt x="457" y="13000"/>
                  </a:lnTo>
                  <a:cubicBezTo>
                    <a:pt x="-27" y="13341"/>
                    <a:pt x="-145" y="14013"/>
                    <a:pt x="194" y="14500"/>
                  </a:cubicBezTo>
                  <a:lnTo>
                    <a:pt x="4734" y="21032"/>
                  </a:lnTo>
                  <a:cubicBezTo>
                    <a:pt x="5073" y="21519"/>
                    <a:pt x="5618" y="21461"/>
                    <a:pt x="6101" y="21120"/>
                  </a:cubicBezTo>
                  <a:lnTo>
                    <a:pt x="16090" y="14075"/>
                  </a:lnTo>
                  <a:cubicBezTo>
                    <a:pt x="16378" y="13870"/>
                    <a:pt x="16709" y="13429"/>
                    <a:pt x="16826" y="13093"/>
                  </a:cubicBezTo>
                  <a:lnTo>
                    <a:pt x="17888" y="9729"/>
                  </a:lnTo>
                  <a:cubicBezTo>
                    <a:pt x="18003" y="9393"/>
                    <a:pt x="17932" y="8880"/>
                    <a:pt x="17730" y="8589"/>
                  </a:cubicBezTo>
                  <a:lnTo>
                    <a:pt x="17361" y="8058"/>
                  </a:lnTo>
                  <a:cubicBezTo>
                    <a:pt x="19371" y="6513"/>
                    <a:pt x="21455" y="3778"/>
                    <a:pt x="20298" y="434"/>
                  </a:cubicBezTo>
                  <a:close/>
                </a:path>
              </a:pathLst>
            </a:custGeom>
            <a:solidFill>
              <a:srgbClr val="0C6F86"/>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p>
          </p:txBody>
        </p:sp>
      </p:grpSp>
      <p:grpSp>
        <p:nvGrpSpPr>
          <p:cNvPr id="11" name="Group 6" descr="e7d195523061f1c0f55f9af68525816972d868573ada39bc763F3977967589A5F92C178830C92595A6CE4D0132F8C206B2B04C416AAA86B7FD80AB023F78DAEB544E2F013E11B2B95AD21703D1C90034A379EC9026EFAAF5D8D3F6EDD7215B01F2EB414F4EDE30409D8B61380DC7EC398BF814D050B1A52ACB0EE859CB44EE74C1A67D2FC84CC23471FDAC255AABD646"/>
          <p:cNvGrpSpPr/>
          <p:nvPr/>
        </p:nvGrpSpPr>
        <p:grpSpPr>
          <a:xfrm>
            <a:off x="9300878" y="2092085"/>
            <a:ext cx="1352157" cy="1352157"/>
            <a:chOff x="9234203" y="2092085"/>
            <a:chExt cx="1352157" cy="1352157"/>
          </a:xfrm>
        </p:grpSpPr>
        <p:sp>
          <p:nvSpPr>
            <p:cNvPr id="20" name="Sev02"/>
            <p:cNvSpPr/>
            <p:nvPr/>
          </p:nvSpPr>
          <p:spPr>
            <a:xfrm>
              <a:off x="9234203" y="2092085"/>
              <a:ext cx="1352157" cy="135215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0" dirty="0">
                <a:solidFill>
                  <a:schemeClr val="accent2">
                    <a:lumMod val="50000"/>
                  </a:schemeClr>
                </a:solidFill>
                <a:latin typeface="FontAwesome" pitchFamily="2" charset="0"/>
              </a:endParaRPr>
            </a:p>
          </p:txBody>
        </p:sp>
        <p:sp>
          <p:nvSpPr>
            <p:cNvPr id="60" name="Shape 719"/>
            <p:cNvSpPr/>
            <p:nvPr/>
          </p:nvSpPr>
          <p:spPr>
            <a:xfrm>
              <a:off x="9654797" y="2525725"/>
              <a:ext cx="539779" cy="464218"/>
            </a:xfrm>
            <a:custGeom>
              <a:avLst/>
              <a:gdLst/>
              <a:ahLst/>
              <a:cxnLst>
                <a:cxn ang="0">
                  <a:pos x="wd2" y="hd2"/>
                </a:cxn>
                <a:cxn ang="5400000">
                  <a:pos x="wd2" y="hd2"/>
                </a:cxn>
                <a:cxn ang="10800000">
                  <a:pos x="wd2" y="hd2"/>
                </a:cxn>
                <a:cxn ang="16200000">
                  <a:pos x="wd2" y="hd2"/>
                </a:cxn>
              </a:cxnLst>
              <a:rect l="0" t="0" r="r" b="b"/>
              <a:pathLst>
                <a:path w="21332" h="21446" extrusionOk="0">
                  <a:moveTo>
                    <a:pt x="9262" y="7207"/>
                  </a:moveTo>
                  <a:lnTo>
                    <a:pt x="14475" y="11108"/>
                  </a:lnTo>
                  <a:cubicBezTo>
                    <a:pt x="14915" y="11436"/>
                    <a:pt x="15500" y="11301"/>
                    <a:pt x="15796" y="10800"/>
                  </a:cubicBezTo>
                  <a:lnTo>
                    <a:pt x="21160" y="1771"/>
                  </a:lnTo>
                  <a:cubicBezTo>
                    <a:pt x="21464" y="1257"/>
                    <a:pt x="21354" y="555"/>
                    <a:pt x="20913" y="200"/>
                  </a:cubicBezTo>
                  <a:cubicBezTo>
                    <a:pt x="20472" y="-154"/>
                    <a:pt x="19869" y="-26"/>
                    <a:pt x="19564" y="487"/>
                  </a:cubicBezTo>
                  <a:lnTo>
                    <a:pt x="14734" y="8618"/>
                  </a:lnTo>
                  <a:lnTo>
                    <a:pt x="9490" y="4694"/>
                  </a:lnTo>
                  <a:cubicBezTo>
                    <a:pt x="9273" y="4532"/>
                    <a:pt x="9010" y="4478"/>
                    <a:pt x="8757" y="4541"/>
                  </a:cubicBezTo>
                  <a:cubicBezTo>
                    <a:pt x="8505" y="4607"/>
                    <a:pt x="8285" y="4785"/>
                    <a:pt x="8147" y="5039"/>
                  </a:cubicBezTo>
                  <a:lnTo>
                    <a:pt x="152" y="19712"/>
                  </a:lnTo>
                  <a:cubicBezTo>
                    <a:pt x="-136" y="20237"/>
                    <a:pt x="-2" y="20936"/>
                    <a:pt x="450" y="21269"/>
                  </a:cubicBezTo>
                  <a:cubicBezTo>
                    <a:pt x="611" y="21389"/>
                    <a:pt x="791" y="21446"/>
                    <a:pt x="969" y="21446"/>
                  </a:cubicBezTo>
                  <a:cubicBezTo>
                    <a:pt x="1290" y="21446"/>
                    <a:pt x="1604" y="21260"/>
                    <a:pt x="1788" y="20921"/>
                  </a:cubicBezTo>
                  <a:cubicBezTo>
                    <a:pt x="1788" y="20921"/>
                    <a:pt x="9262" y="7207"/>
                    <a:pt x="9262" y="7207"/>
                  </a:cubicBezTo>
                  <a:close/>
                  <a:moveTo>
                    <a:pt x="19712" y="12707"/>
                  </a:moveTo>
                  <a:lnTo>
                    <a:pt x="14952" y="17715"/>
                  </a:lnTo>
                  <a:lnTo>
                    <a:pt x="9355" y="12653"/>
                  </a:lnTo>
                  <a:cubicBezTo>
                    <a:pt x="9249" y="12556"/>
                    <a:pt x="9125" y="12487"/>
                    <a:pt x="8994" y="12450"/>
                  </a:cubicBezTo>
                  <a:lnTo>
                    <a:pt x="8249" y="12234"/>
                  </a:lnTo>
                  <a:lnTo>
                    <a:pt x="7154" y="14242"/>
                  </a:lnTo>
                  <a:lnTo>
                    <a:pt x="8327" y="14582"/>
                  </a:lnTo>
                  <a:lnTo>
                    <a:pt x="14404" y="20078"/>
                  </a:lnTo>
                  <a:cubicBezTo>
                    <a:pt x="14580" y="20237"/>
                    <a:pt x="14789" y="20317"/>
                    <a:pt x="14999" y="20317"/>
                  </a:cubicBezTo>
                  <a:cubicBezTo>
                    <a:pt x="15232" y="20317"/>
                    <a:pt x="15466" y="20218"/>
                    <a:pt x="15650" y="20026"/>
                  </a:cubicBezTo>
                  <a:lnTo>
                    <a:pt x="21012" y="14382"/>
                  </a:lnTo>
                  <a:cubicBezTo>
                    <a:pt x="21410" y="13963"/>
                    <a:pt x="21441" y="13250"/>
                    <a:pt x="21081" y="12788"/>
                  </a:cubicBezTo>
                  <a:cubicBezTo>
                    <a:pt x="20722" y="12325"/>
                    <a:pt x="20109" y="12289"/>
                    <a:pt x="19712" y="12707"/>
                  </a:cubicBezTo>
                  <a:close/>
                  <a:moveTo>
                    <a:pt x="735" y="12382"/>
                  </a:moveTo>
                  <a:lnTo>
                    <a:pt x="2190" y="12804"/>
                  </a:lnTo>
                  <a:lnTo>
                    <a:pt x="3284" y="10795"/>
                  </a:lnTo>
                  <a:lnTo>
                    <a:pt x="1204" y="10192"/>
                  </a:lnTo>
                  <a:cubicBezTo>
                    <a:pt x="683" y="10040"/>
                    <a:pt x="158" y="10410"/>
                    <a:pt x="28" y="11015"/>
                  </a:cubicBezTo>
                  <a:cubicBezTo>
                    <a:pt x="-100" y="11620"/>
                    <a:pt x="216" y="12231"/>
                    <a:pt x="735" y="12382"/>
                  </a:cubicBezTo>
                  <a:close/>
                </a:path>
              </a:pathLst>
            </a:custGeom>
            <a:solidFill>
              <a:srgbClr val="0C6F86"/>
            </a:solidFill>
            <a:ln w="12700" cap="flat">
              <a:noFill/>
              <a:miter lim="400000"/>
            </a:ln>
            <a:effectLst/>
          </p:spPr>
          <p:txBody>
            <a:bodyPr wrap="square" lIns="38100" tIns="38100" rIns="38100" bIns="38100" numCol="1" anchor="ctr">
              <a:noAutofit/>
            </a:bodyPr>
            <a:lstStyle/>
            <a:p>
              <a:pPr lvl="0" algn="l">
                <a:defRPr sz="3100" b="1">
                  <a:latin typeface="Kontrapunkt Bob Bold"/>
                  <a:ea typeface="Kontrapunkt Bob Bold"/>
                  <a:cs typeface="Kontrapunkt Bob Bold"/>
                  <a:sym typeface="Kontrapunkt Bob Bold"/>
                </a:defRPr>
              </a:pPr>
              <a:endParaRPr/>
            </a:p>
          </p:txBody>
        </p:sp>
      </p:grpSp>
      <p:grpSp>
        <p:nvGrpSpPr>
          <p:cNvPr id="21" name="Group 2" descr="e7d195523061f1c0f55f9af68525816972d868573ada39bc763F3977967589A5F92C178830C92595A6CE4D0132F8C206B2B04C416AAA86B7FD80AB023F78DAEB544E2F013E11B2B95AD21703D1C90034A379EC9026EFAAF5D8D3F6EDD7215B01F2EB414F4EDE30409D8B61380DC7EC398BF814D050B1A52ACB0EE859CB44EE74C1A67D2FC84CC23471FDAC255AABD646"/>
          <p:cNvGrpSpPr/>
          <p:nvPr/>
        </p:nvGrpSpPr>
        <p:grpSpPr>
          <a:xfrm>
            <a:off x="1550232" y="2092086"/>
            <a:ext cx="1352157" cy="1352157"/>
            <a:chOff x="1616907" y="2092086"/>
            <a:chExt cx="1352157" cy="1352157"/>
          </a:xfrm>
        </p:grpSpPr>
        <p:sp>
          <p:nvSpPr>
            <p:cNvPr id="22" name="Sev01"/>
            <p:cNvSpPr/>
            <p:nvPr/>
          </p:nvSpPr>
          <p:spPr>
            <a:xfrm>
              <a:off x="1616907" y="2092086"/>
              <a:ext cx="1352157" cy="135215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accent1">
                    <a:lumMod val="50000"/>
                  </a:schemeClr>
                </a:solidFill>
                <a:latin typeface="FontAwesome" pitchFamily="2" charset="0"/>
              </a:endParaRPr>
            </a:p>
          </p:txBody>
        </p:sp>
        <p:sp>
          <p:nvSpPr>
            <p:cNvPr id="61" name="Shape 808"/>
            <p:cNvSpPr/>
            <p:nvPr/>
          </p:nvSpPr>
          <p:spPr>
            <a:xfrm>
              <a:off x="1974975" y="2560424"/>
              <a:ext cx="670297" cy="402223"/>
            </a:xfrm>
            <a:custGeom>
              <a:avLst/>
              <a:gdLst/>
              <a:ahLst/>
              <a:cxnLst>
                <a:cxn ang="0">
                  <a:pos x="wd2" y="hd2"/>
                </a:cxn>
                <a:cxn ang="5400000">
                  <a:pos x="wd2" y="hd2"/>
                </a:cxn>
                <a:cxn ang="10800000">
                  <a:pos x="wd2" y="hd2"/>
                </a:cxn>
                <a:cxn ang="16200000">
                  <a:pos x="wd2" y="hd2"/>
                </a:cxn>
              </a:cxnLst>
              <a:rect l="0" t="0" r="r" b="b"/>
              <a:pathLst>
                <a:path w="21600" h="21600" extrusionOk="0">
                  <a:moveTo>
                    <a:pt x="19418" y="14435"/>
                  </a:moveTo>
                  <a:lnTo>
                    <a:pt x="19418" y="3600"/>
                  </a:lnTo>
                  <a:cubicBezTo>
                    <a:pt x="19418" y="1612"/>
                    <a:pt x="18451" y="0"/>
                    <a:pt x="17258" y="0"/>
                  </a:cubicBezTo>
                  <a:lnTo>
                    <a:pt x="7560" y="0"/>
                  </a:lnTo>
                  <a:lnTo>
                    <a:pt x="10326" y="5041"/>
                  </a:lnTo>
                  <a:lnTo>
                    <a:pt x="16221" y="5041"/>
                  </a:lnTo>
                  <a:lnTo>
                    <a:pt x="16221" y="14435"/>
                  </a:lnTo>
                  <a:lnTo>
                    <a:pt x="14040" y="14435"/>
                  </a:lnTo>
                  <a:lnTo>
                    <a:pt x="17819" y="21600"/>
                  </a:lnTo>
                  <a:lnTo>
                    <a:pt x="21600" y="14435"/>
                  </a:lnTo>
                  <a:cubicBezTo>
                    <a:pt x="21600" y="14435"/>
                    <a:pt x="19418" y="14435"/>
                    <a:pt x="19418" y="14435"/>
                  </a:cubicBezTo>
                  <a:close/>
                  <a:moveTo>
                    <a:pt x="5378" y="16559"/>
                  </a:moveTo>
                  <a:lnTo>
                    <a:pt x="5378" y="7166"/>
                  </a:lnTo>
                  <a:lnTo>
                    <a:pt x="7560" y="7166"/>
                  </a:lnTo>
                  <a:lnTo>
                    <a:pt x="3779" y="0"/>
                  </a:lnTo>
                  <a:lnTo>
                    <a:pt x="0" y="7166"/>
                  </a:lnTo>
                  <a:lnTo>
                    <a:pt x="2181" y="7166"/>
                  </a:lnTo>
                  <a:lnTo>
                    <a:pt x="2181" y="17998"/>
                  </a:lnTo>
                  <a:cubicBezTo>
                    <a:pt x="2181" y="19988"/>
                    <a:pt x="3149" y="21600"/>
                    <a:pt x="4341" y="21600"/>
                  </a:cubicBezTo>
                  <a:lnTo>
                    <a:pt x="14040" y="21600"/>
                  </a:lnTo>
                  <a:lnTo>
                    <a:pt x="11274" y="16559"/>
                  </a:lnTo>
                  <a:cubicBezTo>
                    <a:pt x="11274" y="16559"/>
                    <a:pt x="5378" y="16559"/>
                    <a:pt x="5378" y="16559"/>
                  </a:cubicBezTo>
                  <a:close/>
                </a:path>
              </a:pathLst>
            </a:custGeom>
            <a:solidFill>
              <a:srgbClr val="0C6F86"/>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500"/>
                                        <p:tgtEl>
                                          <p:spTgt spid="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Effect transition="in" filter="fade">
                                      <p:cBhvr>
                                        <p:cTn id="19" dur="500"/>
                                        <p:tgtEl>
                                          <p:spTgt spid="21"/>
                                        </p:tgtEl>
                                      </p:cBhvr>
                                    </p:animEffect>
                                  </p:childTnLst>
                                </p:cTn>
                              </p:par>
                              <p:par>
                                <p:cTn id="20" presetID="53" presetClass="entr" presetSubtype="16"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Effect transition="in" filter="fade">
                                      <p:cBhvr>
                                        <p:cTn id="24" dur="500"/>
                                        <p:tgtEl>
                                          <p:spTgt spid="11"/>
                                        </p:tgtEl>
                                      </p:cBhvr>
                                    </p:animEffect>
                                  </p:childTnLst>
                                </p:cTn>
                              </p:par>
                              <p:par>
                                <p:cTn id="25" presetID="53" presetClass="entr" presetSubtype="16"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par>
                                <p:cTn id="30" presetID="53" presetClass="entr" presetSubtype="16" fill="hold" nodeType="with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childTnLst>
                          </p:cTn>
                        </p:par>
                        <p:par>
                          <p:cTn id="35" fill="hold">
                            <p:stCondLst>
                              <p:cond delay="1500"/>
                            </p:stCondLst>
                            <p:childTnLst>
                              <p:par>
                                <p:cTn id="36" presetID="12" presetClass="entr" presetSubtype="8" fill="hold" nodeType="after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additive="base">
                                        <p:cTn id="38" dur="500"/>
                                        <p:tgtEl>
                                          <p:spTgt spid="19"/>
                                        </p:tgtEl>
                                        <p:attrNameLst>
                                          <p:attrName>ppt_x</p:attrName>
                                        </p:attrNameLst>
                                      </p:cBhvr>
                                      <p:tavLst>
                                        <p:tav tm="0">
                                          <p:val>
                                            <p:strVal val="#ppt_x-#ppt_w*1.125000"/>
                                          </p:val>
                                        </p:tav>
                                        <p:tav tm="100000">
                                          <p:val>
                                            <p:strVal val="#ppt_x"/>
                                          </p:val>
                                        </p:tav>
                                      </p:tavLst>
                                    </p:anim>
                                    <p:animEffect transition="in" filter="wipe(right)">
                                      <p:cBhvr>
                                        <p:cTn id="39" dur="500"/>
                                        <p:tgtEl>
                                          <p:spTgt spid="19"/>
                                        </p:tgtEl>
                                      </p:cBhvr>
                                    </p:animEffect>
                                  </p:childTnLst>
                                </p:cTn>
                              </p:par>
                              <p:par>
                                <p:cTn id="40" presetID="12" presetClass="entr" presetSubtype="2" fill="hold" nodeType="with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p:tgtEl>
                                          <p:spTgt spid="12"/>
                                        </p:tgtEl>
                                        <p:attrNameLst>
                                          <p:attrName>ppt_x</p:attrName>
                                        </p:attrNameLst>
                                      </p:cBhvr>
                                      <p:tavLst>
                                        <p:tav tm="0">
                                          <p:val>
                                            <p:strVal val="#ppt_x+#ppt_w*1.125000"/>
                                          </p:val>
                                        </p:tav>
                                        <p:tav tm="100000">
                                          <p:val>
                                            <p:strVal val="#ppt_x"/>
                                          </p:val>
                                        </p:tav>
                                      </p:tavLst>
                                    </p:anim>
                                    <p:animEffect transition="in" filter="wipe(left)">
                                      <p:cBhvr>
                                        <p:cTn id="43" dur="500"/>
                                        <p:tgtEl>
                                          <p:spTgt spid="12"/>
                                        </p:tgtEl>
                                      </p:cBhvr>
                                    </p:animEffect>
                                  </p:childTnLst>
                                </p:cTn>
                              </p:par>
                              <p:par>
                                <p:cTn id="44" presetID="12" presetClass="entr" presetSubtype="2" fill="hold" nodeType="with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p:tgtEl>
                                          <p:spTgt spid="14"/>
                                        </p:tgtEl>
                                        <p:attrNameLst>
                                          <p:attrName>ppt_x</p:attrName>
                                        </p:attrNameLst>
                                      </p:cBhvr>
                                      <p:tavLst>
                                        <p:tav tm="0">
                                          <p:val>
                                            <p:strVal val="#ppt_x+#ppt_w*1.125000"/>
                                          </p:val>
                                        </p:tav>
                                        <p:tav tm="100000">
                                          <p:val>
                                            <p:strVal val="#ppt_x"/>
                                          </p:val>
                                        </p:tav>
                                      </p:tavLst>
                                    </p:anim>
                                    <p:animEffect transition="in" filter="wipe(left)">
                                      <p:cBhvr>
                                        <p:cTn id="47" dur="500"/>
                                        <p:tgtEl>
                                          <p:spTgt spid="14"/>
                                        </p:tgtEl>
                                      </p:cBhvr>
                                    </p:animEffect>
                                  </p:childTnLst>
                                </p:cTn>
                              </p:par>
                              <p:par>
                                <p:cTn id="48" presetID="12" presetClass="entr" presetSubtype="8" fill="hold" nodeType="with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additive="base">
                                        <p:cTn id="50" dur="500"/>
                                        <p:tgtEl>
                                          <p:spTgt spid="16"/>
                                        </p:tgtEl>
                                        <p:attrNameLst>
                                          <p:attrName>ppt_x</p:attrName>
                                        </p:attrNameLst>
                                      </p:cBhvr>
                                      <p:tavLst>
                                        <p:tav tm="0">
                                          <p:val>
                                            <p:strVal val="#ppt_x-#ppt_w*1.125000"/>
                                          </p:val>
                                        </p:tav>
                                        <p:tav tm="100000">
                                          <p:val>
                                            <p:strVal val="#ppt_x"/>
                                          </p:val>
                                        </p:tav>
                                      </p:tavLst>
                                    </p:anim>
                                    <p:animEffect transition="in" filter="wipe(right)">
                                      <p:cBhvr>
                                        <p:cTn id="5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5" name="Freeform 168"/>
          <p:cNvSpPr>
            <a:spLocks noChangeAspect="1" noEditPoints="1"/>
          </p:cNvSpPr>
          <p:nvPr/>
        </p:nvSpPr>
        <p:spPr>
          <a:xfrm>
            <a:off x="5400675" y="1616075"/>
            <a:ext cx="1414463" cy="1289050"/>
          </a:xfrm>
          <a:custGeom>
            <a:avLst/>
            <a:gdLst>
              <a:gd name="txL" fmla="*/ 0 w 94"/>
              <a:gd name="txT" fmla="*/ 0 h 81"/>
              <a:gd name="txR" fmla="*/ 94 w 94"/>
              <a:gd name="txB" fmla="*/ 81 h 81"/>
            </a:gdLst>
            <a:ahLst/>
            <a:cxnLst>
              <a:cxn ang="0">
                <a:pos x="905707744"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905707744" y="2147483647"/>
              </a:cxn>
              <a:cxn ang="0">
                <a:pos x="905707744"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alpha val="100000"/>
            </a:schemeClr>
          </a:solidFill>
          <a:ln w="9525">
            <a:noFill/>
          </a:ln>
        </p:spPr>
        <p:txBody>
          <a:bodyPr/>
          <a:lstStyle/>
          <a:p>
            <a:endParaRPr lang="zh-CN" altLang="en-US"/>
          </a:p>
        </p:txBody>
      </p:sp>
      <p:sp>
        <p:nvSpPr>
          <p:cNvPr id="8" name="文本框 7"/>
          <p:cNvSpPr txBox="1"/>
          <p:nvPr/>
        </p:nvSpPr>
        <p:spPr>
          <a:xfrm>
            <a:off x="1817370" y="4023995"/>
            <a:ext cx="8559800" cy="521970"/>
          </a:xfrm>
          <a:prstGeom prst="rect">
            <a:avLst/>
          </a:prstGeom>
          <a:noFill/>
          <a:effectLst/>
        </p:spPr>
        <p:txBody>
          <a:bodyPr wrap="square" rtlCol="0">
            <a:spAutoFit/>
          </a:bodyPr>
          <a:lstStyle/>
          <a:p>
            <a:pPr algn="ctr"/>
            <a:r>
              <a:rPr sz="2800">
                <a:solidFill>
                  <a:schemeClr val="bg1"/>
                </a:solidFill>
                <a:effectLst/>
                <a:latin typeface="微软雅黑" panose="020B0503020204020204" charset="-122"/>
                <a:ea typeface="微软雅黑" panose="020B0503020204020204" charset="-122"/>
              </a:rPr>
              <a:t>单击此处输入标题文本</a:t>
            </a:r>
          </a:p>
        </p:txBody>
      </p:sp>
      <p:sp>
        <p:nvSpPr>
          <p:cNvPr id="9" name="文本框 8"/>
          <p:cNvSpPr txBox="1"/>
          <p:nvPr/>
        </p:nvSpPr>
        <p:spPr>
          <a:xfrm>
            <a:off x="4571365" y="3296285"/>
            <a:ext cx="3048635" cy="645160"/>
          </a:xfrm>
          <a:prstGeom prst="rect">
            <a:avLst/>
          </a:prstGeom>
          <a:noFill/>
          <a:effectLst/>
        </p:spPr>
        <p:txBody>
          <a:bodyPr wrap="square" rtlCol="0">
            <a:spAutoFit/>
          </a:bodyPr>
          <a:lstStyle/>
          <a:p>
            <a:pPr algn="ctr"/>
            <a:r>
              <a:rPr lang="en-US" sz="3600">
                <a:solidFill>
                  <a:schemeClr val="bg1"/>
                </a:solidFill>
                <a:effectLst/>
                <a:latin typeface="微软雅黑" panose="020B0503020204020204" charset="-122"/>
                <a:ea typeface="微软雅黑" panose="020B0503020204020204" charset="-122"/>
              </a:rPr>
              <a:t>PART.02</a:t>
            </a:r>
          </a:p>
        </p:txBody>
      </p:sp>
      <p:sp>
        <p:nvSpPr>
          <p:cNvPr id="10" name="文本框 9"/>
          <p:cNvSpPr txBox="1"/>
          <p:nvPr/>
        </p:nvSpPr>
        <p:spPr>
          <a:xfrm>
            <a:off x="2496820" y="4636135"/>
            <a:ext cx="7195185" cy="645160"/>
          </a:xfrm>
          <a:prstGeom prst="rect">
            <a:avLst/>
          </a:prstGeom>
          <a:noFill/>
        </p:spPr>
        <p:txBody>
          <a:bodyPr wrap="square" rtlCol="0">
            <a:spAutoFit/>
          </a:bodyPr>
          <a:lstStyle/>
          <a:p>
            <a:pPr algn="ctr" fontAlgn="auto">
              <a:lnSpc>
                <a:spcPct val="150000"/>
              </a:lnSpc>
            </a:pPr>
            <a:r>
              <a:rPr sz="1200">
                <a:solidFill>
                  <a:schemeClr val="bg1"/>
                </a:solidFill>
                <a:latin typeface="微软雅黑" panose="020B0503020204020204" charset="-122"/>
                <a:ea typeface="微软雅黑" panose="020B0503020204020204" charset="-122"/>
              </a:rPr>
              <a:t>Remember what should be remembered, and forget what should be forgotten.Remember what should be remembered, and forget what should be forgotten.</a:t>
            </a: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485"/>
                                        </p:tgtEl>
                                        <p:attrNameLst>
                                          <p:attrName>style.visibility</p:attrName>
                                        </p:attrNameLst>
                                      </p:cBhvr>
                                      <p:to>
                                        <p:strVal val="visible"/>
                                      </p:to>
                                    </p:set>
                                    <p:animEffect filter="fade">
                                      <p:cBhvr>
                                        <p:cTn id="7" dur="500"/>
                                        <p:tgtEl>
                                          <p:spTgt spid="20485"/>
                                        </p:tgtEl>
                                      </p:cBhvr>
                                    </p:animEffect>
                                  </p:childTnLst>
                                </p:cTn>
                              </p:par>
                              <p:par>
                                <p:cTn id="8" presetID="26" presetClass="emph" presetSubtype="0" fill="hold" nodeType="withEffect">
                                  <p:stCondLst>
                                    <p:cond delay="250"/>
                                  </p:stCondLst>
                                  <p:childTnLst>
                                    <p:animEffect filter="fade">
                                      <p:cBhvr>
                                        <p:cTn id="9" dur="500" tmFilter="0, 0; .2, .5; .8, .5; 1, 0"/>
                                        <p:tgtEl>
                                          <p:spTgt spid="20485"/>
                                        </p:tgtEl>
                                      </p:cBhvr>
                                    </p:animEffect>
                                    <p:animScale>
                                      <p:cBhvr>
                                        <p:cTn id="10" dur="250" autoRev="1" fill="hold"/>
                                        <p:tgtEl>
                                          <p:spTgt spid="20485"/>
                                        </p:tgtEl>
                                      </p:cBhvr>
                                      <p:by x="105000" y="105000"/>
                                    </p:animScale>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Effect transition="in" filter="fade">
                                      <p:cBhvr>
                                        <p:cTn id="16" dur="500"/>
                                        <p:tgtEl>
                                          <p:spTgt spid="9"/>
                                        </p:tgtEl>
                                      </p:cBhvr>
                                    </p:animEffect>
                                  </p:childTnLst>
                                </p:cTn>
                              </p:par>
                            </p:childTnLst>
                          </p:cTn>
                        </p:par>
                        <p:par>
                          <p:cTn id="17" fill="hold">
                            <p:stCondLst>
                              <p:cond delay="10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8"/>
                                        </p:tgtEl>
                                        <p:attrNameLst>
                                          <p:attrName>ppt_y</p:attrName>
                                        </p:attrNameLst>
                                      </p:cBhvr>
                                      <p:tavLst>
                                        <p:tav tm="0">
                                          <p:val>
                                            <p:strVal val="#ppt_y"/>
                                          </p:val>
                                        </p:tav>
                                        <p:tav tm="100000">
                                          <p:val>
                                            <p:strVal val="#ppt_y"/>
                                          </p:val>
                                        </p:tav>
                                      </p:tavLst>
                                    </p:anim>
                                    <p:anim calcmode="lin" valueType="num">
                                      <p:cBhvr>
                                        <p:cTn id="22"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8"/>
                                        </p:tgtEl>
                                      </p:cBhvr>
                                    </p:animEffect>
                                  </p:childTnLst>
                                </p:cTn>
                              </p:par>
                            </p:childTnLst>
                          </p:cTn>
                        </p:par>
                        <p:par>
                          <p:cTn id="25" fill="hold">
                            <p:stCondLst>
                              <p:cond delay="2200"/>
                            </p:stCondLst>
                            <p:childTnLst>
                              <p:par>
                                <p:cTn id="26" presetID="12" presetClass="entr" presetSubtype="4" fill="hold" grpId="1"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p:tgtEl>
                                          <p:spTgt spid="10"/>
                                        </p:tgtEl>
                                        <p:attrNameLst>
                                          <p:attrName>ppt_y</p:attrName>
                                        </p:attrNameLst>
                                      </p:cBhvr>
                                      <p:tavLst>
                                        <p:tav tm="0">
                                          <p:val>
                                            <p:strVal val="#ppt_y+#ppt_h*1.125000"/>
                                          </p:val>
                                        </p:tav>
                                        <p:tav tm="100000">
                                          <p:val>
                                            <p:strVal val="#ppt_y"/>
                                          </p:val>
                                        </p:tav>
                                      </p:tavLst>
                                    </p:anim>
                                    <p:animEffect transition="in" filter="wipe(up)">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10" grpId="0"/>
      <p:bldP spid="10"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4965" y="276860"/>
            <a:ext cx="3165475" cy="368300"/>
          </a:xfrm>
          <a:prstGeom prst="rect">
            <a:avLst/>
          </a:prstGeom>
          <a:noFill/>
        </p:spPr>
        <p:txBody>
          <a:bodyPr wrap="square" rtlCol="0">
            <a:spAutoFit/>
          </a:bodyPr>
          <a:lstStyle/>
          <a:p>
            <a:r>
              <a:rPr lang="zh-CN" altLang="en-US" b="1">
                <a:solidFill>
                  <a:schemeClr val="bg1"/>
                </a:solidFill>
                <a:latin typeface="微软雅黑" panose="020B0503020204020204" charset="-122"/>
                <a:ea typeface="微软雅黑" panose="020B0503020204020204" charset="-122"/>
                <a:sym typeface="+mn-ea"/>
              </a:rPr>
              <a:t>单击此处输入标题文本</a:t>
            </a:r>
          </a:p>
        </p:txBody>
      </p:sp>
      <p:grpSp>
        <p:nvGrpSpPr>
          <p:cNvPr id="6" name="组合 5"/>
          <p:cNvGrpSpPr/>
          <p:nvPr/>
        </p:nvGrpSpPr>
        <p:grpSpPr>
          <a:xfrm>
            <a:off x="400685" y="707390"/>
            <a:ext cx="4277360" cy="130810"/>
            <a:chOff x="631" y="1114"/>
            <a:chExt cx="6736" cy="206"/>
          </a:xfrm>
        </p:grpSpPr>
        <p:cxnSp>
          <p:nvCxnSpPr>
            <p:cNvPr id="3" name="直接连接符 2"/>
            <p:cNvCxnSpPr/>
            <p:nvPr/>
          </p:nvCxnSpPr>
          <p:spPr>
            <a:xfrm>
              <a:off x="1543" y="1114"/>
              <a:ext cx="4023"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31" y="1314"/>
              <a:ext cx="6737" cy="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 name="Group 5"/>
          <p:cNvGrpSpPr/>
          <p:nvPr/>
        </p:nvGrpSpPr>
        <p:grpSpPr>
          <a:xfrm>
            <a:off x="1955800" y="3505518"/>
            <a:ext cx="1270000" cy="1271587"/>
            <a:chOff x="0" y="0"/>
            <a:chExt cx="1080120" cy="1080120"/>
          </a:xfrm>
        </p:grpSpPr>
        <p:grpSp>
          <p:nvGrpSpPr>
            <p:cNvPr id="38953" name="Group 6"/>
            <p:cNvGrpSpPr/>
            <p:nvPr/>
          </p:nvGrpSpPr>
          <p:grpSpPr>
            <a:xfrm>
              <a:off x="0" y="0"/>
              <a:ext cx="1080120" cy="1080120"/>
              <a:chOff x="0" y="0"/>
              <a:chExt cx="1080120" cy="1080120"/>
            </a:xfrm>
          </p:grpSpPr>
          <p:sp>
            <p:nvSpPr>
              <p:cNvPr id="38955" name="椭圆 6"/>
              <p:cNvSpPr/>
              <p:nvPr/>
            </p:nvSpPr>
            <p:spPr>
              <a:xfrm>
                <a:off x="0" y="0"/>
                <a:ext cx="1080120" cy="1080120"/>
              </a:xfrm>
              <a:prstGeom prst="ellipse">
                <a:avLst/>
              </a:prstGeom>
              <a:solidFill>
                <a:srgbClr val="BFBFBF">
                  <a:alpha val="29803"/>
                </a:srgbClr>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endParaRPr lang="zh-CN" altLang="zh-CN" sz="2100" dirty="0">
                  <a:solidFill>
                    <a:srgbClr val="FFFFFF"/>
                  </a:solidFill>
                  <a:sym typeface="方正兰亭黑_GBK" pitchFamily="2" charset="-122"/>
                </a:endParaRPr>
              </a:p>
            </p:txBody>
          </p:sp>
          <p:sp>
            <p:nvSpPr>
              <p:cNvPr id="38956" name="椭圆 5"/>
              <p:cNvSpPr/>
              <p:nvPr/>
            </p:nvSpPr>
            <p:spPr>
              <a:xfrm>
                <a:off x="72008" y="72008"/>
                <a:ext cx="936104" cy="936104"/>
              </a:xfrm>
              <a:prstGeom prst="ellipse">
                <a:avLst/>
              </a:prstGeom>
              <a:solidFill>
                <a:schemeClr val="bg1">
                  <a:alpha val="30000"/>
                </a:schemeClr>
              </a:solidFill>
              <a:ln w="19050" cap="flat" cmpd="sng">
                <a:solidFill>
                  <a:schemeClr val="bg1"/>
                </a:solidFill>
                <a:prstDash val="solid"/>
                <a:headEnd type="none" w="med" len="med"/>
                <a:tailEnd type="none" w="med" len="med"/>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endParaRPr lang="zh-CN" altLang="zh-CN" sz="2100" dirty="0">
                  <a:solidFill>
                    <a:srgbClr val="FFFFFF"/>
                  </a:solidFill>
                  <a:sym typeface="方正兰亭黑_GBK" pitchFamily="2" charset="-122"/>
                </a:endParaRPr>
              </a:p>
            </p:txBody>
          </p:sp>
        </p:grpSp>
        <p:sp>
          <p:nvSpPr>
            <p:cNvPr id="38954" name="文本框 10"/>
            <p:cNvSpPr/>
            <p:nvPr/>
          </p:nvSpPr>
          <p:spPr>
            <a:xfrm>
              <a:off x="115993" y="291863"/>
              <a:ext cx="846814" cy="495696"/>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r" eaLnBrk="1" hangingPunct="1">
                <a:lnSpc>
                  <a:spcPct val="100000"/>
                </a:lnSpc>
                <a:spcBef>
                  <a:spcPts val="0"/>
                </a:spcBef>
                <a:buNone/>
              </a:pPr>
              <a:r>
                <a:rPr lang="zh-CN" altLang="en-US" sz="1600" b="1" dirty="0" smtClean="0">
                  <a:solidFill>
                    <a:schemeClr val="bg1"/>
                  </a:solidFill>
                  <a:latin typeface="微软雅黑" panose="020B0503020204020204" charset="-122"/>
                  <a:ea typeface="微软雅黑" panose="020B0503020204020204" charset="-122"/>
                  <a:sym typeface="+mn-ea"/>
                </a:rPr>
                <a:t>单击此处</a:t>
              </a:r>
            </a:p>
            <a:p>
              <a:pPr marL="0" lvl="0" indent="0" algn="r" eaLnBrk="1" hangingPunct="1">
                <a:lnSpc>
                  <a:spcPct val="100000"/>
                </a:lnSpc>
                <a:spcBef>
                  <a:spcPts val="0"/>
                </a:spcBef>
                <a:buNone/>
              </a:pPr>
              <a:r>
                <a:rPr lang="zh-CN" altLang="en-US" sz="1600" b="1" dirty="0" smtClean="0">
                  <a:solidFill>
                    <a:schemeClr val="bg1"/>
                  </a:solidFill>
                  <a:latin typeface="微软雅黑" panose="020B0503020204020204" charset="-122"/>
                  <a:ea typeface="微软雅黑" panose="020B0503020204020204" charset="-122"/>
                  <a:sym typeface="+mn-ea"/>
                </a:rPr>
                <a:t>输入标题</a:t>
              </a:r>
              <a:endParaRPr lang="zh-CN" altLang="en-US" sz="1800" dirty="0">
                <a:latin typeface="Arial" panose="020B0604020202020204" pitchFamily="34" charset="0"/>
                <a:ea typeface="宋体" panose="02010600030101010101" pitchFamily="2" charset="-122"/>
              </a:endParaRPr>
            </a:p>
          </p:txBody>
        </p:sp>
      </p:grpSp>
      <p:grpSp>
        <p:nvGrpSpPr>
          <p:cNvPr id="38921" name="Group 10"/>
          <p:cNvGrpSpPr/>
          <p:nvPr/>
        </p:nvGrpSpPr>
        <p:grpSpPr>
          <a:xfrm>
            <a:off x="3267075" y="1814830"/>
            <a:ext cx="1741488" cy="1741488"/>
            <a:chOff x="0" y="0"/>
            <a:chExt cx="1080120" cy="1080120"/>
          </a:xfrm>
        </p:grpSpPr>
        <p:grpSp>
          <p:nvGrpSpPr>
            <p:cNvPr id="38949" name="Group 11"/>
            <p:cNvGrpSpPr/>
            <p:nvPr/>
          </p:nvGrpSpPr>
          <p:grpSpPr>
            <a:xfrm>
              <a:off x="0" y="0"/>
              <a:ext cx="1080120" cy="1080120"/>
              <a:chOff x="0" y="0"/>
              <a:chExt cx="1080120" cy="1080120"/>
            </a:xfrm>
          </p:grpSpPr>
          <p:sp>
            <p:nvSpPr>
              <p:cNvPr id="38951" name="椭圆 27"/>
              <p:cNvSpPr/>
              <p:nvPr/>
            </p:nvSpPr>
            <p:spPr>
              <a:xfrm>
                <a:off x="0" y="0"/>
                <a:ext cx="1080120" cy="1080120"/>
              </a:xfrm>
              <a:prstGeom prst="ellipse">
                <a:avLst/>
              </a:prstGeom>
              <a:solidFill>
                <a:srgbClr val="BFBFBF">
                  <a:alpha val="29803"/>
                </a:srgbClr>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endParaRPr lang="zh-CN" altLang="zh-CN" sz="2100" dirty="0">
                  <a:solidFill>
                    <a:srgbClr val="FFFFFF"/>
                  </a:solidFill>
                  <a:sym typeface="方正兰亭黑_GBK" pitchFamily="2" charset="-122"/>
                </a:endParaRPr>
              </a:p>
            </p:txBody>
          </p:sp>
          <p:sp>
            <p:nvSpPr>
              <p:cNvPr id="38952" name="椭圆 28"/>
              <p:cNvSpPr/>
              <p:nvPr/>
            </p:nvSpPr>
            <p:spPr>
              <a:xfrm>
                <a:off x="72008" y="72008"/>
                <a:ext cx="936104" cy="936104"/>
              </a:xfrm>
              <a:prstGeom prst="ellipse">
                <a:avLst/>
              </a:prstGeom>
              <a:solidFill>
                <a:schemeClr val="bg1">
                  <a:alpha val="30000"/>
                </a:schemeClr>
              </a:solidFill>
              <a:ln w="19050" cap="flat" cmpd="sng">
                <a:solidFill>
                  <a:schemeClr val="bg1"/>
                </a:solidFill>
                <a:prstDash val="solid"/>
                <a:headEnd type="none" w="med" len="med"/>
                <a:tailEnd type="none" w="med" len="med"/>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endParaRPr lang="zh-CN" altLang="zh-CN" sz="2100" dirty="0">
                  <a:solidFill>
                    <a:srgbClr val="FFFFFF"/>
                  </a:solidFill>
                  <a:sym typeface="方正兰亭黑_GBK" pitchFamily="2" charset="-122"/>
                </a:endParaRPr>
              </a:p>
            </p:txBody>
          </p:sp>
        </p:grpSp>
        <p:sp>
          <p:nvSpPr>
            <p:cNvPr id="38950" name="文本框 26"/>
            <p:cNvSpPr/>
            <p:nvPr/>
          </p:nvSpPr>
          <p:spPr>
            <a:xfrm>
              <a:off x="231681" y="359155"/>
              <a:ext cx="617549" cy="361943"/>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r" eaLnBrk="1" hangingPunct="1">
                <a:lnSpc>
                  <a:spcPct val="100000"/>
                </a:lnSpc>
                <a:spcBef>
                  <a:spcPts val="0"/>
                </a:spcBef>
                <a:buNone/>
              </a:pPr>
              <a:r>
                <a:rPr lang="zh-CN" altLang="en-US" sz="1600" b="1" dirty="0" smtClean="0">
                  <a:solidFill>
                    <a:schemeClr val="bg1"/>
                  </a:solidFill>
                  <a:latin typeface="微软雅黑" panose="020B0503020204020204" charset="-122"/>
                  <a:ea typeface="微软雅黑" panose="020B0503020204020204" charset="-122"/>
                  <a:sym typeface="+mn-ea"/>
                </a:rPr>
                <a:t>单击此处</a:t>
              </a:r>
            </a:p>
            <a:p>
              <a:pPr marL="0" lvl="0" indent="0" algn="r" eaLnBrk="1" hangingPunct="1">
                <a:lnSpc>
                  <a:spcPct val="100000"/>
                </a:lnSpc>
                <a:spcBef>
                  <a:spcPts val="0"/>
                </a:spcBef>
                <a:buNone/>
              </a:pPr>
              <a:r>
                <a:rPr lang="zh-CN" altLang="en-US" sz="1600" b="1" dirty="0" smtClean="0">
                  <a:solidFill>
                    <a:schemeClr val="bg1"/>
                  </a:solidFill>
                  <a:latin typeface="微软雅黑" panose="020B0503020204020204" charset="-122"/>
                  <a:ea typeface="微软雅黑" panose="020B0503020204020204" charset="-122"/>
                  <a:sym typeface="+mn-ea"/>
                </a:rPr>
                <a:t>输入标题</a:t>
              </a:r>
              <a:endParaRPr lang="zh-CN" altLang="en-US" sz="1800" dirty="0">
                <a:latin typeface="Arial" panose="020B0604020202020204" pitchFamily="34" charset="0"/>
                <a:ea typeface="宋体" panose="02010600030101010101" pitchFamily="2" charset="-122"/>
              </a:endParaRPr>
            </a:p>
          </p:txBody>
        </p:sp>
      </p:grpSp>
      <p:grpSp>
        <p:nvGrpSpPr>
          <p:cNvPr id="38926" name="Group 15"/>
          <p:cNvGrpSpPr/>
          <p:nvPr/>
        </p:nvGrpSpPr>
        <p:grpSpPr>
          <a:xfrm>
            <a:off x="5572125" y="3505518"/>
            <a:ext cx="1560513" cy="1560512"/>
            <a:chOff x="0" y="0"/>
            <a:chExt cx="1080120" cy="1080120"/>
          </a:xfrm>
        </p:grpSpPr>
        <p:grpSp>
          <p:nvGrpSpPr>
            <p:cNvPr id="38945" name="Group 16"/>
            <p:cNvGrpSpPr/>
            <p:nvPr/>
          </p:nvGrpSpPr>
          <p:grpSpPr>
            <a:xfrm>
              <a:off x="0" y="0"/>
              <a:ext cx="1080120" cy="1080120"/>
              <a:chOff x="0" y="0"/>
              <a:chExt cx="1080120" cy="1080120"/>
            </a:xfrm>
          </p:grpSpPr>
          <p:sp>
            <p:nvSpPr>
              <p:cNvPr id="38947" name="椭圆 32"/>
              <p:cNvSpPr/>
              <p:nvPr/>
            </p:nvSpPr>
            <p:spPr>
              <a:xfrm>
                <a:off x="0" y="0"/>
                <a:ext cx="1080120" cy="1080120"/>
              </a:xfrm>
              <a:prstGeom prst="ellipse">
                <a:avLst/>
              </a:prstGeom>
              <a:solidFill>
                <a:srgbClr val="BFBFBF">
                  <a:alpha val="29803"/>
                </a:srgbClr>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endParaRPr lang="zh-CN" altLang="zh-CN" sz="2100" dirty="0">
                  <a:solidFill>
                    <a:srgbClr val="FFFFFF"/>
                  </a:solidFill>
                  <a:sym typeface="方正兰亭黑_GBK" pitchFamily="2" charset="-122"/>
                </a:endParaRPr>
              </a:p>
            </p:txBody>
          </p:sp>
          <p:sp>
            <p:nvSpPr>
              <p:cNvPr id="38948" name="椭圆 33"/>
              <p:cNvSpPr/>
              <p:nvPr/>
            </p:nvSpPr>
            <p:spPr>
              <a:xfrm>
                <a:off x="72008" y="72008"/>
                <a:ext cx="936104" cy="936104"/>
              </a:xfrm>
              <a:prstGeom prst="ellipse">
                <a:avLst/>
              </a:prstGeom>
              <a:solidFill>
                <a:schemeClr val="bg1">
                  <a:alpha val="30000"/>
                </a:schemeClr>
              </a:solidFill>
              <a:ln w="19050" cap="flat" cmpd="sng">
                <a:solidFill>
                  <a:schemeClr val="bg1"/>
                </a:solidFill>
                <a:prstDash val="solid"/>
                <a:headEnd type="none" w="med" len="med"/>
                <a:tailEnd type="none" w="med" len="med"/>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endParaRPr lang="zh-CN" altLang="zh-CN" sz="2100" dirty="0">
                  <a:solidFill>
                    <a:srgbClr val="FFFFFF"/>
                  </a:solidFill>
                  <a:sym typeface="方正兰亭黑_GBK" pitchFamily="2" charset="-122"/>
                </a:endParaRPr>
              </a:p>
            </p:txBody>
          </p:sp>
        </p:grpSp>
        <p:sp>
          <p:nvSpPr>
            <p:cNvPr id="38946" name="文本框 31"/>
            <p:cNvSpPr/>
            <p:nvPr/>
          </p:nvSpPr>
          <p:spPr>
            <a:xfrm>
              <a:off x="195478" y="400273"/>
              <a:ext cx="689167" cy="403919"/>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r" eaLnBrk="1" hangingPunct="1">
                <a:lnSpc>
                  <a:spcPct val="100000"/>
                </a:lnSpc>
                <a:spcBef>
                  <a:spcPts val="0"/>
                </a:spcBef>
                <a:buNone/>
              </a:pPr>
              <a:r>
                <a:rPr lang="zh-CN" altLang="en-US" sz="1600" b="1" dirty="0" smtClean="0">
                  <a:solidFill>
                    <a:schemeClr val="bg1"/>
                  </a:solidFill>
                  <a:latin typeface="微软雅黑" panose="020B0503020204020204" charset="-122"/>
                  <a:ea typeface="微软雅黑" panose="020B0503020204020204" charset="-122"/>
                  <a:sym typeface="+mn-ea"/>
                </a:rPr>
                <a:t>单击此处</a:t>
              </a:r>
            </a:p>
            <a:p>
              <a:pPr marL="0" lvl="0" indent="0" algn="r" eaLnBrk="1" hangingPunct="1">
                <a:lnSpc>
                  <a:spcPct val="100000"/>
                </a:lnSpc>
                <a:spcBef>
                  <a:spcPts val="0"/>
                </a:spcBef>
                <a:buNone/>
              </a:pPr>
              <a:r>
                <a:rPr lang="zh-CN" altLang="en-US" sz="1600" b="1" dirty="0" smtClean="0">
                  <a:solidFill>
                    <a:schemeClr val="bg1"/>
                  </a:solidFill>
                  <a:latin typeface="微软雅黑" panose="020B0503020204020204" charset="-122"/>
                  <a:ea typeface="微软雅黑" panose="020B0503020204020204" charset="-122"/>
                  <a:sym typeface="+mn-ea"/>
                </a:rPr>
                <a:t>输入标题</a:t>
              </a:r>
              <a:endParaRPr lang="zh-CN" altLang="en-US" sz="1800" dirty="0">
                <a:latin typeface="Arial" panose="020B0604020202020204" pitchFamily="34" charset="0"/>
                <a:ea typeface="宋体" panose="02010600030101010101" pitchFamily="2" charset="-122"/>
              </a:endParaRPr>
            </a:p>
          </p:txBody>
        </p:sp>
      </p:grpSp>
      <p:grpSp>
        <p:nvGrpSpPr>
          <p:cNvPr id="38931" name="Group 20"/>
          <p:cNvGrpSpPr/>
          <p:nvPr/>
        </p:nvGrpSpPr>
        <p:grpSpPr>
          <a:xfrm>
            <a:off x="7399338" y="1052830"/>
            <a:ext cx="2287587" cy="2286000"/>
            <a:chOff x="0" y="0"/>
            <a:chExt cx="1080120" cy="1080120"/>
          </a:xfrm>
        </p:grpSpPr>
        <p:grpSp>
          <p:nvGrpSpPr>
            <p:cNvPr id="38941" name="Group 21"/>
            <p:cNvGrpSpPr/>
            <p:nvPr/>
          </p:nvGrpSpPr>
          <p:grpSpPr>
            <a:xfrm>
              <a:off x="0" y="0"/>
              <a:ext cx="1080120" cy="1080120"/>
              <a:chOff x="0" y="0"/>
              <a:chExt cx="1080120" cy="1080120"/>
            </a:xfrm>
          </p:grpSpPr>
          <p:sp>
            <p:nvSpPr>
              <p:cNvPr id="38943" name="椭圆 38"/>
              <p:cNvSpPr/>
              <p:nvPr/>
            </p:nvSpPr>
            <p:spPr>
              <a:xfrm>
                <a:off x="0" y="0"/>
                <a:ext cx="1080120" cy="1080120"/>
              </a:xfrm>
              <a:prstGeom prst="ellipse">
                <a:avLst/>
              </a:prstGeom>
              <a:solidFill>
                <a:srgbClr val="BFBFBF">
                  <a:alpha val="29803"/>
                </a:srgbClr>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endParaRPr lang="zh-CN" altLang="zh-CN" sz="2100" dirty="0">
                  <a:solidFill>
                    <a:srgbClr val="FFFFFF"/>
                  </a:solidFill>
                  <a:sym typeface="方正兰亭黑_GBK" pitchFamily="2" charset="-122"/>
                </a:endParaRPr>
              </a:p>
            </p:txBody>
          </p:sp>
          <p:sp>
            <p:nvSpPr>
              <p:cNvPr id="38944" name="椭圆 39"/>
              <p:cNvSpPr/>
              <p:nvPr/>
            </p:nvSpPr>
            <p:spPr>
              <a:xfrm>
                <a:off x="72008" y="72008"/>
                <a:ext cx="936104" cy="936104"/>
              </a:xfrm>
              <a:prstGeom prst="ellipse">
                <a:avLst/>
              </a:prstGeom>
              <a:solidFill>
                <a:schemeClr val="bg1">
                  <a:alpha val="30000"/>
                </a:schemeClr>
              </a:solidFill>
              <a:ln w="19050" cap="flat" cmpd="sng">
                <a:solidFill>
                  <a:schemeClr val="bg1"/>
                </a:solidFill>
                <a:prstDash val="solid"/>
                <a:headEnd type="none" w="med" len="med"/>
                <a:tailEnd type="none" w="med" len="med"/>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endParaRPr lang="zh-CN" altLang="zh-CN" sz="2100" dirty="0">
                  <a:solidFill>
                    <a:srgbClr val="FFFFFF"/>
                  </a:solidFill>
                  <a:sym typeface="方正兰亭黑_GBK" pitchFamily="2" charset="-122"/>
                </a:endParaRPr>
              </a:p>
            </p:txBody>
          </p:sp>
        </p:grpSp>
        <p:sp>
          <p:nvSpPr>
            <p:cNvPr id="38942" name="文本框 37"/>
            <p:cNvSpPr/>
            <p:nvPr/>
          </p:nvSpPr>
          <p:spPr>
            <a:xfrm>
              <a:off x="318273" y="402392"/>
              <a:ext cx="470126" cy="275731"/>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r" eaLnBrk="1" hangingPunct="1">
                <a:lnSpc>
                  <a:spcPct val="100000"/>
                </a:lnSpc>
                <a:spcBef>
                  <a:spcPts val="0"/>
                </a:spcBef>
                <a:buNone/>
              </a:pPr>
              <a:r>
                <a:rPr lang="zh-CN" altLang="en-US" sz="1600" b="1" dirty="0" smtClean="0">
                  <a:solidFill>
                    <a:schemeClr val="bg1"/>
                  </a:solidFill>
                  <a:latin typeface="微软雅黑" panose="020B0503020204020204" charset="-122"/>
                  <a:ea typeface="微软雅黑" panose="020B0503020204020204" charset="-122"/>
                  <a:sym typeface="+mn-ea"/>
                </a:rPr>
                <a:t>单击此处</a:t>
              </a:r>
            </a:p>
            <a:p>
              <a:pPr marL="0" lvl="0" indent="0" algn="r" eaLnBrk="1" hangingPunct="1">
                <a:lnSpc>
                  <a:spcPct val="100000"/>
                </a:lnSpc>
                <a:spcBef>
                  <a:spcPts val="0"/>
                </a:spcBef>
                <a:buNone/>
              </a:pPr>
              <a:r>
                <a:rPr lang="zh-CN" altLang="en-US" sz="1600" b="1" dirty="0" smtClean="0">
                  <a:solidFill>
                    <a:schemeClr val="bg1"/>
                  </a:solidFill>
                  <a:latin typeface="微软雅黑" panose="020B0503020204020204" charset="-122"/>
                  <a:ea typeface="微软雅黑" panose="020B0503020204020204" charset="-122"/>
                  <a:sym typeface="+mn-ea"/>
                </a:rPr>
                <a:t>输入标题</a:t>
              </a:r>
              <a:endParaRPr lang="zh-CN" altLang="en-US" sz="1800" dirty="0">
                <a:latin typeface="Arial" panose="020B0604020202020204" pitchFamily="34" charset="0"/>
                <a:ea typeface="宋体" panose="02010600030101010101" pitchFamily="2" charset="-122"/>
              </a:endParaRPr>
            </a:p>
          </p:txBody>
        </p:sp>
      </p:grpSp>
      <p:cxnSp>
        <p:nvCxnSpPr>
          <p:cNvPr id="38936" name="直接连接符 13"/>
          <p:cNvCxnSpPr/>
          <p:nvPr/>
        </p:nvCxnSpPr>
        <p:spPr>
          <a:xfrm flipV="1">
            <a:off x="3040063" y="3300730"/>
            <a:ext cx="481012" cy="390525"/>
          </a:xfrm>
          <a:prstGeom prst="line">
            <a:avLst/>
          </a:prstGeom>
          <a:ln w="28575" cap="flat" cmpd="sng">
            <a:solidFill>
              <a:schemeClr val="bg1"/>
            </a:solidFill>
            <a:prstDash val="solid"/>
            <a:headEnd type="none" w="med" len="med"/>
            <a:tailEnd type="none" w="med" len="med"/>
          </a:ln>
        </p:spPr>
      </p:cxnSp>
      <p:sp>
        <p:nvSpPr>
          <p:cNvPr id="38937" name="直接连接符 17"/>
          <p:cNvSpPr/>
          <p:nvPr/>
        </p:nvSpPr>
        <p:spPr>
          <a:xfrm>
            <a:off x="4892675" y="3080068"/>
            <a:ext cx="908050" cy="654050"/>
          </a:xfrm>
          <a:prstGeom prst="line">
            <a:avLst/>
          </a:prstGeom>
          <a:ln w="28575" cap="flat" cmpd="sng">
            <a:solidFill>
              <a:schemeClr val="bg1"/>
            </a:solidFill>
            <a:prstDash val="solid"/>
            <a:headEnd type="none" w="med" len="med"/>
            <a:tailEnd type="none" w="med" len="med"/>
          </a:ln>
        </p:spPr>
      </p:sp>
      <p:cxnSp>
        <p:nvCxnSpPr>
          <p:cNvPr id="38938" name="直接连接符 20"/>
          <p:cNvCxnSpPr/>
          <p:nvPr/>
        </p:nvCxnSpPr>
        <p:spPr>
          <a:xfrm flipV="1">
            <a:off x="6902450" y="3003868"/>
            <a:ext cx="831850" cy="731837"/>
          </a:xfrm>
          <a:prstGeom prst="line">
            <a:avLst/>
          </a:prstGeom>
          <a:ln w="28575" cap="flat" cmpd="sng">
            <a:solidFill>
              <a:schemeClr val="bg1"/>
            </a:solidFill>
            <a:prstDash val="solid"/>
            <a:headEnd type="none" w="med" len="med"/>
            <a:tailEnd type="none" w="med" len="med"/>
          </a:ln>
        </p:spPr>
      </p:cxnSp>
      <p:cxnSp>
        <p:nvCxnSpPr>
          <p:cNvPr id="38939" name="直接连接符 23"/>
          <p:cNvCxnSpPr>
            <a:stCxn id="14" idx="5"/>
            <a:endCxn id="38955" idx="1"/>
          </p:cNvCxnSpPr>
          <p:nvPr/>
        </p:nvCxnSpPr>
        <p:spPr>
          <a:xfrm>
            <a:off x="1743075" y="3406458"/>
            <a:ext cx="398780" cy="285115"/>
          </a:xfrm>
          <a:prstGeom prst="line">
            <a:avLst/>
          </a:prstGeom>
          <a:ln w="28575" cap="flat" cmpd="sng">
            <a:solidFill>
              <a:schemeClr val="bg1"/>
            </a:solidFill>
            <a:prstDash val="solid"/>
            <a:headEnd type="none" w="med" len="med"/>
            <a:tailEnd type="none" w="med" len="med"/>
          </a:ln>
        </p:spPr>
      </p:cxnSp>
      <p:cxnSp>
        <p:nvCxnSpPr>
          <p:cNvPr id="38940" name="直接连接符 43"/>
          <p:cNvCxnSpPr>
            <a:stCxn id="15" idx="7"/>
          </p:cNvCxnSpPr>
          <p:nvPr/>
        </p:nvCxnSpPr>
        <p:spPr>
          <a:xfrm flipV="1">
            <a:off x="5397818" y="4837430"/>
            <a:ext cx="401637" cy="371475"/>
          </a:xfrm>
          <a:prstGeom prst="line">
            <a:avLst/>
          </a:prstGeom>
          <a:ln w="28575" cap="flat" cmpd="sng">
            <a:solidFill>
              <a:schemeClr val="bg1"/>
            </a:solidFill>
            <a:prstDash val="solid"/>
            <a:headEnd type="none" w="med" len="med"/>
            <a:tailEnd type="none" w="med" len="med"/>
          </a:ln>
        </p:spPr>
      </p:cxnSp>
      <p:cxnSp>
        <p:nvCxnSpPr>
          <p:cNvPr id="7" name="直接连接符 72"/>
          <p:cNvCxnSpPr>
            <a:endCxn id="16" idx="1"/>
          </p:cNvCxnSpPr>
          <p:nvPr/>
        </p:nvCxnSpPr>
        <p:spPr>
          <a:xfrm>
            <a:off x="9686925" y="2195830"/>
            <a:ext cx="557213" cy="374650"/>
          </a:xfrm>
          <a:prstGeom prst="line">
            <a:avLst/>
          </a:prstGeom>
          <a:ln w="28575" cap="flat" cmpd="sng">
            <a:solidFill>
              <a:schemeClr val="bg1"/>
            </a:solidFill>
            <a:prstDash val="solid"/>
            <a:headEnd type="none" w="med" len="med"/>
            <a:tailEnd type="none" w="med" len="med"/>
          </a:ln>
        </p:spPr>
      </p:cxnSp>
      <p:sp>
        <p:nvSpPr>
          <p:cNvPr id="12" name="矩形 85"/>
          <p:cNvSpPr/>
          <p:nvPr/>
        </p:nvSpPr>
        <p:spPr>
          <a:xfrm>
            <a:off x="8037830" y="4265295"/>
            <a:ext cx="3098800" cy="391160"/>
          </a:xfrm>
          <a:prstGeom prst="rect">
            <a:avLst/>
          </a:prstGeom>
          <a:noFill/>
          <a:ln w="9525">
            <a:noFill/>
          </a:ln>
        </p:spPr>
        <p:txBody>
          <a:bodyPr lIns="115208" tIns="57603" rIns="115208" bIns="57603">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r" eaLnBrk="1" hangingPunct="1">
              <a:lnSpc>
                <a:spcPct val="100000"/>
              </a:lnSpc>
              <a:spcBef>
                <a:spcPts val="0"/>
              </a:spcBef>
              <a:buNone/>
            </a:pPr>
            <a:r>
              <a:rPr lang="zh-CN" altLang="en-US" sz="1800" b="1" dirty="0" smtClean="0">
                <a:solidFill>
                  <a:schemeClr val="bg1"/>
                </a:solidFill>
                <a:latin typeface="微软雅黑" panose="020B0503020204020204" charset="-122"/>
                <a:ea typeface="微软雅黑" panose="020B0503020204020204" charset="-122"/>
                <a:sym typeface="+mn-ea"/>
              </a:rPr>
              <a:t>单击此处输入标题</a:t>
            </a:r>
          </a:p>
        </p:txBody>
      </p:sp>
      <p:sp>
        <p:nvSpPr>
          <p:cNvPr id="13" name="文本框 13"/>
          <p:cNvSpPr/>
          <p:nvPr/>
        </p:nvSpPr>
        <p:spPr>
          <a:xfrm>
            <a:off x="6850380" y="4656455"/>
            <a:ext cx="4286250" cy="920750"/>
          </a:xfrm>
          <a:prstGeom prst="rect">
            <a:avLst/>
          </a:prstGeom>
          <a:noFill/>
          <a:ln w="9525">
            <a:noFill/>
          </a:ln>
        </p:spPr>
        <p:txBody>
          <a:bodyPr wrap="square" lIns="91435" tIns="45716" rIns="91435" bIns="45716">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r" eaLnBrk="1" fontAlgn="auto" hangingPunct="1">
              <a:lnSpc>
                <a:spcPct val="150000"/>
              </a:lnSpc>
              <a:buNone/>
            </a:pPr>
            <a:r>
              <a:rPr sz="1200">
                <a:solidFill>
                  <a:schemeClr val="bg1"/>
                </a:solidFill>
                <a:latin typeface="微软雅黑" panose="020B0503020204020204" charset="-122"/>
                <a:ea typeface="微软雅黑" panose="020B0503020204020204" charset="-122"/>
                <a:sym typeface="+mn-ea"/>
              </a:rPr>
              <a:t>Remember what should be remembered, and forget what should be forgotten.Remember what should be remembered, and forget what should be forgotten.</a:t>
            </a:r>
            <a:endParaRPr lang="zh-CN" altLang="en-US" sz="1800" dirty="0">
              <a:latin typeface="Arial" panose="020B0604020202020204" pitchFamily="34" charset="0"/>
              <a:ea typeface="宋体" panose="02010600030101010101" pitchFamily="2" charset="-122"/>
            </a:endParaRPr>
          </a:p>
        </p:txBody>
      </p:sp>
      <p:sp>
        <p:nvSpPr>
          <p:cNvPr id="14" name="椭圆 56"/>
          <p:cNvSpPr/>
          <p:nvPr/>
        </p:nvSpPr>
        <p:spPr>
          <a:xfrm rot="-580840">
            <a:off x="1277938" y="3003868"/>
            <a:ext cx="512762" cy="511175"/>
          </a:xfrm>
          <a:prstGeom prst="ellipse">
            <a:avLst/>
          </a:prstGeom>
          <a:solidFill>
            <a:schemeClr val="bg1"/>
          </a:solidFill>
          <a:ln w="9525">
            <a:noFill/>
          </a:ln>
        </p:spPr>
        <p:txBody>
          <a:bodyPr lIns="107527" tIns="53764" rIns="107527" bIns="53764"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endParaRPr lang="zh-CN" altLang="zh-CN" sz="2100" dirty="0">
              <a:solidFill>
                <a:srgbClr val="FFFFFF"/>
              </a:solidFill>
              <a:sym typeface="方正兰亭黑_GBK" pitchFamily="2" charset="-122"/>
            </a:endParaRPr>
          </a:p>
        </p:txBody>
      </p:sp>
      <p:sp>
        <p:nvSpPr>
          <p:cNvPr id="15" name="椭圆 58"/>
          <p:cNvSpPr/>
          <p:nvPr/>
        </p:nvSpPr>
        <p:spPr>
          <a:xfrm>
            <a:off x="4837113" y="5112068"/>
            <a:ext cx="657225" cy="658812"/>
          </a:xfrm>
          <a:prstGeom prst="ellipse">
            <a:avLst/>
          </a:prstGeom>
          <a:solidFill>
            <a:schemeClr val="bg1"/>
          </a:solidFill>
          <a:ln w="9525">
            <a:noFill/>
          </a:ln>
        </p:spPr>
        <p:txBody>
          <a:bodyPr lIns="107527" tIns="53764" rIns="107527" bIns="53764"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endParaRPr lang="zh-CN" altLang="zh-CN" sz="2100" dirty="0">
              <a:solidFill>
                <a:srgbClr val="FFFFFF"/>
              </a:solidFill>
              <a:sym typeface="方正兰亭黑_GBK" pitchFamily="2" charset="-122"/>
            </a:endParaRPr>
          </a:p>
        </p:txBody>
      </p:sp>
      <p:sp>
        <p:nvSpPr>
          <p:cNvPr id="16" name="椭圆 70"/>
          <p:cNvSpPr/>
          <p:nvPr/>
        </p:nvSpPr>
        <p:spPr>
          <a:xfrm>
            <a:off x="10133013" y="2459355"/>
            <a:ext cx="760412" cy="760413"/>
          </a:xfrm>
          <a:prstGeom prst="ellipse">
            <a:avLst/>
          </a:prstGeom>
          <a:solidFill>
            <a:schemeClr val="bg1"/>
          </a:solidFill>
          <a:ln w="9525">
            <a:noFill/>
          </a:ln>
        </p:spPr>
        <p:txBody>
          <a:bodyPr lIns="107527" tIns="53764" rIns="107527" bIns="53764"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endParaRPr lang="zh-CN" altLang="zh-CN" sz="2100" dirty="0">
              <a:solidFill>
                <a:srgbClr val="FFFFFF"/>
              </a:solidFill>
              <a:sym typeface="方正兰亭黑_GBK" pitchFamily="2" charset="-122"/>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500"/>
                                        <p:tgtEl>
                                          <p:spTgt spid="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filter="wipe(left)">
                                      <p:cBhvr>
                                        <p:cTn id="17" dur="500"/>
                                        <p:tgtEl>
                                          <p:spTgt spid="14"/>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38939"/>
                                        </p:tgtEl>
                                        <p:attrNameLst>
                                          <p:attrName>style.visibility</p:attrName>
                                        </p:attrNameLst>
                                      </p:cBhvr>
                                      <p:to>
                                        <p:strVal val="visible"/>
                                      </p:to>
                                    </p:set>
                                    <p:animEffect filter="wipe(left)">
                                      <p:cBhvr>
                                        <p:cTn id="21" dur="350"/>
                                        <p:tgtEl>
                                          <p:spTgt spid="38939"/>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filter="wipe(left)">
                                      <p:cBhvr>
                                        <p:cTn id="25" dur="650"/>
                                        <p:tgtEl>
                                          <p:spTgt spid="5"/>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38936"/>
                                        </p:tgtEl>
                                        <p:attrNameLst>
                                          <p:attrName>style.visibility</p:attrName>
                                        </p:attrNameLst>
                                      </p:cBhvr>
                                      <p:to>
                                        <p:strVal val="visible"/>
                                      </p:to>
                                    </p:set>
                                    <p:animEffect filter="wipe(left)">
                                      <p:cBhvr>
                                        <p:cTn id="29" dur="350"/>
                                        <p:tgtEl>
                                          <p:spTgt spid="38936"/>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38921"/>
                                        </p:tgtEl>
                                        <p:attrNameLst>
                                          <p:attrName>style.visibility</p:attrName>
                                        </p:attrNameLst>
                                      </p:cBhvr>
                                      <p:to>
                                        <p:strVal val="visible"/>
                                      </p:to>
                                    </p:set>
                                    <p:animEffect filter="wipe(left)">
                                      <p:cBhvr>
                                        <p:cTn id="33" dur="750"/>
                                        <p:tgtEl>
                                          <p:spTgt spid="38921"/>
                                        </p:tgtEl>
                                      </p:cBhvr>
                                    </p:animEffect>
                                  </p:childTnLst>
                                </p:cTn>
                              </p:par>
                            </p:childTnLst>
                          </p:cTn>
                        </p:par>
                        <p:par>
                          <p:cTn id="34" fill="hold">
                            <p:stCondLst>
                              <p:cond delay="4500"/>
                            </p:stCondLst>
                            <p:childTnLst>
                              <p:par>
                                <p:cTn id="35" presetID="22" presetClass="entr" presetSubtype="8" fill="hold" nodeType="afterEffect">
                                  <p:stCondLst>
                                    <p:cond delay="0"/>
                                  </p:stCondLst>
                                  <p:childTnLst>
                                    <p:set>
                                      <p:cBhvr>
                                        <p:cTn id="36" dur="1" fill="hold">
                                          <p:stCondLst>
                                            <p:cond delay="0"/>
                                          </p:stCondLst>
                                        </p:cTn>
                                        <p:tgtEl>
                                          <p:spTgt spid="38937"/>
                                        </p:tgtEl>
                                        <p:attrNameLst>
                                          <p:attrName>style.visibility</p:attrName>
                                        </p:attrNameLst>
                                      </p:cBhvr>
                                      <p:to>
                                        <p:strVal val="visible"/>
                                      </p:to>
                                    </p:set>
                                    <p:animEffect filter="wipe(left)">
                                      <p:cBhvr>
                                        <p:cTn id="37" dur="450"/>
                                        <p:tgtEl>
                                          <p:spTgt spid="38937"/>
                                        </p:tgtEl>
                                      </p:cBhvr>
                                    </p:animEffect>
                                  </p:childTnLst>
                                </p:cTn>
                              </p:par>
                            </p:childTnLst>
                          </p:cTn>
                        </p:par>
                        <p:par>
                          <p:cTn id="38" fill="hold">
                            <p:stCondLst>
                              <p:cond delay="5000"/>
                            </p:stCondLst>
                            <p:childTnLst>
                              <p:par>
                                <p:cTn id="39" presetID="22" presetClass="entr" presetSubtype="8" fill="hold" nodeType="afterEffect">
                                  <p:stCondLst>
                                    <p:cond delay="0"/>
                                  </p:stCondLst>
                                  <p:childTnLst>
                                    <p:set>
                                      <p:cBhvr>
                                        <p:cTn id="40" dur="1" fill="hold">
                                          <p:stCondLst>
                                            <p:cond delay="0"/>
                                          </p:stCondLst>
                                        </p:cTn>
                                        <p:tgtEl>
                                          <p:spTgt spid="38926"/>
                                        </p:tgtEl>
                                        <p:attrNameLst>
                                          <p:attrName>style.visibility</p:attrName>
                                        </p:attrNameLst>
                                      </p:cBhvr>
                                      <p:to>
                                        <p:strVal val="visible"/>
                                      </p:to>
                                    </p:set>
                                    <p:animEffect filter="wipe(left)">
                                      <p:cBhvr>
                                        <p:cTn id="41" dur="650"/>
                                        <p:tgtEl>
                                          <p:spTgt spid="38926"/>
                                        </p:tgtEl>
                                      </p:cBhvr>
                                    </p:animEffect>
                                  </p:childTnLst>
                                </p:cTn>
                              </p:par>
                            </p:childTnLst>
                          </p:cTn>
                        </p:par>
                        <p:par>
                          <p:cTn id="42" fill="hold">
                            <p:stCondLst>
                              <p:cond delay="6000"/>
                            </p:stCondLst>
                            <p:childTnLst>
                              <p:par>
                                <p:cTn id="43" presetID="22" presetClass="entr" presetSubtype="8" fill="hold" nodeType="afterEffect">
                                  <p:stCondLst>
                                    <p:cond delay="0"/>
                                  </p:stCondLst>
                                  <p:childTnLst>
                                    <p:set>
                                      <p:cBhvr>
                                        <p:cTn id="44" dur="1" fill="hold">
                                          <p:stCondLst>
                                            <p:cond delay="0"/>
                                          </p:stCondLst>
                                        </p:cTn>
                                        <p:tgtEl>
                                          <p:spTgt spid="38938"/>
                                        </p:tgtEl>
                                        <p:attrNameLst>
                                          <p:attrName>style.visibility</p:attrName>
                                        </p:attrNameLst>
                                      </p:cBhvr>
                                      <p:to>
                                        <p:strVal val="visible"/>
                                      </p:to>
                                    </p:set>
                                    <p:animEffect filter="wipe(left)">
                                      <p:cBhvr>
                                        <p:cTn id="45" dur="450"/>
                                        <p:tgtEl>
                                          <p:spTgt spid="38938"/>
                                        </p:tgtEl>
                                      </p:cBhvr>
                                    </p:animEffect>
                                  </p:childTnLst>
                                </p:cTn>
                              </p:par>
                              <p:par>
                                <p:cTn id="46" presetID="22" presetClass="entr" presetSubtype="2" fill="hold" nodeType="withEffect">
                                  <p:stCondLst>
                                    <p:cond delay="0"/>
                                  </p:stCondLst>
                                  <p:childTnLst>
                                    <p:set>
                                      <p:cBhvr>
                                        <p:cTn id="47" dur="1" fill="hold">
                                          <p:stCondLst>
                                            <p:cond delay="0"/>
                                          </p:stCondLst>
                                        </p:cTn>
                                        <p:tgtEl>
                                          <p:spTgt spid="38940"/>
                                        </p:tgtEl>
                                        <p:attrNameLst>
                                          <p:attrName>style.visibility</p:attrName>
                                        </p:attrNameLst>
                                      </p:cBhvr>
                                      <p:to>
                                        <p:strVal val="visible"/>
                                      </p:to>
                                    </p:set>
                                    <p:animEffect filter="wipe(right)">
                                      <p:cBhvr>
                                        <p:cTn id="48" dur="400"/>
                                        <p:tgtEl>
                                          <p:spTgt spid="38940"/>
                                        </p:tgtEl>
                                      </p:cBhvr>
                                    </p:animEffect>
                                  </p:childTnLst>
                                </p:cTn>
                              </p:par>
                            </p:childTnLst>
                          </p:cTn>
                        </p:par>
                        <p:par>
                          <p:cTn id="49" fill="hold">
                            <p:stCondLst>
                              <p:cond delay="6500"/>
                            </p:stCondLst>
                            <p:childTnLst>
                              <p:par>
                                <p:cTn id="50" presetID="22" presetClass="entr" presetSubtype="8" fill="hold" nodeType="afterEffect">
                                  <p:stCondLst>
                                    <p:cond delay="0"/>
                                  </p:stCondLst>
                                  <p:childTnLst>
                                    <p:set>
                                      <p:cBhvr>
                                        <p:cTn id="51" dur="1" fill="hold">
                                          <p:stCondLst>
                                            <p:cond delay="0"/>
                                          </p:stCondLst>
                                        </p:cTn>
                                        <p:tgtEl>
                                          <p:spTgt spid="38931"/>
                                        </p:tgtEl>
                                        <p:attrNameLst>
                                          <p:attrName>style.visibility</p:attrName>
                                        </p:attrNameLst>
                                      </p:cBhvr>
                                      <p:to>
                                        <p:strVal val="visible"/>
                                      </p:to>
                                    </p:set>
                                    <p:animEffect filter="wipe(left)">
                                      <p:cBhvr>
                                        <p:cTn id="52" dur="750"/>
                                        <p:tgtEl>
                                          <p:spTgt spid="38931"/>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Effect filter="wipe(right)">
                                      <p:cBhvr>
                                        <p:cTn id="55" dur="400"/>
                                        <p:tgtEl>
                                          <p:spTgt spid="15"/>
                                        </p:tgtEl>
                                      </p:cBhvr>
                                    </p:animEffect>
                                  </p:childTnLst>
                                </p:cTn>
                              </p:par>
                            </p:childTnLst>
                          </p:cTn>
                        </p:par>
                        <p:par>
                          <p:cTn id="56" fill="hold">
                            <p:stCondLst>
                              <p:cond delay="7500"/>
                            </p:stCondLst>
                            <p:childTnLst>
                              <p:par>
                                <p:cTn id="57" presetID="22" presetClass="entr" presetSubtype="8" fill="hold" nodeType="afterEffect">
                                  <p:stCondLst>
                                    <p:cond delay="0"/>
                                  </p:stCondLst>
                                  <p:childTnLst>
                                    <p:set>
                                      <p:cBhvr>
                                        <p:cTn id="58" dur="1" fill="hold">
                                          <p:stCondLst>
                                            <p:cond delay="0"/>
                                          </p:stCondLst>
                                        </p:cTn>
                                        <p:tgtEl>
                                          <p:spTgt spid="7"/>
                                        </p:tgtEl>
                                        <p:attrNameLst>
                                          <p:attrName>style.visibility</p:attrName>
                                        </p:attrNameLst>
                                      </p:cBhvr>
                                      <p:to>
                                        <p:strVal val="visible"/>
                                      </p:to>
                                    </p:set>
                                    <p:animEffect filter="wipe(left)">
                                      <p:cBhvr>
                                        <p:cTn id="59" dur="350"/>
                                        <p:tgtEl>
                                          <p:spTgt spid="7"/>
                                        </p:tgtEl>
                                      </p:cBhvr>
                                    </p:animEffect>
                                  </p:childTnLst>
                                </p:cTn>
                              </p:par>
                            </p:childTnLst>
                          </p:cTn>
                        </p:par>
                        <p:par>
                          <p:cTn id="60" fill="hold">
                            <p:stCondLst>
                              <p:cond delay="8000"/>
                            </p:stCondLst>
                            <p:childTnLst>
                              <p:par>
                                <p:cTn id="61" presetID="22" presetClass="entr" presetSubtype="8" fill="hold" grpId="0" nodeType="afterEffect">
                                  <p:stCondLst>
                                    <p:cond delay="0"/>
                                  </p:stCondLst>
                                  <p:childTnLst>
                                    <p:set>
                                      <p:cBhvr>
                                        <p:cTn id="62" dur="1" fill="hold">
                                          <p:stCondLst>
                                            <p:cond delay="0"/>
                                          </p:stCondLst>
                                        </p:cTn>
                                        <p:tgtEl>
                                          <p:spTgt spid="16"/>
                                        </p:tgtEl>
                                        <p:attrNameLst>
                                          <p:attrName>style.visibility</p:attrName>
                                        </p:attrNameLst>
                                      </p:cBhvr>
                                      <p:to>
                                        <p:strVal val="visible"/>
                                      </p:to>
                                    </p:set>
                                    <p:animEffect filter="wipe(left)">
                                      <p:cBhvr>
                                        <p:cTn id="63" dur="400"/>
                                        <p:tgtEl>
                                          <p:spTgt spid="16"/>
                                        </p:tgtEl>
                                      </p:cBhvr>
                                    </p:animEffect>
                                  </p:childTnLst>
                                </p:cTn>
                              </p:par>
                            </p:childTnLst>
                          </p:cTn>
                        </p:par>
                        <p:par>
                          <p:cTn id="64" fill="hold">
                            <p:stCondLst>
                              <p:cond delay="8500"/>
                            </p:stCondLst>
                            <p:childTnLst>
                              <p:par>
                                <p:cTn id="65" presetID="26" presetClass="emph" presetSubtype="0" fill="hold" nodeType="afterEffect">
                                  <p:stCondLst>
                                    <p:cond delay="0"/>
                                  </p:stCondLst>
                                  <p:childTnLst>
                                    <p:animEffect filter="fade">
                                      <p:cBhvr>
                                        <p:cTn id="66" dur="500" tmFilter="0, 0; .2, .5; .8, .5; 1, 0"/>
                                        <p:tgtEl>
                                          <p:spTgt spid="5"/>
                                        </p:tgtEl>
                                      </p:cBhvr>
                                    </p:animEffect>
                                    <p:animScale>
                                      <p:cBhvr>
                                        <p:cTn id="67" dur="250" autoRev="1" fill="hold"/>
                                        <p:tgtEl>
                                          <p:spTgt spid="5"/>
                                        </p:tgtEl>
                                      </p:cBhvr>
                                      <p:by x="105000" y="105000"/>
                                    </p:animScale>
                                  </p:childTnLst>
                                </p:cTn>
                              </p:par>
                              <p:par>
                                <p:cTn id="68" presetID="26" presetClass="emph" presetSubtype="0" fill="hold" nodeType="withEffect">
                                  <p:stCondLst>
                                    <p:cond delay="500"/>
                                  </p:stCondLst>
                                  <p:childTnLst>
                                    <p:animEffect filter="fade">
                                      <p:cBhvr>
                                        <p:cTn id="69" dur="500" tmFilter="0, 0; .2, .5; .8, .5; 1, 0"/>
                                        <p:tgtEl>
                                          <p:spTgt spid="38921"/>
                                        </p:tgtEl>
                                      </p:cBhvr>
                                    </p:animEffect>
                                    <p:animScale>
                                      <p:cBhvr>
                                        <p:cTn id="70" dur="250" autoRev="1" fill="hold"/>
                                        <p:tgtEl>
                                          <p:spTgt spid="38921"/>
                                        </p:tgtEl>
                                      </p:cBhvr>
                                      <p:by x="105000" y="105000"/>
                                    </p:animScale>
                                  </p:childTnLst>
                                </p:cTn>
                              </p:par>
                              <p:par>
                                <p:cTn id="71" presetID="26" presetClass="emph" presetSubtype="0" fill="hold" nodeType="withEffect">
                                  <p:stCondLst>
                                    <p:cond delay="250"/>
                                  </p:stCondLst>
                                  <p:childTnLst>
                                    <p:animEffect filter="fade">
                                      <p:cBhvr>
                                        <p:cTn id="72" dur="500" tmFilter="0, 0; .2, .5; .8, .5; 1, 0"/>
                                        <p:tgtEl>
                                          <p:spTgt spid="38926"/>
                                        </p:tgtEl>
                                      </p:cBhvr>
                                    </p:animEffect>
                                    <p:animScale>
                                      <p:cBhvr>
                                        <p:cTn id="73" dur="250" autoRev="1" fill="hold"/>
                                        <p:tgtEl>
                                          <p:spTgt spid="38926"/>
                                        </p:tgtEl>
                                      </p:cBhvr>
                                      <p:by x="105000" y="105000"/>
                                    </p:animScale>
                                  </p:childTnLst>
                                </p:cTn>
                              </p:par>
                              <p:par>
                                <p:cTn id="74" presetID="26" presetClass="emph" presetSubtype="0" fill="hold" nodeType="withEffect">
                                  <p:stCondLst>
                                    <p:cond delay="750"/>
                                  </p:stCondLst>
                                  <p:childTnLst>
                                    <p:animEffect filter="fade">
                                      <p:cBhvr>
                                        <p:cTn id="75" dur="500" tmFilter="0, 0; .2, .5; .8, .5; 1, 0"/>
                                        <p:tgtEl>
                                          <p:spTgt spid="38931"/>
                                        </p:tgtEl>
                                      </p:cBhvr>
                                    </p:animEffect>
                                    <p:animScale>
                                      <p:cBhvr>
                                        <p:cTn id="76" dur="250" autoRev="1" fill="hold"/>
                                        <p:tgtEl>
                                          <p:spTgt spid="38931"/>
                                        </p:tgtEl>
                                      </p:cBhvr>
                                      <p:by x="105000" y="105000"/>
                                    </p:animScale>
                                  </p:childTnLst>
                                </p:cTn>
                              </p:par>
                            </p:childTnLst>
                          </p:cTn>
                        </p:par>
                        <p:par>
                          <p:cTn id="77" fill="hold">
                            <p:stCondLst>
                              <p:cond delay="9000"/>
                            </p:stCondLst>
                            <p:childTnLst>
                              <p:par>
                                <p:cTn id="78" presetID="22" presetClass="entr" presetSubtype="2" fill="hold" grpId="0" nodeType="afterEffect">
                                  <p:stCondLst>
                                    <p:cond delay="0"/>
                                  </p:stCondLst>
                                  <p:childTnLst>
                                    <p:set>
                                      <p:cBhvr>
                                        <p:cTn id="79" dur="1" fill="hold">
                                          <p:stCondLst>
                                            <p:cond delay="0"/>
                                          </p:stCondLst>
                                        </p:cTn>
                                        <p:tgtEl>
                                          <p:spTgt spid="12"/>
                                        </p:tgtEl>
                                        <p:attrNameLst>
                                          <p:attrName>style.visibility</p:attrName>
                                        </p:attrNameLst>
                                      </p:cBhvr>
                                      <p:to>
                                        <p:strVal val="visible"/>
                                      </p:to>
                                    </p:set>
                                    <p:animEffect filter="wipe(right)">
                                      <p:cBhvr>
                                        <p:cTn id="80" dur="500"/>
                                        <p:tgtEl>
                                          <p:spTgt spid="12"/>
                                        </p:tgtEl>
                                      </p:cBhvr>
                                    </p:animEffect>
                                  </p:childTnLst>
                                </p:cTn>
                              </p:par>
                              <p:par>
                                <p:cTn id="81" presetID="22" presetClass="entr" presetSubtype="2" fill="hold" grpId="0" nodeType="withEffect">
                                  <p:stCondLst>
                                    <p:cond delay="0"/>
                                  </p:stCondLst>
                                  <p:childTnLst>
                                    <p:set>
                                      <p:cBhvr>
                                        <p:cTn id="82" dur="1" fill="hold">
                                          <p:stCondLst>
                                            <p:cond delay="0"/>
                                          </p:stCondLst>
                                        </p:cTn>
                                        <p:tgtEl>
                                          <p:spTgt spid="13"/>
                                        </p:tgtEl>
                                        <p:attrNameLst>
                                          <p:attrName>style.visibility</p:attrName>
                                        </p:attrNameLst>
                                      </p:cBhvr>
                                      <p:to>
                                        <p:strVal val="visible"/>
                                      </p:to>
                                    </p:set>
                                    <p:animEffect filter="wipe(right)">
                                      <p:cBhvr>
                                        <p:cTn id="83" dur="7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bldLvl="0"/>
      <p:bldP spid="13" grpId="0" bldLvl="0"/>
      <p:bldP spid="14" grpId="0" bldLvl="0" animBg="1"/>
      <p:bldP spid="15" grpId="0" bldLvl="0" animBg="1"/>
      <p:bldP spid="16"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2053</Words>
  <PresentationFormat>宽屏</PresentationFormat>
  <Paragraphs>220</Paragraphs>
  <Slides>25</Slides>
  <Notes>25</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25</vt:i4>
      </vt:variant>
    </vt:vector>
  </HeadingPairs>
  <TitlesOfParts>
    <vt:vector size="38" baseType="lpstr">
      <vt:lpstr>FontAwesome</vt:lpstr>
      <vt:lpstr>Helvetica Light</vt:lpstr>
      <vt:lpstr>Kontrapunkt Bob Bold</vt:lpstr>
      <vt:lpstr>MComic PRC Medium</vt:lpstr>
      <vt:lpstr>Open Sans</vt:lpstr>
      <vt:lpstr>等线</vt:lpstr>
      <vt:lpstr>方正兰亭黑_GBK</vt:lpstr>
      <vt:lpstr>宋体</vt:lpstr>
      <vt:lpstr>微软雅黑</vt:lpstr>
      <vt:lpstr>Arial</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2017-07-29T12:21:03Z</dcterms:created>
  <dcterms:modified xsi:type="dcterms:W3CDTF">2017-07-29T14:16:19Z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2052-10.1.0.6489</vt:lpwstr>
  </property>
</Properties>
</file>