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7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0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2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102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0AC2A-FF3F-43C2-8EA3-7071B3E8DAC4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201C8-96CD-4B13-BB16-FE50233824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59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5B57E8E-0822-44A7-995B-707C6341C621}" type="slidenum">
              <a:rPr lang="zh-CN" altLang="en-US">
                <a:ea typeface="造字工房悦黑演示版常规体" pitchFamily="50" charset="-122"/>
              </a:rPr>
              <a:pPr/>
              <a:t>1</a:t>
            </a:fld>
            <a:endParaRPr lang="zh-CN" altLang="en-US" dirty="0"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037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58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74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496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35B9AB3-6565-4EC8-8E8B-1F40BD77BD61}" type="slidenum">
              <a:rPr lang="zh-CN" altLang="en-US">
                <a:ea typeface="造字工房悦黑演示版常规体" pitchFamily="50" charset="-122"/>
              </a:rPr>
              <a:pPr/>
              <a:t>13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1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547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1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9CAFB7E-7B65-41F3-81A4-0D6942ABB666}" type="slidenum">
              <a:rPr lang="zh-CN" altLang="en-US">
                <a:ea typeface="造字工房悦黑演示版常规体" pitchFamily="50" charset="-122"/>
              </a:rPr>
              <a:pPr/>
              <a:t>16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086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98F3E4C-50FE-42B0-B483-E7EFC6B457F7}" type="slidenum">
              <a:rPr lang="zh-CN" altLang="en-US">
                <a:ea typeface="造字工房悦黑演示版常规体" pitchFamily="50" charset="-122"/>
              </a:rPr>
              <a:pPr/>
              <a:t>17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48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F781689-5DFC-479D-87A8-B28791702A90}" type="slidenum">
              <a:rPr lang="zh-CN" altLang="en-US">
                <a:ea typeface="造字工房悦黑演示版常规体" pitchFamily="50" charset="-122"/>
              </a:rPr>
              <a:pPr/>
              <a:t>18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024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77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E1A806D-8C7A-4231-827F-0899A2D3D29B}" type="slidenum">
              <a:rPr lang="zh-CN" altLang="en-US">
                <a:ea typeface="造字工房悦黑演示版常规体" pitchFamily="50" charset="-122"/>
              </a:rPr>
              <a:pPr/>
              <a:t>2</a:t>
            </a:fld>
            <a:endParaRPr lang="zh-CN" altLang="en-US" dirty="0"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707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95F239E-DF93-4C20-92BE-437B91FC7E3A}" type="slidenum">
              <a:rPr lang="zh-CN" altLang="en-US">
                <a:ea typeface="造字工房悦黑演示版常规体" pitchFamily="50" charset="-122"/>
              </a:rPr>
              <a:pPr/>
              <a:t>20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910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6846FC7-C220-47FE-8282-36BD81A08E43}" type="slidenum">
              <a:rPr lang="zh-CN" altLang="en-US">
                <a:ea typeface="造字工房悦黑演示版常规体" pitchFamily="50" charset="-122"/>
              </a:rPr>
              <a:pPr/>
              <a:t>21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018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BD8E4E1-643D-42D0-A82A-B5C1E7F176B0}" type="slidenum">
              <a:rPr lang="zh-CN" altLang="en-US">
                <a:ea typeface="造字工房悦黑演示版常规体" pitchFamily="50" charset="-122"/>
              </a:rPr>
              <a:pPr/>
              <a:t>22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060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32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5B57E8E-0822-44A7-995B-707C6341C621}" type="slidenum">
              <a:rPr lang="zh-CN" altLang="en-US">
                <a:ea typeface="造字工房悦黑演示版常规体" pitchFamily="50" charset="-122"/>
              </a:rPr>
              <a:pPr/>
              <a:t>24</a:t>
            </a:fld>
            <a:endParaRPr lang="zh-CN" altLang="en-US" dirty="0"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857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E1A806D-8C7A-4231-827F-0899A2D3D29B}" type="slidenum">
              <a:rPr lang="zh-CN" altLang="en-US">
                <a:ea typeface="造字工房悦黑演示版常规体" pitchFamily="50" charset="-122"/>
              </a:rPr>
              <a:pPr/>
              <a:t>3</a:t>
            </a:fld>
            <a:endParaRPr lang="zh-CN" altLang="en-US" dirty="0">
              <a:ea typeface="造字工房悦黑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005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3C205EA-E062-4B44-8172-4050FDE10F69}" type="slidenum">
              <a:rPr lang="zh-CN" altLang="en-US">
                <a:ea typeface="造字工房悦黑演示版常规体" pitchFamily="50" charset="-122"/>
              </a:rPr>
              <a:pPr/>
              <a:t>4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48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140895A3-C0EA-4727-B57F-CC9E140E045A}" type="slidenum">
              <a:rPr lang="zh-CN" altLang="en-US">
                <a:ea typeface="造字工房悦黑演示版常规体" pitchFamily="50" charset="-122"/>
              </a:rPr>
              <a:pPr/>
              <a:t>5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392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F7EB34F-F660-49C1-8AF2-E1266DD95465}" type="slidenum">
              <a:rPr lang="zh-CN" altLang="en-US">
                <a:ea typeface="造字工房悦黑演示版常规体" pitchFamily="50" charset="-122"/>
              </a:rPr>
              <a:pPr/>
              <a:t>6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70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144001F-78C3-4B2A-814A-7ABAED1F6ED3}" type="slidenum">
              <a:rPr lang="zh-CN" altLang="en-US">
                <a:ea typeface="造字工房悦黑演示版常规体" pitchFamily="50" charset="-122"/>
              </a:rPr>
              <a:pPr/>
              <a:t>7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08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5D51E-EFC1-4B13-8490-533A4CA86E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76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1CB3A56-D6BA-4A68-8DAE-2C0DDE048433}" type="slidenum">
              <a:rPr lang="zh-CN" altLang="en-US">
                <a:ea typeface="造字工房悦黑演示版常规体" pitchFamily="50" charset="-122"/>
              </a:rPr>
              <a:pPr/>
              <a:t>9</a:t>
            </a:fld>
            <a:endParaRPr lang="zh-CN" altLang="en-US" dirty="0">
              <a:ea typeface="造字工房悦黑演示版常规体" pitchFamily="50" charset="-122"/>
            </a:endParaRPr>
          </a:p>
        </p:txBody>
      </p:sp>
      <p:sp>
        <p:nvSpPr>
          <p:cNvPr id="3" name="备注占位符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64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自然, 夜空&#10;&#10;已生成极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0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4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户外艺术系列, 自然&#10;&#10;已生成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" r="3934" b="603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 descr="图片包含 自然, 夜空, 户外&#10;&#10;已生成高可信度的说明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32" b="391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31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883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86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2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图片包含 自然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8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5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2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723F-556C-4820-A692-F1B4723F1E5D}" type="datetimeFigureOut">
              <a:rPr lang="zh-CN" altLang="en-US" smtClean="0"/>
              <a:t>2017/4/25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DC052-1123-4A18-95C2-62DB29F08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91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27.png"/><Relationship Id="rId4" Type="http://schemas.openxmlformats.org/officeDocument/2006/relationships/tags" Target="../tags/tag36.xml"/><Relationship Id="rId9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47.xml"/><Relationship Id="rId7" Type="http://schemas.openxmlformats.org/officeDocument/2006/relationships/image" Target="../media/image29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32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50.xml"/><Relationship Id="rId7" Type="http://schemas.openxmlformats.org/officeDocument/2006/relationships/image" Target="../media/image35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34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39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38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56.xml"/><Relationship Id="rId7" Type="http://schemas.openxmlformats.org/officeDocument/2006/relationships/image" Target="../media/image41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40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tags" Target="../tags/tag59.xml"/><Relationship Id="rId7" Type="http://schemas.openxmlformats.org/officeDocument/2006/relationships/image" Target="../media/image45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44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tags" Target="../tags/tag62.xml"/><Relationship Id="rId7" Type="http://schemas.microsoft.com/office/2007/relationships/hdphoto" Target="../media/hdphoto6.wdp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4.wdp"/><Relationship Id="rId3" Type="http://schemas.openxmlformats.org/officeDocument/2006/relationships/tags" Target="../tags/tag9.xml"/><Relationship Id="rId7" Type="http://schemas.microsoft.com/office/2007/relationships/hdphoto" Target="../media/hdphoto1.wdp"/><Relationship Id="rId12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11" Type="http://schemas.microsoft.com/office/2007/relationships/hdphoto" Target="../media/hdphoto3.wdp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2.xml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microsoft.com/office/2007/relationships/hdphoto" Target="../media/hdphoto5.wdp"/><Relationship Id="rId2" Type="http://schemas.openxmlformats.org/officeDocument/2006/relationships/tags" Target="../tags/tag11.xml"/><Relationship Id="rId16" Type="http://schemas.openxmlformats.org/officeDocument/2006/relationships/image" Target="../media/image11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5.pn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png"/><Relationship Id="rId3" Type="http://schemas.openxmlformats.org/officeDocument/2006/relationships/tags" Target="../tags/tag24.xml"/><Relationship Id="rId7" Type="http://schemas.openxmlformats.org/officeDocument/2006/relationships/image" Target="../media/image13.jpg"/><Relationship Id="rId12" Type="http://schemas.openxmlformats.org/officeDocument/2006/relationships/image" Target="../media/image18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7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4" name="矩形 19"/>
          <p:cNvSpPr>
            <a:spLocks noChangeArrowheads="1"/>
          </p:cNvSpPr>
          <p:nvPr/>
        </p:nvSpPr>
        <p:spPr bwMode="auto">
          <a:xfrm>
            <a:off x="582583" y="1253610"/>
            <a:ext cx="7978834" cy="1587195"/>
          </a:xfrm>
          <a:prstGeom prst="rect">
            <a:avLst/>
          </a:prstGeom>
          <a:noFill/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730250" y="1381108"/>
            <a:ext cx="7683500" cy="131764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8633" y="1426534"/>
            <a:ext cx="65067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0" algn="l"/>
              </a:tabLst>
            </a:pPr>
            <a:r>
              <a:rPr lang="zh-CN" altLang="en-US" sz="6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j-ea"/>
                <a:ea typeface="+mj-ea"/>
                <a:cs typeface="文泉驿微米黑" panose="020B0606030804020204" pitchFamily="34" charset="-122"/>
              </a:rPr>
              <a:t>浪漫星空汇报</a:t>
            </a:r>
            <a:r>
              <a:rPr lang="en-US" altLang="zh-CN" sz="6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j-ea"/>
                <a:ea typeface="+mj-ea"/>
                <a:cs typeface="文泉驿微米黑" panose="020B0606030804020204" pitchFamily="34" charset="-122"/>
              </a:rPr>
              <a:t>PPT</a:t>
            </a:r>
            <a:endParaRPr lang="zh-CN" altLang="en-US" sz="6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j-ea"/>
              <a:ea typeface="+mj-ea"/>
              <a:cs typeface="文泉驿微米黑" panose="020B06060308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13810" y="3106643"/>
            <a:ext cx="106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文泉驿微米黑" panose="020B0606030804020204" pitchFamily="34" charset="-122"/>
              </a:rPr>
              <a:t>工作汇报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50955" y="3106643"/>
            <a:ext cx="106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文泉驿微米黑" panose="020B0606030804020204" pitchFamily="34" charset="-122"/>
              </a:rPr>
              <a:t>季度总结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488101" y="3106643"/>
            <a:ext cx="106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文泉驿微米黑" panose="020B0606030804020204" pitchFamily="34" charset="-122"/>
              </a:rPr>
              <a:t>毕业答辩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93203" y="3711880"/>
            <a:ext cx="1557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+mn-ea"/>
                <a:cs typeface="文泉驿微米黑" panose="020B0606030804020204" pitchFamily="34" charset="-122"/>
              </a:rPr>
              <a:t>汇报人：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+mn-ea"/>
                <a:cs typeface="文泉驿微米黑" panose="020B0606030804020204" pitchFamily="34" charset="-122"/>
              </a:rPr>
              <a:t>Janice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+mn-ea"/>
              <a:cs typeface="文泉驿微米黑" panose="020B0606030804020204" pitchFamily="34" charset="-122"/>
            </a:endParaRPr>
          </a:p>
        </p:txBody>
      </p:sp>
      <p:sp>
        <p:nvSpPr>
          <p:cNvPr id="4" name="星形: 四角 3"/>
          <p:cNvSpPr/>
          <p:nvPr/>
        </p:nvSpPr>
        <p:spPr>
          <a:xfrm>
            <a:off x="3717365" y="3156714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" name="星形: 四角 27"/>
          <p:cNvSpPr/>
          <p:nvPr/>
        </p:nvSpPr>
        <p:spPr>
          <a:xfrm>
            <a:off x="5137061" y="3156714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星形: 四角 12"/>
          <p:cNvSpPr/>
          <p:nvPr/>
        </p:nvSpPr>
        <p:spPr>
          <a:xfrm>
            <a:off x="2297669" y="3156714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星形: 四角 13"/>
          <p:cNvSpPr/>
          <p:nvPr/>
        </p:nvSpPr>
        <p:spPr>
          <a:xfrm>
            <a:off x="6556757" y="3156714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73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9000">
        <p14:vortex dir="r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4" grpId="0" animBg="1"/>
      <p:bldP spid="19" grpId="0" animBg="1"/>
      <p:bldP spid="2" grpId="0"/>
      <p:bldP spid="2" grpId="1"/>
      <p:bldP spid="21" grpId="0"/>
      <p:bldP spid="22" grpId="0"/>
      <p:bldP spid="23" grpId="0"/>
      <p:bldP spid="24" grpId="0"/>
      <p:bldP spid="4" grpId="0" animBg="1"/>
      <p:bldP spid="4" grpId="1" animBg="1"/>
      <p:bldP spid="28" grpId="0" animBg="1"/>
      <p:bldP spid="28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12"/>
          <p:cNvSpPr/>
          <p:nvPr/>
        </p:nvSpPr>
        <p:spPr>
          <a:xfrm flipH="1" flipV="1">
            <a:off x="2981741" y="1189555"/>
            <a:ext cx="3180521" cy="3180520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Arc 11"/>
          <p:cNvSpPr/>
          <p:nvPr/>
        </p:nvSpPr>
        <p:spPr>
          <a:xfrm>
            <a:off x="2981742" y="1222791"/>
            <a:ext cx="3180521" cy="3180520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5" name="组合 34"/>
          <p:cNvGrpSpPr/>
          <p:nvPr/>
        </p:nvGrpSpPr>
        <p:grpSpPr>
          <a:xfrm>
            <a:off x="2155271" y="2205538"/>
            <a:ext cx="1215029" cy="1215027"/>
            <a:chOff x="2155271" y="2205538"/>
            <a:chExt cx="1215029" cy="1215027"/>
          </a:xfrm>
        </p:grpSpPr>
        <p:sp>
          <p:nvSpPr>
            <p:cNvPr id="7" name="Oval 9"/>
            <p:cNvSpPr/>
            <p:nvPr/>
          </p:nvSpPr>
          <p:spPr>
            <a:xfrm>
              <a:off x="2155271" y="2205538"/>
              <a:ext cx="1215029" cy="121502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5"/>
            <p:cNvSpPr>
              <a:spLocks/>
            </p:cNvSpPr>
            <p:nvPr/>
          </p:nvSpPr>
          <p:spPr bwMode="auto">
            <a:xfrm>
              <a:off x="2523784" y="2614023"/>
              <a:ext cx="478003" cy="398057"/>
            </a:xfrm>
            <a:custGeom>
              <a:avLst/>
              <a:gdLst>
                <a:gd name="T0" fmla="*/ 1028 w 1149"/>
                <a:gd name="T1" fmla="*/ 541 h 955"/>
                <a:gd name="T2" fmla="*/ 1044 w 1149"/>
                <a:gd name="T3" fmla="*/ 661 h 955"/>
                <a:gd name="T4" fmla="*/ 1005 w 1149"/>
                <a:gd name="T5" fmla="*/ 753 h 955"/>
                <a:gd name="T6" fmla="*/ 915 w 1149"/>
                <a:gd name="T7" fmla="*/ 813 h 955"/>
                <a:gd name="T8" fmla="*/ 862 w 1149"/>
                <a:gd name="T9" fmla="*/ 882 h 955"/>
                <a:gd name="T10" fmla="*/ 786 w 1149"/>
                <a:gd name="T11" fmla="*/ 926 h 955"/>
                <a:gd name="T12" fmla="*/ 670 w 1149"/>
                <a:gd name="T13" fmla="*/ 944 h 955"/>
                <a:gd name="T14" fmla="*/ 702 w 1149"/>
                <a:gd name="T15" fmla="*/ 895 h 955"/>
                <a:gd name="T16" fmla="*/ 752 w 1149"/>
                <a:gd name="T17" fmla="*/ 876 h 955"/>
                <a:gd name="T18" fmla="*/ 670 w 1149"/>
                <a:gd name="T19" fmla="*/ 761 h 955"/>
                <a:gd name="T20" fmla="*/ 793 w 1149"/>
                <a:gd name="T21" fmla="*/ 816 h 955"/>
                <a:gd name="T22" fmla="*/ 854 w 1149"/>
                <a:gd name="T23" fmla="*/ 819 h 955"/>
                <a:gd name="T24" fmla="*/ 754 w 1149"/>
                <a:gd name="T25" fmla="*/ 707 h 955"/>
                <a:gd name="T26" fmla="*/ 767 w 1149"/>
                <a:gd name="T27" fmla="*/ 662 h 955"/>
                <a:gd name="T28" fmla="*/ 909 w 1149"/>
                <a:gd name="T29" fmla="*/ 755 h 955"/>
                <a:gd name="T30" fmla="*/ 948 w 1149"/>
                <a:gd name="T31" fmla="*/ 714 h 955"/>
                <a:gd name="T32" fmla="*/ 813 w 1149"/>
                <a:gd name="T33" fmla="*/ 581 h 955"/>
                <a:gd name="T34" fmla="*/ 858 w 1149"/>
                <a:gd name="T35" fmla="*/ 566 h 955"/>
                <a:gd name="T36" fmla="*/ 998 w 1149"/>
                <a:gd name="T37" fmla="*/ 628 h 955"/>
                <a:gd name="T38" fmla="*/ 683 w 1149"/>
                <a:gd name="T39" fmla="*/ 301 h 955"/>
                <a:gd name="T40" fmla="*/ 730 w 1149"/>
                <a:gd name="T41" fmla="*/ 285 h 955"/>
                <a:gd name="T42" fmla="*/ 97 w 1149"/>
                <a:gd name="T43" fmla="*/ 439 h 955"/>
                <a:gd name="T44" fmla="*/ 0 w 1149"/>
                <a:gd name="T45" fmla="*/ 254 h 955"/>
                <a:gd name="T46" fmla="*/ 174 w 1149"/>
                <a:gd name="T47" fmla="*/ 32 h 955"/>
                <a:gd name="T48" fmla="*/ 260 w 1149"/>
                <a:gd name="T49" fmla="*/ 2 h 955"/>
                <a:gd name="T50" fmla="*/ 362 w 1149"/>
                <a:gd name="T51" fmla="*/ 59 h 955"/>
                <a:gd name="T52" fmla="*/ 525 w 1149"/>
                <a:gd name="T53" fmla="*/ 40 h 955"/>
                <a:gd name="T54" fmla="*/ 338 w 1149"/>
                <a:gd name="T55" fmla="*/ 112 h 955"/>
                <a:gd name="T56" fmla="*/ 233 w 1149"/>
                <a:gd name="T57" fmla="*/ 59 h 955"/>
                <a:gd name="T58" fmla="*/ 60 w 1149"/>
                <a:gd name="T59" fmla="*/ 267 h 955"/>
                <a:gd name="T60" fmla="*/ 143 w 1149"/>
                <a:gd name="T61" fmla="*/ 367 h 955"/>
                <a:gd name="T62" fmla="*/ 149 w 1149"/>
                <a:gd name="T63" fmla="*/ 500 h 955"/>
                <a:gd name="T64" fmla="*/ 538 w 1149"/>
                <a:gd name="T65" fmla="*/ 788 h 955"/>
                <a:gd name="T66" fmla="*/ 512 w 1149"/>
                <a:gd name="T67" fmla="*/ 773 h 955"/>
                <a:gd name="T68" fmla="*/ 456 w 1149"/>
                <a:gd name="T69" fmla="*/ 707 h 955"/>
                <a:gd name="T70" fmla="*/ 394 w 1149"/>
                <a:gd name="T71" fmla="*/ 710 h 955"/>
                <a:gd name="T72" fmla="*/ 370 w 1149"/>
                <a:gd name="T73" fmla="*/ 642 h 955"/>
                <a:gd name="T74" fmla="*/ 295 w 1149"/>
                <a:gd name="T75" fmla="*/ 627 h 955"/>
                <a:gd name="T76" fmla="*/ 283 w 1149"/>
                <a:gd name="T77" fmla="*/ 546 h 955"/>
                <a:gd name="T78" fmla="*/ 195 w 1149"/>
                <a:gd name="T79" fmla="*/ 527 h 955"/>
                <a:gd name="T80" fmla="*/ 135 w 1149"/>
                <a:gd name="T81" fmla="*/ 607 h 955"/>
                <a:gd name="T82" fmla="*/ 174 w 1149"/>
                <a:gd name="T83" fmla="*/ 681 h 955"/>
                <a:gd name="T84" fmla="*/ 230 w 1149"/>
                <a:gd name="T85" fmla="*/ 692 h 955"/>
                <a:gd name="T86" fmla="*/ 239 w 1149"/>
                <a:gd name="T87" fmla="*/ 794 h 955"/>
                <a:gd name="T88" fmla="*/ 341 w 1149"/>
                <a:gd name="T89" fmla="*/ 789 h 955"/>
                <a:gd name="T90" fmla="*/ 358 w 1149"/>
                <a:gd name="T91" fmla="*/ 843 h 955"/>
                <a:gd name="T92" fmla="*/ 458 w 1149"/>
                <a:gd name="T93" fmla="*/ 862 h 955"/>
                <a:gd name="T94" fmla="*/ 478 w 1149"/>
                <a:gd name="T95" fmla="*/ 883 h 955"/>
                <a:gd name="T96" fmla="*/ 540 w 1149"/>
                <a:gd name="T97" fmla="*/ 937 h 955"/>
                <a:gd name="T98" fmla="*/ 618 w 1149"/>
                <a:gd name="T99" fmla="*/ 894 h 955"/>
                <a:gd name="T100" fmla="*/ 602 w 1149"/>
                <a:gd name="T101" fmla="*/ 804 h 955"/>
                <a:gd name="T102" fmla="*/ 1035 w 1149"/>
                <a:gd name="T103" fmla="*/ 442 h 955"/>
                <a:gd name="T104" fmla="*/ 1090 w 1149"/>
                <a:gd name="T105" fmla="*/ 313 h 955"/>
                <a:gd name="T106" fmla="*/ 1130 w 1149"/>
                <a:gd name="T107" fmla="*/ 172 h 955"/>
                <a:gd name="T108" fmla="*/ 864 w 1149"/>
                <a:gd name="T109" fmla="*/ 42 h 955"/>
                <a:gd name="T110" fmla="*/ 685 w 1149"/>
                <a:gd name="T111" fmla="*/ 43 h 955"/>
                <a:gd name="T112" fmla="*/ 333 w 1149"/>
                <a:gd name="T113" fmla="*/ 247 h 955"/>
                <a:gd name="T114" fmla="*/ 358 w 1149"/>
                <a:gd name="T115" fmla="*/ 338 h 955"/>
                <a:gd name="T116" fmla="*/ 609 w 1149"/>
                <a:gd name="T117" fmla="*/ 222 h 955"/>
                <a:gd name="T118" fmla="*/ 713 w 1149"/>
                <a:gd name="T119" fmla="*/ 240 h 955"/>
                <a:gd name="T120" fmla="*/ 797 w 1149"/>
                <a:gd name="T121" fmla="*/ 256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9" h="955">
                  <a:moveTo>
                    <a:pt x="748" y="284"/>
                  </a:moveTo>
                  <a:lnTo>
                    <a:pt x="748" y="284"/>
                  </a:lnTo>
                  <a:lnTo>
                    <a:pt x="852" y="378"/>
                  </a:lnTo>
                  <a:lnTo>
                    <a:pt x="903" y="424"/>
                  </a:lnTo>
                  <a:lnTo>
                    <a:pt x="954" y="473"/>
                  </a:lnTo>
                  <a:lnTo>
                    <a:pt x="954" y="473"/>
                  </a:lnTo>
                  <a:lnTo>
                    <a:pt x="961" y="478"/>
                  </a:lnTo>
                  <a:lnTo>
                    <a:pt x="968" y="484"/>
                  </a:lnTo>
                  <a:lnTo>
                    <a:pt x="1006" y="518"/>
                  </a:lnTo>
                  <a:lnTo>
                    <a:pt x="1028" y="541"/>
                  </a:lnTo>
                  <a:lnTo>
                    <a:pt x="1028" y="541"/>
                  </a:lnTo>
                  <a:lnTo>
                    <a:pt x="1037" y="552"/>
                  </a:lnTo>
                  <a:lnTo>
                    <a:pt x="1044" y="562"/>
                  </a:lnTo>
                  <a:lnTo>
                    <a:pt x="1050" y="573"/>
                  </a:lnTo>
                  <a:lnTo>
                    <a:pt x="1054" y="585"/>
                  </a:lnTo>
                  <a:lnTo>
                    <a:pt x="1057" y="596"/>
                  </a:lnTo>
                  <a:lnTo>
                    <a:pt x="1057" y="607"/>
                  </a:lnTo>
                  <a:lnTo>
                    <a:pt x="1057" y="618"/>
                  </a:lnTo>
                  <a:lnTo>
                    <a:pt x="1056" y="630"/>
                  </a:lnTo>
                  <a:lnTo>
                    <a:pt x="1054" y="641"/>
                  </a:lnTo>
                  <a:lnTo>
                    <a:pt x="1049" y="651"/>
                  </a:lnTo>
                  <a:lnTo>
                    <a:pt x="1044" y="661"/>
                  </a:lnTo>
                  <a:lnTo>
                    <a:pt x="1038" y="671"/>
                  </a:lnTo>
                  <a:lnTo>
                    <a:pt x="1030" y="679"/>
                  </a:lnTo>
                  <a:lnTo>
                    <a:pt x="1022" y="686"/>
                  </a:lnTo>
                  <a:lnTo>
                    <a:pt x="1013" y="692"/>
                  </a:lnTo>
                  <a:lnTo>
                    <a:pt x="1003" y="697"/>
                  </a:lnTo>
                  <a:lnTo>
                    <a:pt x="1003" y="697"/>
                  </a:lnTo>
                  <a:lnTo>
                    <a:pt x="1006" y="709"/>
                  </a:lnTo>
                  <a:lnTo>
                    <a:pt x="1009" y="720"/>
                  </a:lnTo>
                  <a:lnTo>
                    <a:pt x="1009" y="731"/>
                  </a:lnTo>
                  <a:lnTo>
                    <a:pt x="1008" y="742"/>
                  </a:lnTo>
                  <a:lnTo>
                    <a:pt x="1005" y="753"/>
                  </a:lnTo>
                  <a:lnTo>
                    <a:pt x="1002" y="762"/>
                  </a:lnTo>
                  <a:lnTo>
                    <a:pt x="997" y="772"/>
                  </a:lnTo>
                  <a:lnTo>
                    <a:pt x="991" y="780"/>
                  </a:lnTo>
                  <a:lnTo>
                    <a:pt x="984" y="787"/>
                  </a:lnTo>
                  <a:lnTo>
                    <a:pt x="977" y="794"/>
                  </a:lnTo>
                  <a:lnTo>
                    <a:pt x="967" y="800"/>
                  </a:lnTo>
                  <a:lnTo>
                    <a:pt x="958" y="806"/>
                  </a:lnTo>
                  <a:lnTo>
                    <a:pt x="948" y="810"/>
                  </a:lnTo>
                  <a:lnTo>
                    <a:pt x="937" y="812"/>
                  </a:lnTo>
                  <a:lnTo>
                    <a:pt x="927" y="813"/>
                  </a:lnTo>
                  <a:lnTo>
                    <a:pt x="915" y="813"/>
                  </a:lnTo>
                  <a:lnTo>
                    <a:pt x="915" y="813"/>
                  </a:lnTo>
                  <a:lnTo>
                    <a:pt x="914" y="823"/>
                  </a:lnTo>
                  <a:lnTo>
                    <a:pt x="911" y="832"/>
                  </a:lnTo>
                  <a:lnTo>
                    <a:pt x="908" y="841"/>
                  </a:lnTo>
                  <a:lnTo>
                    <a:pt x="903" y="849"/>
                  </a:lnTo>
                  <a:lnTo>
                    <a:pt x="898" y="856"/>
                  </a:lnTo>
                  <a:lnTo>
                    <a:pt x="892" y="862"/>
                  </a:lnTo>
                  <a:lnTo>
                    <a:pt x="885" y="869"/>
                  </a:lnTo>
                  <a:lnTo>
                    <a:pt x="878" y="874"/>
                  </a:lnTo>
                  <a:lnTo>
                    <a:pt x="871" y="879"/>
                  </a:lnTo>
                  <a:lnTo>
                    <a:pt x="862" y="882"/>
                  </a:lnTo>
                  <a:lnTo>
                    <a:pt x="854" y="886"/>
                  </a:lnTo>
                  <a:lnTo>
                    <a:pt x="846" y="888"/>
                  </a:lnTo>
                  <a:lnTo>
                    <a:pt x="836" y="889"/>
                  </a:lnTo>
                  <a:lnTo>
                    <a:pt x="827" y="889"/>
                  </a:lnTo>
                  <a:lnTo>
                    <a:pt x="817" y="888"/>
                  </a:lnTo>
                  <a:lnTo>
                    <a:pt x="808" y="887"/>
                  </a:lnTo>
                  <a:lnTo>
                    <a:pt x="808" y="887"/>
                  </a:lnTo>
                  <a:lnTo>
                    <a:pt x="804" y="898"/>
                  </a:lnTo>
                  <a:lnTo>
                    <a:pt x="799" y="908"/>
                  </a:lnTo>
                  <a:lnTo>
                    <a:pt x="793" y="918"/>
                  </a:lnTo>
                  <a:lnTo>
                    <a:pt x="786" y="926"/>
                  </a:lnTo>
                  <a:lnTo>
                    <a:pt x="778" y="934"/>
                  </a:lnTo>
                  <a:lnTo>
                    <a:pt x="770" y="940"/>
                  </a:lnTo>
                  <a:lnTo>
                    <a:pt x="760" y="945"/>
                  </a:lnTo>
                  <a:lnTo>
                    <a:pt x="750" y="950"/>
                  </a:lnTo>
                  <a:lnTo>
                    <a:pt x="739" y="952"/>
                  </a:lnTo>
                  <a:lnTo>
                    <a:pt x="728" y="955"/>
                  </a:lnTo>
                  <a:lnTo>
                    <a:pt x="716" y="955"/>
                  </a:lnTo>
                  <a:lnTo>
                    <a:pt x="704" y="953"/>
                  </a:lnTo>
                  <a:lnTo>
                    <a:pt x="692" y="952"/>
                  </a:lnTo>
                  <a:lnTo>
                    <a:pt x="681" y="949"/>
                  </a:lnTo>
                  <a:lnTo>
                    <a:pt x="670" y="944"/>
                  </a:lnTo>
                  <a:lnTo>
                    <a:pt x="658" y="938"/>
                  </a:lnTo>
                  <a:lnTo>
                    <a:pt x="650" y="932"/>
                  </a:lnTo>
                  <a:lnTo>
                    <a:pt x="650" y="932"/>
                  </a:lnTo>
                  <a:lnTo>
                    <a:pt x="658" y="920"/>
                  </a:lnTo>
                  <a:lnTo>
                    <a:pt x="664" y="907"/>
                  </a:lnTo>
                  <a:lnTo>
                    <a:pt x="669" y="894"/>
                  </a:lnTo>
                  <a:lnTo>
                    <a:pt x="672" y="880"/>
                  </a:lnTo>
                  <a:lnTo>
                    <a:pt x="672" y="880"/>
                  </a:lnTo>
                  <a:lnTo>
                    <a:pt x="684" y="887"/>
                  </a:lnTo>
                  <a:lnTo>
                    <a:pt x="696" y="893"/>
                  </a:lnTo>
                  <a:lnTo>
                    <a:pt x="702" y="895"/>
                  </a:lnTo>
                  <a:lnTo>
                    <a:pt x="708" y="896"/>
                  </a:lnTo>
                  <a:lnTo>
                    <a:pt x="714" y="898"/>
                  </a:lnTo>
                  <a:lnTo>
                    <a:pt x="721" y="898"/>
                  </a:lnTo>
                  <a:lnTo>
                    <a:pt x="721" y="898"/>
                  </a:lnTo>
                  <a:lnTo>
                    <a:pt x="732" y="895"/>
                  </a:lnTo>
                  <a:lnTo>
                    <a:pt x="740" y="892"/>
                  </a:lnTo>
                  <a:lnTo>
                    <a:pt x="744" y="888"/>
                  </a:lnTo>
                  <a:lnTo>
                    <a:pt x="747" y="885"/>
                  </a:lnTo>
                  <a:lnTo>
                    <a:pt x="750" y="881"/>
                  </a:lnTo>
                  <a:lnTo>
                    <a:pt x="752" y="876"/>
                  </a:lnTo>
                  <a:lnTo>
                    <a:pt x="752" y="876"/>
                  </a:lnTo>
                  <a:lnTo>
                    <a:pt x="753" y="867"/>
                  </a:lnTo>
                  <a:lnTo>
                    <a:pt x="751" y="855"/>
                  </a:lnTo>
                  <a:lnTo>
                    <a:pt x="677" y="795"/>
                  </a:lnTo>
                  <a:lnTo>
                    <a:pt x="677" y="795"/>
                  </a:lnTo>
                  <a:lnTo>
                    <a:pt x="673" y="792"/>
                  </a:lnTo>
                  <a:lnTo>
                    <a:pt x="670" y="787"/>
                  </a:lnTo>
                  <a:lnTo>
                    <a:pt x="667" y="782"/>
                  </a:lnTo>
                  <a:lnTo>
                    <a:pt x="666" y="776"/>
                  </a:lnTo>
                  <a:lnTo>
                    <a:pt x="666" y="772"/>
                  </a:lnTo>
                  <a:lnTo>
                    <a:pt x="667" y="766"/>
                  </a:lnTo>
                  <a:lnTo>
                    <a:pt x="670" y="761"/>
                  </a:lnTo>
                  <a:lnTo>
                    <a:pt x="672" y="756"/>
                  </a:lnTo>
                  <a:lnTo>
                    <a:pt x="672" y="756"/>
                  </a:lnTo>
                  <a:lnTo>
                    <a:pt x="677" y="751"/>
                  </a:lnTo>
                  <a:lnTo>
                    <a:pt x="682" y="749"/>
                  </a:lnTo>
                  <a:lnTo>
                    <a:pt x="686" y="747"/>
                  </a:lnTo>
                  <a:lnTo>
                    <a:pt x="691" y="745"/>
                  </a:lnTo>
                  <a:lnTo>
                    <a:pt x="697" y="745"/>
                  </a:lnTo>
                  <a:lnTo>
                    <a:pt x="702" y="747"/>
                  </a:lnTo>
                  <a:lnTo>
                    <a:pt x="708" y="748"/>
                  </a:lnTo>
                  <a:lnTo>
                    <a:pt x="713" y="751"/>
                  </a:lnTo>
                  <a:lnTo>
                    <a:pt x="793" y="816"/>
                  </a:lnTo>
                  <a:lnTo>
                    <a:pt x="793" y="816"/>
                  </a:lnTo>
                  <a:lnTo>
                    <a:pt x="801" y="821"/>
                  </a:lnTo>
                  <a:lnTo>
                    <a:pt x="808" y="826"/>
                  </a:lnTo>
                  <a:lnTo>
                    <a:pt x="816" y="830"/>
                  </a:lnTo>
                  <a:lnTo>
                    <a:pt x="823" y="831"/>
                  </a:lnTo>
                  <a:lnTo>
                    <a:pt x="829" y="832"/>
                  </a:lnTo>
                  <a:lnTo>
                    <a:pt x="836" y="831"/>
                  </a:lnTo>
                  <a:lnTo>
                    <a:pt x="843" y="829"/>
                  </a:lnTo>
                  <a:lnTo>
                    <a:pt x="849" y="825"/>
                  </a:lnTo>
                  <a:lnTo>
                    <a:pt x="849" y="825"/>
                  </a:lnTo>
                  <a:lnTo>
                    <a:pt x="854" y="819"/>
                  </a:lnTo>
                  <a:lnTo>
                    <a:pt x="858" y="813"/>
                  </a:lnTo>
                  <a:lnTo>
                    <a:pt x="858" y="813"/>
                  </a:lnTo>
                  <a:lnTo>
                    <a:pt x="859" y="806"/>
                  </a:lnTo>
                  <a:lnTo>
                    <a:pt x="860" y="799"/>
                  </a:lnTo>
                  <a:lnTo>
                    <a:pt x="860" y="795"/>
                  </a:lnTo>
                  <a:lnTo>
                    <a:pt x="859" y="792"/>
                  </a:lnTo>
                  <a:lnTo>
                    <a:pt x="857" y="789"/>
                  </a:lnTo>
                  <a:lnTo>
                    <a:pt x="854" y="786"/>
                  </a:lnTo>
                  <a:lnTo>
                    <a:pt x="758" y="711"/>
                  </a:lnTo>
                  <a:lnTo>
                    <a:pt x="758" y="711"/>
                  </a:lnTo>
                  <a:lnTo>
                    <a:pt x="754" y="707"/>
                  </a:lnTo>
                  <a:lnTo>
                    <a:pt x="751" y="703"/>
                  </a:lnTo>
                  <a:lnTo>
                    <a:pt x="748" y="698"/>
                  </a:lnTo>
                  <a:lnTo>
                    <a:pt x="747" y="692"/>
                  </a:lnTo>
                  <a:lnTo>
                    <a:pt x="747" y="687"/>
                  </a:lnTo>
                  <a:lnTo>
                    <a:pt x="748" y="681"/>
                  </a:lnTo>
                  <a:lnTo>
                    <a:pt x="751" y="676"/>
                  </a:lnTo>
                  <a:lnTo>
                    <a:pt x="753" y="672"/>
                  </a:lnTo>
                  <a:lnTo>
                    <a:pt x="753" y="672"/>
                  </a:lnTo>
                  <a:lnTo>
                    <a:pt x="758" y="667"/>
                  </a:lnTo>
                  <a:lnTo>
                    <a:pt x="763" y="665"/>
                  </a:lnTo>
                  <a:lnTo>
                    <a:pt x="767" y="662"/>
                  </a:lnTo>
                  <a:lnTo>
                    <a:pt x="772" y="661"/>
                  </a:lnTo>
                  <a:lnTo>
                    <a:pt x="778" y="661"/>
                  </a:lnTo>
                  <a:lnTo>
                    <a:pt x="783" y="661"/>
                  </a:lnTo>
                  <a:lnTo>
                    <a:pt x="789" y="663"/>
                  </a:lnTo>
                  <a:lnTo>
                    <a:pt x="793" y="667"/>
                  </a:lnTo>
                  <a:lnTo>
                    <a:pt x="893" y="745"/>
                  </a:lnTo>
                  <a:lnTo>
                    <a:pt x="893" y="745"/>
                  </a:lnTo>
                  <a:lnTo>
                    <a:pt x="896" y="747"/>
                  </a:lnTo>
                  <a:lnTo>
                    <a:pt x="896" y="747"/>
                  </a:lnTo>
                  <a:lnTo>
                    <a:pt x="902" y="751"/>
                  </a:lnTo>
                  <a:lnTo>
                    <a:pt x="909" y="755"/>
                  </a:lnTo>
                  <a:lnTo>
                    <a:pt x="916" y="756"/>
                  </a:lnTo>
                  <a:lnTo>
                    <a:pt x="922" y="757"/>
                  </a:lnTo>
                  <a:lnTo>
                    <a:pt x="929" y="756"/>
                  </a:lnTo>
                  <a:lnTo>
                    <a:pt x="935" y="754"/>
                  </a:lnTo>
                  <a:lnTo>
                    <a:pt x="940" y="750"/>
                  </a:lnTo>
                  <a:lnTo>
                    <a:pt x="944" y="747"/>
                  </a:lnTo>
                  <a:lnTo>
                    <a:pt x="948" y="741"/>
                  </a:lnTo>
                  <a:lnTo>
                    <a:pt x="950" y="735"/>
                  </a:lnTo>
                  <a:lnTo>
                    <a:pt x="952" y="729"/>
                  </a:lnTo>
                  <a:lnTo>
                    <a:pt x="950" y="722"/>
                  </a:lnTo>
                  <a:lnTo>
                    <a:pt x="948" y="714"/>
                  </a:lnTo>
                  <a:lnTo>
                    <a:pt x="944" y="706"/>
                  </a:lnTo>
                  <a:lnTo>
                    <a:pt x="937" y="699"/>
                  </a:lnTo>
                  <a:lnTo>
                    <a:pt x="929" y="691"/>
                  </a:lnTo>
                  <a:lnTo>
                    <a:pt x="823" y="611"/>
                  </a:lnTo>
                  <a:lnTo>
                    <a:pt x="823" y="611"/>
                  </a:lnTo>
                  <a:lnTo>
                    <a:pt x="818" y="607"/>
                  </a:lnTo>
                  <a:lnTo>
                    <a:pt x="816" y="603"/>
                  </a:lnTo>
                  <a:lnTo>
                    <a:pt x="814" y="598"/>
                  </a:lnTo>
                  <a:lnTo>
                    <a:pt x="813" y="592"/>
                  </a:lnTo>
                  <a:lnTo>
                    <a:pt x="813" y="587"/>
                  </a:lnTo>
                  <a:lnTo>
                    <a:pt x="813" y="581"/>
                  </a:lnTo>
                  <a:lnTo>
                    <a:pt x="815" y="577"/>
                  </a:lnTo>
                  <a:lnTo>
                    <a:pt x="817" y="572"/>
                  </a:lnTo>
                  <a:lnTo>
                    <a:pt x="817" y="572"/>
                  </a:lnTo>
                  <a:lnTo>
                    <a:pt x="822" y="567"/>
                  </a:lnTo>
                  <a:lnTo>
                    <a:pt x="826" y="564"/>
                  </a:lnTo>
                  <a:lnTo>
                    <a:pt x="832" y="561"/>
                  </a:lnTo>
                  <a:lnTo>
                    <a:pt x="836" y="560"/>
                  </a:lnTo>
                  <a:lnTo>
                    <a:pt x="842" y="560"/>
                  </a:lnTo>
                  <a:lnTo>
                    <a:pt x="847" y="561"/>
                  </a:lnTo>
                  <a:lnTo>
                    <a:pt x="853" y="562"/>
                  </a:lnTo>
                  <a:lnTo>
                    <a:pt x="858" y="566"/>
                  </a:lnTo>
                  <a:lnTo>
                    <a:pt x="962" y="644"/>
                  </a:lnTo>
                  <a:lnTo>
                    <a:pt x="962" y="644"/>
                  </a:lnTo>
                  <a:lnTo>
                    <a:pt x="967" y="647"/>
                  </a:lnTo>
                  <a:lnTo>
                    <a:pt x="971" y="647"/>
                  </a:lnTo>
                  <a:lnTo>
                    <a:pt x="975" y="647"/>
                  </a:lnTo>
                  <a:lnTo>
                    <a:pt x="979" y="646"/>
                  </a:lnTo>
                  <a:lnTo>
                    <a:pt x="984" y="643"/>
                  </a:lnTo>
                  <a:lnTo>
                    <a:pt x="987" y="641"/>
                  </a:lnTo>
                  <a:lnTo>
                    <a:pt x="994" y="634"/>
                  </a:lnTo>
                  <a:lnTo>
                    <a:pt x="994" y="634"/>
                  </a:lnTo>
                  <a:lnTo>
                    <a:pt x="998" y="628"/>
                  </a:lnTo>
                  <a:lnTo>
                    <a:pt x="1000" y="621"/>
                  </a:lnTo>
                  <a:lnTo>
                    <a:pt x="1002" y="615"/>
                  </a:lnTo>
                  <a:lnTo>
                    <a:pt x="1002" y="607"/>
                  </a:lnTo>
                  <a:lnTo>
                    <a:pt x="999" y="600"/>
                  </a:lnTo>
                  <a:lnTo>
                    <a:pt x="997" y="593"/>
                  </a:lnTo>
                  <a:lnTo>
                    <a:pt x="993" y="587"/>
                  </a:lnTo>
                  <a:lnTo>
                    <a:pt x="987" y="581"/>
                  </a:lnTo>
                  <a:lnTo>
                    <a:pt x="966" y="559"/>
                  </a:lnTo>
                  <a:lnTo>
                    <a:pt x="685" y="303"/>
                  </a:lnTo>
                  <a:lnTo>
                    <a:pt x="685" y="303"/>
                  </a:lnTo>
                  <a:lnTo>
                    <a:pt x="683" y="301"/>
                  </a:lnTo>
                  <a:lnTo>
                    <a:pt x="683" y="298"/>
                  </a:lnTo>
                  <a:lnTo>
                    <a:pt x="682" y="296"/>
                  </a:lnTo>
                  <a:lnTo>
                    <a:pt x="683" y="292"/>
                  </a:lnTo>
                  <a:lnTo>
                    <a:pt x="684" y="290"/>
                  </a:lnTo>
                  <a:lnTo>
                    <a:pt x="686" y="289"/>
                  </a:lnTo>
                  <a:lnTo>
                    <a:pt x="689" y="288"/>
                  </a:lnTo>
                  <a:lnTo>
                    <a:pt x="692" y="288"/>
                  </a:lnTo>
                  <a:lnTo>
                    <a:pt x="692" y="288"/>
                  </a:lnTo>
                  <a:lnTo>
                    <a:pt x="706" y="288"/>
                  </a:lnTo>
                  <a:lnTo>
                    <a:pt x="719" y="286"/>
                  </a:lnTo>
                  <a:lnTo>
                    <a:pt x="730" y="285"/>
                  </a:lnTo>
                  <a:lnTo>
                    <a:pt x="744" y="284"/>
                  </a:lnTo>
                  <a:lnTo>
                    <a:pt x="744" y="284"/>
                  </a:lnTo>
                  <a:lnTo>
                    <a:pt x="748" y="284"/>
                  </a:lnTo>
                  <a:lnTo>
                    <a:pt x="748" y="284"/>
                  </a:lnTo>
                  <a:close/>
                  <a:moveTo>
                    <a:pt x="129" y="522"/>
                  </a:moveTo>
                  <a:lnTo>
                    <a:pt x="129" y="522"/>
                  </a:lnTo>
                  <a:lnTo>
                    <a:pt x="119" y="506"/>
                  </a:lnTo>
                  <a:lnTo>
                    <a:pt x="112" y="491"/>
                  </a:lnTo>
                  <a:lnTo>
                    <a:pt x="106" y="474"/>
                  </a:lnTo>
                  <a:lnTo>
                    <a:pt x="102" y="457"/>
                  </a:lnTo>
                  <a:lnTo>
                    <a:pt x="97" y="439"/>
                  </a:lnTo>
                  <a:lnTo>
                    <a:pt x="94" y="421"/>
                  </a:lnTo>
                  <a:lnTo>
                    <a:pt x="90" y="383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34" y="328"/>
                  </a:lnTo>
                  <a:lnTo>
                    <a:pt x="24" y="317"/>
                  </a:lnTo>
                  <a:lnTo>
                    <a:pt x="17" y="307"/>
                  </a:lnTo>
                  <a:lnTo>
                    <a:pt x="10" y="296"/>
                  </a:lnTo>
                  <a:lnTo>
                    <a:pt x="5" y="283"/>
                  </a:lnTo>
                  <a:lnTo>
                    <a:pt x="2" y="270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2" y="246"/>
                  </a:lnTo>
                  <a:lnTo>
                    <a:pt x="3" y="238"/>
                  </a:lnTo>
                  <a:lnTo>
                    <a:pt x="4" y="229"/>
                  </a:lnTo>
                  <a:lnTo>
                    <a:pt x="8" y="222"/>
                  </a:lnTo>
                  <a:lnTo>
                    <a:pt x="11" y="214"/>
                  </a:lnTo>
                  <a:lnTo>
                    <a:pt x="15" y="207"/>
                  </a:lnTo>
                  <a:lnTo>
                    <a:pt x="19" y="200"/>
                  </a:lnTo>
                  <a:lnTo>
                    <a:pt x="25" y="193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80" y="25"/>
                  </a:lnTo>
                  <a:lnTo>
                    <a:pt x="187" y="20"/>
                  </a:lnTo>
                  <a:lnTo>
                    <a:pt x="194" y="15"/>
                  </a:lnTo>
                  <a:lnTo>
                    <a:pt x="203" y="11"/>
                  </a:lnTo>
                  <a:lnTo>
                    <a:pt x="210" y="7"/>
                  </a:lnTo>
                  <a:lnTo>
                    <a:pt x="218" y="5"/>
                  </a:lnTo>
                  <a:lnTo>
                    <a:pt x="226" y="2"/>
                  </a:lnTo>
                  <a:lnTo>
                    <a:pt x="235" y="1"/>
                  </a:lnTo>
                  <a:lnTo>
                    <a:pt x="243" y="1"/>
                  </a:lnTo>
                  <a:lnTo>
                    <a:pt x="251" y="1"/>
                  </a:lnTo>
                  <a:lnTo>
                    <a:pt x="260" y="2"/>
                  </a:lnTo>
                  <a:lnTo>
                    <a:pt x="268" y="5"/>
                  </a:lnTo>
                  <a:lnTo>
                    <a:pt x="276" y="7"/>
                  </a:lnTo>
                  <a:lnTo>
                    <a:pt x="285" y="11"/>
                  </a:lnTo>
                  <a:lnTo>
                    <a:pt x="292" y="15"/>
                  </a:lnTo>
                  <a:lnTo>
                    <a:pt x="299" y="20"/>
                  </a:lnTo>
                  <a:lnTo>
                    <a:pt x="299" y="20"/>
                  </a:lnTo>
                  <a:lnTo>
                    <a:pt x="314" y="32"/>
                  </a:lnTo>
                  <a:lnTo>
                    <a:pt x="329" y="42"/>
                  </a:lnTo>
                  <a:lnTo>
                    <a:pt x="343" y="51"/>
                  </a:lnTo>
                  <a:lnTo>
                    <a:pt x="362" y="59"/>
                  </a:lnTo>
                  <a:lnTo>
                    <a:pt x="362" y="59"/>
                  </a:lnTo>
                  <a:lnTo>
                    <a:pt x="375" y="64"/>
                  </a:lnTo>
                  <a:lnTo>
                    <a:pt x="382" y="65"/>
                  </a:lnTo>
                  <a:lnTo>
                    <a:pt x="382" y="65"/>
                  </a:lnTo>
                  <a:lnTo>
                    <a:pt x="399" y="62"/>
                  </a:lnTo>
                  <a:lnTo>
                    <a:pt x="415" y="58"/>
                  </a:lnTo>
                  <a:lnTo>
                    <a:pt x="451" y="50"/>
                  </a:lnTo>
                  <a:lnTo>
                    <a:pt x="469" y="46"/>
                  </a:lnTo>
                  <a:lnTo>
                    <a:pt x="488" y="43"/>
                  </a:lnTo>
                  <a:lnTo>
                    <a:pt x="506" y="40"/>
                  </a:lnTo>
                  <a:lnTo>
                    <a:pt x="525" y="40"/>
                  </a:lnTo>
                  <a:lnTo>
                    <a:pt x="525" y="40"/>
                  </a:lnTo>
                  <a:lnTo>
                    <a:pt x="501" y="57"/>
                  </a:lnTo>
                  <a:lnTo>
                    <a:pt x="469" y="82"/>
                  </a:lnTo>
                  <a:lnTo>
                    <a:pt x="426" y="114"/>
                  </a:lnTo>
                  <a:lnTo>
                    <a:pt x="426" y="114"/>
                  </a:lnTo>
                  <a:lnTo>
                    <a:pt x="407" y="119"/>
                  </a:lnTo>
                  <a:lnTo>
                    <a:pt x="389" y="121"/>
                  </a:lnTo>
                  <a:lnTo>
                    <a:pt x="389" y="121"/>
                  </a:lnTo>
                  <a:lnTo>
                    <a:pt x="379" y="121"/>
                  </a:lnTo>
                  <a:lnTo>
                    <a:pt x="365" y="120"/>
                  </a:lnTo>
                  <a:lnTo>
                    <a:pt x="352" y="116"/>
                  </a:lnTo>
                  <a:lnTo>
                    <a:pt x="338" y="112"/>
                  </a:lnTo>
                  <a:lnTo>
                    <a:pt x="325" y="106"/>
                  </a:lnTo>
                  <a:lnTo>
                    <a:pt x="313" y="100"/>
                  </a:lnTo>
                  <a:lnTo>
                    <a:pt x="302" y="93"/>
                  </a:lnTo>
                  <a:lnTo>
                    <a:pt x="293" y="88"/>
                  </a:lnTo>
                  <a:lnTo>
                    <a:pt x="264" y="65"/>
                  </a:lnTo>
                  <a:lnTo>
                    <a:pt x="264" y="65"/>
                  </a:lnTo>
                  <a:lnTo>
                    <a:pt x="258" y="62"/>
                  </a:lnTo>
                  <a:lnTo>
                    <a:pt x="253" y="59"/>
                  </a:lnTo>
                  <a:lnTo>
                    <a:pt x="247" y="58"/>
                  </a:lnTo>
                  <a:lnTo>
                    <a:pt x="239" y="58"/>
                  </a:lnTo>
                  <a:lnTo>
                    <a:pt x="233" y="59"/>
                  </a:lnTo>
                  <a:lnTo>
                    <a:pt x="228" y="62"/>
                  </a:lnTo>
                  <a:lnTo>
                    <a:pt x="222" y="65"/>
                  </a:lnTo>
                  <a:lnTo>
                    <a:pt x="216" y="70"/>
                  </a:lnTo>
                  <a:lnTo>
                    <a:pt x="67" y="231"/>
                  </a:lnTo>
                  <a:lnTo>
                    <a:pt x="67" y="231"/>
                  </a:lnTo>
                  <a:lnTo>
                    <a:pt x="63" y="237"/>
                  </a:lnTo>
                  <a:lnTo>
                    <a:pt x="60" y="243"/>
                  </a:lnTo>
                  <a:lnTo>
                    <a:pt x="59" y="248"/>
                  </a:lnTo>
                  <a:lnTo>
                    <a:pt x="58" y="256"/>
                  </a:lnTo>
                  <a:lnTo>
                    <a:pt x="59" y="262"/>
                  </a:lnTo>
                  <a:lnTo>
                    <a:pt x="60" y="267"/>
                  </a:lnTo>
                  <a:lnTo>
                    <a:pt x="63" y="273"/>
                  </a:lnTo>
                  <a:lnTo>
                    <a:pt x="67" y="279"/>
                  </a:lnTo>
                  <a:lnTo>
                    <a:pt x="67" y="279"/>
                  </a:lnTo>
                  <a:lnTo>
                    <a:pt x="85" y="300"/>
                  </a:lnTo>
                  <a:lnTo>
                    <a:pt x="105" y="320"/>
                  </a:lnTo>
                  <a:lnTo>
                    <a:pt x="105" y="320"/>
                  </a:lnTo>
                  <a:lnTo>
                    <a:pt x="117" y="332"/>
                  </a:lnTo>
                  <a:lnTo>
                    <a:pt x="130" y="346"/>
                  </a:lnTo>
                  <a:lnTo>
                    <a:pt x="136" y="353"/>
                  </a:lnTo>
                  <a:lnTo>
                    <a:pt x="140" y="360"/>
                  </a:lnTo>
                  <a:lnTo>
                    <a:pt x="143" y="367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9" y="403"/>
                  </a:lnTo>
                  <a:lnTo>
                    <a:pt x="154" y="433"/>
                  </a:lnTo>
                  <a:lnTo>
                    <a:pt x="157" y="448"/>
                  </a:lnTo>
                  <a:lnTo>
                    <a:pt x="161" y="461"/>
                  </a:lnTo>
                  <a:lnTo>
                    <a:pt x="167" y="474"/>
                  </a:lnTo>
                  <a:lnTo>
                    <a:pt x="173" y="485"/>
                  </a:lnTo>
                  <a:lnTo>
                    <a:pt x="173" y="485"/>
                  </a:lnTo>
                  <a:lnTo>
                    <a:pt x="160" y="492"/>
                  </a:lnTo>
                  <a:lnTo>
                    <a:pt x="149" y="500"/>
                  </a:lnTo>
                  <a:lnTo>
                    <a:pt x="140" y="510"/>
                  </a:lnTo>
                  <a:lnTo>
                    <a:pt x="129" y="522"/>
                  </a:lnTo>
                  <a:lnTo>
                    <a:pt x="129" y="522"/>
                  </a:lnTo>
                  <a:close/>
                  <a:moveTo>
                    <a:pt x="602" y="804"/>
                  </a:moveTo>
                  <a:lnTo>
                    <a:pt x="602" y="804"/>
                  </a:lnTo>
                  <a:lnTo>
                    <a:pt x="593" y="797"/>
                  </a:lnTo>
                  <a:lnTo>
                    <a:pt x="582" y="792"/>
                  </a:lnTo>
                  <a:lnTo>
                    <a:pt x="571" y="788"/>
                  </a:lnTo>
                  <a:lnTo>
                    <a:pt x="560" y="786"/>
                  </a:lnTo>
                  <a:lnTo>
                    <a:pt x="549" y="786"/>
                  </a:lnTo>
                  <a:lnTo>
                    <a:pt x="538" y="788"/>
                  </a:lnTo>
                  <a:lnTo>
                    <a:pt x="527" y="791"/>
                  </a:lnTo>
                  <a:lnTo>
                    <a:pt x="518" y="797"/>
                  </a:lnTo>
                  <a:lnTo>
                    <a:pt x="518" y="797"/>
                  </a:lnTo>
                  <a:lnTo>
                    <a:pt x="514" y="797"/>
                  </a:lnTo>
                  <a:lnTo>
                    <a:pt x="512" y="795"/>
                  </a:lnTo>
                  <a:lnTo>
                    <a:pt x="512" y="795"/>
                  </a:lnTo>
                  <a:lnTo>
                    <a:pt x="511" y="794"/>
                  </a:lnTo>
                  <a:lnTo>
                    <a:pt x="511" y="791"/>
                  </a:lnTo>
                  <a:lnTo>
                    <a:pt x="511" y="791"/>
                  </a:lnTo>
                  <a:lnTo>
                    <a:pt x="512" y="782"/>
                  </a:lnTo>
                  <a:lnTo>
                    <a:pt x="512" y="773"/>
                  </a:lnTo>
                  <a:lnTo>
                    <a:pt x="509" y="763"/>
                  </a:lnTo>
                  <a:lnTo>
                    <a:pt x="507" y="754"/>
                  </a:lnTo>
                  <a:lnTo>
                    <a:pt x="503" y="745"/>
                  </a:lnTo>
                  <a:lnTo>
                    <a:pt x="499" y="737"/>
                  </a:lnTo>
                  <a:lnTo>
                    <a:pt x="493" y="729"/>
                  </a:lnTo>
                  <a:lnTo>
                    <a:pt x="487" y="723"/>
                  </a:lnTo>
                  <a:lnTo>
                    <a:pt x="487" y="723"/>
                  </a:lnTo>
                  <a:lnTo>
                    <a:pt x="487" y="723"/>
                  </a:lnTo>
                  <a:lnTo>
                    <a:pt x="477" y="716"/>
                  </a:lnTo>
                  <a:lnTo>
                    <a:pt x="467" y="710"/>
                  </a:lnTo>
                  <a:lnTo>
                    <a:pt x="456" y="707"/>
                  </a:lnTo>
                  <a:lnTo>
                    <a:pt x="444" y="705"/>
                  </a:lnTo>
                  <a:lnTo>
                    <a:pt x="433" y="705"/>
                  </a:lnTo>
                  <a:lnTo>
                    <a:pt x="423" y="706"/>
                  </a:lnTo>
                  <a:lnTo>
                    <a:pt x="412" y="710"/>
                  </a:lnTo>
                  <a:lnTo>
                    <a:pt x="401" y="716"/>
                  </a:lnTo>
                  <a:lnTo>
                    <a:pt x="401" y="716"/>
                  </a:lnTo>
                  <a:lnTo>
                    <a:pt x="399" y="716"/>
                  </a:lnTo>
                  <a:lnTo>
                    <a:pt x="396" y="714"/>
                  </a:lnTo>
                  <a:lnTo>
                    <a:pt x="396" y="714"/>
                  </a:lnTo>
                  <a:lnTo>
                    <a:pt x="394" y="713"/>
                  </a:lnTo>
                  <a:lnTo>
                    <a:pt x="394" y="710"/>
                  </a:lnTo>
                  <a:lnTo>
                    <a:pt x="394" y="710"/>
                  </a:lnTo>
                  <a:lnTo>
                    <a:pt x="395" y="700"/>
                  </a:lnTo>
                  <a:lnTo>
                    <a:pt x="395" y="692"/>
                  </a:lnTo>
                  <a:lnTo>
                    <a:pt x="394" y="682"/>
                  </a:lnTo>
                  <a:lnTo>
                    <a:pt x="392" y="673"/>
                  </a:lnTo>
                  <a:lnTo>
                    <a:pt x="388" y="665"/>
                  </a:lnTo>
                  <a:lnTo>
                    <a:pt x="383" y="656"/>
                  </a:lnTo>
                  <a:lnTo>
                    <a:pt x="377" y="648"/>
                  </a:lnTo>
                  <a:lnTo>
                    <a:pt x="370" y="642"/>
                  </a:lnTo>
                  <a:lnTo>
                    <a:pt x="370" y="642"/>
                  </a:lnTo>
                  <a:lnTo>
                    <a:pt x="370" y="642"/>
                  </a:lnTo>
                  <a:lnTo>
                    <a:pt x="363" y="636"/>
                  </a:lnTo>
                  <a:lnTo>
                    <a:pt x="355" y="631"/>
                  </a:lnTo>
                  <a:lnTo>
                    <a:pt x="345" y="628"/>
                  </a:lnTo>
                  <a:lnTo>
                    <a:pt x="337" y="625"/>
                  </a:lnTo>
                  <a:lnTo>
                    <a:pt x="327" y="624"/>
                  </a:lnTo>
                  <a:lnTo>
                    <a:pt x="318" y="624"/>
                  </a:lnTo>
                  <a:lnTo>
                    <a:pt x="308" y="625"/>
                  </a:lnTo>
                  <a:lnTo>
                    <a:pt x="300" y="628"/>
                  </a:lnTo>
                  <a:lnTo>
                    <a:pt x="300" y="628"/>
                  </a:lnTo>
                  <a:lnTo>
                    <a:pt x="298" y="628"/>
                  </a:lnTo>
                  <a:lnTo>
                    <a:pt x="295" y="627"/>
                  </a:lnTo>
                  <a:lnTo>
                    <a:pt x="295" y="627"/>
                  </a:lnTo>
                  <a:lnTo>
                    <a:pt x="294" y="624"/>
                  </a:lnTo>
                  <a:lnTo>
                    <a:pt x="294" y="622"/>
                  </a:lnTo>
                  <a:lnTo>
                    <a:pt x="294" y="622"/>
                  </a:lnTo>
                  <a:lnTo>
                    <a:pt x="298" y="610"/>
                  </a:lnTo>
                  <a:lnTo>
                    <a:pt x="300" y="599"/>
                  </a:lnTo>
                  <a:lnTo>
                    <a:pt x="300" y="587"/>
                  </a:lnTo>
                  <a:lnTo>
                    <a:pt x="299" y="577"/>
                  </a:lnTo>
                  <a:lnTo>
                    <a:pt x="295" y="566"/>
                  </a:lnTo>
                  <a:lnTo>
                    <a:pt x="291" y="555"/>
                  </a:lnTo>
                  <a:lnTo>
                    <a:pt x="283" y="546"/>
                  </a:lnTo>
                  <a:lnTo>
                    <a:pt x="275" y="537"/>
                  </a:lnTo>
                  <a:lnTo>
                    <a:pt x="275" y="537"/>
                  </a:lnTo>
                  <a:lnTo>
                    <a:pt x="275" y="537"/>
                  </a:lnTo>
                  <a:lnTo>
                    <a:pt x="269" y="533"/>
                  </a:lnTo>
                  <a:lnTo>
                    <a:pt x="263" y="529"/>
                  </a:lnTo>
                  <a:lnTo>
                    <a:pt x="256" y="525"/>
                  </a:lnTo>
                  <a:lnTo>
                    <a:pt x="250" y="523"/>
                  </a:lnTo>
                  <a:lnTo>
                    <a:pt x="236" y="520"/>
                  </a:lnTo>
                  <a:lnTo>
                    <a:pt x="222" y="520"/>
                  </a:lnTo>
                  <a:lnTo>
                    <a:pt x="209" y="522"/>
                  </a:lnTo>
                  <a:lnTo>
                    <a:pt x="195" y="527"/>
                  </a:lnTo>
                  <a:lnTo>
                    <a:pt x="190" y="530"/>
                  </a:lnTo>
                  <a:lnTo>
                    <a:pt x="184" y="535"/>
                  </a:lnTo>
                  <a:lnTo>
                    <a:pt x="178" y="540"/>
                  </a:lnTo>
                  <a:lnTo>
                    <a:pt x="173" y="544"/>
                  </a:lnTo>
                  <a:lnTo>
                    <a:pt x="151" y="568"/>
                  </a:lnTo>
                  <a:lnTo>
                    <a:pt x="151" y="568"/>
                  </a:lnTo>
                  <a:lnTo>
                    <a:pt x="147" y="574"/>
                  </a:lnTo>
                  <a:lnTo>
                    <a:pt x="143" y="581"/>
                  </a:lnTo>
                  <a:lnTo>
                    <a:pt x="140" y="587"/>
                  </a:lnTo>
                  <a:lnTo>
                    <a:pt x="137" y="594"/>
                  </a:lnTo>
                  <a:lnTo>
                    <a:pt x="135" y="607"/>
                  </a:lnTo>
                  <a:lnTo>
                    <a:pt x="134" y="622"/>
                  </a:lnTo>
                  <a:lnTo>
                    <a:pt x="136" y="635"/>
                  </a:lnTo>
                  <a:lnTo>
                    <a:pt x="142" y="648"/>
                  </a:lnTo>
                  <a:lnTo>
                    <a:pt x="146" y="655"/>
                  </a:lnTo>
                  <a:lnTo>
                    <a:pt x="149" y="661"/>
                  </a:lnTo>
                  <a:lnTo>
                    <a:pt x="154" y="666"/>
                  </a:lnTo>
                  <a:lnTo>
                    <a:pt x="159" y="672"/>
                  </a:lnTo>
                  <a:lnTo>
                    <a:pt x="159" y="672"/>
                  </a:lnTo>
                  <a:lnTo>
                    <a:pt x="159" y="672"/>
                  </a:lnTo>
                  <a:lnTo>
                    <a:pt x="166" y="676"/>
                  </a:lnTo>
                  <a:lnTo>
                    <a:pt x="174" y="681"/>
                  </a:lnTo>
                  <a:lnTo>
                    <a:pt x="182" y="685"/>
                  </a:lnTo>
                  <a:lnTo>
                    <a:pt x="191" y="687"/>
                  </a:lnTo>
                  <a:lnTo>
                    <a:pt x="199" y="688"/>
                  </a:lnTo>
                  <a:lnTo>
                    <a:pt x="207" y="688"/>
                  </a:lnTo>
                  <a:lnTo>
                    <a:pt x="216" y="688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8" y="687"/>
                  </a:lnTo>
                  <a:lnTo>
                    <a:pt x="230" y="688"/>
                  </a:lnTo>
                  <a:lnTo>
                    <a:pt x="230" y="688"/>
                  </a:lnTo>
                  <a:lnTo>
                    <a:pt x="230" y="692"/>
                  </a:lnTo>
                  <a:lnTo>
                    <a:pt x="229" y="694"/>
                  </a:lnTo>
                  <a:lnTo>
                    <a:pt x="229" y="694"/>
                  </a:lnTo>
                  <a:lnTo>
                    <a:pt x="222" y="706"/>
                  </a:lnTo>
                  <a:lnTo>
                    <a:pt x="217" y="719"/>
                  </a:lnTo>
                  <a:lnTo>
                    <a:pt x="214" y="732"/>
                  </a:lnTo>
                  <a:lnTo>
                    <a:pt x="214" y="745"/>
                  </a:lnTo>
                  <a:lnTo>
                    <a:pt x="217" y="758"/>
                  </a:lnTo>
                  <a:lnTo>
                    <a:pt x="222" y="772"/>
                  </a:lnTo>
                  <a:lnTo>
                    <a:pt x="229" y="783"/>
                  </a:lnTo>
                  <a:lnTo>
                    <a:pt x="239" y="794"/>
                  </a:lnTo>
                  <a:lnTo>
                    <a:pt x="239" y="794"/>
                  </a:lnTo>
                  <a:lnTo>
                    <a:pt x="239" y="794"/>
                  </a:lnTo>
                  <a:lnTo>
                    <a:pt x="250" y="801"/>
                  </a:lnTo>
                  <a:lnTo>
                    <a:pt x="263" y="807"/>
                  </a:lnTo>
                  <a:lnTo>
                    <a:pt x="276" y="811"/>
                  </a:lnTo>
                  <a:lnTo>
                    <a:pt x="289" y="811"/>
                  </a:lnTo>
                  <a:lnTo>
                    <a:pt x="302" y="810"/>
                  </a:lnTo>
                  <a:lnTo>
                    <a:pt x="316" y="805"/>
                  </a:lnTo>
                  <a:lnTo>
                    <a:pt x="327" y="799"/>
                  </a:lnTo>
                  <a:lnTo>
                    <a:pt x="338" y="791"/>
                  </a:lnTo>
                  <a:lnTo>
                    <a:pt x="338" y="791"/>
                  </a:lnTo>
                  <a:lnTo>
                    <a:pt x="341" y="789"/>
                  </a:lnTo>
                  <a:lnTo>
                    <a:pt x="343" y="789"/>
                  </a:lnTo>
                  <a:lnTo>
                    <a:pt x="343" y="789"/>
                  </a:lnTo>
                  <a:lnTo>
                    <a:pt x="345" y="792"/>
                  </a:lnTo>
                  <a:lnTo>
                    <a:pt x="345" y="794"/>
                  </a:lnTo>
                  <a:lnTo>
                    <a:pt x="345" y="794"/>
                  </a:lnTo>
                  <a:lnTo>
                    <a:pt x="345" y="802"/>
                  </a:lnTo>
                  <a:lnTo>
                    <a:pt x="346" y="811"/>
                  </a:lnTo>
                  <a:lnTo>
                    <a:pt x="348" y="820"/>
                  </a:lnTo>
                  <a:lnTo>
                    <a:pt x="350" y="827"/>
                  </a:lnTo>
                  <a:lnTo>
                    <a:pt x="354" y="836"/>
                  </a:lnTo>
                  <a:lnTo>
                    <a:pt x="358" y="843"/>
                  </a:lnTo>
                  <a:lnTo>
                    <a:pt x="364" y="850"/>
                  </a:lnTo>
                  <a:lnTo>
                    <a:pt x="370" y="857"/>
                  </a:lnTo>
                  <a:lnTo>
                    <a:pt x="370" y="857"/>
                  </a:lnTo>
                  <a:lnTo>
                    <a:pt x="370" y="857"/>
                  </a:lnTo>
                  <a:lnTo>
                    <a:pt x="382" y="864"/>
                  </a:lnTo>
                  <a:lnTo>
                    <a:pt x="394" y="870"/>
                  </a:lnTo>
                  <a:lnTo>
                    <a:pt x="407" y="874"/>
                  </a:lnTo>
                  <a:lnTo>
                    <a:pt x="420" y="874"/>
                  </a:lnTo>
                  <a:lnTo>
                    <a:pt x="433" y="873"/>
                  </a:lnTo>
                  <a:lnTo>
                    <a:pt x="446" y="868"/>
                  </a:lnTo>
                  <a:lnTo>
                    <a:pt x="458" y="862"/>
                  </a:lnTo>
                  <a:lnTo>
                    <a:pt x="469" y="854"/>
                  </a:lnTo>
                  <a:lnTo>
                    <a:pt x="469" y="854"/>
                  </a:lnTo>
                  <a:lnTo>
                    <a:pt x="471" y="852"/>
                  </a:lnTo>
                  <a:lnTo>
                    <a:pt x="474" y="852"/>
                  </a:lnTo>
                  <a:lnTo>
                    <a:pt x="474" y="852"/>
                  </a:lnTo>
                  <a:lnTo>
                    <a:pt x="476" y="855"/>
                  </a:lnTo>
                  <a:lnTo>
                    <a:pt x="477" y="857"/>
                  </a:lnTo>
                  <a:lnTo>
                    <a:pt x="477" y="857"/>
                  </a:lnTo>
                  <a:lnTo>
                    <a:pt x="476" y="865"/>
                  </a:lnTo>
                  <a:lnTo>
                    <a:pt x="477" y="874"/>
                  </a:lnTo>
                  <a:lnTo>
                    <a:pt x="478" y="883"/>
                  </a:lnTo>
                  <a:lnTo>
                    <a:pt x="482" y="890"/>
                  </a:lnTo>
                  <a:lnTo>
                    <a:pt x="486" y="899"/>
                  </a:lnTo>
                  <a:lnTo>
                    <a:pt x="489" y="906"/>
                  </a:lnTo>
                  <a:lnTo>
                    <a:pt x="495" y="913"/>
                  </a:lnTo>
                  <a:lnTo>
                    <a:pt x="502" y="920"/>
                  </a:lnTo>
                  <a:lnTo>
                    <a:pt x="502" y="920"/>
                  </a:lnTo>
                  <a:lnTo>
                    <a:pt x="507" y="924"/>
                  </a:lnTo>
                  <a:lnTo>
                    <a:pt x="514" y="928"/>
                  </a:lnTo>
                  <a:lnTo>
                    <a:pt x="520" y="931"/>
                  </a:lnTo>
                  <a:lnTo>
                    <a:pt x="527" y="933"/>
                  </a:lnTo>
                  <a:lnTo>
                    <a:pt x="540" y="937"/>
                  </a:lnTo>
                  <a:lnTo>
                    <a:pt x="555" y="937"/>
                  </a:lnTo>
                  <a:lnTo>
                    <a:pt x="569" y="934"/>
                  </a:lnTo>
                  <a:lnTo>
                    <a:pt x="582" y="930"/>
                  </a:lnTo>
                  <a:lnTo>
                    <a:pt x="588" y="926"/>
                  </a:lnTo>
                  <a:lnTo>
                    <a:pt x="594" y="923"/>
                  </a:lnTo>
                  <a:lnTo>
                    <a:pt x="599" y="918"/>
                  </a:lnTo>
                  <a:lnTo>
                    <a:pt x="604" y="912"/>
                  </a:lnTo>
                  <a:lnTo>
                    <a:pt x="609" y="906"/>
                  </a:lnTo>
                  <a:lnTo>
                    <a:pt x="609" y="906"/>
                  </a:lnTo>
                  <a:lnTo>
                    <a:pt x="614" y="900"/>
                  </a:lnTo>
                  <a:lnTo>
                    <a:pt x="618" y="894"/>
                  </a:lnTo>
                  <a:lnTo>
                    <a:pt x="621" y="887"/>
                  </a:lnTo>
                  <a:lnTo>
                    <a:pt x="623" y="881"/>
                  </a:lnTo>
                  <a:lnTo>
                    <a:pt x="627" y="867"/>
                  </a:lnTo>
                  <a:lnTo>
                    <a:pt x="627" y="854"/>
                  </a:lnTo>
                  <a:lnTo>
                    <a:pt x="625" y="839"/>
                  </a:lnTo>
                  <a:lnTo>
                    <a:pt x="620" y="826"/>
                  </a:lnTo>
                  <a:lnTo>
                    <a:pt x="616" y="820"/>
                  </a:lnTo>
                  <a:lnTo>
                    <a:pt x="612" y="814"/>
                  </a:lnTo>
                  <a:lnTo>
                    <a:pt x="607" y="808"/>
                  </a:lnTo>
                  <a:lnTo>
                    <a:pt x="602" y="804"/>
                  </a:lnTo>
                  <a:lnTo>
                    <a:pt x="602" y="804"/>
                  </a:lnTo>
                  <a:close/>
                  <a:moveTo>
                    <a:pt x="797" y="256"/>
                  </a:moveTo>
                  <a:lnTo>
                    <a:pt x="797" y="256"/>
                  </a:lnTo>
                  <a:lnTo>
                    <a:pt x="987" y="439"/>
                  </a:lnTo>
                  <a:lnTo>
                    <a:pt x="987" y="439"/>
                  </a:lnTo>
                  <a:lnTo>
                    <a:pt x="994" y="443"/>
                  </a:lnTo>
                  <a:lnTo>
                    <a:pt x="1002" y="447"/>
                  </a:lnTo>
                  <a:lnTo>
                    <a:pt x="1010" y="449"/>
                  </a:lnTo>
                  <a:lnTo>
                    <a:pt x="1019" y="448"/>
                  </a:lnTo>
                  <a:lnTo>
                    <a:pt x="1019" y="448"/>
                  </a:lnTo>
                  <a:lnTo>
                    <a:pt x="1028" y="446"/>
                  </a:lnTo>
                  <a:lnTo>
                    <a:pt x="1035" y="442"/>
                  </a:lnTo>
                  <a:lnTo>
                    <a:pt x="1042" y="436"/>
                  </a:lnTo>
                  <a:lnTo>
                    <a:pt x="1047" y="429"/>
                  </a:lnTo>
                  <a:lnTo>
                    <a:pt x="1047" y="429"/>
                  </a:lnTo>
                  <a:lnTo>
                    <a:pt x="1057" y="409"/>
                  </a:lnTo>
                  <a:lnTo>
                    <a:pt x="1066" y="388"/>
                  </a:lnTo>
                  <a:lnTo>
                    <a:pt x="1072" y="365"/>
                  </a:lnTo>
                  <a:lnTo>
                    <a:pt x="1078" y="341"/>
                  </a:lnTo>
                  <a:lnTo>
                    <a:pt x="1078" y="341"/>
                  </a:lnTo>
                  <a:lnTo>
                    <a:pt x="1080" y="330"/>
                  </a:lnTo>
                  <a:lnTo>
                    <a:pt x="1084" y="321"/>
                  </a:lnTo>
                  <a:lnTo>
                    <a:pt x="1090" y="313"/>
                  </a:lnTo>
                  <a:lnTo>
                    <a:pt x="1095" y="304"/>
                  </a:lnTo>
                  <a:lnTo>
                    <a:pt x="1129" y="269"/>
                  </a:lnTo>
                  <a:lnTo>
                    <a:pt x="1129" y="269"/>
                  </a:lnTo>
                  <a:lnTo>
                    <a:pt x="1138" y="258"/>
                  </a:lnTo>
                  <a:lnTo>
                    <a:pt x="1144" y="246"/>
                  </a:lnTo>
                  <a:lnTo>
                    <a:pt x="1148" y="233"/>
                  </a:lnTo>
                  <a:lnTo>
                    <a:pt x="1149" y="220"/>
                  </a:lnTo>
                  <a:lnTo>
                    <a:pt x="1148" y="208"/>
                  </a:lnTo>
                  <a:lnTo>
                    <a:pt x="1144" y="195"/>
                  </a:lnTo>
                  <a:lnTo>
                    <a:pt x="1138" y="183"/>
                  </a:lnTo>
                  <a:lnTo>
                    <a:pt x="1130" y="172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83" y="13"/>
                  </a:lnTo>
                  <a:lnTo>
                    <a:pt x="972" y="7"/>
                  </a:lnTo>
                  <a:lnTo>
                    <a:pt x="959" y="2"/>
                  </a:lnTo>
                  <a:lnTo>
                    <a:pt x="946" y="0"/>
                  </a:lnTo>
                  <a:lnTo>
                    <a:pt x="933" y="0"/>
                  </a:lnTo>
                  <a:lnTo>
                    <a:pt x="920" y="2"/>
                  </a:lnTo>
                  <a:lnTo>
                    <a:pt x="908" y="7"/>
                  </a:lnTo>
                  <a:lnTo>
                    <a:pt x="896" y="15"/>
                  </a:lnTo>
                  <a:lnTo>
                    <a:pt x="864" y="42"/>
                  </a:lnTo>
                  <a:lnTo>
                    <a:pt x="864" y="42"/>
                  </a:lnTo>
                  <a:lnTo>
                    <a:pt x="852" y="49"/>
                  </a:lnTo>
                  <a:lnTo>
                    <a:pt x="845" y="52"/>
                  </a:lnTo>
                  <a:lnTo>
                    <a:pt x="839" y="55"/>
                  </a:lnTo>
                  <a:lnTo>
                    <a:pt x="832" y="56"/>
                  </a:lnTo>
                  <a:lnTo>
                    <a:pt x="824" y="57"/>
                  </a:lnTo>
                  <a:lnTo>
                    <a:pt x="810" y="57"/>
                  </a:lnTo>
                  <a:lnTo>
                    <a:pt x="810" y="57"/>
                  </a:lnTo>
                  <a:lnTo>
                    <a:pt x="708" y="44"/>
                  </a:lnTo>
                  <a:lnTo>
                    <a:pt x="708" y="44"/>
                  </a:lnTo>
                  <a:lnTo>
                    <a:pt x="685" y="43"/>
                  </a:lnTo>
                  <a:lnTo>
                    <a:pt x="662" y="43"/>
                  </a:lnTo>
                  <a:lnTo>
                    <a:pt x="639" y="45"/>
                  </a:lnTo>
                  <a:lnTo>
                    <a:pt x="618" y="50"/>
                  </a:lnTo>
                  <a:lnTo>
                    <a:pt x="596" y="57"/>
                  </a:lnTo>
                  <a:lnTo>
                    <a:pt x="575" y="67"/>
                  </a:lnTo>
                  <a:lnTo>
                    <a:pt x="555" y="77"/>
                  </a:lnTo>
                  <a:lnTo>
                    <a:pt x="535" y="92"/>
                  </a:lnTo>
                  <a:lnTo>
                    <a:pt x="535" y="92"/>
                  </a:lnTo>
                  <a:lnTo>
                    <a:pt x="434" y="169"/>
                  </a:lnTo>
                  <a:lnTo>
                    <a:pt x="333" y="247"/>
                  </a:lnTo>
                  <a:lnTo>
                    <a:pt x="333" y="247"/>
                  </a:lnTo>
                  <a:lnTo>
                    <a:pt x="323" y="257"/>
                  </a:lnTo>
                  <a:lnTo>
                    <a:pt x="316" y="267"/>
                  </a:lnTo>
                  <a:lnTo>
                    <a:pt x="311" y="278"/>
                  </a:lnTo>
                  <a:lnTo>
                    <a:pt x="310" y="288"/>
                  </a:lnTo>
                  <a:lnTo>
                    <a:pt x="311" y="298"/>
                  </a:lnTo>
                  <a:lnTo>
                    <a:pt x="314" y="308"/>
                  </a:lnTo>
                  <a:lnTo>
                    <a:pt x="320" y="316"/>
                  </a:lnTo>
                  <a:lnTo>
                    <a:pt x="327" y="323"/>
                  </a:lnTo>
                  <a:lnTo>
                    <a:pt x="336" y="329"/>
                  </a:lnTo>
                  <a:lnTo>
                    <a:pt x="346" y="335"/>
                  </a:lnTo>
                  <a:lnTo>
                    <a:pt x="358" y="338"/>
                  </a:lnTo>
                  <a:lnTo>
                    <a:pt x="371" y="340"/>
                  </a:lnTo>
                  <a:lnTo>
                    <a:pt x="386" y="339"/>
                  </a:lnTo>
                  <a:lnTo>
                    <a:pt x="400" y="336"/>
                  </a:lnTo>
                  <a:lnTo>
                    <a:pt x="414" y="332"/>
                  </a:lnTo>
                  <a:lnTo>
                    <a:pt x="430" y="323"/>
                  </a:lnTo>
                  <a:lnTo>
                    <a:pt x="576" y="233"/>
                  </a:lnTo>
                  <a:lnTo>
                    <a:pt x="576" y="233"/>
                  </a:lnTo>
                  <a:lnTo>
                    <a:pt x="584" y="228"/>
                  </a:lnTo>
                  <a:lnTo>
                    <a:pt x="593" y="225"/>
                  </a:lnTo>
                  <a:lnTo>
                    <a:pt x="601" y="223"/>
                  </a:lnTo>
                  <a:lnTo>
                    <a:pt x="609" y="222"/>
                  </a:lnTo>
                  <a:lnTo>
                    <a:pt x="618" y="222"/>
                  </a:lnTo>
                  <a:lnTo>
                    <a:pt x="626" y="222"/>
                  </a:lnTo>
                  <a:lnTo>
                    <a:pt x="634" y="225"/>
                  </a:lnTo>
                  <a:lnTo>
                    <a:pt x="643" y="228"/>
                  </a:lnTo>
                  <a:lnTo>
                    <a:pt x="643" y="228"/>
                  </a:lnTo>
                  <a:lnTo>
                    <a:pt x="653" y="232"/>
                  </a:lnTo>
                  <a:lnTo>
                    <a:pt x="665" y="235"/>
                  </a:lnTo>
                  <a:lnTo>
                    <a:pt x="677" y="238"/>
                  </a:lnTo>
                  <a:lnTo>
                    <a:pt x="689" y="239"/>
                  </a:lnTo>
                  <a:lnTo>
                    <a:pt x="701" y="240"/>
                  </a:lnTo>
                  <a:lnTo>
                    <a:pt x="713" y="240"/>
                  </a:lnTo>
                  <a:lnTo>
                    <a:pt x="725" y="239"/>
                  </a:lnTo>
                  <a:lnTo>
                    <a:pt x="735" y="238"/>
                  </a:lnTo>
                  <a:lnTo>
                    <a:pt x="735" y="238"/>
                  </a:lnTo>
                  <a:lnTo>
                    <a:pt x="744" y="237"/>
                  </a:lnTo>
                  <a:lnTo>
                    <a:pt x="752" y="237"/>
                  </a:lnTo>
                  <a:lnTo>
                    <a:pt x="760" y="237"/>
                  </a:lnTo>
                  <a:lnTo>
                    <a:pt x="769" y="239"/>
                  </a:lnTo>
                  <a:lnTo>
                    <a:pt x="776" y="241"/>
                  </a:lnTo>
                  <a:lnTo>
                    <a:pt x="783" y="246"/>
                  </a:lnTo>
                  <a:lnTo>
                    <a:pt x="790" y="251"/>
                  </a:lnTo>
                  <a:lnTo>
                    <a:pt x="797" y="256"/>
                  </a:lnTo>
                  <a:lnTo>
                    <a:pt x="797" y="25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73702" y="2205538"/>
            <a:ext cx="1215029" cy="1215027"/>
            <a:chOff x="5773702" y="2205538"/>
            <a:chExt cx="1215029" cy="1215027"/>
          </a:xfrm>
        </p:grpSpPr>
        <p:sp>
          <p:nvSpPr>
            <p:cNvPr id="8" name="Oval 10"/>
            <p:cNvSpPr/>
            <p:nvPr/>
          </p:nvSpPr>
          <p:spPr>
            <a:xfrm>
              <a:off x="5773702" y="2205538"/>
              <a:ext cx="1215029" cy="121502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/>
            <p:cNvSpPr>
              <a:spLocks/>
            </p:cNvSpPr>
            <p:nvPr/>
          </p:nvSpPr>
          <p:spPr bwMode="auto">
            <a:xfrm>
              <a:off x="6190515" y="2559476"/>
              <a:ext cx="381404" cy="507149"/>
            </a:xfrm>
            <a:custGeom>
              <a:avLst/>
              <a:gdLst>
                <a:gd name="T0" fmla="*/ 560 w 915"/>
                <a:gd name="T1" fmla="*/ 881 h 1218"/>
                <a:gd name="T2" fmla="*/ 900 w 915"/>
                <a:gd name="T3" fmla="*/ 652 h 1218"/>
                <a:gd name="T4" fmla="*/ 887 w 915"/>
                <a:gd name="T5" fmla="*/ 898 h 1218"/>
                <a:gd name="T6" fmla="*/ 379 w 915"/>
                <a:gd name="T7" fmla="*/ 67 h 1218"/>
                <a:gd name="T8" fmla="*/ 380 w 915"/>
                <a:gd name="T9" fmla="*/ 54 h 1218"/>
                <a:gd name="T10" fmla="*/ 391 w 915"/>
                <a:gd name="T11" fmla="*/ 30 h 1218"/>
                <a:gd name="T12" fmla="*/ 409 w 915"/>
                <a:gd name="T13" fmla="*/ 12 h 1218"/>
                <a:gd name="T14" fmla="*/ 433 w 915"/>
                <a:gd name="T15" fmla="*/ 1 h 1218"/>
                <a:gd name="T16" fmla="*/ 446 w 915"/>
                <a:gd name="T17" fmla="*/ 0 h 1218"/>
                <a:gd name="T18" fmla="*/ 472 w 915"/>
                <a:gd name="T19" fmla="*/ 5 h 1218"/>
                <a:gd name="T20" fmla="*/ 493 w 915"/>
                <a:gd name="T21" fmla="*/ 19 h 1218"/>
                <a:gd name="T22" fmla="*/ 508 w 915"/>
                <a:gd name="T23" fmla="*/ 41 h 1218"/>
                <a:gd name="T24" fmla="*/ 512 w 915"/>
                <a:gd name="T25" fmla="*/ 67 h 1218"/>
                <a:gd name="T26" fmla="*/ 379 w 915"/>
                <a:gd name="T27" fmla="*/ 161 h 1218"/>
                <a:gd name="T28" fmla="*/ 379 w 915"/>
                <a:gd name="T29" fmla="*/ 67 h 1218"/>
                <a:gd name="T30" fmla="*/ 512 w 915"/>
                <a:gd name="T31" fmla="*/ 1103 h 1218"/>
                <a:gd name="T32" fmla="*/ 514 w 915"/>
                <a:gd name="T33" fmla="*/ 1107 h 1218"/>
                <a:gd name="T34" fmla="*/ 518 w 915"/>
                <a:gd name="T35" fmla="*/ 1116 h 1218"/>
                <a:gd name="T36" fmla="*/ 528 w 915"/>
                <a:gd name="T37" fmla="*/ 1122 h 1218"/>
                <a:gd name="T38" fmla="*/ 568 w 915"/>
                <a:gd name="T39" fmla="*/ 1122 h 1218"/>
                <a:gd name="T40" fmla="*/ 579 w 915"/>
                <a:gd name="T41" fmla="*/ 1124 h 1218"/>
                <a:gd name="T42" fmla="*/ 598 w 915"/>
                <a:gd name="T43" fmla="*/ 1132 h 1218"/>
                <a:gd name="T44" fmla="*/ 613 w 915"/>
                <a:gd name="T45" fmla="*/ 1146 h 1218"/>
                <a:gd name="T46" fmla="*/ 621 w 915"/>
                <a:gd name="T47" fmla="*/ 1165 h 1218"/>
                <a:gd name="T48" fmla="*/ 622 w 915"/>
                <a:gd name="T49" fmla="*/ 1218 h 1218"/>
                <a:gd name="T50" fmla="*/ 270 w 915"/>
                <a:gd name="T51" fmla="*/ 1176 h 1218"/>
                <a:gd name="T52" fmla="*/ 271 w 915"/>
                <a:gd name="T53" fmla="*/ 1165 h 1218"/>
                <a:gd name="T54" fmla="*/ 279 w 915"/>
                <a:gd name="T55" fmla="*/ 1146 h 1218"/>
                <a:gd name="T56" fmla="*/ 294 w 915"/>
                <a:gd name="T57" fmla="*/ 1132 h 1218"/>
                <a:gd name="T58" fmla="*/ 313 w 915"/>
                <a:gd name="T59" fmla="*/ 1124 h 1218"/>
                <a:gd name="T60" fmla="*/ 360 w 915"/>
                <a:gd name="T61" fmla="*/ 1122 h 1218"/>
                <a:gd name="T62" fmla="*/ 364 w 915"/>
                <a:gd name="T63" fmla="*/ 1122 h 1218"/>
                <a:gd name="T64" fmla="*/ 375 w 915"/>
                <a:gd name="T65" fmla="*/ 1116 h 1218"/>
                <a:gd name="T66" fmla="*/ 379 w 915"/>
                <a:gd name="T67" fmla="*/ 1107 h 1218"/>
                <a:gd name="T68" fmla="*/ 379 w 915"/>
                <a:gd name="T69" fmla="*/ 504 h 1218"/>
                <a:gd name="T70" fmla="*/ 512 w 915"/>
                <a:gd name="T71" fmla="*/ 497 h 1218"/>
                <a:gd name="T72" fmla="*/ 89 w 915"/>
                <a:gd name="T73" fmla="*/ 856 h 1218"/>
                <a:gd name="T74" fmla="*/ 102 w 915"/>
                <a:gd name="T75" fmla="*/ 610 h 1218"/>
                <a:gd name="T76" fmla="*/ 332 w 915"/>
                <a:gd name="T77" fmla="*/ 869 h 1218"/>
                <a:gd name="T78" fmla="*/ 15 w 915"/>
                <a:gd name="T79" fmla="*/ 228 h 1218"/>
                <a:gd name="T80" fmla="*/ 814 w 915"/>
                <a:gd name="T81" fmla="*/ 186 h 1218"/>
                <a:gd name="T82" fmla="*/ 827 w 915"/>
                <a:gd name="T83" fmla="*/ 433 h 1218"/>
                <a:gd name="T84" fmla="*/ 29 w 915"/>
                <a:gd name="T85" fmla="*/ 476 h 1218"/>
                <a:gd name="T86" fmla="*/ 15 w 915"/>
                <a:gd name="T87" fmla="*/ 22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5" h="1218">
                  <a:moveTo>
                    <a:pt x="887" y="898"/>
                  </a:moveTo>
                  <a:lnTo>
                    <a:pt x="560" y="881"/>
                  </a:lnTo>
                  <a:lnTo>
                    <a:pt x="560" y="634"/>
                  </a:lnTo>
                  <a:lnTo>
                    <a:pt x="900" y="652"/>
                  </a:lnTo>
                  <a:lnTo>
                    <a:pt x="799" y="769"/>
                  </a:lnTo>
                  <a:lnTo>
                    <a:pt x="887" y="898"/>
                  </a:lnTo>
                  <a:lnTo>
                    <a:pt x="887" y="898"/>
                  </a:lnTo>
                  <a:close/>
                  <a:moveTo>
                    <a:pt x="379" y="67"/>
                  </a:moveTo>
                  <a:lnTo>
                    <a:pt x="379" y="67"/>
                  </a:lnTo>
                  <a:lnTo>
                    <a:pt x="380" y="54"/>
                  </a:lnTo>
                  <a:lnTo>
                    <a:pt x="385" y="41"/>
                  </a:lnTo>
                  <a:lnTo>
                    <a:pt x="391" y="30"/>
                  </a:lnTo>
                  <a:lnTo>
                    <a:pt x="399" y="19"/>
                  </a:lnTo>
                  <a:lnTo>
                    <a:pt x="409" y="12"/>
                  </a:lnTo>
                  <a:lnTo>
                    <a:pt x="420" y="5"/>
                  </a:lnTo>
                  <a:lnTo>
                    <a:pt x="433" y="1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60" y="1"/>
                  </a:lnTo>
                  <a:lnTo>
                    <a:pt x="472" y="5"/>
                  </a:lnTo>
                  <a:lnTo>
                    <a:pt x="484" y="12"/>
                  </a:lnTo>
                  <a:lnTo>
                    <a:pt x="493" y="19"/>
                  </a:lnTo>
                  <a:lnTo>
                    <a:pt x="502" y="30"/>
                  </a:lnTo>
                  <a:lnTo>
                    <a:pt x="508" y="41"/>
                  </a:lnTo>
                  <a:lnTo>
                    <a:pt x="511" y="54"/>
                  </a:lnTo>
                  <a:lnTo>
                    <a:pt x="512" y="67"/>
                  </a:lnTo>
                  <a:lnTo>
                    <a:pt x="512" y="155"/>
                  </a:lnTo>
                  <a:lnTo>
                    <a:pt x="379" y="161"/>
                  </a:lnTo>
                  <a:lnTo>
                    <a:pt x="379" y="67"/>
                  </a:lnTo>
                  <a:lnTo>
                    <a:pt x="379" y="67"/>
                  </a:lnTo>
                  <a:close/>
                  <a:moveTo>
                    <a:pt x="512" y="497"/>
                  </a:moveTo>
                  <a:lnTo>
                    <a:pt x="512" y="1103"/>
                  </a:lnTo>
                  <a:lnTo>
                    <a:pt x="512" y="1103"/>
                  </a:lnTo>
                  <a:lnTo>
                    <a:pt x="514" y="1107"/>
                  </a:lnTo>
                  <a:lnTo>
                    <a:pt x="515" y="1111"/>
                  </a:lnTo>
                  <a:lnTo>
                    <a:pt x="518" y="1116"/>
                  </a:lnTo>
                  <a:lnTo>
                    <a:pt x="524" y="1121"/>
                  </a:lnTo>
                  <a:lnTo>
                    <a:pt x="528" y="1122"/>
                  </a:lnTo>
                  <a:lnTo>
                    <a:pt x="531" y="1122"/>
                  </a:lnTo>
                  <a:lnTo>
                    <a:pt x="568" y="1122"/>
                  </a:lnTo>
                  <a:lnTo>
                    <a:pt x="568" y="1122"/>
                  </a:lnTo>
                  <a:lnTo>
                    <a:pt x="579" y="1124"/>
                  </a:lnTo>
                  <a:lnTo>
                    <a:pt x="590" y="1127"/>
                  </a:lnTo>
                  <a:lnTo>
                    <a:pt x="598" y="1132"/>
                  </a:lnTo>
                  <a:lnTo>
                    <a:pt x="606" y="1138"/>
                  </a:lnTo>
                  <a:lnTo>
                    <a:pt x="613" y="1146"/>
                  </a:lnTo>
                  <a:lnTo>
                    <a:pt x="618" y="1156"/>
                  </a:lnTo>
                  <a:lnTo>
                    <a:pt x="621" y="1165"/>
                  </a:lnTo>
                  <a:lnTo>
                    <a:pt x="622" y="1176"/>
                  </a:lnTo>
                  <a:lnTo>
                    <a:pt x="622" y="1218"/>
                  </a:lnTo>
                  <a:lnTo>
                    <a:pt x="270" y="1218"/>
                  </a:lnTo>
                  <a:lnTo>
                    <a:pt x="270" y="1176"/>
                  </a:lnTo>
                  <a:lnTo>
                    <a:pt x="270" y="1176"/>
                  </a:lnTo>
                  <a:lnTo>
                    <a:pt x="271" y="1165"/>
                  </a:lnTo>
                  <a:lnTo>
                    <a:pt x="275" y="1156"/>
                  </a:lnTo>
                  <a:lnTo>
                    <a:pt x="279" y="1146"/>
                  </a:lnTo>
                  <a:lnTo>
                    <a:pt x="285" y="1138"/>
                  </a:lnTo>
                  <a:lnTo>
                    <a:pt x="294" y="1132"/>
                  </a:lnTo>
                  <a:lnTo>
                    <a:pt x="303" y="1127"/>
                  </a:lnTo>
                  <a:lnTo>
                    <a:pt x="313" y="1124"/>
                  </a:lnTo>
                  <a:lnTo>
                    <a:pt x="323" y="1122"/>
                  </a:lnTo>
                  <a:lnTo>
                    <a:pt x="360" y="1122"/>
                  </a:lnTo>
                  <a:lnTo>
                    <a:pt x="360" y="1122"/>
                  </a:lnTo>
                  <a:lnTo>
                    <a:pt x="364" y="1122"/>
                  </a:lnTo>
                  <a:lnTo>
                    <a:pt x="367" y="1121"/>
                  </a:lnTo>
                  <a:lnTo>
                    <a:pt x="375" y="1116"/>
                  </a:lnTo>
                  <a:lnTo>
                    <a:pt x="378" y="1111"/>
                  </a:lnTo>
                  <a:lnTo>
                    <a:pt x="379" y="1107"/>
                  </a:lnTo>
                  <a:lnTo>
                    <a:pt x="379" y="1103"/>
                  </a:lnTo>
                  <a:lnTo>
                    <a:pt x="379" y="504"/>
                  </a:lnTo>
                  <a:lnTo>
                    <a:pt x="512" y="497"/>
                  </a:lnTo>
                  <a:lnTo>
                    <a:pt x="512" y="497"/>
                  </a:lnTo>
                  <a:close/>
                  <a:moveTo>
                    <a:pt x="332" y="869"/>
                  </a:moveTo>
                  <a:lnTo>
                    <a:pt x="89" y="856"/>
                  </a:lnTo>
                  <a:lnTo>
                    <a:pt x="0" y="728"/>
                  </a:lnTo>
                  <a:lnTo>
                    <a:pt x="102" y="610"/>
                  </a:lnTo>
                  <a:lnTo>
                    <a:pt x="332" y="622"/>
                  </a:lnTo>
                  <a:lnTo>
                    <a:pt x="332" y="869"/>
                  </a:lnTo>
                  <a:lnTo>
                    <a:pt x="332" y="869"/>
                  </a:lnTo>
                  <a:close/>
                  <a:moveTo>
                    <a:pt x="15" y="228"/>
                  </a:moveTo>
                  <a:lnTo>
                    <a:pt x="415" y="207"/>
                  </a:lnTo>
                  <a:lnTo>
                    <a:pt x="814" y="186"/>
                  </a:lnTo>
                  <a:lnTo>
                    <a:pt x="915" y="304"/>
                  </a:lnTo>
                  <a:lnTo>
                    <a:pt x="827" y="433"/>
                  </a:lnTo>
                  <a:lnTo>
                    <a:pt x="428" y="454"/>
                  </a:lnTo>
                  <a:lnTo>
                    <a:pt x="29" y="476"/>
                  </a:lnTo>
                  <a:lnTo>
                    <a:pt x="118" y="346"/>
                  </a:lnTo>
                  <a:lnTo>
                    <a:pt x="15" y="228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01642" y="1642693"/>
            <a:ext cx="2340720" cy="2340716"/>
            <a:chOff x="3401642" y="1642693"/>
            <a:chExt cx="2340720" cy="2340716"/>
          </a:xfrm>
        </p:grpSpPr>
        <p:sp>
          <p:nvSpPr>
            <p:cNvPr id="6" name="Oval 8"/>
            <p:cNvSpPr/>
            <p:nvPr/>
          </p:nvSpPr>
          <p:spPr>
            <a:xfrm>
              <a:off x="3401642" y="1642693"/>
              <a:ext cx="2340720" cy="2340716"/>
            </a:xfrm>
            <a:prstGeom prst="ellipse">
              <a:avLst/>
            </a:prstGeom>
            <a:solidFill>
              <a:schemeClr val="bg1">
                <a:lumMod val="95000"/>
                <a:alpha val="6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bIns="36000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accent5">
                      <a:lumMod val="5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12" name="TextBox 22"/>
            <p:cNvSpPr txBox="1">
              <a:spLocks/>
            </p:cNvSpPr>
            <p:nvPr/>
          </p:nvSpPr>
          <p:spPr bwMode="auto">
            <a:xfrm>
              <a:off x="4031433" y="2322260"/>
              <a:ext cx="1154162" cy="23083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000" b="1" dirty="0">
                  <a:solidFill>
                    <a:schemeClr val="accent5">
                      <a:lumMod val="5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24"/>
          <p:cNvGrpSpPr/>
          <p:nvPr/>
        </p:nvGrpSpPr>
        <p:grpSpPr>
          <a:xfrm>
            <a:off x="82459" y="1932023"/>
            <a:ext cx="2393326" cy="1855589"/>
            <a:chOff x="8137121" y="1667621"/>
            <a:chExt cx="2389819" cy="2474119"/>
          </a:xfrm>
        </p:grpSpPr>
        <p:sp>
          <p:nvSpPr>
            <p:cNvPr id="19" name="TextBox 25"/>
            <p:cNvSpPr txBox="1"/>
            <p:nvPr/>
          </p:nvSpPr>
          <p:spPr>
            <a:xfrm>
              <a:off x="8328247" y="3134749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0" name="TextBox 26"/>
            <p:cNvSpPr txBox="1">
              <a:spLocks/>
            </p:cNvSpPr>
            <p:nvPr/>
          </p:nvSpPr>
          <p:spPr>
            <a:xfrm>
              <a:off x="8137121" y="3522975"/>
              <a:ext cx="2389819" cy="618765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r>
                <a:rPr lang="zh-CN" altLang="en-US" sz="10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8328247" y="1667621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TextBox 18"/>
            <p:cNvSpPr txBox="1">
              <a:spLocks/>
            </p:cNvSpPr>
            <p:nvPr/>
          </p:nvSpPr>
          <p:spPr>
            <a:xfrm>
              <a:off x="8196322" y="2055846"/>
              <a:ext cx="2330618" cy="618765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27"/>
          <p:cNvGrpSpPr/>
          <p:nvPr/>
        </p:nvGrpSpPr>
        <p:grpSpPr>
          <a:xfrm>
            <a:off x="6668220" y="1932023"/>
            <a:ext cx="2331220" cy="1855589"/>
            <a:chOff x="1197897" y="1894293"/>
            <a:chExt cx="2420390" cy="2474119"/>
          </a:xfrm>
        </p:grpSpPr>
        <p:sp>
          <p:nvSpPr>
            <p:cNvPr id="15" name="TextBox 28"/>
            <p:cNvSpPr txBox="1"/>
            <p:nvPr/>
          </p:nvSpPr>
          <p:spPr>
            <a:xfrm>
              <a:off x="1197898" y="3361421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6" name="TextBox 29"/>
            <p:cNvSpPr txBox="1">
              <a:spLocks/>
            </p:cNvSpPr>
            <p:nvPr/>
          </p:nvSpPr>
          <p:spPr>
            <a:xfrm>
              <a:off x="1197898" y="3749647"/>
              <a:ext cx="2420388" cy="618765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7" name="TextBox 19"/>
            <p:cNvSpPr txBox="1"/>
            <p:nvPr/>
          </p:nvSpPr>
          <p:spPr>
            <a:xfrm>
              <a:off x="1197898" y="1894293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8" name="TextBox 20"/>
            <p:cNvSpPr txBox="1">
              <a:spLocks/>
            </p:cNvSpPr>
            <p:nvPr/>
          </p:nvSpPr>
          <p:spPr>
            <a:xfrm>
              <a:off x="1197897" y="2282518"/>
              <a:ext cx="2420390" cy="618765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24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25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1" name="星形: 四角 30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017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0" name="组合 7"/>
          <p:cNvGrpSpPr>
            <a:grpSpLocks/>
          </p:cNvGrpSpPr>
          <p:nvPr/>
        </p:nvGrpSpPr>
        <p:grpSpPr bwMode="auto">
          <a:xfrm>
            <a:off x="379810" y="1251347"/>
            <a:ext cx="1457325" cy="1457325"/>
            <a:chOff x="0" y="0"/>
            <a:chExt cx="1944000" cy="1944000"/>
          </a:xfrm>
        </p:grpSpPr>
        <p:grpSp>
          <p:nvGrpSpPr>
            <p:cNvPr id="22571" name="组合 8"/>
            <p:cNvGrpSpPr>
              <a:grpSpLocks/>
            </p:cNvGrpSpPr>
            <p:nvPr/>
          </p:nvGrpSpPr>
          <p:grpSpPr bwMode="auto">
            <a:xfrm>
              <a:off x="0" y="0"/>
              <a:ext cx="1944000" cy="1944000"/>
              <a:chOff x="0" y="0"/>
              <a:chExt cx="1944000" cy="1944000"/>
            </a:xfrm>
          </p:grpSpPr>
          <p:sp>
            <p:nvSpPr>
              <p:cNvPr id="22576" name="椭圆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44000" cy="1944000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 w="63500">
                <a:solidFill>
                  <a:srgbClr val="D9D9D9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2577" name="弧形 19"/>
              <p:cNvSpPr>
                <a:spLocks/>
              </p:cNvSpPr>
              <p:nvPr/>
            </p:nvSpPr>
            <p:spPr bwMode="auto">
              <a:xfrm>
                <a:off x="0" y="0"/>
                <a:ext cx="1944000" cy="1944000"/>
              </a:xfrm>
              <a:custGeom>
                <a:avLst/>
                <a:gdLst>
                  <a:gd name="T0" fmla="*/ 1023982 w 1944000"/>
                  <a:gd name="T1" fmla="*/ 1391 h 1944000"/>
                  <a:gd name="T2" fmla="*/ 1943739 w 1944000"/>
                  <a:gd name="T3" fmla="*/ 994516 h 1944000"/>
                  <a:gd name="T4" fmla="*/ 978972 w 1944000"/>
                  <a:gd name="T5" fmla="*/ 1943975 h 1944000"/>
                  <a:gd name="T6" fmla="*/ 684 w 1944000"/>
                  <a:gd name="T7" fmla="*/ 1008453 h 1944000"/>
                  <a:gd name="T8" fmla="*/ 972000 w 1944000"/>
                  <a:gd name="T9" fmla="*/ 972000 h 1944000"/>
                  <a:gd name="T10" fmla="*/ 1023982 w 1944000"/>
                  <a:gd name="T11" fmla="*/ 1391 h 1944000"/>
                  <a:gd name="T12" fmla="*/ 1023982 w 1944000"/>
                  <a:gd name="T13" fmla="*/ 1391 h 1944000"/>
                  <a:gd name="T14" fmla="*/ 1943739 w 1944000"/>
                  <a:gd name="T15" fmla="*/ 994516 h 1944000"/>
                  <a:gd name="T16" fmla="*/ 978972 w 1944000"/>
                  <a:gd name="T17" fmla="*/ 1943975 h 1944000"/>
                  <a:gd name="T18" fmla="*/ 684 w 1944000"/>
                  <a:gd name="T19" fmla="*/ 1008453 h 1944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44000" h="1944000" stroke="0">
                    <a:moveTo>
                      <a:pt x="1023982" y="1391"/>
                    </a:moveTo>
                    <a:cubicBezTo>
                      <a:pt x="1548570" y="29486"/>
                      <a:pt x="1955908" y="469316"/>
                      <a:pt x="1943739" y="994516"/>
                    </a:cubicBezTo>
                    <a:cubicBezTo>
                      <a:pt x="1931570" y="1519715"/>
                      <a:pt x="1504298" y="1940207"/>
                      <a:pt x="978972" y="1943975"/>
                    </a:cubicBezTo>
                    <a:cubicBezTo>
                      <a:pt x="453645" y="1947743"/>
                      <a:pt x="20386" y="1533423"/>
                      <a:pt x="684" y="1008453"/>
                    </a:cubicBezTo>
                    <a:lnTo>
                      <a:pt x="972000" y="972000"/>
                    </a:lnTo>
                    <a:lnTo>
                      <a:pt x="1023982" y="1391"/>
                    </a:lnTo>
                    <a:close/>
                  </a:path>
                  <a:path w="1944000" h="1944000" fill="none">
                    <a:moveTo>
                      <a:pt x="1023982" y="1391"/>
                    </a:moveTo>
                    <a:cubicBezTo>
                      <a:pt x="1548570" y="29486"/>
                      <a:pt x="1955908" y="469316"/>
                      <a:pt x="1943739" y="994516"/>
                    </a:cubicBezTo>
                    <a:cubicBezTo>
                      <a:pt x="1931570" y="1519715"/>
                      <a:pt x="1504298" y="1940207"/>
                      <a:pt x="978972" y="1943975"/>
                    </a:cubicBezTo>
                    <a:cubicBezTo>
                      <a:pt x="453645" y="1947743"/>
                      <a:pt x="20386" y="1533423"/>
                      <a:pt x="684" y="1008453"/>
                    </a:cubicBezTo>
                  </a:path>
                </a:pathLst>
              </a:custGeom>
              <a:noFill/>
              <a:ln w="66675" cap="rnd" cmpd="sng">
                <a:solidFill>
                  <a:srgbClr val="1E69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sz="1350"/>
              </a:p>
            </p:txBody>
          </p:sp>
        </p:grpSp>
        <p:grpSp>
          <p:nvGrpSpPr>
            <p:cNvPr id="22572" name="组合 10"/>
            <p:cNvGrpSpPr>
              <a:grpSpLocks/>
            </p:cNvGrpSpPr>
            <p:nvPr/>
          </p:nvGrpSpPr>
          <p:grpSpPr bwMode="auto">
            <a:xfrm>
              <a:off x="400235" y="356857"/>
              <a:ext cx="1129235" cy="1280034"/>
              <a:chOff x="-338" y="0"/>
              <a:chExt cx="1129235" cy="1280034"/>
            </a:xfrm>
          </p:grpSpPr>
          <p:sp>
            <p:nvSpPr>
              <p:cNvPr id="22573" name="文本框 13"/>
              <p:cNvSpPr txBox="1">
                <a:spLocks noChangeArrowheads="1"/>
              </p:cNvSpPr>
              <p:nvPr/>
            </p:nvSpPr>
            <p:spPr bwMode="auto">
              <a:xfrm>
                <a:off x="70391" y="848948"/>
                <a:ext cx="1002072" cy="431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dirty="0">
                    <a:solidFill>
                      <a:srgbClr val="1E6991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65%</a:t>
                </a:r>
                <a:endParaRPr lang="zh-CN" altLang="en-US" sz="15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22574" name="直接连接符 16"/>
              <p:cNvCxnSpPr>
                <a:cxnSpLocks noChangeShapeType="1"/>
              </p:cNvCxnSpPr>
              <p:nvPr/>
            </p:nvCxnSpPr>
            <p:spPr bwMode="auto">
              <a:xfrm>
                <a:off x="-338" y="716790"/>
                <a:ext cx="1129235" cy="0"/>
              </a:xfrm>
              <a:prstGeom prst="line">
                <a:avLst/>
              </a:prstGeom>
              <a:noFill/>
              <a:ln w="22225" cap="rnd">
                <a:solidFill>
                  <a:srgbClr val="183D6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575" name="Freeform 311"/>
              <p:cNvSpPr>
                <a:spLocks noEditPoints="1"/>
              </p:cNvSpPr>
              <p:nvPr/>
            </p:nvSpPr>
            <p:spPr bwMode="auto">
              <a:xfrm>
                <a:off x="257982" y="0"/>
                <a:ext cx="612775" cy="527748"/>
              </a:xfrm>
              <a:custGeom>
                <a:avLst/>
                <a:gdLst>
                  <a:gd name="T0" fmla="*/ 169986393 w 94"/>
                  <a:gd name="T1" fmla="*/ 806561829 h 81"/>
                  <a:gd name="T2" fmla="*/ 1954810920 w 94"/>
                  <a:gd name="T3" fmla="*/ 806561829 h 81"/>
                  <a:gd name="T4" fmla="*/ 2124790794 w 94"/>
                  <a:gd name="T5" fmla="*/ 721659555 h 81"/>
                  <a:gd name="T6" fmla="*/ 2147483646 w 94"/>
                  <a:gd name="T7" fmla="*/ 0 h 81"/>
                  <a:gd name="T8" fmla="*/ 2147483646 w 94"/>
                  <a:gd name="T9" fmla="*/ 1400864716 h 81"/>
                  <a:gd name="T10" fmla="*/ 2147483646 w 94"/>
                  <a:gd name="T11" fmla="*/ 2147483646 h 81"/>
                  <a:gd name="T12" fmla="*/ 2124790794 w 94"/>
                  <a:gd name="T13" fmla="*/ 2122524271 h 81"/>
                  <a:gd name="T14" fmla="*/ 1954810920 w 94"/>
                  <a:gd name="T15" fmla="*/ 1995174118 h 81"/>
                  <a:gd name="T16" fmla="*/ 1444858261 w 94"/>
                  <a:gd name="T17" fmla="*/ 1995174118 h 81"/>
                  <a:gd name="T18" fmla="*/ 1699831331 w 94"/>
                  <a:gd name="T19" fmla="*/ 2147483646 h 81"/>
                  <a:gd name="T20" fmla="*/ 1912314322 w 94"/>
                  <a:gd name="T21" fmla="*/ 2147483646 h 81"/>
                  <a:gd name="T22" fmla="*/ 1912314322 w 94"/>
                  <a:gd name="T23" fmla="*/ 2147483646 h 81"/>
                  <a:gd name="T24" fmla="*/ 1827321126 w 94"/>
                  <a:gd name="T25" fmla="*/ 2147483646 h 81"/>
                  <a:gd name="T26" fmla="*/ 892415523 w 94"/>
                  <a:gd name="T27" fmla="*/ 2147483646 h 81"/>
                  <a:gd name="T28" fmla="*/ 467456061 w 94"/>
                  <a:gd name="T29" fmla="*/ 1995174118 h 81"/>
                  <a:gd name="T30" fmla="*/ 169986393 w 94"/>
                  <a:gd name="T31" fmla="*/ 1995174118 h 81"/>
                  <a:gd name="T32" fmla="*/ 169986393 w 94"/>
                  <a:gd name="T33" fmla="*/ 806561829 h 81"/>
                  <a:gd name="T34" fmla="*/ 2147483646 w 94"/>
                  <a:gd name="T35" fmla="*/ 976359862 h 81"/>
                  <a:gd name="T36" fmla="*/ 2147483646 w 94"/>
                  <a:gd name="T37" fmla="*/ 1400864716 h 81"/>
                  <a:gd name="T38" fmla="*/ 2147483646 w 94"/>
                  <a:gd name="T39" fmla="*/ 1867823965 h 81"/>
                  <a:gd name="T40" fmla="*/ 2147483646 w 94"/>
                  <a:gd name="T41" fmla="*/ 2147483646 h 81"/>
                  <a:gd name="T42" fmla="*/ 2147483646 w 94"/>
                  <a:gd name="T43" fmla="*/ 2147483646 h 81"/>
                  <a:gd name="T44" fmla="*/ 2147483646 w 94"/>
                  <a:gd name="T45" fmla="*/ 42447879 h 81"/>
                  <a:gd name="T46" fmla="*/ 2147483646 w 94"/>
                  <a:gd name="T47" fmla="*/ 42447879 h 81"/>
                  <a:gd name="T48" fmla="*/ 2147483646 w 94"/>
                  <a:gd name="T49" fmla="*/ 976359862 h 81"/>
                  <a:gd name="T50" fmla="*/ 1954810920 w 94"/>
                  <a:gd name="T51" fmla="*/ 2080076392 h 81"/>
                  <a:gd name="T52" fmla="*/ 1572348056 w 94"/>
                  <a:gd name="T53" fmla="*/ 2080076392 h 81"/>
                  <a:gd name="T54" fmla="*/ 1699831331 w 94"/>
                  <a:gd name="T55" fmla="*/ 2147483646 h 81"/>
                  <a:gd name="T56" fmla="*/ 1827321126 w 94"/>
                  <a:gd name="T57" fmla="*/ 2147483646 h 81"/>
                  <a:gd name="T58" fmla="*/ 1827321126 w 94"/>
                  <a:gd name="T59" fmla="*/ 2147483646 h 81"/>
                  <a:gd name="T60" fmla="*/ 1954810920 w 94"/>
                  <a:gd name="T61" fmla="*/ 2080076392 h 8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8"/>
                      <a:pt x="0" y="29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5"/>
                      <a:pt x="94" y="29"/>
                      <a:pt x="94" y="33"/>
                    </a:cubicBezTo>
                    <a:cubicBezTo>
                      <a:pt x="94" y="38"/>
                      <a:pt x="91" y="42"/>
                      <a:pt x="87" y="44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3328" name="矩形 20"/>
          <p:cNvSpPr>
            <a:spLocks noChangeArrowheads="1"/>
          </p:cNvSpPr>
          <p:nvPr/>
        </p:nvSpPr>
        <p:spPr bwMode="auto">
          <a:xfrm>
            <a:off x="1927088" y="1814439"/>
            <a:ext cx="2414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　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3329" name="文本框 21"/>
          <p:cNvSpPr txBox="1">
            <a:spLocks noChangeArrowheads="1"/>
          </p:cNvSpPr>
          <p:nvPr/>
        </p:nvSpPr>
        <p:spPr bwMode="auto">
          <a:xfrm>
            <a:off x="1960960" y="1498997"/>
            <a:ext cx="184189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3330" name="矩形 22"/>
          <p:cNvSpPr>
            <a:spLocks noChangeArrowheads="1"/>
          </p:cNvSpPr>
          <p:nvPr/>
        </p:nvSpPr>
        <p:spPr bwMode="auto">
          <a:xfrm>
            <a:off x="1930497" y="3764562"/>
            <a:ext cx="2414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3331" name="文本框 23"/>
          <p:cNvSpPr txBox="1">
            <a:spLocks noChangeArrowheads="1"/>
          </p:cNvSpPr>
          <p:nvPr/>
        </p:nvSpPr>
        <p:spPr bwMode="auto">
          <a:xfrm>
            <a:off x="1960960" y="3406378"/>
            <a:ext cx="184189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3332" name="矩形 24"/>
          <p:cNvSpPr>
            <a:spLocks noChangeArrowheads="1"/>
          </p:cNvSpPr>
          <p:nvPr/>
        </p:nvSpPr>
        <p:spPr bwMode="auto">
          <a:xfrm>
            <a:off x="6447328" y="1822772"/>
            <a:ext cx="2414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　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3333" name="文本框 25"/>
          <p:cNvSpPr txBox="1">
            <a:spLocks noChangeArrowheads="1"/>
          </p:cNvSpPr>
          <p:nvPr/>
        </p:nvSpPr>
        <p:spPr bwMode="auto">
          <a:xfrm>
            <a:off x="6474619" y="1498997"/>
            <a:ext cx="184070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3334" name="矩形 26"/>
          <p:cNvSpPr>
            <a:spLocks noChangeArrowheads="1"/>
          </p:cNvSpPr>
          <p:nvPr/>
        </p:nvSpPr>
        <p:spPr bwMode="auto">
          <a:xfrm>
            <a:off x="6474619" y="3729062"/>
            <a:ext cx="2414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3335" name="文本框 27"/>
          <p:cNvSpPr txBox="1">
            <a:spLocks noChangeArrowheads="1"/>
          </p:cNvSpPr>
          <p:nvPr/>
        </p:nvSpPr>
        <p:spPr bwMode="auto">
          <a:xfrm>
            <a:off x="6474619" y="3406378"/>
            <a:ext cx="184070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grpSp>
        <p:nvGrpSpPr>
          <p:cNvPr id="13336" name="组合 28"/>
          <p:cNvGrpSpPr>
            <a:grpSpLocks/>
          </p:cNvGrpSpPr>
          <p:nvPr/>
        </p:nvGrpSpPr>
        <p:grpSpPr bwMode="auto">
          <a:xfrm>
            <a:off x="4892279" y="1251347"/>
            <a:ext cx="1458515" cy="1457325"/>
            <a:chOff x="0" y="0"/>
            <a:chExt cx="1944000" cy="1944000"/>
          </a:xfrm>
        </p:grpSpPr>
        <p:grpSp>
          <p:nvGrpSpPr>
            <p:cNvPr id="22563" name="组合 29"/>
            <p:cNvGrpSpPr>
              <a:grpSpLocks/>
            </p:cNvGrpSpPr>
            <p:nvPr/>
          </p:nvGrpSpPr>
          <p:grpSpPr bwMode="auto">
            <a:xfrm>
              <a:off x="0" y="0"/>
              <a:ext cx="1944000" cy="1944000"/>
              <a:chOff x="0" y="0"/>
              <a:chExt cx="1944000" cy="1944000"/>
            </a:xfrm>
          </p:grpSpPr>
          <p:grpSp>
            <p:nvGrpSpPr>
              <p:cNvPr id="22565" name="组合 31"/>
              <p:cNvGrpSpPr>
                <a:grpSpLocks/>
              </p:cNvGrpSpPr>
              <p:nvPr/>
            </p:nvGrpSpPr>
            <p:grpSpPr bwMode="auto">
              <a:xfrm>
                <a:off x="0" y="0"/>
                <a:ext cx="1944000" cy="1944000"/>
                <a:chOff x="0" y="0"/>
                <a:chExt cx="1944000" cy="1944000"/>
              </a:xfrm>
            </p:grpSpPr>
            <p:sp>
              <p:nvSpPr>
                <p:cNvPr id="22569" name="椭圆 3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944000" cy="1944000"/>
                </a:xfrm>
                <a:prstGeom prst="ellipse">
                  <a:avLst/>
                </a:prstGeom>
                <a:solidFill>
                  <a:schemeClr val="bg1">
                    <a:alpha val="70195"/>
                  </a:schemeClr>
                </a:solidFill>
                <a:ln w="63500">
                  <a:solidFill>
                    <a:srgbClr val="D9D9D9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350" dirty="0">
                    <a:solidFill>
                      <a:srgbClr val="FFFFFF"/>
                    </a:solidFill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22570" name="弧形 36"/>
                <p:cNvSpPr>
                  <a:spLocks/>
                </p:cNvSpPr>
                <p:nvPr/>
              </p:nvSpPr>
              <p:spPr bwMode="auto">
                <a:xfrm>
                  <a:off x="0" y="0"/>
                  <a:ext cx="1944000" cy="1944000"/>
                </a:xfrm>
                <a:custGeom>
                  <a:avLst/>
                  <a:gdLst>
                    <a:gd name="T0" fmla="*/ 1023982 w 1944000"/>
                    <a:gd name="T1" fmla="*/ 1391 h 1944000"/>
                    <a:gd name="T2" fmla="*/ 1943972 w 1944000"/>
                    <a:gd name="T3" fmla="*/ 964657 h 1944000"/>
                    <a:gd name="T4" fmla="*/ 972000 w 1944000"/>
                    <a:gd name="T5" fmla="*/ 972000 h 1944000"/>
                    <a:gd name="T6" fmla="*/ 1023982 w 1944000"/>
                    <a:gd name="T7" fmla="*/ 1391 h 1944000"/>
                    <a:gd name="T8" fmla="*/ 1023982 w 1944000"/>
                    <a:gd name="T9" fmla="*/ 1391 h 1944000"/>
                    <a:gd name="T10" fmla="*/ 1943972 w 1944000"/>
                    <a:gd name="T11" fmla="*/ 964657 h 19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944000" h="1944000" stroke="0">
                      <a:moveTo>
                        <a:pt x="1023982" y="1391"/>
                      </a:moveTo>
                      <a:cubicBezTo>
                        <a:pt x="1537033" y="28868"/>
                        <a:pt x="1940090" y="450885"/>
                        <a:pt x="1943972" y="964657"/>
                      </a:cubicBezTo>
                      <a:lnTo>
                        <a:pt x="972000" y="972000"/>
                      </a:lnTo>
                      <a:lnTo>
                        <a:pt x="1023982" y="1391"/>
                      </a:lnTo>
                      <a:close/>
                    </a:path>
                    <a:path w="1944000" h="1944000" fill="none">
                      <a:moveTo>
                        <a:pt x="1023982" y="1391"/>
                      </a:moveTo>
                      <a:cubicBezTo>
                        <a:pt x="1537033" y="28868"/>
                        <a:pt x="1940090" y="450885"/>
                        <a:pt x="1943972" y="964657"/>
                      </a:cubicBezTo>
                    </a:path>
                  </a:pathLst>
                </a:custGeom>
                <a:noFill/>
                <a:ln w="66675" cap="rnd" cmpd="sng">
                  <a:solidFill>
                    <a:srgbClr val="1E69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2566" name="组合 32"/>
              <p:cNvGrpSpPr>
                <a:grpSpLocks/>
              </p:cNvGrpSpPr>
              <p:nvPr/>
            </p:nvGrpSpPr>
            <p:grpSpPr bwMode="auto">
              <a:xfrm>
                <a:off x="399908" y="1073647"/>
                <a:ext cx="1129901" cy="563244"/>
                <a:chOff x="-665" y="-424"/>
                <a:chExt cx="1129901" cy="563244"/>
              </a:xfrm>
            </p:grpSpPr>
            <p:sp>
              <p:nvSpPr>
                <p:cNvPr id="22567" name="文本框 33"/>
                <p:cNvSpPr txBox="1">
                  <a:spLocks noChangeArrowheads="1"/>
                </p:cNvSpPr>
                <p:nvPr/>
              </p:nvSpPr>
              <p:spPr bwMode="auto">
                <a:xfrm>
                  <a:off x="70391" y="131734"/>
                  <a:ext cx="1002071" cy="4310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500" dirty="0">
                      <a:solidFill>
                        <a:srgbClr val="1E6991"/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35%</a:t>
                  </a:r>
                  <a:endParaRPr lang="zh-CN" altLang="en-US" sz="1500" dirty="0">
                    <a:solidFill>
                      <a:srgbClr val="1E6991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2568" name="直接连接符 34"/>
                <p:cNvCxnSpPr>
                  <a:cxnSpLocks noChangeShapeType="1"/>
                </p:cNvCxnSpPr>
                <p:nvPr/>
              </p:nvCxnSpPr>
              <p:spPr bwMode="auto">
                <a:xfrm>
                  <a:off x="-665" y="-424"/>
                  <a:ext cx="1129901" cy="0"/>
                </a:xfrm>
                <a:prstGeom prst="line">
                  <a:avLst/>
                </a:prstGeom>
                <a:noFill/>
                <a:ln w="22225" cap="rnd">
                  <a:solidFill>
                    <a:srgbClr val="1E69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2564" name="Freeform 253"/>
            <p:cNvSpPr>
              <a:spLocks noEditPoints="1"/>
            </p:cNvSpPr>
            <p:nvPr/>
          </p:nvSpPr>
          <p:spPr bwMode="auto">
            <a:xfrm>
              <a:off x="682269" y="380683"/>
              <a:ext cx="657385" cy="536360"/>
            </a:xfrm>
            <a:custGeom>
              <a:avLst/>
              <a:gdLst>
                <a:gd name="T0" fmla="*/ 2147483646 w 108"/>
                <a:gd name="T1" fmla="*/ 2147483646 h 88"/>
                <a:gd name="T2" fmla="*/ 2147483646 w 108"/>
                <a:gd name="T3" fmla="*/ 1634557100 h 88"/>
                <a:gd name="T4" fmla="*/ 2147483646 w 108"/>
                <a:gd name="T5" fmla="*/ 2147483646 h 88"/>
                <a:gd name="T6" fmla="*/ 2147483646 w 108"/>
                <a:gd name="T7" fmla="*/ 0 h 88"/>
                <a:gd name="T8" fmla="*/ 2147483646 w 108"/>
                <a:gd name="T9" fmla="*/ 1225917825 h 88"/>
                <a:gd name="T10" fmla="*/ 2147483646 w 108"/>
                <a:gd name="T11" fmla="*/ 891576600 h 88"/>
                <a:gd name="T12" fmla="*/ 2147483646 w 108"/>
                <a:gd name="T13" fmla="*/ 2147483646 h 88"/>
                <a:gd name="T14" fmla="*/ 1333809817 w 108"/>
                <a:gd name="T15" fmla="*/ 2147483646 h 88"/>
                <a:gd name="T16" fmla="*/ 703955858 w 108"/>
                <a:gd name="T17" fmla="*/ 2147483646 h 88"/>
                <a:gd name="T18" fmla="*/ 0 w 108"/>
                <a:gd name="T19" fmla="*/ 2043196375 h 88"/>
                <a:gd name="T20" fmla="*/ 889210603 w 108"/>
                <a:gd name="T21" fmla="*/ 1783153200 h 88"/>
                <a:gd name="T22" fmla="*/ 1111510210 w 108"/>
                <a:gd name="T23" fmla="*/ 2117494425 h 88"/>
                <a:gd name="T24" fmla="*/ 1593166461 w 108"/>
                <a:gd name="T25" fmla="*/ 1077321725 h 88"/>
                <a:gd name="T26" fmla="*/ 2147483646 w 108"/>
                <a:gd name="T27" fmla="*/ 1857451250 h 88"/>
                <a:gd name="T28" fmla="*/ 2147483646 w 108"/>
                <a:gd name="T29" fmla="*/ 668682450 h 88"/>
                <a:gd name="T30" fmla="*/ 2147483646 w 108"/>
                <a:gd name="T31" fmla="*/ 408639275 h 88"/>
                <a:gd name="T32" fmla="*/ 2147483646 w 108"/>
                <a:gd name="T33" fmla="*/ 0 h 88"/>
                <a:gd name="T34" fmla="*/ 815108705 w 108"/>
                <a:gd name="T35" fmla="*/ 2147483646 h 88"/>
                <a:gd name="T36" fmla="*/ 1037408312 w 108"/>
                <a:gd name="T37" fmla="*/ 2147483646 h 88"/>
                <a:gd name="T38" fmla="*/ 815108705 w 108"/>
                <a:gd name="T39" fmla="*/ 2147483646 h 88"/>
                <a:gd name="T40" fmla="*/ 370503403 w 108"/>
                <a:gd name="T41" fmla="*/ 2147483646 h 88"/>
                <a:gd name="T42" fmla="*/ 629853960 w 108"/>
                <a:gd name="T43" fmla="*/ 2147483646 h 88"/>
                <a:gd name="T44" fmla="*/ 370503403 w 108"/>
                <a:gd name="T45" fmla="*/ 2147483646 h 88"/>
                <a:gd name="T46" fmla="*/ 1222663057 w 108"/>
                <a:gd name="T47" fmla="*/ 2147483646 h 88"/>
                <a:gd name="T48" fmla="*/ 1482013614 w 108"/>
                <a:gd name="T49" fmla="*/ 2147483646 h 88"/>
                <a:gd name="T50" fmla="*/ 1222663057 w 108"/>
                <a:gd name="T51" fmla="*/ 2147483646 h 88"/>
                <a:gd name="T52" fmla="*/ 1667262272 w 108"/>
                <a:gd name="T53" fmla="*/ 2147483646 h 88"/>
                <a:gd name="T54" fmla="*/ 1889567966 w 108"/>
                <a:gd name="T55" fmla="*/ 2147483646 h 88"/>
                <a:gd name="T56" fmla="*/ 1667262272 w 108"/>
                <a:gd name="T57" fmla="*/ 2147483646 h 88"/>
                <a:gd name="T58" fmla="*/ 2074816624 w 108"/>
                <a:gd name="T59" fmla="*/ 2147483646 h 88"/>
                <a:gd name="T60" fmla="*/ 2147483646 w 108"/>
                <a:gd name="T61" fmla="*/ 2147483646 h 88"/>
                <a:gd name="T62" fmla="*/ 2074816624 w 108"/>
                <a:gd name="T63" fmla="*/ 2147483646 h 88"/>
                <a:gd name="T64" fmla="*/ 2147483646 w 108"/>
                <a:gd name="T65" fmla="*/ 2147483646 h 88"/>
                <a:gd name="T66" fmla="*/ 2147483646 w 108"/>
                <a:gd name="T67" fmla="*/ 2147483646 h 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8" h="88">
                  <a:moveTo>
                    <a:pt x="79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108" y="0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  <a:moveTo>
                    <a:pt x="22" y="88"/>
                  </a:moveTo>
                  <a:cubicBezTo>
                    <a:pt x="24" y="88"/>
                    <a:pt x="26" y="88"/>
                    <a:pt x="28" y="8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0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88"/>
                    <a:pt x="10" y="88"/>
                    <a:pt x="10" y="88"/>
                  </a:cubicBezTo>
                  <a:close/>
                  <a:moveTo>
                    <a:pt x="33" y="88"/>
                  </a:moveTo>
                  <a:cubicBezTo>
                    <a:pt x="35" y="88"/>
                    <a:pt x="38" y="88"/>
                    <a:pt x="40" y="8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8"/>
                    <a:pt x="33" y="88"/>
                    <a:pt x="33" y="88"/>
                  </a:cubicBezTo>
                  <a:close/>
                  <a:moveTo>
                    <a:pt x="45" y="88"/>
                  </a:moveTo>
                  <a:cubicBezTo>
                    <a:pt x="47" y="88"/>
                    <a:pt x="49" y="88"/>
                    <a:pt x="51" y="88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6" y="88"/>
                  </a:moveTo>
                  <a:cubicBezTo>
                    <a:pt x="58" y="88"/>
                    <a:pt x="60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88"/>
                    <a:pt x="56" y="88"/>
                    <a:pt x="56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2" y="88"/>
                    <a:pt x="74" y="88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rgbClr val="1E6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3345" name="组合 37"/>
          <p:cNvGrpSpPr>
            <a:grpSpLocks/>
          </p:cNvGrpSpPr>
          <p:nvPr/>
        </p:nvGrpSpPr>
        <p:grpSpPr bwMode="auto">
          <a:xfrm>
            <a:off x="4892279" y="3158729"/>
            <a:ext cx="1458515" cy="1457325"/>
            <a:chOff x="0" y="0"/>
            <a:chExt cx="1944000" cy="1944000"/>
          </a:xfrm>
        </p:grpSpPr>
        <p:grpSp>
          <p:nvGrpSpPr>
            <p:cNvPr id="22556" name="组合 38"/>
            <p:cNvGrpSpPr>
              <a:grpSpLocks/>
            </p:cNvGrpSpPr>
            <p:nvPr/>
          </p:nvGrpSpPr>
          <p:grpSpPr bwMode="auto">
            <a:xfrm>
              <a:off x="0" y="0"/>
              <a:ext cx="1944000" cy="1944000"/>
              <a:chOff x="0" y="0"/>
              <a:chExt cx="1944000" cy="1944000"/>
            </a:xfrm>
          </p:grpSpPr>
          <p:sp>
            <p:nvSpPr>
              <p:cNvPr id="22561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44000" cy="1944000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 w="63500">
                <a:solidFill>
                  <a:srgbClr val="D9D9D9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2562" name="弧形 44"/>
              <p:cNvSpPr>
                <a:spLocks/>
              </p:cNvSpPr>
              <p:nvPr/>
            </p:nvSpPr>
            <p:spPr bwMode="auto">
              <a:xfrm>
                <a:off x="0" y="0"/>
                <a:ext cx="1944000" cy="1944000"/>
              </a:xfrm>
              <a:custGeom>
                <a:avLst/>
                <a:gdLst>
                  <a:gd name="T0" fmla="*/ 1023982 w 1944000"/>
                  <a:gd name="T1" fmla="*/ 1391 h 1944000"/>
                  <a:gd name="T2" fmla="*/ 1901805 w 1944000"/>
                  <a:gd name="T3" fmla="*/ 688724 h 1944000"/>
                  <a:gd name="T4" fmla="*/ 1556335 w 1944000"/>
                  <a:gd name="T5" fmla="*/ 1748748 h 1944000"/>
                  <a:gd name="T6" fmla="*/ 442087 w 1944000"/>
                  <a:gd name="T7" fmla="*/ 1786849 h 1944000"/>
                  <a:gd name="T8" fmla="*/ 972000 w 1944000"/>
                  <a:gd name="T9" fmla="*/ 972000 h 1944000"/>
                  <a:gd name="T10" fmla="*/ 1023982 w 1944000"/>
                  <a:gd name="T11" fmla="*/ 1391 h 1944000"/>
                  <a:gd name="T12" fmla="*/ 1023982 w 1944000"/>
                  <a:gd name="T13" fmla="*/ 1391 h 1944000"/>
                  <a:gd name="T14" fmla="*/ 1901805 w 1944000"/>
                  <a:gd name="T15" fmla="*/ 688724 h 1944000"/>
                  <a:gd name="T16" fmla="*/ 1556335 w 1944000"/>
                  <a:gd name="T17" fmla="*/ 1748748 h 1944000"/>
                  <a:gd name="T18" fmla="*/ 442087 w 1944000"/>
                  <a:gd name="T19" fmla="*/ 1786849 h 1944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44000" h="1944000" stroke="0">
                    <a:moveTo>
                      <a:pt x="1023982" y="1391"/>
                    </a:moveTo>
                    <a:cubicBezTo>
                      <a:pt x="1431965" y="23241"/>
                      <a:pt x="1782734" y="297892"/>
                      <a:pt x="1901805" y="688724"/>
                    </a:cubicBezTo>
                    <a:cubicBezTo>
                      <a:pt x="2020877" y="1079556"/>
                      <a:pt x="1882830" y="1503130"/>
                      <a:pt x="1556335" y="1748748"/>
                    </a:cubicBezTo>
                    <a:cubicBezTo>
                      <a:pt x="1229840" y="1994366"/>
                      <a:pt x="784598" y="2009590"/>
                      <a:pt x="442087" y="1786849"/>
                    </a:cubicBezTo>
                    <a:lnTo>
                      <a:pt x="972000" y="972000"/>
                    </a:lnTo>
                    <a:lnTo>
                      <a:pt x="1023982" y="1391"/>
                    </a:lnTo>
                    <a:close/>
                  </a:path>
                  <a:path w="1944000" h="1944000" fill="none">
                    <a:moveTo>
                      <a:pt x="1023982" y="1391"/>
                    </a:moveTo>
                    <a:cubicBezTo>
                      <a:pt x="1431965" y="23241"/>
                      <a:pt x="1782734" y="297892"/>
                      <a:pt x="1901805" y="688724"/>
                    </a:cubicBezTo>
                    <a:cubicBezTo>
                      <a:pt x="2020877" y="1079556"/>
                      <a:pt x="1882830" y="1503130"/>
                      <a:pt x="1556335" y="1748748"/>
                    </a:cubicBezTo>
                    <a:cubicBezTo>
                      <a:pt x="1229840" y="1994366"/>
                      <a:pt x="784598" y="2009590"/>
                      <a:pt x="442087" y="1786849"/>
                    </a:cubicBezTo>
                  </a:path>
                </a:pathLst>
              </a:custGeom>
              <a:noFill/>
              <a:ln w="66675" cap="rnd" cmpd="sng">
                <a:solidFill>
                  <a:srgbClr val="1E69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sz="1350"/>
              </a:p>
            </p:txBody>
          </p:sp>
        </p:grpSp>
        <p:grpSp>
          <p:nvGrpSpPr>
            <p:cNvPr id="22557" name="组合 39"/>
            <p:cNvGrpSpPr>
              <a:grpSpLocks/>
            </p:cNvGrpSpPr>
            <p:nvPr/>
          </p:nvGrpSpPr>
          <p:grpSpPr bwMode="auto">
            <a:xfrm>
              <a:off x="399908" y="1073647"/>
              <a:ext cx="1129901" cy="563244"/>
              <a:chOff x="-665" y="-424"/>
              <a:chExt cx="1129901" cy="563244"/>
            </a:xfrm>
          </p:grpSpPr>
          <p:sp>
            <p:nvSpPr>
              <p:cNvPr id="22559" name="文本框 41"/>
              <p:cNvSpPr txBox="1">
                <a:spLocks noChangeArrowheads="1"/>
              </p:cNvSpPr>
              <p:nvPr/>
            </p:nvSpPr>
            <p:spPr bwMode="auto">
              <a:xfrm>
                <a:off x="70391" y="131734"/>
                <a:ext cx="1002071" cy="431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dirty="0">
                    <a:solidFill>
                      <a:srgbClr val="1E6991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50%</a:t>
                </a:r>
                <a:endParaRPr lang="zh-CN" altLang="en-US" sz="15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22560" name="直接连接符 42"/>
              <p:cNvCxnSpPr>
                <a:cxnSpLocks noChangeShapeType="1"/>
              </p:cNvCxnSpPr>
              <p:nvPr/>
            </p:nvCxnSpPr>
            <p:spPr bwMode="auto">
              <a:xfrm>
                <a:off x="-665" y="-424"/>
                <a:ext cx="1129901" cy="0"/>
              </a:xfrm>
              <a:prstGeom prst="line">
                <a:avLst/>
              </a:prstGeom>
              <a:noFill/>
              <a:ln w="22225" cap="rnd">
                <a:solidFill>
                  <a:srgbClr val="1E69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2558" name="Freeform 298"/>
            <p:cNvSpPr>
              <a:spLocks noEditPoints="1"/>
            </p:cNvSpPr>
            <p:nvPr/>
          </p:nvSpPr>
          <p:spPr bwMode="auto">
            <a:xfrm>
              <a:off x="652753" y="442655"/>
              <a:ext cx="624379" cy="517106"/>
            </a:xfrm>
            <a:custGeom>
              <a:avLst/>
              <a:gdLst>
                <a:gd name="T0" fmla="*/ 711951215 w 102"/>
                <a:gd name="T1" fmla="*/ 1221337452 h 85"/>
                <a:gd name="T2" fmla="*/ 337238116 w 102"/>
                <a:gd name="T3" fmla="*/ 1184324830 h 85"/>
                <a:gd name="T4" fmla="*/ 674482354 w 102"/>
                <a:gd name="T5" fmla="*/ 1295356614 h 85"/>
                <a:gd name="T6" fmla="*/ 1049189332 w 102"/>
                <a:gd name="T7" fmla="*/ 1369375775 h 85"/>
                <a:gd name="T8" fmla="*/ 2147483646 w 102"/>
                <a:gd name="T9" fmla="*/ 1887522070 h 85"/>
                <a:gd name="T10" fmla="*/ 2147483646 w 102"/>
                <a:gd name="T11" fmla="*/ 1739477664 h 85"/>
                <a:gd name="T12" fmla="*/ 2147483646 w 102"/>
                <a:gd name="T13" fmla="*/ 2147483646 h 85"/>
                <a:gd name="T14" fmla="*/ 2147483646 w 102"/>
                <a:gd name="T15" fmla="*/ 2147483646 h 85"/>
                <a:gd name="T16" fmla="*/ 112412705 w 102"/>
                <a:gd name="T17" fmla="*/ 2147483646 h 85"/>
                <a:gd name="T18" fmla="*/ 0 w 102"/>
                <a:gd name="T19" fmla="*/ 2146592176 h 85"/>
                <a:gd name="T20" fmla="*/ 0 w 102"/>
                <a:gd name="T21" fmla="*/ 1887522070 h 85"/>
                <a:gd name="T22" fmla="*/ 1161602037 w 102"/>
                <a:gd name="T23" fmla="*/ 1961541232 h 85"/>
                <a:gd name="T24" fmla="*/ 2023440941 w 102"/>
                <a:gd name="T25" fmla="*/ 1665458503 h 85"/>
                <a:gd name="T26" fmla="*/ 1498846275 w 102"/>
                <a:gd name="T27" fmla="*/ 1369375775 h 85"/>
                <a:gd name="T28" fmla="*/ 2147483646 w 102"/>
                <a:gd name="T29" fmla="*/ 1850509448 h 85"/>
                <a:gd name="T30" fmla="*/ 711951215 w 102"/>
                <a:gd name="T31" fmla="*/ 1184324830 h 85"/>
                <a:gd name="T32" fmla="*/ 1161602037 w 102"/>
                <a:gd name="T33" fmla="*/ 1369375775 h 85"/>
                <a:gd name="T34" fmla="*/ 1124133176 w 102"/>
                <a:gd name="T35" fmla="*/ 1591439342 h 85"/>
                <a:gd name="T36" fmla="*/ 187356550 w 102"/>
                <a:gd name="T37" fmla="*/ 1406388397 h 85"/>
                <a:gd name="T38" fmla="*/ 224825411 w 102"/>
                <a:gd name="T39" fmla="*/ 1147318291 h 85"/>
                <a:gd name="T40" fmla="*/ 412181960 w 102"/>
                <a:gd name="T41" fmla="*/ 1110305669 h 85"/>
                <a:gd name="T42" fmla="*/ 1423902431 w 102"/>
                <a:gd name="T43" fmla="*/ 999273885 h 85"/>
                <a:gd name="T44" fmla="*/ 1161602037 w 102"/>
                <a:gd name="T45" fmla="*/ 481133673 h 85"/>
                <a:gd name="T46" fmla="*/ 1124133176 w 102"/>
                <a:gd name="T47" fmla="*/ 518140212 h 85"/>
                <a:gd name="T48" fmla="*/ 1386427448 w 102"/>
                <a:gd name="T49" fmla="*/ 1036286508 h 85"/>
                <a:gd name="T50" fmla="*/ 1423902431 w 102"/>
                <a:gd name="T51" fmla="*/ 999273885 h 85"/>
                <a:gd name="T52" fmla="*/ 1498846275 w 102"/>
                <a:gd name="T53" fmla="*/ 999273885 h 85"/>
                <a:gd name="T54" fmla="*/ 1498846275 w 102"/>
                <a:gd name="T55" fmla="*/ 1184324830 h 85"/>
                <a:gd name="T56" fmla="*/ 1274014743 w 102"/>
                <a:gd name="T57" fmla="*/ 1295356614 h 85"/>
                <a:gd name="T58" fmla="*/ 861832782 w 102"/>
                <a:gd name="T59" fmla="*/ 444121051 h 85"/>
                <a:gd name="T60" fmla="*/ 1086664315 w 102"/>
                <a:gd name="T61" fmla="*/ 333089267 h 85"/>
                <a:gd name="T62" fmla="*/ 1386427448 w 102"/>
                <a:gd name="T63" fmla="*/ 703191157 h 85"/>
                <a:gd name="T64" fmla="*/ 1686196703 w 102"/>
                <a:gd name="T65" fmla="*/ 407114512 h 85"/>
                <a:gd name="T66" fmla="*/ 1611258980 w 102"/>
                <a:gd name="T67" fmla="*/ 703191157 h 85"/>
                <a:gd name="T68" fmla="*/ 1761140547 w 102"/>
                <a:gd name="T69" fmla="*/ 444121051 h 85"/>
                <a:gd name="T70" fmla="*/ 1836084391 w 102"/>
                <a:gd name="T71" fmla="*/ 111031784 h 85"/>
                <a:gd name="T72" fmla="*/ 1611258980 w 102"/>
                <a:gd name="T73" fmla="*/ 370101890 h 85"/>
                <a:gd name="T74" fmla="*/ 1536315136 w 102"/>
                <a:gd name="T75" fmla="*/ 777216402 h 85"/>
                <a:gd name="T76" fmla="*/ 1723671686 w 102"/>
                <a:gd name="T77" fmla="*/ 888242102 h 85"/>
                <a:gd name="T78" fmla="*/ 2098378664 w 102"/>
                <a:gd name="T79" fmla="*/ 111031784 h 85"/>
                <a:gd name="T80" fmla="*/ 1873553253 w 102"/>
                <a:gd name="T81" fmla="*/ 0 h 85"/>
                <a:gd name="T82" fmla="*/ 1761140547 w 102"/>
                <a:gd name="T83" fmla="*/ 111031784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rgbClr val="1E6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3353" name="组合 45"/>
          <p:cNvGrpSpPr>
            <a:grpSpLocks/>
          </p:cNvGrpSpPr>
          <p:nvPr/>
        </p:nvGrpSpPr>
        <p:grpSpPr bwMode="auto">
          <a:xfrm>
            <a:off x="379810" y="3158729"/>
            <a:ext cx="1457325" cy="1457325"/>
            <a:chOff x="0" y="0"/>
            <a:chExt cx="1944000" cy="1944000"/>
          </a:xfrm>
        </p:grpSpPr>
        <p:grpSp>
          <p:nvGrpSpPr>
            <p:cNvPr id="22549" name="组合 46"/>
            <p:cNvGrpSpPr>
              <a:grpSpLocks/>
            </p:cNvGrpSpPr>
            <p:nvPr/>
          </p:nvGrpSpPr>
          <p:grpSpPr bwMode="auto">
            <a:xfrm>
              <a:off x="0" y="0"/>
              <a:ext cx="1944000" cy="1944000"/>
              <a:chOff x="0" y="0"/>
              <a:chExt cx="1944000" cy="1944000"/>
            </a:xfrm>
          </p:grpSpPr>
          <p:sp>
            <p:nvSpPr>
              <p:cNvPr id="22554" name="椭圆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44000" cy="1944000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 w="63500">
                <a:solidFill>
                  <a:srgbClr val="D9D9D9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2555" name="弧形 52"/>
              <p:cNvSpPr>
                <a:spLocks/>
              </p:cNvSpPr>
              <p:nvPr/>
            </p:nvSpPr>
            <p:spPr bwMode="auto">
              <a:xfrm>
                <a:off x="0" y="0"/>
                <a:ext cx="1944000" cy="1944000"/>
              </a:xfrm>
              <a:custGeom>
                <a:avLst/>
                <a:gdLst>
                  <a:gd name="T0" fmla="*/ 1023982 w 1944000"/>
                  <a:gd name="T1" fmla="*/ 1391 h 1944000"/>
                  <a:gd name="T2" fmla="*/ 1943691 w 1944000"/>
                  <a:gd name="T3" fmla="*/ 996493 h 1944000"/>
                  <a:gd name="T4" fmla="*/ 975016 w 1944000"/>
                  <a:gd name="T5" fmla="*/ 1943996 h 1944000"/>
                  <a:gd name="T6" fmla="*/ 972000 w 1944000"/>
                  <a:gd name="T7" fmla="*/ 972000 h 1944000"/>
                  <a:gd name="T8" fmla="*/ 1023982 w 1944000"/>
                  <a:gd name="T9" fmla="*/ 1391 h 1944000"/>
                  <a:gd name="T10" fmla="*/ 1023982 w 1944000"/>
                  <a:gd name="T11" fmla="*/ 1391 h 1944000"/>
                  <a:gd name="T12" fmla="*/ 1943691 w 1944000"/>
                  <a:gd name="T13" fmla="*/ 996493 h 1944000"/>
                  <a:gd name="T14" fmla="*/ 975016 w 1944000"/>
                  <a:gd name="T15" fmla="*/ 1943996 h 194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44000" h="1944000" stroke="0">
                    <a:moveTo>
                      <a:pt x="1023982" y="1391"/>
                    </a:moveTo>
                    <a:cubicBezTo>
                      <a:pt x="1549337" y="29527"/>
                      <a:pt x="1956948" y="470552"/>
                      <a:pt x="1943691" y="996493"/>
                    </a:cubicBezTo>
                    <a:cubicBezTo>
                      <a:pt x="1930434" y="1522434"/>
                      <a:pt x="1501122" y="1942363"/>
                      <a:pt x="975016" y="1943996"/>
                    </a:cubicBezTo>
                    <a:cubicBezTo>
                      <a:pt x="974011" y="1619997"/>
                      <a:pt x="973005" y="1295999"/>
                      <a:pt x="972000" y="972000"/>
                    </a:cubicBezTo>
                    <a:lnTo>
                      <a:pt x="1023982" y="1391"/>
                    </a:lnTo>
                    <a:close/>
                  </a:path>
                  <a:path w="1944000" h="1944000" fill="none">
                    <a:moveTo>
                      <a:pt x="1023982" y="1391"/>
                    </a:moveTo>
                    <a:cubicBezTo>
                      <a:pt x="1549337" y="29527"/>
                      <a:pt x="1956948" y="470552"/>
                      <a:pt x="1943691" y="996493"/>
                    </a:cubicBezTo>
                    <a:cubicBezTo>
                      <a:pt x="1930434" y="1522434"/>
                      <a:pt x="1501122" y="1942363"/>
                      <a:pt x="975016" y="1943996"/>
                    </a:cubicBezTo>
                  </a:path>
                </a:pathLst>
              </a:custGeom>
              <a:noFill/>
              <a:ln w="66675" cap="rnd" cmpd="sng">
                <a:solidFill>
                  <a:srgbClr val="1E69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sz="1350"/>
              </a:p>
            </p:txBody>
          </p:sp>
        </p:grpSp>
        <p:grpSp>
          <p:nvGrpSpPr>
            <p:cNvPr id="22550" name="组合 47"/>
            <p:cNvGrpSpPr>
              <a:grpSpLocks/>
            </p:cNvGrpSpPr>
            <p:nvPr/>
          </p:nvGrpSpPr>
          <p:grpSpPr bwMode="auto">
            <a:xfrm>
              <a:off x="400235" y="1073647"/>
              <a:ext cx="1129235" cy="563244"/>
              <a:chOff x="-338" y="-424"/>
              <a:chExt cx="1129235" cy="563244"/>
            </a:xfrm>
          </p:grpSpPr>
          <p:sp>
            <p:nvSpPr>
              <p:cNvPr id="22552" name="文本框 49"/>
              <p:cNvSpPr txBox="1">
                <a:spLocks noChangeArrowheads="1"/>
              </p:cNvSpPr>
              <p:nvPr/>
            </p:nvSpPr>
            <p:spPr bwMode="auto">
              <a:xfrm>
                <a:off x="70391" y="131734"/>
                <a:ext cx="1002072" cy="431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500" dirty="0">
                    <a:solidFill>
                      <a:srgbClr val="1E6991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80%</a:t>
                </a:r>
                <a:endParaRPr lang="zh-CN" altLang="en-US" sz="15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22553" name="直接连接符 50"/>
              <p:cNvCxnSpPr>
                <a:cxnSpLocks noChangeShapeType="1"/>
              </p:cNvCxnSpPr>
              <p:nvPr/>
            </p:nvCxnSpPr>
            <p:spPr bwMode="auto">
              <a:xfrm>
                <a:off x="-338" y="-424"/>
                <a:ext cx="1129235" cy="0"/>
              </a:xfrm>
              <a:prstGeom prst="line">
                <a:avLst/>
              </a:prstGeom>
              <a:noFill/>
              <a:ln w="22225" cap="rnd">
                <a:solidFill>
                  <a:srgbClr val="1E699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2551" name="Freeform 320"/>
            <p:cNvSpPr>
              <a:spLocks noEditPoints="1"/>
            </p:cNvSpPr>
            <p:nvPr/>
          </p:nvSpPr>
          <p:spPr bwMode="auto">
            <a:xfrm>
              <a:off x="675110" y="415113"/>
              <a:ext cx="566616" cy="506104"/>
            </a:xfrm>
            <a:custGeom>
              <a:avLst/>
              <a:gdLst>
                <a:gd name="T0" fmla="*/ 631045723 w 93"/>
                <a:gd name="T1" fmla="*/ 669258515 h 83"/>
                <a:gd name="T2" fmla="*/ 334084105 w 93"/>
                <a:gd name="T3" fmla="*/ 1041074221 h 83"/>
                <a:gd name="T4" fmla="*/ 2147483646 w 93"/>
                <a:gd name="T5" fmla="*/ 2147483646 h 83"/>
                <a:gd name="T6" fmla="*/ 2147483646 w 93"/>
                <a:gd name="T7" fmla="*/ 1041074221 h 83"/>
                <a:gd name="T8" fmla="*/ 890884853 w 93"/>
                <a:gd name="T9" fmla="*/ 1264162425 h 83"/>
                <a:gd name="T10" fmla="*/ 890884853 w 93"/>
                <a:gd name="T11" fmla="*/ 669258515 h 83"/>
                <a:gd name="T12" fmla="*/ 1113607590 w 93"/>
                <a:gd name="T13" fmla="*/ 483353711 h 83"/>
                <a:gd name="T14" fmla="*/ 1707536918 w 93"/>
                <a:gd name="T15" fmla="*/ 0 h 83"/>
                <a:gd name="T16" fmla="*/ 2147483646 w 93"/>
                <a:gd name="T17" fmla="*/ 483353711 h 83"/>
                <a:gd name="T18" fmla="*/ 2147483646 w 93"/>
                <a:gd name="T19" fmla="*/ 669258515 h 83"/>
                <a:gd name="T20" fmla="*/ 2147483646 w 93"/>
                <a:gd name="T21" fmla="*/ 669258515 h 83"/>
                <a:gd name="T22" fmla="*/ 2147483646 w 93"/>
                <a:gd name="T23" fmla="*/ 2147483646 h 83"/>
                <a:gd name="T24" fmla="*/ 2147483646 w 93"/>
                <a:gd name="T25" fmla="*/ 2147483646 h 83"/>
                <a:gd name="T26" fmla="*/ 0 w 93"/>
                <a:gd name="T27" fmla="*/ 2147483646 h 83"/>
                <a:gd name="T28" fmla="*/ 0 w 93"/>
                <a:gd name="T29" fmla="*/ 855169417 h 83"/>
                <a:gd name="T30" fmla="*/ 185600250 w 93"/>
                <a:gd name="T31" fmla="*/ 669258515 h 83"/>
                <a:gd name="T32" fmla="*/ 519684354 w 93"/>
                <a:gd name="T33" fmla="*/ 2147483646 h 83"/>
                <a:gd name="T34" fmla="*/ 1447691695 w 93"/>
                <a:gd name="T35" fmla="*/ 2147483646 h 83"/>
                <a:gd name="T36" fmla="*/ 1076491196 w 93"/>
                <a:gd name="T37" fmla="*/ 2147483646 h 83"/>
                <a:gd name="T38" fmla="*/ 1076491196 w 93"/>
                <a:gd name="T39" fmla="*/ 2147483646 h 83"/>
                <a:gd name="T40" fmla="*/ 965129827 w 93"/>
                <a:gd name="T41" fmla="*/ 2147483646 h 83"/>
                <a:gd name="T42" fmla="*/ 965129827 w 93"/>
                <a:gd name="T43" fmla="*/ 2147483646 h 83"/>
                <a:gd name="T44" fmla="*/ 779529578 w 93"/>
                <a:gd name="T45" fmla="*/ 2147483646 h 83"/>
                <a:gd name="T46" fmla="*/ 1299213932 w 93"/>
                <a:gd name="T47" fmla="*/ 1561611331 h 83"/>
                <a:gd name="T48" fmla="*/ 853768459 w 93"/>
                <a:gd name="T49" fmla="*/ 2119325744 h 83"/>
                <a:gd name="T50" fmla="*/ 890884853 w 93"/>
                <a:gd name="T51" fmla="*/ 2119325744 h 83"/>
                <a:gd name="T52" fmla="*/ 1113607590 w 93"/>
                <a:gd name="T53" fmla="*/ 2119325744 h 83"/>
                <a:gd name="T54" fmla="*/ 1113607590 w 93"/>
                <a:gd name="T55" fmla="*/ 2119325744 h 83"/>
                <a:gd name="T56" fmla="*/ 1150730077 w 93"/>
                <a:gd name="T57" fmla="*/ 2147483646 h 83"/>
                <a:gd name="T58" fmla="*/ 1336330326 w 93"/>
                <a:gd name="T59" fmla="*/ 2147483646 h 83"/>
                <a:gd name="T60" fmla="*/ 1150730077 w 93"/>
                <a:gd name="T61" fmla="*/ 2147483646 h 83"/>
                <a:gd name="T62" fmla="*/ 1633291944 w 93"/>
                <a:gd name="T63" fmla="*/ 2044965042 h 83"/>
                <a:gd name="T64" fmla="*/ 2147483646 w 93"/>
                <a:gd name="T65" fmla="*/ 1896243638 h 83"/>
                <a:gd name="T66" fmla="*/ 1633291944 w 93"/>
                <a:gd name="T67" fmla="*/ 2147483646 h 83"/>
                <a:gd name="T68" fmla="*/ 2147483646 w 93"/>
                <a:gd name="T69" fmla="*/ 2147483646 h 83"/>
                <a:gd name="T70" fmla="*/ 1633291944 w 93"/>
                <a:gd name="T71" fmla="*/ 2147483646 h 83"/>
                <a:gd name="T72" fmla="*/ 1633291944 w 93"/>
                <a:gd name="T73" fmla="*/ 1710332736 h 83"/>
                <a:gd name="T74" fmla="*/ 2147483646 w 93"/>
                <a:gd name="T75" fmla="*/ 1561611331 h 83"/>
                <a:gd name="T76" fmla="*/ 1447691695 w 93"/>
                <a:gd name="T77" fmla="*/ 483353711 h 83"/>
                <a:gd name="T78" fmla="*/ 1930259655 w 93"/>
                <a:gd name="T79" fmla="*/ 446176408 h 83"/>
                <a:gd name="T80" fmla="*/ 1521930576 w 93"/>
                <a:gd name="T81" fmla="*/ 446176408 h 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3" h="83">
                  <a:moveTo>
                    <a:pt x="5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4" y="34"/>
                    <a:pt x="39" y="34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0"/>
                    <a:pt x="32" y="7"/>
                    <a:pt x="34" y="5"/>
                  </a:cubicBezTo>
                  <a:cubicBezTo>
                    <a:pt x="37" y="2"/>
                    <a:pt x="41" y="0"/>
                    <a:pt x="46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7"/>
                    <a:pt x="62" y="10"/>
                    <a:pt x="63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4" y="62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4" y="62"/>
                    <a:pt x="14" y="62"/>
                    <a:pt x="14" y="62"/>
                  </a:cubicBezTo>
                  <a:close/>
                  <a:moveTo>
                    <a:pt x="35" y="42"/>
                  </a:moveTo>
                  <a:cubicBezTo>
                    <a:pt x="32" y="42"/>
                    <a:pt x="26" y="35"/>
                    <a:pt x="19" y="42"/>
                  </a:cubicBezTo>
                  <a:cubicBezTo>
                    <a:pt x="20" y="47"/>
                    <a:pt x="20" y="53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7"/>
                    <a:pt x="26" y="57"/>
                    <a:pt x="27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4" y="53"/>
                    <a:pt x="34" y="47"/>
                    <a:pt x="35" y="42"/>
                  </a:cubicBezTo>
                  <a:close/>
                  <a:moveTo>
                    <a:pt x="31" y="65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44" y="51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4" y="51"/>
                    <a:pt x="44" y="51"/>
                    <a:pt x="44" y="51"/>
                  </a:cubicBezTo>
                  <a:close/>
                  <a:moveTo>
                    <a:pt x="44" y="60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44" y="42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44" y="42"/>
                    <a:pt x="44" y="42"/>
                    <a:pt x="44" y="42"/>
                  </a:cubicBezTo>
                  <a:close/>
                  <a:moveTo>
                    <a:pt x="39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4" y="9"/>
                    <a:pt x="42" y="10"/>
                    <a:pt x="41" y="12"/>
                  </a:cubicBezTo>
                  <a:cubicBezTo>
                    <a:pt x="40" y="12"/>
                    <a:pt x="40" y="13"/>
                    <a:pt x="39" y="13"/>
                  </a:cubicBezTo>
                  <a:close/>
                </a:path>
              </a:pathLst>
            </a:custGeom>
            <a:solidFill>
              <a:srgbClr val="1E6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cxnSp>
        <p:nvCxnSpPr>
          <p:cNvPr id="13361" name="直接连接符 53"/>
          <p:cNvCxnSpPr>
            <a:cxnSpLocks noChangeShapeType="1"/>
          </p:cNvCxnSpPr>
          <p:nvPr/>
        </p:nvCxnSpPr>
        <p:spPr bwMode="auto">
          <a:xfrm flipV="1">
            <a:off x="283369" y="2917031"/>
            <a:ext cx="8577263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0" name="组合 49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51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52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58" name="星形: 四角 57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6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500">
        <p:random/>
      </p:transition>
    </mc:Choice>
    <mc:Fallback xmlns="">
      <p:transition spd="slow" advClick="0" advTm="7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 autoUpdateAnimBg="0"/>
      <p:bldP spid="13329" grpId="0" autoUpdateAnimBg="0"/>
      <p:bldP spid="13330" grpId="0" autoUpdateAnimBg="0"/>
      <p:bldP spid="13331" grpId="0" autoUpdateAnimBg="0"/>
      <p:bldP spid="13332" grpId="0" autoUpdateAnimBg="0"/>
      <p:bldP spid="13333" grpId="0" autoUpdateAnimBg="0"/>
      <p:bldP spid="13334" grpId="0" autoUpdateAnimBg="0"/>
      <p:bldP spid="1333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4" name="组合 7"/>
          <p:cNvGrpSpPr>
            <a:grpSpLocks/>
          </p:cNvGrpSpPr>
          <p:nvPr/>
        </p:nvGrpSpPr>
        <p:grpSpPr bwMode="auto">
          <a:xfrm>
            <a:off x="294085" y="1127522"/>
            <a:ext cx="6765131" cy="3709988"/>
            <a:chOff x="0" y="0"/>
            <a:chExt cx="9019765" cy="4894521"/>
          </a:xfrm>
        </p:grpSpPr>
        <p:sp>
          <p:nvSpPr>
            <p:cNvPr id="23565" name="矩形 8"/>
            <p:cNvSpPr>
              <a:spLocks noChangeArrowheads="1"/>
            </p:cNvSpPr>
            <p:nvPr/>
          </p:nvSpPr>
          <p:spPr bwMode="auto">
            <a:xfrm>
              <a:off x="0" y="0"/>
              <a:ext cx="9019765" cy="4894521"/>
            </a:xfrm>
            <a:prstGeom prst="rect">
              <a:avLst/>
            </a:prstGeom>
            <a:solidFill>
              <a:srgbClr val="F2F2F2">
                <a:alpha val="1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graphicFrame>
          <p:nvGraphicFramePr>
            <p:cNvPr id="23566" name="图表 10"/>
            <p:cNvGraphicFramePr>
              <a:graphicFrameLocks/>
            </p:cNvGraphicFramePr>
            <p:nvPr/>
          </p:nvGraphicFramePr>
          <p:xfrm>
            <a:off x="27534" y="42507"/>
            <a:ext cx="8897336" cy="4872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7" r:id="rId9" imgW="8907028" imgH="4932091" progId="Excel.Chart.8">
                    <p:embed/>
                  </p:oleObj>
                </mc:Choice>
                <mc:Fallback>
                  <p:oleObj r:id="rId9" imgW="8907028" imgH="4932091" progId="Excel.Chart.8">
                    <p:embed/>
                    <p:pic>
                      <p:nvPicPr>
                        <p:cNvPr id="23566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34" y="42507"/>
                          <a:ext cx="8897336" cy="4872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7" name="文本框 13"/>
          <p:cNvSpPr txBox="1">
            <a:spLocks noChangeArrowheads="1"/>
          </p:cNvSpPr>
          <p:nvPr/>
        </p:nvSpPr>
        <p:spPr bwMode="auto">
          <a:xfrm>
            <a:off x="450056" y="873919"/>
            <a:ext cx="19442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ADD YOUR TITLE HERE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23562" name="任意多边形 16"/>
          <p:cNvSpPr>
            <a:spLocks/>
          </p:cNvSpPr>
          <p:nvPr/>
        </p:nvSpPr>
        <p:spPr bwMode="auto">
          <a:xfrm>
            <a:off x="294085" y="927497"/>
            <a:ext cx="155972" cy="155972"/>
          </a:xfrm>
          <a:custGeom>
            <a:avLst/>
            <a:gdLst>
              <a:gd name="T0" fmla="*/ 40511 w 406684"/>
              <a:gd name="T1" fmla="*/ 33311 h 406684"/>
              <a:gd name="T2" fmla="*/ 40511 w 406684"/>
              <a:gd name="T3" fmla="*/ 75653 h 406684"/>
              <a:gd name="T4" fmla="*/ 77013 w 406684"/>
              <a:gd name="T5" fmla="*/ 54482 h 406684"/>
              <a:gd name="T6" fmla="*/ 40511 w 406684"/>
              <a:gd name="T7" fmla="*/ 33311 h 406684"/>
              <a:gd name="T8" fmla="*/ 53172 w 406684"/>
              <a:gd name="T9" fmla="*/ 0 h 406684"/>
              <a:gd name="T10" fmla="*/ 106343 w 406684"/>
              <a:gd name="T11" fmla="*/ 53172 h 406684"/>
              <a:gd name="T12" fmla="*/ 53172 w 406684"/>
              <a:gd name="T13" fmla="*/ 106343 h 406684"/>
              <a:gd name="T14" fmla="*/ 0 w 406684"/>
              <a:gd name="T15" fmla="*/ 53172 h 406684"/>
              <a:gd name="T16" fmla="*/ 53172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cxnSp>
        <p:nvCxnSpPr>
          <p:cNvPr id="14349" name="PA_直接连接符 17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7178279" y="1559667"/>
            <a:ext cx="0" cy="102611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0" name="矩形 18"/>
          <p:cNvSpPr>
            <a:spLocks noChangeArrowheads="1"/>
          </p:cNvSpPr>
          <p:nvPr/>
        </p:nvSpPr>
        <p:spPr bwMode="auto">
          <a:xfrm>
            <a:off x="7264004" y="1523948"/>
            <a:ext cx="16764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17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PA_4-Point Star 20"/>
            <p:cNvSpPr/>
            <p:nvPr>
              <p:custDataLst>
                <p:tags r:id="rId4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_4-Point Star 21"/>
            <p:cNvSpPr/>
            <p:nvPr>
              <p:custDataLst>
                <p:tags r:id="rId5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_4-Point Star 22"/>
            <p:cNvSpPr/>
            <p:nvPr>
              <p:custDataLst>
                <p:tags r:id="rId6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23" name="星形: 四角 22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PA_直接连接符 17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7178279" y="3203619"/>
            <a:ext cx="0" cy="102611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矩形 18"/>
          <p:cNvSpPr>
            <a:spLocks noChangeArrowheads="1"/>
          </p:cNvSpPr>
          <p:nvPr/>
        </p:nvSpPr>
        <p:spPr bwMode="auto">
          <a:xfrm>
            <a:off x="7264004" y="3167900"/>
            <a:ext cx="16764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0314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utoUpdateAnimBg="0"/>
      <p:bldP spid="14350" grpId="0" build="allAtOnce" autoUpdateAnimBg="0"/>
      <p:bldP spid="27" grpId="0" build="allAtOnce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矩形 7"/>
          <p:cNvSpPr>
            <a:spLocks noChangeArrowheads="1"/>
          </p:cNvSpPr>
          <p:nvPr/>
        </p:nvSpPr>
        <p:spPr bwMode="auto">
          <a:xfrm>
            <a:off x="544116" y="1241823"/>
            <a:ext cx="386953" cy="1163240"/>
          </a:xfrm>
          <a:prstGeom prst="rect">
            <a:avLst/>
          </a:prstGeom>
          <a:solidFill>
            <a:srgbClr val="F2F2F2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69" name="矩形 8"/>
          <p:cNvSpPr>
            <a:spLocks noChangeArrowheads="1"/>
          </p:cNvSpPr>
          <p:nvPr/>
        </p:nvSpPr>
        <p:spPr bwMode="auto">
          <a:xfrm>
            <a:off x="1027510" y="985838"/>
            <a:ext cx="386953" cy="1419225"/>
          </a:xfrm>
          <a:prstGeom prst="rect">
            <a:avLst/>
          </a:prstGeom>
          <a:solidFill>
            <a:srgbClr val="1E6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0" name="矩形 10"/>
          <p:cNvSpPr>
            <a:spLocks noChangeArrowheads="1"/>
          </p:cNvSpPr>
          <p:nvPr/>
        </p:nvSpPr>
        <p:spPr bwMode="auto">
          <a:xfrm>
            <a:off x="1512094" y="1143000"/>
            <a:ext cx="386954" cy="1262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1" name="矩形 13"/>
          <p:cNvSpPr>
            <a:spLocks noChangeArrowheads="1"/>
          </p:cNvSpPr>
          <p:nvPr/>
        </p:nvSpPr>
        <p:spPr bwMode="auto">
          <a:xfrm>
            <a:off x="2737248" y="1540669"/>
            <a:ext cx="386953" cy="864394"/>
          </a:xfrm>
          <a:prstGeom prst="rect">
            <a:avLst/>
          </a:prstGeom>
          <a:solidFill>
            <a:srgbClr val="F2F2F2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2" name="矩形 16"/>
          <p:cNvSpPr>
            <a:spLocks noChangeArrowheads="1"/>
          </p:cNvSpPr>
          <p:nvPr/>
        </p:nvSpPr>
        <p:spPr bwMode="auto">
          <a:xfrm>
            <a:off x="3221831" y="1241823"/>
            <a:ext cx="386954" cy="1163240"/>
          </a:xfrm>
          <a:prstGeom prst="rect">
            <a:avLst/>
          </a:prstGeom>
          <a:solidFill>
            <a:srgbClr val="1E6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3" name="矩形 17"/>
          <p:cNvSpPr>
            <a:spLocks noChangeArrowheads="1"/>
          </p:cNvSpPr>
          <p:nvPr/>
        </p:nvSpPr>
        <p:spPr bwMode="auto">
          <a:xfrm>
            <a:off x="3705225" y="985838"/>
            <a:ext cx="386954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4" name="矩形 18"/>
          <p:cNvSpPr>
            <a:spLocks noChangeArrowheads="1"/>
          </p:cNvSpPr>
          <p:nvPr/>
        </p:nvSpPr>
        <p:spPr bwMode="auto">
          <a:xfrm>
            <a:off x="4931569" y="1143000"/>
            <a:ext cx="386954" cy="1262063"/>
          </a:xfrm>
          <a:prstGeom prst="rect">
            <a:avLst/>
          </a:prstGeom>
          <a:solidFill>
            <a:srgbClr val="F2F2F2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5" name="矩形 19"/>
          <p:cNvSpPr>
            <a:spLocks noChangeArrowheads="1"/>
          </p:cNvSpPr>
          <p:nvPr/>
        </p:nvSpPr>
        <p:spPr bwMode="auto">
          <a:xfrm>
            <a:off x="5414962" y="1241823"/>
            <a:ext cx="386954" cy="1163240"/>
          </a:xfrm>
          <a:prstGeom prst="rect">
            <a:avLst/>
          </a:prstGeom>
          <a:solidFill>
            <a:srgbClr val="1E6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6" name="矩形 20"/>
          <p:cNvSpPr>
            <a:spLocks noChangeArrowheads="1"/>
          </p:cNvSpPr>
          <p:nvPr/>
        </p:nvSpPr>
        <p:spPr bwMode="auto">
          <a:xfrm>
            <a:off x="5899548" y="985838"/>
            <a:ext cx="386953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7" name="矩形 21"/>
          <p:cNvSpPr>
            <a:spLocks noChangeArrowheads="1"/>
          </p:cNvSpPr>
          <p:nvPr/>
        </p:nvSpPr>
        <p:spPr bwMode="auto">
          <a:xfrm>
            <a:off x="7124700" y="1143000"/>
            <a:ext cx="386954" cy="1262063"/>
          </a:xfrm>
          <a:prstGeom prst="rect">
            <a:avLst/>
          </a:prstGeom>
          <a:solidFill>
            <a:srgbClr val="F2F2F2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8" name="矩形 22"/>
          <p:cNvSpPr>
            <a:spLocks noChangeArrowheads="1"/>
          </p:cNvSpPr>
          <p:nvPr/>
        </p:nvSpPr>
        <p:spPr bwMode="auto">
          <a:xfrm>
            <a:off x="7609285" y="866775"/>
            <a:ext cx="386953" cy="1538288"/>
          </a:xfrm>
          <a:prstGeom prst="rect">
            <a:avLst/>
          </a:prstGeom>
          <a:solidFill>
            <a:srgbClr val="1E6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5379" name="矩形 23"/>
          <p:cNvSpPr>
            <a:spLocks noChangeArrowheads="1"/>
          </p:cNvSpPr>
          <p:nvPr/>
        </p:nvSpPr>
        <p:spPr bwMode="auto">
          <a:xfrm>
            <a:off x="8092679" y="985838"/>
            <a:ext cx="386953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cxnSp>
        <p:nvCxnSpPr>
          <p:cNvPr id="15380" name="直接连接符 24"/>
          <p:cNvCxnSpPr>
            <a:cxnSpLocks noChangeShapeType="1"/>
          </p:cNvCxnSpPr>
          <p:nvPr/>
        </p:nvCxnSpPr>
        <p:spPr bwMode="auto">
          <a:xfrm>
            <a:off x="371475" y="2493169"/>
            <a:ext cx="17002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1" name="直接连接符 25"/>
          <p:cNvCxnSpPr>
            <a:cxnSpLocks noChangeShapeType="1"/>
          </p:cNvCxnSpPr>
          <p:nvPr/>
        </p:nvCxnSpPr>
        <p:spPr bwMode="auto">
          <a:xfrm>
            <a:off x="2564606" y="2493169"/>
            <a:ext cx="17002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2" name="直接连接符 26"/>
          <p:cNvCxnSpPr>
            <a:cxnSpLocks noChangeShapeType="1"/>
          </p:cNvCxnSpPr>
          <p:nvPr/>
        </p:nvCxnSpPr>
        <p:spPr bwMode="auto">
          <a:xfrm>
            <a:off x="4758928" y="2493169"/>
            <a:ext cx="17002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83" name="直接连接符 27"/>
          <p:cNvCxnSpPr>
            <a:cxnSpLocks noChangeShapeType="1"/>
          </p:cNvCxnSpPr>
          <p:nvPr/>
        </p:nvCxnSpPr>
        <p:spPr bwMode="auto">
          <a:xfrm>
            <a:off x="6952060" y="2493169"/>
            <a:ext cx="17002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84" name="组合 28"/>
          <p:cNvGrpSpPr>
            <a:grpSpLocks/>
          </p:cNvGrpSpPr>
          <p:nvPr/>
        </p:nvGrpSpPr>
        <p:grpSpPr bwMode="auto">
          <a:xfrm>
            <a:off x="309563" y="2507456"/>
            <a:ext cx="1822847" cy="1042083"/>
            <a:chOff x="0" y="0"/>
            <a:chExt cx="2430702" cy="1388567"/>
          </a:xfrm>
        </p:grpSpPr>
        <p:sp>
          <p:nvSpPr>
            <p:cNvPr id="24631" name="文本框 34"/>
            <p:cNvSpPr txBox="1">
              <a:spLocks noChangeArrowheads="1"/>
            </p:cNvSpPr>
            <p:nvPr/>
          </p:nvSpPr>
          <p:spPr bwMode="auto">
            <a:xfrm>
              <a:off x="278749" y="0"/>
              <a:ext cx="1887882" cy="369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  <p:sp>
          <p:nvSpPr>
            <p:cNvPr id="24632" name="矩形 36"/>
            <p:cNvSpPr>
              <a:spLocks noChangeArrowheads="1"/>
            </p:cNvSpPr>
            <p:nvPr/>
          </p:nvSpPr>
          <p:spPr bwMode="auto">
            <a:xfrm>
              <a:off x="0" y="279562"/>
              <a:ext cx="2430702" cy="1109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</p:grpSp>
      <p:grpSp>
        <p:nvGrpSpPr>
          <p:cNvPr id="15387" name="组合 31"/>
          <p:cNvGrpSpPr>
            <a:grpSpLocks/>
          </p:cNvGrpSpPr>
          <p:nvPr/>
        </p:nvGrpSpPr>
        <p:grpSpPr bwMode="auto">
          <a:xfrm>
            <a:off x="2488407" y="2507456"/>
            <a:ext cx="1822847" cy="1042083"/>
            <a:chOff x="0" y="0"/>
            <a:chExt cx="2430702" cy="1388568"/>
          </a:xfrm>
        </p:grpSpPr>
        <p:sp>
          <p:nvSpPr>
            <p:cNvPr id="24629" name="文本框 39"/>
            <p:cNvSpPr txBox="1">
              <a:spLocks noChangeArrowheads="1"/>
            </p:cNvSpPr>
            <p:nvPr/>
          </p:nvSpPr>
          <p:spPr bwMode="auto">
            <a:xfrm>
              <a:off x="278749" y="0"/>
              <a:ext cx="1938243" cy="369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  <p:sp>
          <p:nvSpPr>
            <p:cNvPr id="24630" name="矩形 40"/>
            <p:cNvSpPr>
              <a:spLocks noChangeArrowheads="1"/>
            </p:cNvSpPr>
            <p:nvPr/>
          </p:nvSpPr>
          <p:spPr bwMode="auto">
            <a:xfrm>
              <a:off x="0" y="279562"/>
              <a:ext cx="2430702" cy="1109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</p:grpSp>
      <p:grpSp>
        <p:nvGrpSpPr>
          <p:cNvPr id="15390" name="组合 34"/>
          <p:cNvGrpSpPr>
            <a:grpSpLocks/>
          </p:cNvGrpSpPr>
          <p:nvPr/>
        </p:nvGrpSpPr>
        <p:grpSpPr bwMode="auto">
          <a:xfrm>
            <a:off x="4667251" y="2507456"/>
            <a:ext cx="1822847" cy="1042083"/>
            <a:chOff x="0" y="0"/>
            <a:chExt cx="2430702" cy="1388568"/>
          </a:xfrm>
        </p:grpSpPr>
        <p:sp>
          <p:nvSpPr>
            <p:cNvPr id="24627" name="文本框 42"/>
            <p:cNvSpPr txBox="1">
              <a:spLocks noChangeArrowheads="1"/>
            </p:cNvSpPr>
            <p:nvPr/>
          </p:nvSpPr>
          <p:spPr bwMode="auto">
            <a:xfrm>
              <a:off x="278749" y="0"/>
              <a:ext cx="1938243" cy="369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  <p:sp>
          <p:nvSpPr>
            <p:cNvPr id="24628" name="矩形 43"/>
            <p:cNvSpPr>
              <a:spLocks noChangeArrowheads="1"/>
            </p:cNvSpPr>
            <p:nvPr/>
          </p:nvSpPr>
          <p:spPr bwMode="auto">
            <a:xfrm>
              <a:off x="0" y="279562"/>
              <a:ext cx="2430702" cy="1109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</p:grpSp>
      <p:grpSp>
        <p:nvGrpSpPr>
          <p:cNvPr id="15393" name="组合 37"/>
          <p:cNvGrpSpPr>
            <a:grpSpLocks/>
          </p:cNvGrpSpPr>
          <p:nvPr/>
        </p:nvGrpSpPr>
        <p:grpSpPr bwMode="auto">
          <a:xfrm>
            <a:off x="6846094" y="2507456"/>
            <a:ext cx="1822847" cy="1042083"/>
            <a:chOff x="0" y="0"/>
            <a:chExt cx="2430702" cy="1388568"/>
          </a:xfrm>
        </p:grpSpPr>
        <p:sp>
          <p:nvSpPr>
            <p:cNvPr id="24625" name="文本框 45"/>
            <p:cNvSpPr txBox="1">
              <a:spLocks noChangeArrowheads="1"/>
            </p:cNvSpPr>
            <p:nvPr/>
          </p:nvSpPr>
          <p:spPr bwMode="auto">
            <a:xfrm>
              <a:off x="278749" y="0"/>
              <a:ext cx="1938243" cy="369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  <p:sp>
          <p:nvSpPr>
            <p:cNvPr id="24626" name="矩形 46"/>
            <p:cNvSpPr>
              <a:spLocks noChangeArrowheads="1"/>
            </p:cNvSpPr>
            <p:nvPr/>
          </p:nvSpPr>
          <p:spPr bwMode="auto">
            <a:xfrm>
              <a:off x="0" y="279562"/>
              <a:ext cx="2430702" cy="1109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</p:grpSp>
      <p:grpSp>
        <p:nvGrpSpPr>
          <p:cNvPr id="15396" name="组合 40"/>
          <p:cNvGrpSpPr>
            <a:grpSpLocks/>
          </p:cNvGrpSpPr>
          <p:nvPr/>
        </p:nvGrpSpPr>
        <p:grpSpPr bwMode="auto">
          <a:xfrm>
            <a:off x="0" y="3860006"/>
            <a:ext cx="9144000" cy="1042452"/>
            <a:chOff x="0" y="0"/>
            <a:chExt cx="12192000" cy="1390247"/>
          </a:xfrm>
        </p:grpSpPr>
        <p:sp>
          <p:nvSpPr>
            <p:cNvPr id="24605" name="矩形 41"/>
            <p:cNvSpPr>
              <a:spLocks noChangeArrowheads="1"/>
            </p:cNvSpPr>
            <p:nvPr/>
          </p:nvSpPr>
          <p:spPr bwMode="auto">
            <a:xfrm>
              <a:off x="0" y="0"/>
              <a:ext cx="12192000" cy="1314745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404040"/>
                </a:solidFill>
                <a:ea typeface="造字工房悦黑演示版常规体" pitchFamily="50" charset="-122"/>
              </a:endParaRPr>
            </a:p>
          </p:txBody>
        </p:sp>
        <p:grpSp>
          <p:nvGrpSpPr>
            <p:cNvPr id="24606" name="组合 67"/>
            <p:cNvGrpSpPr>
              <a:grpSpLocks/>
            </p:cNvGrpSpPr>
            <p:nvPr/>
          </p:nvGrpSpPr>
          <p:grpSpPr bwMode="auto">
            <a:xfrm>
              <a:off x="448852" y="168104"/>
              <a:ext cx="11272368" cy="1222143"/>
              <a:chOff x="0" y="0"/>
              <a:chExt cx="11272368" cy="1222143"/>
            </a:xfrm>
          </p:grpSpPr>
          <p:grpSp>
            <p:nvGrpSpPr>
              <p:cNvPr id="24607" name="组合 43"/>
              <p:cNvGrpSpPr>
                <a:grpSpLocks/>
              </p:cNvGrpSpPr>
              <p:nvPr/>
            </p:nvGrpSpPr>
            <p:grpSpPr bwMode="auto">
              <a:xfrm>
                <a:off x="0" y="0"/>
                <a:ext cx="897200" cy="897200"/>
                <a:chOff x="0" y="0"/>
                <a:chExt cx="897200" cy="897200"/>
              </a:xfrm>
            </p:grpSpPr>
            <p:sp>
              <p:nvSpPr>
                <p:cNvPr id="24623" name="椭圆 59"/>
                <p:cNvSpPr>
                  <a:spLocks noChangeArrowheads="1"/>
                </p:cNvSpPr>
                <p:nvPr/>
              </p:nvSpPr>
              <p:spPr bwMode="auto">
                <a:xfrm>
                  <a:off x="411" y="209"/>
                  <a:ext cx="896937" cy="897139"/>
                </a:xfrm>
                <a:prstGeom prst="ellipse">
                  <a:avLst/>
                </a:prstGeom>
                <a:solidFill>
                  <a:srgbClr val="DCDFE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350" dirty="0">
                    <a:solidFill>
                      <a:srgbClr val="404040"/>
                    </a:solidFill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24624" name="Freeform 286"/>
                <p:cNvSpPr>
                  <a:spLocks noEditPoints="1"/>
                </p:cNvSpPr>
                <p:nvPr/>
              </p:nvSpPr>
              <p:spPr bwMode="auto">
                <a:xfrm>
                  <a:off x="282986" y="301902"/>
                  <a:ext cx="331787" cy="293754"/>
                </a:xfrm>
                <a:custGeom>
                  <a:avLst/>
                  <a:gdLst>
                    <a:gd name="T0" fmla="*/ 0 w 94"/>
                    <a:gd name="T1" fmla="*/ 709310998 h 84"/>
                    <a:gd name="T2" fmla="*/ 299003621 w 94"/>
                    <a:gd name="T3" fmla="*/ 709310998 h 84"/>
                    <a:gd name="T4" fmla="*/ 299003621 w 94"/>
                    <a:gd name="T5" fmla="*/ 1027278720 h 84"/>
                    <a:gd name="T6" fmla="*/ 0 w 94"/>
                    <a:gd name="T7" fmla="*/ 1027278720 h 84"/>
                    <a:gd name="T8" fmla="*/ 0 w 94"/>
                    <a:gd name="T9" fmla="*/ 709310998 h 84"/>
                    <a:gd name="T10" fmla="*/ 772421314 w 94"/>
                    <a:gd name="T11" fmla="*/ 85608309 h 84"/>
                    <a:gd name="T12" fmla="*/ 685214278 w 94"/>
                    <a:gd name="T13" fmla="*/ 244588673 h 84"/>
                    <a:gd name="T14" fmla="*/ 598003712 w 94"/>
                    <a:gd name="T15" fmla="*/ 391343275 h 84"/>
                    <a:gd name="T16" fmla="*/ 535712467 w 94"/>
                    <a:gd name="T17" fmla="*/ 293509205 h 84"/>
                    <a:gd name="T18" fmla="*/ 74750905 w 94"/>
                    <a:gd name="T19" fmla="*/ 562556395 h 84"/>
                    <a:gd name="T20" fmla="*/ 12459661 w 94"/>
                    <a:gd name="T21" fmla="*/ 464722325 h 84"/>
                    <a:gd name="T22" fmla="*/ 473421223 w 94"/>
                    <a:gd name="T23" fmla="*/ 195671638 h 84"/>
                    <a:gd name="T24" fmla="*/ 411126449 w 94"/>
                    <a:gd name="T25" fmla="*/ 97837567 h 84"/>
                    <a:gd name="T26" fmla="*/ 585547581 w 94"/>
                    <a:gd name="T27" fmla="*/ 97837567 h 84"/>
                    <a:gd name="T28" fmla="*/ 772421314 w 94"/>
                    <a:gd name="T29" fmla="*/ 85608309 h 84"/>
                    <a:gd name="T30" fmla="*/ 971758238 w 94"/>
                    <a:gd name="T31" fmla="*/ 0 h 84"/>
                    <a:gd name="T32" fmla="*/ 847172219 w 94"/>
                    <a:gd name="T33" fmla="*/ 110066826 h 84"/>
                    <a:gd name="T34" fmla="*/ 971758238 w 94"/>
                    <a:gd name="T35" fmla="*/ 232359414 h 84"/>
                    <a:gd name="T36" fmla="*/ 1083881066 w 94"/>
                    <a:gd name="T37" fmla="*/ 110066826 h 84"/>
                    <a:gd name="T38" fmla="*/ 971758238 w 94"/>
                    <a:gd name="T39" fmla="*/ 0 h 84"/>
                    <a:gd name="T40" fmla="*/ 759965183 w 94"/>
                    <a:gd name="T41" fmla="*/ 562556395 h 84"/>
                    <a:gd name="T42" fmla="*/ 834712558 w 94"/>
                    <a:gd name="T43" fmla="*/ 611476928 h 84"/>
                    <a:gd name="T44" fmla="*/ 822256427 w 94"/>
                    <a:gd name="T45" fmla="*/ 1027278720 h 84"/>
                    <a:gd name="T46" fmla="*/ 921923124 w 94"/>
                    <a:gd name="T47" fmla="*/ 1027278720 h 84"/>
                    <a:gd name="T48" fmla="*/ 946838916 w 94"/>
                    <a:gd name="T49" fmla="*/ 672623222 h 84"/>
                    <a:gd name="T50" fmla="*/ 984214369 w 94"/>
                    <a:gd name="T51" fmla="*/ 672623222 h 84"/>
                    <a:gd name="T52" fmla="*/ 1009133690 w 94"/>
                    <a:gd name="T53" fmla="*/ 1027278720 h 84"/>
                    <a:gd name="T54" fmla="*/ 1108800387 w 94"/>
                    <a:gd name="T55" fmla="*/ 1027278720 h 84"/>
                    <a:gd name="T56" fmla="*/ 1096340726 w 94"/>
                    <a:gd name="T57" fmla="*/ 611476928 h 84"/>
                    <a:gd name="T58" fmla="*/ 1171091632 w 94"/>
                    <a:gd name="T59" fmla="*/ 562556395 h 84"/>
                    <a:gd name="T60" fmla="*/ 1108800387 w 94"/>
                    <a:gd name="T61" fmla="*/ 256821429 h 84"/>
                    <a:gd name="T62" fmla="*/ 822256427 w 94"/>
                    <a:gd name="T63" fmla="*/ 256821429 h 84"/>
                    <a:gd name="T64" fmla="*/ 759965183 w 94"/>
                    <a:gd name="T65" fmla="*/ 562556395 h 84"/>
                    <a:gd name="T66" fmla="*/ 398670318 w 94"/>
                    <a:gd name="T67" fmla="*/ 538097878 h 84"/>
                    <a:gd name="T68" fmla="*/ 398670318 w 94"/>
                    <a:gd name="T69" fmla="*/ 1027278720 h 84"/>
                    <a:gd name="T70" fmla="*/ 685214278 w 94"/>
                    <a:gd name="T71" fmla="*/ 1027278720 h 84"/>
                    <a:gd name="T72" fmla="*/ 685214278 w 94"/>
                    <a:gd name="T73" fmla="*/ 538097878 h 84"/>
                    <a:gd name="T74" fmla="*/ 398670318 w 94"/>
                    <a:gd name="T75" fmla="*/ 538097878 h 8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94" h="84">
                      <a:moveTo>
                        <a:pt x="0" y="58"/>
                      </a:move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8"/>
                        <a:pt x="0" y="58"/>
                        <a:pt x="0" y="58"/>
                      </a:cubicBezTo>
                      <a:close/>
                      <a:moveTo>
                        <a:pt x="62" y="7"/>
                      </a:moveTo>
                      <a:cubicBezTo>
                        <a:pt x="55" y="20"/>
                        <a:pt x="55" y="20"/>
                        <a:pt x="55" y="20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62" y="7"/>
                        <a:pt x="62" y="7"/>
                        <a:pt x="62" y="7"/>
                      </a:cubicBezTo>
                      <a:close/>
                      <a:moveTo>
                        <a:pt x="78" y="0"/>
                      </a:moveTo>
                      <a:cubicBezTo>
                        <a:pt x="72" y="0"/>
                        <a:pt x="68" y="4"/>
                        <a:pt x="68" y="9"/>
                      </a:cubicBezTo>
                      <a:cubicBezTo>
                        <a:pt x="68" y="14"/>
                        <a:pt x="72" y="19"/>
                        <a:pt x="78" y="19"/>
                      </a:cubicBezTo>
                      <a:cubicBezTo>
                        <a:pt x="83" y="19"/>
                        <a:pt x="87" y="14"/>
                        <a:pt x="87" y="9"/>
                      </a:cubicBezTo>
                      <a:cubicBezTo>
                        <a:pt x="87" y="4"/>
                        <a:pt x="83" y="0"/>
                        <a:pt x="78" y="0"/>
                      </a:cubicBezTo>
                      <a:close/>
                      <a:moveTo>
                        <a:pt x="61" y="46"/>
                      </a:moveTo>
                      <a:cubicBezTo>
                        <a:pt x="63" y="47"/>
                        <a:pt x="65" y="49"/>
                        <a:pt x="67" y="50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6" y="55"/>
                        <a:pt x="76" y="55"/>
                        <a:pt x="76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1" y="84"/>
                        <a:pt x="81" y="84"/>
                        <a:pt x="81" y="84"/>
                      </a:cubicBezTo>
                      <a:cubicBezTo>
                        <a:pt x="89" y="84"/>
                        <a:pt x="89" y="84"/>
                        <a:pt x="89" y="84"/>
                      </a:cubicBezTo>
                      <a:cubicBezTo>
                        <a:pt x="88" y="50"/>
                        <a:pt x="88" y="50"/>
                        <a:pt x="88" y="50"/>
                      </a:cubicBezTo>
                      <a:cubicBezTo>
                        <a:pt x="94" y="46"/>
                        <a:pt x="94" y="46"/>
                        <a:pt x="94" y="46"/>
                      </a:cubicBezTo>
                      <a:cubicBezTo>
                        <a:pt x="89" y="21"/>
                        <a:pt x="89" y="21"/>
                        <a:pt x="89" y="21"/>
                      </a:cubicBezTo>
                      <a:cubicBezTo>
                        <a:pt x="64" y="21"/>
                        <a:pt x="91" y="21"/>
                        <a:pt x="66" y="21"/>
                      </a:cubicBezTo>
                      <a:cubicBezTo>
                        <a:pt x="61" y="46"/>
                        <a:pt x="61" y="46"/>
                        <a:pt x="61" y="46"/>
                      </a:cubicBezTo>
                      <a:close/>
                      <a:moveTo>
                        <a:pt x="32" y="44"/>
                      </a:moveTo>
                      <a:cubicBezTo>
                        <a:pt x="32" y="84"/>
                        <a:pt x="32" y="84"/>
                        <a:pt x="32" y="84"/>
                      </a:cubicBezTo>
                      <a:cubicBezTo>
                        <a:pt x="55" y="84"/>
                        <a:pt x="55" y="84"/>
                        <a:pt x="55" y="84"/>
                      </a:cubicBezTo>
                      <a:cubicBezTo>
                        <a:pt x="55" y="44"/>
                        <a:pt x="55" y="44"/>
                        <a:pt x="55" y="44"/>
                      </a:cubicBezTo>
                      <a:lnTo>
                        <a:pt x="32" y="44"/>
                      </a:lnTo>
                      <a:close/>
                    </a:path>
                  </a:pathLst>
                </a:custGeom>
                <a:solidFill>
                  <a:srgbClr val="1E69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4608" name="组合 54"/>
              <p:cNvGrpSpPr>
                <a:grpSpLocks/>
              </p:cNvGrpSpPr>
              <p:nvPr/>
            </p:nvGrpSpPr>
            <p:grpSpPr bwMode="auto">
              <a:xfrm>
                <a:off x="7698336" y="0"/>
                <a:ext cx="897200" cy="897200"/>
                <a:chOff x="0" y="0"/>
                <a:chExt cx="897200" cy="897200"/>
              </a:xfrm>
            </p:grpSpPr>
            <p:sp>
              <p:nvSpPr>
                <p:cNvPr id="24621" name="椭圆 57"/>
                <p:cNvSpPr>
                  <a:spLocks noChangeArrowheads="1"/>
                </p:cNvSpPr>
                <p:nvPr/>
              </p:nvSpPr>
              <p:spPr bwMode="auto">
                <a:xfrm>
                  <a:off x="-138" y="209"/>
                  <a:ext cx="896938" cy="89713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350" dirty="0">
                    <a:solidFill>
                      <a:srgbClr val="404040"/>
                    </a:solidFill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24622" name="Freeform 285"/>
                <p:cNvSpPr>
                  <a:spLocks noEditPoints="1"/>
                </p:cNvSpPr>
                <p:nvPr/>
              </p:nvSpPr>
              <p:spPr bwMode="auto">
                <a:xfrm>
                  <a:off x="269737" y="254266"/>
                  <a:ext cx="357188" cy="389025"/>
                </a:xfrm>
                <a:custGeom>
                  <a:avLst/>
                  <a:gdLst>
                    <a:gd name="T0" fmla="*/ 637671628 w 102"/>
                    <a:gd name="T1" fmla="*/ 0 h 111"/>
                    <a:gd name="T2" fmla="*/ 502780630 w 102"/>
                    <a:gd name="T3" fmla="*/ 135114341 h 111"/>
                    <a:gd name="T4" fmla="*/ 637671628 w 102"/>
                    <a:gd name="T5" fmla="*/ 270228681 h 111"/>
                    <a:gd name="T6" fmla="*/ 772562626 w 102"/>
                    <a:gd name="T7" fmla="*/ 135114341 h 111"/>
                    <a:gd name="T8" fmla="*/ 637671628 w 102"/>
                    <a:gd name="T9" fmla="*/ 0 h 111"/>
                    <a:gd name="T10" fmla="*/ 73577226 w 102"/>
                    <a:gd name="T11" fmla="*/ 994933190 h 111"/>
                    <a:gd name="T12" fmla="*/ 171681362 w 102"/>
                    <a:gd name="T13" fmla="*/ 945800384 h 111"/>
                    <a:gd name="T14" fmla="*/ 441463357 w 102"/>
                    <a:gd name="T15" fmla="*/ 1080914724 h 111"/>
                    <a:gd name="T16" fmla="*/ 380149585 w 102"/>
                    <a:gd name="T17" fmla="*/ 1130047530 h 111"/>
                    <a:gd name="T18" fmla="*/ 380149585 w 102"/>
                    <a:gd name="T19" fmla="*/ 1142331608 h 111"/>
                    <a:gd name="T20" fmla="*/ 159417907 w 102"/>
                    <a:gd name="T21" fmla="*/ 1240597220 h 111"/>
                    <a:gd name="T22" fmla="*/ 73577226 w 102"/>
                    <a:gd name="T23" fmla="*/ 1203748492 h 111"/>
                    <a:gd name="T24" fmla="*/ 0 w 102"/>
                    <a:gd name="T25" fmla="*/ 1363427483 h 111"/>
                    <a:gd name="T26" fmla="*/ 404676495 w 102"/>
                    <a:gd name="T27" fmla="*/ 1363427483 h 111"/>
                    <a:gd name="T28" fmla="*/ 294308905 w 102"/>
                    <a:gd name="T29" fmla="*/ 1302010599 h 111"/>
                    <a:gd name="T30" fmla="*/ 502780630 w 102"/>
                    <a:gd name="T31" fmla="*/ 1203748492 h 111"/>
                    <a:gd name="T32" fmla="*/ 637671628 w 102"/>
                    <a:gd name="T33" fmla="*/ 1216029065 h 111"/>
                    <a:gd name="T34" fmla="*/ 735775763 w 102"/>
                    <a:gd name="T35" fmla="*/ 1203748492 h 111"/>
                    <a:gd name="T36" fmla="*/ 944243987 w 102"/>
                    <a:gd name="T37" fmla="*/ 1302010599 h 111"/>
                    <a:gd name="T38" fmla="*/ 821612942 w 102"/>
                    <a:gd name="T39" fmla="*/ 1363427483 h 111"/>
                    <a:gd name="T40" fmla="*/ 1238552892 w 102"/>
                    <a:gd name="T41" fmla="*/ 1363427483 h 111"/>
                    <a:gd name="T42" fmla="*/ 1152712211 w 102"/>
                    <a:gd name="T43" fmla="*/ 1203748492 h 111"/>
                    <a:gd name="T44" fmla="*/ 1066871530 w 102"/>
                    <a:gd name="T45" fmla="*/ 1240597220 h 111"/>
                    <a:gd name="T46" fmla="*/ 870666761 w 102"/>
                    <a:gd name="T47" fmla="*/ 1154615686 h 111"/>
                    <a:gd name="T48" fmla="*/ 882930216 w 102"/>
                    <a:gd name="T49" fmla="*/ 1130047530 h 111"/>
                    <a:gd name="T50" fmla="*/ 809352990 w 102"/>
                    <a:gd name="T51" fmla="*/ 1068630647 h 111"/>
                    <a:gd name="T52" fmla="*/ 1079134985 w 102"/>
                    <a:gd name="T53" fmla="*/ 945800384 h 111"/>
                    <a:gd name="T54" fmla="*/ 1177239120 w 102"/>
                    <a:gd name="T55" fmla="*/ 994933190 h 111"/>
                    <a:gd name="T56" fmla="*/ 1250816347 w 102"/>
                    <a:gd name="T57" fmla="*/ 822970121 h 111"/>
                    <a:gd name="T58" fmla="*/ 833876397 w 102"/>
                    <a:gd name="T59" fmla="*/ 822970121 h 111"/>
                    <a:gd name="T60" fmla="*/ 956507442 w 102"/>
                    <a:gd name="T61" fmla="*/ 884387005 h 111"/>
                    <a:gd name="T62" fmla="*/ 797089535 w 102"/>
                    <a:gd name="T63" fmla="*/ 970368539 h 111"/>
                    <a:gd name="T64" fmla="*/ 784826080 w 102"/>
                    <a:gd name="T65" fmla="*/ 712420431 h 111"/>
                    <a:gd name="T66" fmla="*/ 870666761 w 102"/>
                    <a:gd name="T67" fmla="*/ 651007052 h 111"/>
                    <a:gd name="T68" fmla="*/ 797089535 w 102"/>
                    <a:gd name="T69" fmla="*/ 294796836 h 111"/>
                    <a:gd name="T70" fmla="*/ 649935083 w 102"/>
                    <a:gd name="T71" fmla="*/ 294796836 h 111"/>
                    <a:gd name="T72" fmla="*/ 662198537 w 102"/>
                    <a:gd name="T73" fmla="*/ 319361487 h 111"/>
                    <a:gd name="T74" fmla="*/ 649935083 w 102"/>
                    <a:gd name="T75" fmla="*/ 343926138 h 111"/>
                    <a:gd name="T76" fmla="*/ 686721945 w 102"/>
                    <a:gd name="T77" fmla="*/ 565025518 h 111"/>
                    <a:gd name="T78" fmla="*/ 637671628 w 102"/>
                    <a:gd name="T79" fmla="*/ 614154819 h 111"/>
                    <a:gd name="T80" fmla="*/ 637671628 w 102"/>
                    <a:gd name="T81" fmla="*/ 614154819 h 111"/>
                    <a:gd name="T82" fmla="*/ 637671628 w 102"/>
                    <a:gd name="T83" fmla="*/ 614154819 h 111"/>
                    <a:gd name="T84" fmla="*/ 637671628 w 102"/>
                    <a:gd name="T85" fmla="*/ 614154819 h 111"/>
                    <a:gd name="T86" fmla="*/ 637671628 w 102"/>
                    <a:gd name="T87" fmla="*/ 614154819 h 111"/>
                    <a:gd name="T88" fmla="*/ 588617809 w 102"/>
                    <a:gd name="T89" fmla="*/ 565025518 h 111"/>
                    <a:gd name="T90" fmla="*/ 613144719 w 102"/>
                    <a:gd name="T91" fmla="*/ 343926138 h 111"/>
                    <a:gd name="T92" fmla="*/ 600881264 w 102"/>
                    <a:gd name="T93" fmla="*/ 319361487 h 111"/>
                    <a:gd name="T94" fmla="*/ 613144719 w 102"/>
                    <a:gd name="T95" fmla="*/ 294796836 h 111"/>
                    <a:gd name="T96" fmla="*/ 465990266 w 102"/>
                    <a:gd name="T97" fmla="*/ 294796836 h 111"/>
                    <a:gd name="T98" fmla="*/ 404676495 w 102"/>
                    <a:gd name="T99" fmla="*/ 651007052 h 111"/>
                    <a:gd name="T100" fmla="*/ 490517176 w 102"/>
                    <a:gd name="T101" fmla="*/ 712420431 h 111"/>
                    <a:gd name="T102" fmla="*/ 478253721 w 102"/>
                    <a:gd name="T103" fmla="*/ 970368539 h 111"/>
                    <a:gd name="T104" fmla="*/ 294308905 w 102"/>
                    <a:gd name="T105" fmla="*/ 884387005 h 111"/>
                    <a:gd name="T106" fmla="*/ 416939949 w 102"/>
                    <a:gd name="T107" fmla="*/ 822970121 h 111"/>
                    <a:gd name="T108" fmla="*/ 0 w 102"/>
                    <a:gd name="T109" fmla="*/ 822970121 h 111"/>
                    <a:gd name="T110" fmla="*/ 73577226 w 102"/>
                    <a:gd name="T111" fmla="*/ 994933190 h 111"/>
                    <a:gd name="T112" fmla="*/ 637671628 w 102"/>
                    <a:gd name="T113" fmla="*/ 1044065996 h 111"/>
                    <a:gd name="T114" fmla="*/ 588617809 w 102"/>
                    <a:gd name="T115" fmla="*/ 1044065996 h 111"/>
                    <a:gd name="T116" fmla="*/ 613144719 w 102"/>
                    <a:gd name="T117" fmla="*/ 786121393 h 111"/>
                    <a:gd name="T118" fmla="*/ 662198537 w 102"/>
                    <a:gd name="T119" fmla="*/ 786121393 h 111"/>
                    <a:gd name="T120" fmla="*/ 674458490 w 102"/>
                    <a:gd name="T121" fmla="*/ 1044065996 h 111"/>
                    <a:gd name="T122" fmla="*/ 637671628 w 102"/>
                    <a:gd name="T123" fmla="*/ 1044065996 h 11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102" h="111">
                      <a:moveTo>
                        <a:pt x="52" y="0"/>
                      </a:moveTo>
                      <a:cubicBezTo>
                        <a:pt x="46" y="0"/>
                        <a:pt x="41" y="5"/>
                        <a:pt x="41" y="11"/>
                      </a:cubicBezTo>
                      <a:cubicBezTo>
                        <a:pt x="41" y="17"/>
                        <a:pt x="46" y="22"/>
                        <a:pt x="52" y="22"/>
                      </a:cubicBezTo>
                      <a:cubicBezTo>
                        <a:pt x="58" y="22"/>
                        <a:pt x="63" y="17"/>
                        <a:pt x="63" y="11"/>
                      </a:cubicBezTo>
                      <a:cubicBezTo>
                        <a:pt x="63" y="5"/>
                        <a:pt x="58" y="0"/>
                        <a:pt x="52" y="0"/>
                      </a:cubicBezTo>
                      <a:close/>
                      <a:moveTo>
                        <a:pt x="6" y="81"/>
                      </a:moveTo>
                      <a:cubicBezTo>
                        <a:pt x="14" y="77"/>
                        <a:pt x="14" y="77"/>
                        <a:pt x="14" y="77"/>
                      </a:cubicBezTo>
                      <a:cubicBezTo>
                        <a:pt x="36" y="88"/>
                        <a:pt x="36" y="88"/>
                        <a:pt x="36" y="88"/>
                      </a:cubicBezTo>
                      <a:cubicBezTo>
                        <a:pt x="33" y="89"/>
                        <a:pt x="31" y="90"/>
                        <a:pt x="31" y="92"/>
                      </a:cubicBezTo>
                      <a:cubicBezTo>
                        <a:pt x="31" y="93"/>
                        <a:pt x="31" y="93"/>
                        <a:pt x="31" y="93"/>
                      </a:cubicBezTo>
                      <a:cubicBezTo>
                        <a:pt x="13" y="101"/>
                        <a:pt x="13" y="101"/>
                        <a:pt x="13" y="101"/>
                      </a:cubicBezTo>
                      <a:cubicBezTo>
                        <a:pt x="6" y="98"/>
                        <a:pt x="6" y="98"/>
                        <a:pt x="6" y="98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33" y="111"/>
                        <a:pt x="33" y="111"/>
                        <a:pt x="33" y="111"/>
                      </a:cubicBezTo>
                      <a:cubicBezTo>
                        <a:pt x="24" y="106"/>
                        <a:pt x="24" y="106"/>
                        <a:pt x="24" y="106"/>
                      </a:cubicBezTo>
                      <a:cubicBezTo>
                        <a:pt x="41" y="98"/>
                        <a:pt x="41" y="98"/>
                        <a:pt x="41" y="98"/>
                      </a:cubicBezTo>
                      <a:cubicBezTo>
                        <a:pt x="44" y="99"/>
                        <a:pt x="48" y="99"/>
                        <a:pt x="52" y="99"/>
                      </a:cubicBezTo>
                      <a:cubicBezTo>
                        <a:pt x="55" y="99"/>
                        <a:pt x="58" y="99"/>
                        <a:pt x="60" y="98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67" y="111"/>
                        <a:pt x="67" y="111"/>
                        <a:pt x="67" y="111"/>
                      </a:cubicBezTo>
                      <a:cubicBezTo>
                        <a:pt x="101" y="111"/>
                        <a:pt x="101" y="111"/>
                        <a:pt x="101" y="111"/>
                      </a:cubicBezTo>
                      <a:cubicBezTo>
                        <a:pt x="94" y="98"/>
                        <a:pt x="94" y="98"/>
                        <a:pt x="94" y="98"/>
                      </a:cubicBezTo>
                      <a:cubicBezTo>
                        <a:pt x="87" y="101"/>
                        <a:pt x="87" y="101"/>
                        <a:pt x="87" y="101"/>
                      </a:cubicBezTo>
                      <a:cubicBezTo>
                        <a:pt x="71" y="94"/>
                        <a:pt x="71" y="94"/>
                        <a:pt x="71" y="94"/>
                      </a:cubicBezTo>
                      <a:cubicBezTo>
                        <a:pt x="72" y="94"/>
                        <a:pt x="72" y="93"/>
                        <a:pt x="72" y="92"/>
                      </a:cubicBezTo>
                      <a:cubicBezTo>
                        <a:pt x="72" y="90"/>
                        <a:pt x="70" y="89"/>
                        <a:pt x="66" y="87"/>
                      </a:cubicBezTo>
                      <a:cubicBezTo>
                        <a:pt x="88" y="77"/>
                        <a:pt x="88" y="77"/>
                        <a:pt x="88" y="77"/>
                      </a:cubicBezTo>
                      <a:cubicBezTo>
                        <a:pt x="96" y="81"/>
                        <a:pt x="96" y="81"/>
                        <a:pt x="96" y="81"/>
                      </a:cubicBezTo>
                      <a:cubicBezTo>
                        <a:pt x="102" y="67"/>
                        <a:pt x="102" y="67"/>
                        <a:pt x="102" y="67"/>
                      </a:cubicBezTo>
                      <a:cubicBezTo>
                        <a:pt x="68" y="67"/>
                        <a:pt x="68" y="67"/>
                        <a:pt x="68" y="67"/>
                      </a:cubicBezTo>
                      <a:cubicBezTo>
                        <a:pt x="78" y="72"/>
                        <a:pt x="78" y="72"/>
                        <a:pt x="78" y="72"/>
                      </a:cubicBezTo>
                      <a:cubicBezTo>
                        <a:pt x="65" y="79"/>
                        <a:pt x="65" y="79"/>
                        <a:pt x="65" y="79"/>
                      </a:cubicBezTo>
                      <a:cubicBezTo>
                        <a:pt x="64" y="58"/>
                        <a:pt x="64" y="58"/>
                        <a:pt x="64" y="58"/>
                      </a:cubicBezTo>
                      <a:cubicBezTo>
                        <a:pt x="71" y="53"/>
                        <a:pt x="71" y="53"/>
                        <a:pt x="71" y="53"/>
                      </a:cubicBezTo>
                      <a:cubicBezTo>
                        <a:pt x="65" y="24"/>
                        <a:pt x="65" y="24"/>
                        <a:pt x="65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6" y="46"/>
                        <a:pt x="56" y="46"/>
                        <a:pt x="56" y="46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cubicBezTo>
                        <a:pt x="52" y="50"/>
                        <a:pt x="52" y="50"/>
                        <a:pt x="52" y="50"/>
                      </a:cubicBezTo>
                      <a:cubicBezTo>
                        <a:pt x="48" y="46"/>
                        <a:pt x="48" y="46"/>
                        <a:pt x="48" y="46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50" y="24"/>
                        <a:pt x="50" y="24"/>
                        <a:pt x="50" y="24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6" y="81"/>
                        <a:pt x="6" y="81"/>
                        <a:pt x="6" y="81"/>
                      </a:cubicBezTo>
                      <a:close/>
                      <a:moveTo>
                        <a:pt x="52" y="85"/>
                      </a:moveTo>
                      <a:cubicBezTo>
                        <a:pt x="50" y="85"/>
                        <a:pt x="49" y="85"/>
                        <a:pt x="48" y="85"/>
                      </a:cubicBezTo>
                      <a:cubicBezTo>
                        <a:pt x="50" y="64"/>
                        <a:pt x="50" y="64"/>
                        <a:pt x="50" y="64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5" y="85"/>
                        <a:pt x="55" y="85"/>
                        <a:pt x="55" y="85"/>
                      </a:cubicBezTo>
                      <a:cubicBezTo>
                        <a:pt x="54" y="85"/>
                        <a:pt x="53" y="85"/>
                        <a:pt x="52" y="85"/>
                      </a:cubicBezTo>
                      <a:close/>
                    </a:path>
                  </a:pathLst>
                </a:custGeom>
                <a:solidFill>
                  <a:srgbClr val="1E69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4609" name="组合 55"/>
              <p:cNvGrpSpPr>
                <a:grpSpLocks/>
              </p:cNvGrpSpPr>
              <p:nvPr/>
            </p:nvGrpSpPr>
            <p:grpSpPr bwMode="auto">
              <a:xfrm>
                <a:off x="3849168" y="0"/>
                <a:ext cx="897200" cy="897200"/>
                <a:chOff x="0" y="0"/>
                <a:chExt cx="897200" cy="897200"/>
              </a:xfrm>
            </p:grpSpPr>
            <p:sp>
              <p:nvSpPr>
                <p:cNvPr id="24619" name="椭圆 55"/>
                <p:cNvSpPr>
                  <a:spLocks noChangeArrowheads="1"/>
                </p:cNvSpPr>
                <p:nvPr/>
              </p:nvSpPr>
              <p:spPr bwMode="auto">
                <a:xfrm>
                  <a:off x="-657" y="209"/>
                  <a:ext cx="898525" cy="897139"/>
                </a:xfrm>
                <a:prstGeom prst="ellipse">
                  <a:avLst/>
                </a:prstGeom>
                <a:solidFill>
                  <a:srgbClr val="1E69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350" dirty="0">
                    <a:solidFill>
                      <a:srgbClr val="404040"/>
                    </a:solidFill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24620" name="Freeform 295"/>
                <p:cNvSpPr>
                  <a:spLocks noEditPoints="1"/>
                </p:cNvSpPr>
                <p:nvPr/>
              </p:nvSpPr>
              <p:spPr bwMode="auto">
                <a:xfrm>
                  <a:off x="254930" y="295550"/>
                  <a:ext cx="387350" cy="306457"/>
                </a:xfrm>
                <a:custGeom>
                  <a:avLst/>
                  <a:gdLst>
                    <a:gd name="T0" fmla="*/ 501511888 w 244"/>
                    <a:gd name="T1" fmla="*/ 78160826 h 193"/>
                    <a:gd name="T2" fmla="*/ 592237513 w 244"/>
                    <a:gd name="T3" fmla="*/ 78160826 h 193"/>
                    <a:gd name="T4" fmla="*/ 614918125 w 244"/>
                    <a:gd name="T5" fmla="*/ 105894390 h 193"/>
                    <a:gd name="T6" fmla="*/ 614918125 w 244"/>
                    <a:gd name="T7" fmla="*/ 345418323 h 193"/>
                    <a:gd name="T8" fmla="*/ 592237513 w 244"/>
                    <a:gd name="T9" fmla="*/ 368110432 h 193"/>
                    <a:gd name="T10" fmla="*/ 229335013 w 244"/>
                    <a:gd name="T11" fmla="*/ 368110432 h 193"/>
                    <a:gd name="T12" fmla="*/ 206652813 w 244"/>
                    <a:gd name="T13" fmla="*/ 345418323 h 193"/>
                    <a:gd name="T14" fmla="*/ 206652813 w 244"/>
                    <a:gd name="T15" fmla="*/ 105894390 h 193"/>
                    <a:gd name="T16" fmla="*/ 211693125 w 244"/>
                    <a:gd name="T17" fmla="*/ 95809891 h 193"/>
                    <a:gd name="T18" fmla="*/ 161290000 w 244"/>
                    <a:gd name="T19" fmla="*/ 95809891 h 193"/>
                    <a:gd name="T20" fmla="*/ 151209375 w 244"/>
                    <a:gd name="T21" fmla="*/ 60511761 h 193"/>
                    <a:gd name="T22" fmla="*/ 496471575 w 244"/>
                    <a:gd name="T23" fmla="*/ 60511761 h 193"/>
                    <a:gd name="T24" fmla="*/ 501511888 w 244"/>
                    <a:gd name="T25" fmla="*/ 78160826 h 193"/>
                    <a:gd name="T26" fmla="*/ 0 w 244"/>
                    <a:gd name="T27" fmla="*/ 166406151 h 193"/>
                    <a:gd name="T28" fmla="*/ 115927188 w 244"/>
                    <a:gd name="T29" fmla="*/ 166406151 h 193"/>
                    <a:gd name="T30" fmla="*/ 128528763 w 244"/>
                    <a:gd name="T31" fmla="*/ 201704281 h 193"/>
                    <a:gd name="T32" fmla="*/ 10080625 w 244"/>
                    <a:gd name="T33" fmla="*/ 201704281 h 193"/>
                    <a:gd name="T34" fmla="*/ 0 w 244"/>
                    <a:gd name="T35" fmla="*/ 166406151 h 193"/>
                    <a:gd name="T36" fmla="*/ 0 w 244"/>
                    <a:gd name="T37" fmla="*/ 279863519 h 193"/>
                    <a:gd name="T38" fmla="*/ 5040313 w 244"/>
                    <a:gd name="T39" fmla="*/ 302555628 h 193"/>
                    <a:gd name="T40" fmla="*/ 183972200 w 244"/>
                    <a:gd name="T41" fmla="*/ 302555628 h 193"/>
                    <a:gd name="T42" fmla="*/ 178931888 w 244"/>
                    <a:gd name="T43" fmla="*/ 279863519 h 193"/>
                    <a:gd name="T44" fmla="*/ 0 w 244"/>
                    <a:gd name="T45" fmla="*/ 279863519 h 193"/>
                    <a:gd name="T46" fmla="*/ 189012513 w 244"/>
                    <a:gd name="T47" fmla="*/ 468961779 h 193"/>
                    <a:gd name="T48" fmla="*/ 367942813 w 244"/>
                    <a:gd name="T49" fmla="*/ 468961779 h 193"/>
                    <a:gd name="T50" fmla="*/ 372983125 w 244"/>
                    <a:gd name="T51" fmla="*/ 486610844 h 193"/>
                    <a:gd name="T52" fmla="*/ 194052825 w 244"/>
                    <a:gd name="T53" fmla="*/ 486610844 h 193"/>
                    <a:gd name="T54" fmla="*/ 189012513 w 244"/>
                    <a:gd name="T55" fmla="*/ 468961779 h 193"/>
                    <a:gd name="T56" fmla="*/ 15120938 w 244"/>
                    <a:gd name="T57" fmla="*/ 413493062 h 193"/>
                    <a:gd name="T58" fmla="*/ 357862188 w 244"/>
                    <a:gd name="T59" fmla="*/ 413493062 h 193"/>
                    <a:gd name="T60" fmla="*/ 367942813 w 244"/>
                    <a:gd name="T61" fmla="*/ 446269670 h 193"/>
                    <a:gd name="T62" fmla="*/ 22682200 w 244"/>
                    <a:gd name="T63" fmla="*/ 446269670 h 193"/>
                    <a:gd name="T64" fmla="*/ 15120938 w 244"/>
                    <a:gd name="T65" fmla="*/ 413493062 h 193"/>
                    <a:gd name="T66" fmla="*/ 22682200 w 244"/>
                    <a:gd name="T67" fmla="*/ 0 h 193"/>
                    <a:gd name="T68" fmla="*/ 367942813 w 244"/>
                    <a:gd name="T69" fmla="*/ 0 h 193"/>
                    <a:gd name="T70" fmla="*/ 380544388 w 244"/>
                    <a:gd name="T71" fmla="*/ 37819652 h 193"/>
                    <a:gd name="T72" fmla="*/ 32762825 w 244"/>
                    <a:gd name="T73" fmla="*/ 37819652 h 193"/>
                    <a:gd name="T74" fmla="*/ 22682200 w 244"/>
                    <a:gd name="T75" fmla="*/ 0 h 193"/>
                    <a:gd name="T76" fmla="*/ 524192500 w 244"/>
                    <a:gd name="T77" fmla="*/ 317683171 h 193"/>
                    <a:gd name="T78" fmla="*/ 446068450 w 244"/>
                    <a:gd name="T79" fmla="*/ 257172998 h 193"/>
                    <a:gd name="T80" fmla="*/ 423386250 w 244"/>
                    <a:gd name="T81" fmla="*/ 274822063 h 193"/>
                    <a:gd name="T82" fmla="*/ 408265313 w 244"/>
                    <a:gd name="T83" fmla="*/ 284906563 h 193"/>
                    <a:gd name="T84" fmla="*/ 395665325 w 244"/>
                    <a:gd name="T85" fmla="*/ 274822063 h 193"/>
                    <a:gd name="T86" fmla="*/ 372983125 w 244"/>
                    <a:gd name="T87" fmla="*/ 257172998 h 193"/>
                    <a:gd name="T88" fmla="*/ 289818763 w 244"/>
                    <a:gd name="T89" fmla="*/ 317683171 h 193"/>
                    <a:gd name="T90" fmla="*/ 524192500 w 244"/>
                    <a:gd name="T91" fmla="*/ 317683171 h 193"/>
                    <a:gd name="T92" fmla="*/ 252015625 w 244"/>
                    <a:gd name="T93" fmla="*/ 297512584 h 193"/>
                    <a:gd name="T94" fmla="*/ 335181575 w 244"/>
                    <a:gd name="T95" fmla="*/ 224396390 h 193"/>
                    <a:gd name="T96" fmla="*/ 252015625 w 244"/>
                    <a:gd name="T97" fmla="*/ 156320064 h 193"/>
                    <a:gd name="T98" fmla="*/ 252015625 w 244"/>
                    <a:gd name="T99" fmla="*/ 297512584 h 193"/>
                    <a:gd name="T100" fmla="*/ 289818763 w 244"/>
                    <a:gd name="T101" fmla="*/ 128586499 h 193"/>
                    <a:gd name="T102" fmla="*/ 408265313 w 244"/>
                    <a:gd name="T103" fmla="*/ 224396390 h 193"/>
                    <a:gd name="T104" fmla="*/ 524192500 w 244"/>
                    <a:gd name="T105" fmla="*/ 128586499 h 193"/>
                    <a:gd name="T106" fmla="*/ 289818763 w 244"/>
                    <a:gd name="T107" fmla="*/ 128586499 h 193"/>
                    <a:gd name="T108" fmla="*/ 564515000 w 244"/>
                    <a:gd name="T109" fmla="*/ 156320064 h 193"/>
                    <a:gd name="T110" fmla="*/ 481350638 w 244"/>
                    <a:gd name="T111" fmla="*/ 224396390 h 193"/>
                    <a:gd name="T112" fmla="*/ 564515000 w 244"/>
                    <a:gd name="T113" fmla="*/ 297512584 h 193"/>
                    <a:gd name="T114" fmla="*/ 564515000 w 244"/>
                    <a:gd name="T115" fmla="*/ 156320064 h 19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0" t="0" r="r" b="b"/>
                  <a:pathLst>
                    <a:path w="244" h="193">
                      <a:moveTo>
                        <a:pt x="199" y="31"/>
                      </a:moveTo>
                      <a:lnTo>
                        <a:pt x="235" y="31"/>
                      </a:lnTo>
                      <a:lnTo>
                        <a:pt x="244" y="42"/>
                      </a:lnTo>
                      <a:lnTo>
                        <a:pt x="244" y="137"/>
                      </a:lnTo>
                      <a:lnTo>
                        <a:pt x="235" y="146"/>
                      </a:lnTo>
                      <a:lnTo>
                        <a:pt x="91" y="146"/>
                      </a:lnTo>
                      <a:lnTo>
                        <a:pt x="82" y="137"/>
                      </a:lnTo>
                      <a:lnTo>
                        <a:pt x="82" y="42"/>
                      </a:lnTo>
                      <a:lnTo>
                        <a:pt x="84" y="38"/>
                      </a:lnTo>
                      <a:lnTo>
                        <a:pt x="64" y="38"/>
                      </a:lnTo>
                      <a:lnTo>
                        <a:pt x="60" y="24"/>
                      </a:lnTo>
                      <a:lnTo>
                        <a:pt x="197" y="24"/>
                      </a:lnTo>
                      <a:lnTo>
                        <a:pt x="199" y="31"/>
                      </a:lnTo>
                      <a:close/>
                      <a:moveTo>
                        <a:pt x="0" y="66"/>
                      </a:moveTo>
                      <a:lnTo>
                        <a:pt x="46" y="66"/>
                      </a:lnTo>
                      <a:lnTo>
                        <a:pt x="51" y="80"/>
                      </a:lnTo>
                      <a:lnTo>
                        <a:pt x="4" y="80"/>
                      </a:lnTo>
                      <a:lnTo>
                        <a:pt x="0" y="66"/>
                      </a:lnTo>
                      <a:close/>
                      <a:moveTo>
                        <a:pt x="0" y="111"/>
                      </a:moveTo>
                      <a:lnTo>
                        <a:pt x="2" y="120"/>
                      </a:lnTo>
                      <a:lnTo>
                        <a:pt x="73" y="120"/>
                      </a:lnTo>
                      <a:lnTo>
                        <a:pt x="71" y="111"/>
                      </a:lnTo>
                      <a:lnTo>
                        <a:pt x="0" y="111"/>
                      </a:lnTo>
                      <a:close/>
                      <a:moveTo>
                        <a:pt x="75" y="186"/>
                      </a:moveTo>
                      <a:lnTo>
                        <a:pt x="146" y="186"/>
                      </a:lnTo>
                      <a:lnTo>
                        <a:pt x="148" y="193"/>
                      </a:lnTo>
                      <a:lnTo>
                        <a:pt x="77" y="193"/>
                      </a:lnTo>
                      <a:lnTo>
                        <a:pt x="75" y="186"/>
                      </a:lnTo>
                      <a:close/>
                      <a:moveTo>
                        <a:pt x="6" y="164"/>
                      </a:moveTo>
                      <a:lnTo>
                        <a:pt x="142" y="164"/>
                      </a:lnTo>
                      <a:lnTo>
                        <a:pt x="146" y="177"/>
                      </a:lnTo>
                      <a:lnTo>
                        <a:pt x="9" y="177"/>
                      </a:lnTo>
                      <a:lnTo>
                        <a:pt x="6" y="164"/>
                      </a:lnTo>
                      <a:close/>
                      <a:moveTo>
                        <a:pt x="9" y="0"/>
                      </a:moveTo>
                      <a:lnTo>
                        <a:pt x="146" y="0"/>
                      </a:lnTo>
                      <a:lnTo>
                        <a:pt x="151" y="15"/>
                      </a:lnTo>
                      <a:lnTo>
                        <a:pt x="13" y="15"/>
                      </a:lnTo>
                      <a:lnTo>
                        <a:pt x="9" y="0"/>
                      </a:lnTo>
                      <a:close/>
                      <a:moveTo>
                        <a:pt x="208" y="126"/>
                      </a:moveTo>
                      <a:lnTo>
                        <a:pt x="177" y="102"/>
                      </a:lnTo>
                      <a:lnTo>
                        <a:pt x="168" y="109"/>
                      </a:lnTo>
                      <a:lnTo>
                        <a:pt x="162" y="113"/>
                      </a:lnTo>
                      <a:lnTo>
                        <a:pt x="157" y="109"/>
                      </a:lnTo>
                      <a:lnTo>
                        <a:pt x="148" y="102"/>
                      </a:lnTo>
                      <a:lnTo>
                        <a:pt x="115" y="126"/>
                      </a:lnTo>
                      <a:lnTo>
                        <a:pt x="208" y="126"/>
                      </a:lnTo>
                      <a:close/>
                      <a:moveTo>
                        <a:pt x="100" y="118"/>
                      </a:moveTo>
                      <a:lnTo>
                        <a:pt x="133" y="89"/>
                      </a:lnTo>
                      <a:lnTo>
                        <a:pt x="100" y="62"/>
                      </a:lnTo>
                      <a:lnTo>
                        <a:pt x="100" y="118"/>
                      </a:lnTo>
                      <a:close/>
                      <a:moveTo>
                        <a:pt x="115" y="51"/>
                      </a:moveTo>
                      <a:lnTo>
                        <a:pt x="162" y="89"/>
                      </a:lnTo>
                      <a:lnTo>
                        <a:pt x="208" y="51"/>
                      </a:lnTo>
                      <a:lnTo>
                        <a:pt x="115" y="51"/>
                      </a:lnTo>
                      <a:close/>
                      <a:moveTo>
                        <a:pt x="224" y="62"/>
                      </a:moveTo>
                      <a:lnTo>
                        <a:pt x="191" y="89"/>
                      </a:lnTo>
                      <a:lnTo>
                        <a:pt x="224" y="118"/>
                      </a:lnTo>
                      <a:lnTo>
                        <a:pt x="224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24610" name="组合 60"/>
              <p:cNvGrpSpPr>
                <a:grpSpLocks/>
              </p:cNvGrpSpPr>
              <p:nvPr/>
            </p:nvGrpSpPr>
            <p:grpSpPr bwMode="auto">
              <a:xfrm>
                <a:off x="911636" y="35142"/>
                <a:ext cx="2679700" cy="1022817"/>
                <a:chOff x="61" y="204"/>
                <a:chExt cx="2679700" cy="1022817"/>
              </a:xfrm>
            </p:grpSpPr>
            <p:sp>
              <p:nvSpPr>
                <p:cNvPr id="24617" name="文本框 57"/>
                <p:cNvSpPr txBox="1">
                  <a:spLocks noChangeArrowheads="1"/>
                </p:cNvSpPr>
                <p:nvPr/>
              </p:nvSpPr>
              <p:spPr bwMode="auto">
                <a:xfrm>
                  <a:off x="61" y="204"/>
                  <a:ext cx="1716709" cy="338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050" b="1" dirty="0">
                      <a:solidFill>
                        <a:srgbClr val="404040"/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点击此处添加文本</a:t>
                  </a:r>
                </a:p>
              </p:txBody>
            </p:sp>
            <p:sp>
              <p:nvSpPr>
                <p:cNvPr id="24618" name="矩形 59"/>
                <p:cNvSpPr>
                  <a:spLocks noChangeArrowheads="1"/>
                </p:cNvSpPr>
                <p:nvPr/>
              </p:nvSpPr>
              <p:spPr bwMode="auto">
                <a:xfrm>
                  <a:off x="61" y="243146"/>
                  <a:ext cx="2679700" cy="779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chemeClr val="accent5">
                          <a:lumMod val="50000"/>
                        </a:scheme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点击此处添加文字描述，文字颜色、大小、字体可根据需求进行更改。点击此处添加文字描述，文字颜色、大小、字体可根据需求进行更改。</a:t>
                  </a:r>
                  <a:endParaRPr lang="zh-CN" altLang="en-US" sz="6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4611" name="组合 61"/>
              <p:cNvGrpSpPr>
                <a:grpSpLocks/>
              </p:cNvGrpSpPr>
              <p:nvPr/>
            </p:nvGrpSpPr>
            <p:grpSpPr bwMode="auto">
              <a:xfrm>
                <a:off x="4781961" y="35142"/>
                <a:ext cx="2679700" cy="1022817"/>
                <a:chOff x="-147" y="204"/>
                <a:chExt cx="2679700" cy="1022817"/>
              </a:xfrm>
            </p:grpSpPr>
            <p:sp>
              <p:nvSpPr>
                <p:cNvPr id="24615" name="文本框 62"/>
                <p:cNvSpPr txBox="1">
                  <a:spLocks noChangeArrowheads="1"/>
                </p:cNvSpPr>
                <p:nvPr/>
              </p:nvSpPr>
              <p:spPr bwMode="auto">
                <a:xfrm>
                  <a:off x="-147" y="204"/>
                  <a:ext cx="1716709" cy="338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050" b="1" dirty="0">
                      <a:solidFill>
                        <a:srgbClr val="404040"/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点击此处添加文本</a:t>
                  </a:r>
                </a:p>
              </p:txBody>
            </p:sp>
            <p:sp>
              <p:nvSpPr>
                <p:cNvPr id="24616" name="矩形 63"/>
                <p:cNvSpPr>
                  <a:spLocks noChangeArrowheads="1"/>
                </p:cNvSpPr>
                <p:nvPr/>
              </p:nvSpPr>
              <p:spPr bwMode="auto">
                <a:xfrm>
                  <a:off x="-147" y="243146"/>
                  <a:ext cx="2679700" cy="7798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chemeClr val="accent5">
                          <a:lumMod val="50000"/>
                        </a:scheme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点击此处添加文字描述，文字颜色、大小、字体可根据需求进行更改。点击此处添加文字描述，文字颜色、大小、字体可根据需求进行更改。</a:t>
                  </a:r>
                  <a:endParaRPr lang="en-US" altLang="zh-CN" sz="6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4612" name="组合 64"/>
              <p:cNvGrpSpPr>
                <a:grpSpLocks/>
              </p:cNvGrpSpPr>
              <p:nvPr/>
            </p:nvGrpSpPr>
            <p:grpSpPr bwMode="auto">
              <a:xfrm>
                <a:off x="8614186" y="35142"/>
                <a:ext cx="2658182" cy="1187001"/>
                <a:chOff x="-507" y="204"/>
                <a:chExt cx="2658182" cy="1187001"/>
              </a:xfrm>
            </p:grpSpPr>
            <p:sp>
              <p:nvSpPr>
                <p:cNvPr id="24613" name="文本框 65"/>
                <p:cNvSpPr txBox="1">
                  <a:spLocks noChangeArrowheads="1"/>
                </p:cNvSpPr>
                <p:nvPr/>
              </p:nvSpPr>
              <p:spPr bwMode="auto">
                <a:xfrm>
                  <a:off x="-507" y="204"/>
                  <a:ext cx="1716709" cy="3386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1050" b="1" dirty="0">
                      <a:solidFill>
                        <a:srgbClr val="404040"/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点击此处添加文本</a:t>
                  </a:r>
                </a:p>
              </p:txBody>
            </p:sp>
            <p:sp>
              <p:nvSpPr>
                <p:cNvPr id="24614" name="矩形 66"/>
                <p:cNvSpPr>
                  <a:spLocks noChangeArrowheads="1"/>
                </p:cNvSpPr>
                <p:nvPr/>
              </p:nvSpPr>
              <p:spPr bwMode="auto">
                <a:xfrm>
                  <a:off x="-506" y="243146"/>
                  <a:ext cx="2658181" cy="9440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chemeClr val="accent5">
                          <a:lumMod val="50000"/>
                        </a:scheme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  <a:cs typeface="Arial" panose="020B0604020202020204" pitchFamily="34" charset="0"/>
                    </a:rPr>
                    <a:t>点击此处添加文字描述，文字颜色、大小、字体可根据需求进行更改。点击此处添加文字描述，文字颜色、大小、字体可根据需求进行更改。</a:t>
                  </a:r>
                  <a:endParaRPr lang="en-US" altLang="zh-CN" sz="8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endParaRPr>
                </a:p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8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58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59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65" name="星形: 四角 64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357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75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nimBg="1" autoUpdateAnimBg="0"/>
      <p:bldP spid="15369" grpId="0" animBg="1" autoUpdateAnimBg="0"/>
      <p:bldP spid="15370" grpId="0" animBg="1" autoUpdateAnimBg="0"/>
      <p:bldP spid="15371" grpId="0" animBg="1" autoUpdateAnimBg="0"/>
      <p:bldP spid="15372" grpId="0" animBg="1" autoUpdateAnimBg="0"/>
      <p:bldP spid="15373" grpId="0" animBg="1" autoUpdateAnimBg="0"/>
      <p:bldP spid="15374" grpId="0" animBg="1" autoUpdateAnimBg="0"/>
      <p:bldP spid="15375" grpId="0" animBg="1" autoUpdateAnimBg="0"/>
      <p:bldP spid="15376" grpId="0" animBg="1" autoUpdateAnimBg="0"/>
      <p:bldP spid="15377" grpId="0" animBg="1" autoUpdateAnimBg="0"/>
      <p:bldP spid="15378" grpId="0" animBg="1" autoUpdateAnimBg="0"/>
      <p:bldP spid="1537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9"/>
          <p:cNvSpPr>
            <a:spLocks noChangeArrowheads="1"/>
          </p:cNvSpPr>
          <p:nvPr/>
        </p:nvSpPr>
        <p:spPr bwMode="auto">
          <a:xfrm>
            <a:off x="-12065" y="1634272"/>
            <a:ext cx="9156066" cy="207326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cxnSp>
        <p:nvCxnSpPr>
          <p:cNvPr id="19465" name="直接连接符 30"/>
          <p:cNvCxnSpPr>
            <a:cxnSpLocks noChangeShapeType="1"/>
          </p:cNvCxnSpPr>
          <p:nvPr/>
        </p:nvCxnSpPr>
        <p:spPr bwMode="auto">
          <a:xfrm>
            <a:off x="0" y="1550194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6" name="直接连接符 31"/>
          <p:cNvCxnSpPr>
            <a:cxnSpLocks noChangeShapeType="1"/>
          </p:cNvCxnSpPr>
          <p:nvPr/>
        </p:nvCxnSpPr>
        <p:spPr bwMode="auto">
          <a:xfrm>
            <a:off x="0" y="3762375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82" name="组合 5"/>
          <p:cNvGrpSpPr>
            <a:grpSpLocks/>
          </p:cNvGrpSpPr>
          <p:nvPr/>
        </p:nvGrpSpPr>
        <p:grpSpPr bwMode="auto">
          <a:xfrm>
            <a:off x="0" y="1810941"/>
            <a:ext cx="9144000" cy="1109663"/>
            <a:chOff x="0" y="0"/>
            <a:chExt cx="12192000" cy="1480457"/>
          </a:xfrm>
        </p:grpSpPr>
        <p:sp>
          <p:nvSpPr>
            <p:cNvPr id="19474" name="弧形 44"/>
            <p:cNvSpPr>
              <a:spLocks/>
            </p:cNvSpPr>
            <p:nvPr/>
          </p:nvSpPr>
          <p:spPr bwMode="auto">
            <a:xfrm>
              <a:off x="5356225" y="0"/>
              <a:ext cx="1479550" cy="1480457"/>
            </a:xfrm>
            <a:custGeom>
              <a:avLst/>
              <a:gdLst>
                <a:gd name="T0" fmla="*/ 0 w 1479550"/>
                <a:gd name="T1" fmla="*/ 740228 h 1480457"/>
                <a:gd name="T2" fmla="*/ 739775 w 1479550"/>
                <a:gd name="T3" fmla="*/ 0 h 1480457"/>
                <a:gd name="T4" fmla="*/ 1479550 w 1479550"/>
                <a:gd name="T5" fmla="*/ 740229 h 1480457"/>
                <a:gd name="T6" fmla="*/ 739775 w 1479550"/>
                <a:gd name="T7" fmla="*/ 740229 h 1480457"/>
                <a:gd name="T8" fmla="*/ 0 w 1479550"/>
                <a:gd name="T9" fmla="*/ 740228 h 1480457"/>
                <a:gd name="T10" fmla="*/ 0 w 1479550"/>
                <a:gd name="T11" fmla="*/ 740228 h 1480457"/>
                <a:gd name="T12" fmla="*/ 739775 w 1479550"/>
                <a:gd name="T13" fmla="*/ 0 h 1480457"/>
                <a:gd name="T14" fmla="*/ 1479550 w 1479550"/>
                <a:gd name="T15" fmla="*/ 740229 h 14804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79550" h="1480457" stroke="0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  <a:lnTo>
                    <a:pt x="739775" y="740229"/>
                  </a:lnTo>
                  <a:lnTo>
                    <a:pt x="0" y="740228"/>
                  </a:lnTo>
                  <a:close/>
                </a:path>
                <a:path w="1479550" h="1480457" fill="none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</a:path>
              </a:pathLst>
            </a:custGeom>
            <a:noFill/>
            <a:ln w="12700" cap="flat" cmpd="sng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cxnSp>
          <p:nvCxnSpPr>
            <p:cNvPr id="19475" name="直接连接符 48"/>
            <p:cNvCxnSpPr>
              <a:cxnSpLocks noChangeShapeType="1"/>
            </p:cNvCxnSpPr>
            <p:nvPr/>
          </p:nvCxnSpPr>
          <p:spPr bwMode="auto">
            <a:xfrm>
              <a:off x="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6" name="直接连接符 49"/>
            <p:cNvCxnSpPr>
              <a:cxnSpLocks noChangeShapeType="1"/>
            </p:cNvCxnSpPr>
            <p:nvPr/>
          </p:nvCxnSpPr>
          <p:spPr bwMode="auto">
            <a:xfrm>
              <a:off x="683895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86" name="组合 74"/>
          <p:cNvGrpSpPr>
            <a:grpSpLocks/>
          </p:cNvGrpSpPr>
          <p:nvPr/>
        </p:nvGrpSpPr>
        <p:grpSpPr bwMode="auto">
          <a:xfrm>
            <a:off x="4106467" y="1893094"/>
            <a:ext cx="935831" cy="937022"/>
            <a:chOff x="0" y="0"/>
            <a:chExt cx="1248318" cy="1248318"/>
          </a:xfrm>
        </p:grpSpPr>
        <p:sp>
          <p:nvSpPr>
            <p:cNvPr id="19472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19473" name="文本框 61"/>
            <p:cNvSpPr txBox="1">
              <a:spLocks noChangeArrowheads="1"/>
            </p:cNvSpPr>
            <p:nvPr/>
          </p:nvSpPr>
          <p:spPr bwMode="auto">
            <a:xfrm>
              <a:off x="80760" y="207807"/>
              <a:ext cx="1078619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03</a:t>
              </a:r>
              <a:endParaRPr lang="zh-CN" altLang="en-US" sz="3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11289" name="组合 4"/>
          <p:cNvGrpSpPr>
            <a:grpSpLocks/>
          </p:cNvGrpSpPr>
          <p:nvPr/>
        </p:nvGrpSpPr>
        <p:grpSpPr bwMode="auto">
          <a:xfrm>
            <a:off x="3732610" y="2883694"/>
            <a:ext cx="1820465" cy="708022"/>
            <a:chOff x="0" y="0"/>
            <a:chExt cx="2428549" cy="944353"/>
          </a:xfrm>
        </p:grpSpPr>
        <p:sp>
          <p:nvSpPr>
            <p:cNvPr id="1947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19471" name="矩形 70"/>
            <p:cNvSpPr>
              <a:spLocks noChangeArrowheads="1"/>
            </p:cNvSpPr>
            <p:nvPr/>
          </p:nvSpPr>
          <p:spPr bwMode="auto">
            <a:xfrm>
              <a:off x="3891" y="333720"/>
              <a:ext cx="2424658" cy="610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accent5">
                      <a:lumMod val="50000"/>
                    </a:schemeClr>
                  </a:solidFill>
                </a:rPr>
                <a:t>点击此处添加文字描述，文字颜色、大小、字体可根据需求进行更改</a:t>
              </a:r>
              <a:r>
                <a:rPr lang="zh-CN" altLang="en-US" sz="900" dirty="0">
                  <a:solidFill>
                    <a:schemeClr val="accent5">
                      <a:lumMod val="50000"/>
                    </a:schemeClr>
                  </a:solidFill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3459586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533187" y="570550"/>
            <a:ext cx="1940196" cy="1831960"/>
            <a:chOff x="3517233" y="858191"/>
            <a:chExt cx="1940196" cy="1831960"/>
          </a:xfrm>
        </p:grpSpPr>
        <p:sp>
          <p:nvSpPr>
            <p:cNvPr id="7" name="Teardrop 6"/>
            <p:cNvSpPr>
              <a:spLocks noChangeAspect="1"/>
            </p:cNvSpPr>
            <p:nvPr/>
          </p:nvSpPr>
          <p:spPr>
            <a:xfrm rot="8068996">
              <a:off x="3686571" y="919293"/>
              <a:ext cx="1770858" cy="1770858"/>
            </a:xfrm>
            <a:prstGeom prst="teardrop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25"/>
            <p:cNvGrpSpPr/>
            <p:nvPr/>
          </p:nvGrpSpPr>
          <p:grpSpPr>
            <a:xfrm>
              <a:off x="3756803" y="1721742"/>
              <a:ext cx="1620504" cy="565539"/>
              <a:chOff x="5009071" y="2126322"/>
              <a:chExt cx="2160672" cy="754052"/>
            </a:xfrm>
          </p:grpSpPr>
          <p:sp>
            <p:nvSpPr>
              <p:cNvPr id="23" name="TextBox 8"/>
              <p:cNvSpPr txBox="1"/>
              <p:nvPr/>
            </p:nvSpPr>
            <p:spPr>
              <a:xfrm>
                <a:off x="5009071" y="2372543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4" name="Rectangle 9"/>
              <p:cNvSpPr/>
              <p:nvPr/>
            </p:nvSpPr>
            <p:spPr>
              <a:xfrm>
                <a:off x="5473854" y="2126322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Arc 18"/>
            <p:cNvSpPr/>
            <p:nvPr/>
          </p:nvSpPr>
          <p:spPr>
            <a:xfrm rot="14322164">
              <a:off x="3517233" y="858191"/>
              <a:ext cx="1819919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0"/>
            <p:cNvSpPr>
              <a:spLocks/>
            </p:cNvSpPr>
            <p:nvPr/>
          </p:nvSpPr>
          <p:spPr bwMode="auto">
            <a:xfrm>
              <a:off x="4376717" y="1307138"/>
              <a:ext cx="390569" cy="38490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03830" y="3018401"/>
            <a:ext cx="1827394" cy="1914436"/>
            <a:chOff x="2121369" y="2757161"/>
            <a:chExt cx="1827394" cy="1914436"/>
          </a:xfrm>
        </p:grpSpPr>
        <p:sp>
          <p:nvSpPr>
            <p:cNvPr id="6" name="Teardrop 5"/>
            <p:cNvSpPr>
              <a:spLocks noChangeAspect="1"/>
            </p:cNvSpPr>
            <p:nvPr/>
          </p:nvSpPr>
          <p:spPr>
            <a:xfrm rot="7461556" flipH="1">
              <a:off x="2177905" y="2757161"/>
              <a:ext cx="1770858" cy="177085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24"/>
            <p:cNvGrpSpPr/>
            <p:nvPr/>
          </p:nvGrpSpPr>
          <p:grpSpPr>
            <a:xfrm>
              <a:off x="2259267" y="3521137"/>
              <a:ext cx="1620504" cy="565539"/>
              <a:chOff x="3012356" y="4525515"/>
              <a:chExt cx="2160672" cy="754052"/>
            </a:xfrm>
          </p:grpSpPr>
          <p:sp>
            <p:nvSpPr>
              <p:cNvPr id="19" name="TextBox 14"/>
              <p:cNvSpPr txBox="1"/>
              <p:nvPr/>
            </p:nvSpPr>
            <p:spPr>
              <a:xfrm>
                <a:off x="3012356" y="4771736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0" name="Rectangle 15"/>
              <p:cNvSpPr/>
              <p:nvPr/>
            </p:nvSpPr>
            <p:spPr>
              <a:xfrm>
                <a:off x="3477139" y="4525515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4" name="Arc 19"/>
            <p:cNvSpPr/>
            <p:nvPr/>
          </p:nvSpPr>
          <p:spPr>
            <a:xfrm rot="9363247">
              <a:off x="2121369" y="2851678"/>
              <a:ext cx="1819917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1"/>
            <p:cNvSpPr>
              <a:spLocks/>
            </p:cNvSpPr>
            <p:nvPr/>
          </p:nvSpPr>
          <p:spPr bwMode="auto">
            <a:xfrm>
              <a:off x="2843791" y="3074686"/>
              <a:ext cx="425591" cy="435805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47166" y="2850948"/>
            <a:ext cx="1845023" cy="1905261"/>
            <a:chOff x="5195237" y="2564807"/>
            <a:chExt cx="1845023" cy="1905261"/>
          </a:xfrm>
        </p:grpSpPr>
        <p:sp>
          <p:nvSpPr>
            <p:cNvPr id="5" name="Teardrop 4"/>
            <p:cNvSpPr>
              <a:spLocks noChangeAspect="1"/>
            </p:cNvSpPr>
            <p:nvPr/>
          </p:nvSpPr>
          <p:spPr>
            <a:xfrm rot="13976589">
              <a:off x="5195237" y="2699210"/>
              <a:ext cx="1770858" cy="1770858"/>
            </a:xfrm>
            <a:prstGeom prst="teardrop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"/>
            <p:cNvGrpSpPr/>
            <p:nvPr/>
          </p:nvGrpSpPr>
          <p:grpSpPr>
            <a:xfrm>
              <a:off x="5273754" y="3434077"/>
              <a:ext cx="1620504" cy="565539"/>
              <a:chOff x="7031672" y="4409436"/>
              <a:chExt cx="2160672" cy="754052"/>
            </a:xfrm>
          </p:grpSpPr>
          <p:sp>
            <p:nvSpPr>
              <p:cNvPr id="21" name="TextBox 11"/>
              <p:cNvSpPr txBox="1"/>
              <p:nvPr/>
            </p:nvSpPr>
            <p:spPr>
              <a:xfrm>
                <a:off x="7031672" y="4655657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2" name="Rectangle 12"/>
              <p:cNvSpPr/>
              <p:nvPr/>
            </p:nvSpPr>
            <p:spPr>
              <a:xfrm>
                <a:off x="7496455" y="4409436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2" name="Arc 17"/>
            <p:cNvSpPr/>
            <p:nvPr/>
          </p:nvSpPr>
          <p:spPr>
            <a:xfrm rot="19552821">
              <a:off x="5220340" y="2564807"/>
              <a:ext cx="1819920" cy="1819919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2"/>
            <p:cNvSpPr>
              <a:spLocks/>
            </p:cNvSpPr>
            <p:nvPr/>
          </p:nvSpPr>
          <p:spPr bwMode="auto">
            <a:xfrm>
              <a:off x="5896961" y="3081037"/>
              <a:ext cx="421760" cy="314835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82332" y="2887882"/>
            <a:ext cx="1936828" cy="1936826"/>
            <a:chOff x="3603587" y="2328557"/>
            <a:chExt cx="1936828" cy="1936826"/>
          </a:xfrm>
        </p:grpSpPr>
        <p:sp>
          <p:nvSpPr>
            <p:cNvPr id="4" name="Oval 3"/>
            <p:cNvSpPr/>
            <p:nvPr/>
          </p:nvSpPr>
          <p:spPr>
            <a:xfrm>
              <a:off x="3603587" y="2328557"/>
              <a:ext cx="1936828" cy="1936826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16"/>
            <p:cNvSpPr/>
            <p:nvPr/>
          </p:nvSpPr>
          <p:spPr>
            <a:xfrm>
              <a:off x="4110338" y="3731143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8" name="Freeform: Shape 23"/>
            <p:cNvSpPr>
              <a:spLocks/>
            </p:cNvSpPr>
            <p:nvPr/>
          </p:nvSpPr>
          <p:spPr bwMode="auto">
            <a:xfrm>
              <a:off x="4356683" y="3081652"/>
              <a:ext cx="430636" cy="430636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26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27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3" name="星形: 四角 32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5346519"/>
      </p:ext>
    </p:extLst>
  </p:cSld>
  <p:clrMapOvr>
    <a:masterClrMapping/>
  </p:clrMapOvr>
  <p:transition spd="slow" advClick="0" advTm="35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6" name="直接连接符 4"/>
          <p:cNvCxnSpPr>
            <a:cxnSpLocks noChangeShapeType="1"/>
            <a:endCxn id="17420" idx="2"/>
          </p:cNvCxnSpPr>
          <p:nvPr/>
        </p:nvCxnSpPr>
        <p:spPr bwMode="auto">
          <a:xfrm flipV="1">
            <a:off x="622162" y="3315891"/>
            <a:ext cx="2019300" cy="4857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直接连接符 17"/>
          <p:cNvCxnSpPr>
            <a:cxnSpLocks noChangeShapeType="1"/>
          </p:cNvCxnSpPr>
          <p:nvPr/>
        </p:nvCxnSpPr>
        <p:spPr bwMode="auto">
          <a:xfrm flipV="1">
            <a:off x="2748618" y="2155032"/>
            <a:ext cx="2069306" cy="1154906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直接连接符 21"/>
          <p:cNvCxnSpPr>
            <a:cxnSpLocks noChangeShapeType="1"/>
          </p:cNvCxnSpPr>
          <p:nvPr/>
        </p:nvCxnSpPr>
        <p:spPr bwMode="auto">
          <a:xfrm flipV="1">
            <a:off x="4942940" y="1709738"/>
            <a:ext cx="2046685" cy="4000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椭圆 2"/>
          <p:cNvSpPr>
            <a:spLocks noChangeArrowheads="1"/>
          </p:cNvSpPr>
          <p:nvPr/>
        </p:nvSpPr>
        <p:spPr bwMode="auto">
          <a:xfrm>
            <a:off x="487621" y="3754042"/>
            <a:ext cx="154781" cy="154781"/>
          </a:xfrm>
          <a:prstGeom prst="ellipse">
            <a:avLst/>
          </a:prstGeom>
          <a:solidFill>
            <a:srgbClr val="1E6991"/>
          </a:solid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7420" name="椭圆 10"/>
          <p:cNvSpPr>
            <a:spLocks noChangeArrowheads="1"/>
          </p:cNvSpPr>
          <p:nvPr/>
        </p:nvSpPr>
        <p:spPr bwMode="auto">
          <a:xfrm>
            <a:off x="2641462" y="3238501"/>
            <a:ext cx="154781" cy="155972"/>
          </a:xfrm>
          <a:prstGeom prst="ellipse">
            <a:avLst/>
          </a:prstGeom>
          <a:solidFill>
            <a:srgbClr val="1E6991"/>
          </a:solid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7421" name="椭圆 13"/>
          <p:cNvSpPr>
            <a:spLocks noChangeArrowheads="1"/>
          </p:cNvSpPr>
          <p:nvPr/>
        </p:nvSpPr>
        <p:spPr bwMode="auto">
          <a:xfrm>
            <a:off x="4795302" y="2052638"/>
            <a:ext cx="154781" cy="154781"/>
          </a:xfrm>
          <a:prstGeom prst="ellipse">
            <a:avLst/>
          </a:prstGeom>
          <a:solidFill>
            <a:srgbClr val="1E6991"/>
          </a:solid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7422" name="椭圆 16"/>
          <p:cNvSpPr>
            <a:spLocks noChangeArrowheads="1"/>
          </p:cNvSpPr>
          <p:nvPr/>
        </p:nvSpPr>
        <p:spPr bwMode="auto">
          <a:xfrm>
            <a:off x="6949143" y="1646635"/>
            <a:ext cx="154781" cy="154781"/>
          </a:xfrm>
          <a:prstGeom prst="ellipse">
            <a:avLst/>
          </a:prstGeom>
          <a:solidFill>
            <a:srgbClr val="1E6991"/>
          </a:solidFill>
          <a:ln w="349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7423" name="任意多边形 48"/>
          <p:cNvSpPr>
            <a:spLocks/>
          </p:cNvSpPr>
          <p:nvPr/>
        </p:nvSpPr>
        <p:spPr bwMode="auto">
          <a:xfrm>
            <a:off x="622162" y="3940969"/>
            <a:ext cx="1600200" cy="260747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6984 h 348343"/>
              <a:gd name="T4" fmla="*/ 2133600 w 2133600"/>
              <a:gd name="T5" fmla="*/ 346984 h 3483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7424" name="任意多边形 49"/>
          <p:cNvSpPr>
            <a:spLocks/>
          </p:cNvSpPr>
          <p:nvPr/>
        </p:nvSpPr>
        <p:spPr bwMode="auto">
          <a:xfrm>
            <a:off x="2776002" y="3434953"/>
            <a:ext cx="1600200" cy="261938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50159 h 348343"/>
              <a:gd name="T4" fmla="*/ 2133600 w 2133600"/>
              <a:gd name="T5" fmla="*/ 350159 h 3483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7425" name="任意多边形 50"/>
          <p:cNvSpPr>
            <a:spLocks/>
          </p:cNvSpPr>
          <p:nvPr/>
        </p:nvSpPr>
        <p:spPr bwMode="auto">
          <a:xfrm>
            <a:off x="4950083" y="2257425"/>
            <a:ext cx="1600200" cy="261938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50159 h 348343"/>
              <a:gd name="T4" fmla="*/ 2133600 w 2133600"/>
              <a:gd name="T5" fmla="*/ 350159 h 3483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7426" name="任意多边形 51"/>
          <p:cNvSpPr>
            <a:spLocks/>
          </p:cNvSpPr>
          <p:nvPr/>
        </p:nvSpPr>
        <p:spPr bwMode="auto">
          <a:xfrm>
            <a:off x="7103924" y="1865710"/>
            <a:ext cx="1600200" cy="261938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50159 h 348343"/>
              <a:gd name="T4" fmla="*/ 2133600 w 2133600"/>
              <a:gd name="T5" fmla="*/ 350159 h 3483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chemeClr val="bg1"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grpSp>
        <p:nvGrpSpPr>
          <p:cNvPr id="17427" name="组合 97"/>
          <p:cNvGrpSpPr>
            <a:grpSpLocks/>
          </p:cNvGrpSpPr>
          <p:nvPr/>
        </p:nvGrpSpPr>
        <p:grpSpPr bwMode="auto">
          <a:xfrm>
            <a:off x="4345245" y="1481138"/>
            <a:ext cx="604838" cy="521494"/>
            <a:chOff x="0" y="0"/>
            <a:chExt cx="806292" cy="695970"/>
          </a:xfrm>
        </p:grpSpPr>
        <p:grpSp>
          <p:nvGrpSpPr>
            <p:cNvPr id="28731" name="组合 38"/>
            <p:cNvGrpSpPr>
              <a:grpSpLocks/>
            </p:cNvGrpSpPr>
            <p:nvPr/>
          </p:nvGrpSpPr>
          <p:grpSpPr bwMode="auto">
            <a:xfrm>
              <a:off x="0" y="0"/>
              <a:ext cx="806292" cy="695970"/>
              <a:chOff x="0" y="0"/>
              <a:chExt cx="806292" cy="695970"/>
            </a:xfrm>
          </p:grpSpPr>
          <p:sp>
            <p:nvSpPr>
              <p:cNvPr id="28733" name="矩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06292" cy="390887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28734" name="组合 4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62" y="390760"/>
                <a:ext cx="804514" cy="305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8732" name="组合 6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841" y="30763"/>
              <a:ext cx="341309" cy="335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32" name="组合 98"/>
          <p:cNvGrpSpPr>
            <a:grpSpLocks/>
          </p:cNvGrpSpPr>
          <p:nvPr/>
        </p:nvGrpSpPr>
        <p:grpSpPr bwMode="auto">
          <a:xfrm>
            <a:off x="6499086" y="1073944"/>
            <a:ext cx="604838" cy="521494"/>
            <a:chOff x="0" y="0"/>
            <a:chExt cx="806292" cy="695970"/>
          </a:xfrm>
        </p:grpSpPr>
        <p:grpSp>
          <p:nvGrpSpPr>
            <p:cNvPr id="28727" name="组合 43"/>
            <p:cNvGrpSpPr>
              <a:grpSpLocks/>
            </p:cNvGrpSpPr>
            <p:nvPr/>
          </p:nvGrpSpPr>
          <p:grpSpPr bwMode="auto">
            <a:xfrm>
              <a:off x="0" y="0"/>
              <a:ext cx="806292" cy="695970"/>
              <a:chOff x="0" y="0"/>
              <a:chExt cx="806292" cy="695970"/>
            </a:xfrm>
          </p:grpSpPr>
          <p:sp>
            <p:nvSpPr>
              <p:cNvPr id="28729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06292" cy="390887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28730" name="组合 4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34" y="391141"/>
                <a:ext cx="810609" cy="305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8728" name="组合 6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743" y="31144"/>
              <a:ext cx="274266" cy="335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37" name="组合 95"/>
          <p:cNvGrpSpPr>
            <a:grpSpLocks/>
          </p:cNvGrpSpPr>
          <p:nvPr/>
        </p:nvGrpSpPr>
        <p:grpSpPr bwMode="auto">
          <a:xfrm>
            <a:off x="185202" y="3162300"/>
            <a:ext cx="604838" cy="521494"/>
            <a:chOff x="0" y="0"/>
            <a:chExt cx="806292" cy="695970"/>
          </a:xfrm>
        </p:grpSpPr>
        <p:grpSp>
          <p:nvGrpSpPr>
            <p:cNvPr id="28723" name="组合 32"/>
            <p:cNvGrpSpPr>
              <a:grpSpLocks/>
            </p:cNvGrpSpPr>
            <p:nvPr/>
          </p:nvGrpSpPr>
          <p:grpSpPr bwMode="auto">
            <a:xfrm>
              <a:off x="0" y="0"/>
              <a:ext cx="806292" cy="695970"/>
              <a:chOff x="0" y="0"/>
              <a:chExt cx="806292" cy="695970"/>
            </a:xfrm>
          </p:grpSpPr>
          <p:sp>
            <p:nvSpPr>
              <p:cNvPr id="28725" name="矩形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06292" cy="390887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28726" name="组合 31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97" y="392540"/>
                <a:ext cx="810609" cy="305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724" name="Freeform 11"/>
            <p:cNvSpPr>
              <a:spLocks noEditPoints="1"/>
            </p:cNvSpPr>
            <p:nvPr/>
          </p:nvSpPr>
          <p:spPr bwMode="auto">
            <a:xfrm>
              <a:off x="223073" y="34006"/>
              <a:ext cx="359817" cy="334186"/>
            </a:xfrm>
            <a:custGeom>
              <a:avLst/>
              <a:gdLst>
                <a:gd name="T0" fmla="*/ 91802945 w 1233"/>
                <a:gd name="T1" fmla="*/ 13799985 h 1145"/>
                <a:gd name="T2" fmla="*/ 55183905 w 1233"/>
                <a:gd name="T3" fmla="*/ 13629535 h 1145"/>
                <a:gd name="T4" fmla="*/ 52543788 w 1233"/>
                <a:gd name="T5" fmla="*/ 0 h 1145"/>
                <a:gd name="T6" fmla="*/ 49903962 w 1233"/>
                <a:gd name="T7" fmla="*/ 6388936 h 1145"/>
                <a:gd name="T8" fmla="*/ 28528556 w 1233"/>
                <a:gd name="T9" fmla="*/ 6814768 h 1145"/>
                <a:gd name="T10" fmla="*/ 21886095 w 1233"/>
                <a:gd name="T11" fmla="*/ 15844503 h 1145"/>
                <a:gd name="T12" fmla="*/ 29465598 w 1233"/>
                <a:gd name="T13" fmla="*/ 23426001 h 1145"/>
                <a:gd name="T14" fmla="*/ 49903962 w 1233"/>
                <a:gd name="T15" fmla="*/ 33733523 h 1145"/>
                <a:gd name="T16" fmla="*/ 13284922 w 1233"/>
                <a:gd name="T17" fmla="*/ 33903680 h 1145"/>
                <a:gd name="T18" fmla="*/ 0 w 1233"/>
                <a:gd name="T19" fmla="*/ 42251909 h 1145"/>
                <a:gd name="T20" fmla="*/ 13284922 w 1233"/>
                <a:gd name="T21" fmla="*/ 50600138 h 1145"/>
                <a:gd name="T22" fmla="*/ 49903962 w 1233"/>
                <a:gd name="T23" fmla="*/ 50770588 h 1145"/>
                <a:gd name="T24" fmla="*/ 49903962 w 1233"/>
                <a:gd name="T25" fmla="*/ 94896566 h 1145"/>
                <a:gd name="T26" fmla="*/ 19331482 w 1233"/>
                <a:gd name="T27" fmla="*/ 96259578 h 1145"/>
                <a:gd name="T28" fmla="*/ 84393866 w 1233"/>
                <a:gd name="T29" fmla="*/ 97537365 h 1145"/>
                <a:gd name="T30" fmla="*/ 84393866 w 1233"/>
                <a:gd name="T31" fmla="*/ 94896566 h 1145"/>
                <a:gd name="T32" fmla="*/ 55183905 w 1233"/>
                <a:gd name="T33" fmla="*/ 94726116 h 1145"/>
                <a:gd name="T34" fmla="*/ 78858579 w 1233"/>
                <a:gd name="T35" fmla="*/ 59800323 h 1145"/>
                <a:gd name="T36" fmla="*/ 87544673 w 1233"/>
                <a:gd name="T37" fmla="*/ 52303757 h 1145"/>
                <a:gd name="T38" fmla="*/ 87544673 w 1233"/>
                <a:gd name="T39" fmla="*/ 50344756 h 1145"/>
                <a:gd name="T40" fmla="*/ 78858579 w 1233"/>
                <a:gd name="T41" fmla="*/ 42848191 h 1145"/>
                <a:gd name="T42" fmla="*/ 55183905 w 1233"/>
                <a:gd name="T43" fmla="*/ 30581667 h 1145"/>
                <a:gd name="T44" fmla="*/ 91802945 w 1233"/>
                <a:gd name="T45" fmla="*/ 30411218 h 1145"/>
                <a:gd name="T46" fmla="*/ 105002655 w 1233"/>
                <a:gd name="T47" fmla="*/ 22062989 h 1145"/>
                <a:gd name="T48" fmla="*/ 30061499 w 1233"/>
                <a:gd name="T49" fmla="*/ 20785202 h 1145"/>
                <a:gd name="T50" fmla="*/ 30061499 w 1233"/>
                <a:gd name="T51" fmla="*/ 9029735 h 1145"/>
                <a:gd name="T52" fmla="*/ 49903962 w 1233"/>
                <a:gd name="T53" fmla="*/ 20785202 h 1145"/>
                <a:gd name="T54" fmla="*/ 14306884 w 1233"/>
                <a:gd name="T55" fmla="*/ 48129789 h 1145"/>
                <a:gd name="T56" fmla="*/ 14306884 w 1233"/>
                <a:gd name="T57" fmla="*/ 36374322 h 1145"/>
                <a:gd name="T58" fmla="*/ 49903962 w 1233"/>
                <a:gd name="T59" fmla="*/ 48129789 h 1145"/>
                <a:gd name="T60" fmla="*/ 78347598 w 1233"/>
                <a:gd name="T61" fmla="*/ 45403765 h 1145"/>
                <a:gd name="T62" fmla="*/ 78347598 w 1233"/>
                <a:gd name="T63" fmla="*/ 57159524 h 1145"/>
                <a:gd name="T64" fmla="*/ 55183905 w 1233"/>
                <a:gd name="T65" fmla="*/ 45403765 h 1145"/>
                <a:gd name="T66" fmla="*/ 90780983 w 1233"/>
                <a:gd name="T67" fmla="*/ 27940868 h 1145"/>
                <a:gd name="T68" fmla="*/ 55183905 w 1233"/>
                <a:gd name="T69" fmla="*/ 16270334 h 1145"/>
                <a:gd name="T70" fmla="*/ 101085231 w 1233"/>
                <a:gd name="T71" fmla="*/ 22062989 h 114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33" h="1145">
                  <a:moveTo>
                    <a:pt x="1225" y="246"/>
                  </a:moveTo>
                  <a:cubicBezTo>
                    <a:pt x="1078" y="162"/>
                    <a:pt x="1078" y="162"/>
                    <a:pt x="1078" y="162"/>
                  </a:cubicBezTo>
                  <a:cubicBezTo>
                    <a:pt x="1075" y="160"/>
                    <a:pt x="1073" y="160"/>
                    <a:pt x="1070" y="160"/>
                  </a:cubicBezTo>
                  <a:cubicBezTo>
                    <a:pt x="648" y="160"/>
                    <a:pt x="648" y="160"/>
                    <a:pt x="648" y="160"/>
                  </a:cubicBezTo>
                  <a:cubicBezTo>
                    <a:pt x="648" y="30"/>
                    <a:pt x="648" y="30"/>
                    <a:pt x="648" y="30"/>
                  </a:cubicBezTo>
                  <a:cubicBezTo>
                    <a:pt x="648" y="13"/>
                    <a:pt x="634" y="0"/>
                    <a:pt x="617" y="0"/>
                  </a:cubicBezTo>
                  <a:cubicBezTo>
                    <a:pt x="600" y="0"/>
                    <a:pt x="586" y="13"/>
                    <a:pt x="586" y="30"/>
                  </a:cubicBezTo>
                  <a:cubicBezTo>
                    <a:pt x="586" y="75"/>
                    <a:pt x="586" y="75"/>
                    <a:pt x="586" y="75"/>
                  </a:cubicBezTo>
                  <a:cubicBezTo>
                    <a:pt x="346" y="75"/>
                    <a:pt x="346" y="75"/>
                    <a:pt x="346" y="75"/>
                  </a:cubicBezTo>
                  <a:cubicBezTo>
                    <a:pt x="342" y="75"/>
                    <a:pt x="338" y="77"/>
                    <a:pt x="335" y="80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52" y="171"/>
                    <a:pt x="252" y="180"/>
                    <a:pt x="257" y="186"/>
                  </a:cubicBezTo>
                  <a:cubicBezTo>
                    <a:pt x="335" y="270"/>
                    <a:pt x="335" y="270"/>
                    <a:pt x="335" y="270"/>
                  </a:cubicBezTo>
                  <a:cubicBezTo>
                    <a:pt x="338" y="273"/>
                    <a:pt x="342" y="275"/>
                    <a:pt x="346" y="275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396"/>
                    <a:pt x="586" y="396"/>
                    <a:pt x="586" y="396"/>
                  </a:cubicBezTo>
                  <a:cubicBezTo>
                    <a:pt x="163" y="396"/>
                    <a:pt x="163" y="396"/>
                    <a:pt x="163" y="396"/>
                  </a:cubicBezTo>
                  <a:cubicBezTo>
                    <a:pt x="161" y="396"/>
                    <a:pt x="158" y="397"/>
                    <a:pt x="156" y="398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85"/>
                    <a:pt x="0" y="490"/>
                    <a:pt x="0" y="496"/>
                  </a:cubicBezTo>
                  <a:cubicBezTo>
                    <a:pt x="0" y="501"/>
                    <a:pt x="3" y="507"/>
                    <a:pt x="8" y="509"/>
                  </a:cubicBezTo>
                  <a:cubicBezTo>
                    <a:pt x="156" y="594"/>
                    <a:pt x="156" y="594"/>
                    <a:pt x="156" y="594"/>
                  </a:cubicBezTo>
                  <a:cubicBezTo>
                    <a:pt x="158" y="595"/>
                    <a:pt x="161" y="596"/>
                    <a:pt x="163" y="596"/>
                  </a:cubicBezTo>
                  <a:cubicBezTo>
                    <a:pt x="586" y="596"/>
                    <a:pt x="586" y="596"/>
                    <a:pt x="586" y="596"/>
                  </a:cubicBezTo>
                  <a:cubicBezTo>
                    <a:pt x="586" y="1112"/>
                    <a:pt x="586" y="1112"/>
                    <a:pt x="586" y="1112"/>
                  </a:cubicBezTo>
                  <a:cubicBezTo>
                    <a:pt x="586" y="1113"/>
                    <a:pt x="586" y="1113"/>
                    <a:pt x="586" y="1114"/>
                  </a:cubicBezTo>
                  <a:cubicBezTo>
                    <a:pt x="243" y="1114"/>
                    <a:pt x="243" y="1114"/>
                    <a:pt x="243" y="1114"/>
                  </a:cubicBezTo>
                  <a:cubicBezTo>
                    <a:pt x="234" y="1114"/>
                    <a:pt x="227" y="1121"/>
                    <a:pt x="227" y="1130"/>
                  </a:cubicBezTo>
                  <a:cubicBezTo>
                    <a:pt x="227" y="1138"/>
                    <a:pt x="234" y="1145"/>
                    <a:pt x="243" y="1145"/>
                  </a:cubicBezTo>
                  <a:cubicBezTo>
                    <a:pt x="991" y="1145"/>
                    <a:pt x="991" y="1145"/>
                    <a:pt x="991" y="1145"/>
                  </a:cubicBezTo>
                  <a:cubicBezTo>
                    <a:pt x="1000" y="1145"/>
                    <a:pt x="1006" y="1138"/>
                    <a:pt x="1006" y="1130"/>
                  </a:cubicBezTo>
                  <a:cubicBezTo>
                    <a:pt x="1006" y="1121"/>
                    <a:pt x="1000" y="1114"/>
                    <a:pt x="991" y="1114"/>
                  </a:cubicBezTo>
                  <a:cubicBezTo>
                    <a:pt x="647" y="1114"/>
                    <a:pt x="647" y="1114"/>
                    <a:pt x="647" y="1114"/>
                  </a:cubicBezTo>
                  <a:cubicBezTo>
                    <a:pt x="647" y="1113"/>
                    <a:pt x="648" y="1113"/>
                    <a:pt x="648" y="1112"/>
                  </a:cubicBezTo>
                  <a:cubicBezTo>
                    <a:pt x="648" y="702"/>
                    <a:pt x="648" y="702"/>
                    <a:pt x="648" y="702"/>
                  </a:cubicBezTo>
                  <a:cubicBezTo>
                    <a:pt x="926" y="702"/>
                    <a:pt x="926" y="702"/>
                    <a:pt x="926" y="702"/>
                  </a:cubicBezTo>
                  <a:cubicBezTo>
                    <a:pt x="930" y="702"/>
                    <a:pt x="933" y="701"/>
                    <a:pt x="936" y="698"/>
                  </a:cubicBezTo>
                  <a:cubicBezTo>
                    <a:pt x="1028" y="614"/>
                    <a:pt x="1028" y="614"/>
                    <a:pt x="1028" y="614"/>
                  </a:cubicBezTo>
                  <a:cubicBezTo>
                    <a:pt x="1031" y="611"/>
                    <a:pt x="1033" y="607"/>
                    <a:pt x="1033" y="602"/>
                  </a:cubicBezTo>
                  <a:cubicBezTo>
                    <a:pt x="1033" y="598"/>
                    <a:pt x="1031" y="594"/>
                    <a:pt x="1028" y="591"/>
                  </a:cubicBezTo>
                  <a:cubicBezTo>
                    <a:pt x="936" y="507"/>
                    <a:pt x="936" y="507"/>
                    <a:pt x="936" y="507"/>
                  </a:cubicBezTo>
                  <a:cubicBezTo>
                    <a:pt x="933" y="504"/>
                    <a:pt x="930" y="503"/>
                    <a:pt x="926" y="503"/>
                  </a:cubicBezTo>
                  <a:cubicBezTo>
                    <a:pt x="648" y="503"/>
                    <a:pt x="648" y="503"/>
                    <a:pt x="648" y="503"/>
                  </a:cubicBezTo>
                  <a:cubicBezTo>
                    <a:pt x="648" y="359"/>
                    <a:pt x="648" y="359"/>
                    <a:pt x="648" y="359"/>
                  </a:cubicBezTo>
                  <a:cubicBezTo>
                    <a:pt x="1070" y="359"/>
                    <a:pt x="1070" y="359"/>
                    <a:pt x="1070" y="359"/>
                  </a:cubicBezTo>
                  <a:cubicBezTo>
                    <a:pt x="1073" y="359"/>
                    <a:pt x="1075" y="359"/>
                    <a:pt x="1078" y="357"/>
                  </a:cubicBezTo>
                  <a:cubicBezTo>
                    <a:pt x="1225" y="273"/>
                    <a:pt x="1225" y="273"/>
                    <a:pt x="1225" y="273"/>
                  </a:cubicBezTo>
                  <a:cubicBezTo>
                    <a:pt x="1230" y="270"/>
                    <a:pt x="1233" y="265"/>
                    <a:pt x="1233" y="259"/>
                  </a:cubicBezTo>
                  <a:cubicBezTo>
                    <a:pt x="1233" y="254"/>
                    <a:pt x="1230" y="249"/>
                    <a:pt x="1225" y="246"/>
                  </a:cubicBezTo>
                  <a:close/>
                  <a:moveTo>
                    <a:pt x="353" y="244"/>
                  </a:moveTo>
                  <a:cubicBezTo>
                    <a:pt x="289" y="175"/>
                    <a:pt x="289" y="175"/>
                    <a:pt x="289" y="175"/>
                  </a:cubicBezTo>
                  <a:cubicBezTo>
                    <a:pt x="353" y="106"/>
                    <a:pt x="353" y="106"/>
                    <a:pt x="353" y="106"/>
                  </a:cubicBezTo>
                  <a:cubicBezTo>
                    <a:pt x="586" y="106"/>
                    <a:pt x="586" y="106"/>
                    <a:pt x="586" y="106"/>
                  </a:cubicBezTo>
                  <a:cubicBezTo>
                    <a:pt x="586" y="244"/>
                    <a:pt x="586" y="244"/>
                    <a:pt x="586" y="244"/>
                  </a:cubicBezTo>
                  <a:lnTo>
                    <a:pt x="353" y="244"/>
                  </a:lnTo>
                  <a:close/>
                  <a:moveTo>
                    <a:pt x="168" y="565"/>
                  </a:moveTo>
                  <a:cubicBezTo>
                    <a:pt x="47" y="496"/>
                    <a:pt x="47" y="496"/>
                    <a:pt x="47" y="496"/>
                  </a:cubicBezTo>
                  <a:cubicBezTo>
                    <a:pt x="168" y="427"/>
                    <a:pt x="168" y="427"/>
                    <a:pt x="168" y="427"/>
                  </a:cubicBezTo>
                  <a:cubicBezTo>
                    <a:pt x="586" y="427"/>
                    <a:pt x="586" y="427"/>
                    <a:pt x="586" y="427"/>
                  </a:cubicBezTo>
                  <a:cubicBezTo>
                    <a:pt x="586" y="565"/>
                    <a:pt x="586" y="565"/>
                    <a:pt x="586" y="565"/>
                  </a:cubicBezTo>
                  <a:lnTo>
                    <a:pt x="168" y="565"/>
                  </a:lnTo>
                  <a:close/>
                  <a:moveTo>
                    <a:pt x="920" y="533"/>
                  </a:moveTo>
                  <a:cubicBezTo>
                    <a:pt x="995" y="602"/>
                    <a:pt x="995" y="602"/>
                    <a:pt x="995" y="602"/>
                  </a:cubicBezTo>
                  <a:cubicBezTo>
                    <a:pt x="920" y="671"/>
                    <a:pt x="920" y="671"/>
                    <a:pt x="920" y="671"/>
                  </a:cubicBezTo>
                  <a:cubicBezTo>
                    <a:pt x="648" y="671"/>
                    <a:pt x="648" y="671"/>
                    <a:pt x="648" y="671"/>
                  </a:cubicBezTo>
                  <a:cubicBezTo>
                    <a:pt x="648" y="533"/>
                    <a:pt x="648" y="533"/>
                    <a:pt x="648" y="533"/>
                  </a:cubicBezTo>
                  <a:lnTo>
                    <a:pt x="920" y="533"/>
                  </a:lnTo>
                  <a:close/>
                  <a:moveTo>
                    <a:pt x="1066" y="328"/>
                  </a:moveTo>
                  <a:cubicBezTo>
                    <a:pt x="648" y="328"/>
                    <a:pt x="648" y="328"/>
                    <a:pt x="648" y="328"/>
                  </a:cubicBezTo>
                  <a:cubicBezTo>
                    <a:pt x="648" y="191"/>
                    <a:pt x="648" y="191"/>
                    <a:pt x="648" y="191"/>
                  </a:cubicBezTo>
                  <a:cubicBezTo>
                    <a:pt x="1066" y="191"/>
                    <a:pt x="1066" y="191"/>
                    <a:pt x="1066" y="191"/>
                  </a:cubicBezTo>
                  <a:cubicBezTo>
                    <a:pt x="1187" y="259"/>
                    <a:pt x="1187" y="259"/>
                    <a:pt x="1187" y="259"/>
                  </a:cubicBezTo>
                  <a:lnTo>
                    <a:pt x="1066" y="328"/>
                  </a:lnTo>
                  <a:close/>
                </a:path>
              </a:pathLst>
            </a:custGeom>
            <a:solidFill>
              <a:srgbClr val="183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7442" name="组合 96"/>
          <p:cNvGrpSpPr>
            <a:grpSpLocks/>
          </p:cNvGrpSpPr>
          <p:nvPr/>
        </p:nvGrpSpPr>
        <p:grpSpPr bwMode="auto">
          <a:xfrm>
            <a:off x="2211645" y="2608660"/>
            <a:ext cx="604838" cy="522684"/>
            <a:chOff x="0" y="0"/>
            <a:chExt cx="806292" cy="695970"/>
          </a:xfrm>
        </p:grpSpPr>
        <p:grpSp>
          <p:nvGrpSpPr>
            <p:cNvPr id="28719" name="组合 33"/>
            <p:cNvGrpSpPr>
              <a:grpSpLocks/>
            </p:cNvGrpSpPr>
            <p:nvPr/>
          </p:nvGrpSpPr>
          <p:grpSpPr bwMode="auto">
            <a:xfrm>
              <a:off x="0" y="0"/>
              <a:ext cx="806292" cy="695970"/>
              <a:chOff x="0" y="0"/>
              <a:chExt cx="806292" cy="695970"/>
            </a:xfrm>
          </p:grpSpPr>
          <p:sp>
            <p:nvSpPr>
              <p:cNvPr id="28721" name="矩形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06292" cy="391582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28722" name="组合 35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793" y="392216"/>
                <a:ext cx="810609" cy="304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720" name="Freeform 12"/>
            <p:cNvSpPr>
              <a:spLocks noEditPoints="1"/>
            </p:cNvSpPr>
            <p:nvPr/>
          </p:nvSpPr>
          <p:spPr bwMode="auto">
            <a:xfrm>
              <a:off x="217407" y="40332"/>
              <a:ext cx="371475" cy="330200"/>
            </a:xfrm>
            <a:custGeom>
              <a:avLst/>
              <a:gdLst>
                <a:gd name="T0" fmla="*/ 98525259 w 1215"/>
                <a:gd name="T1" fmla="*/ 16451909 h 1080"/>
                <a:gd name="T2" fmla="*/ 77212378 w 1215"/>
                <a:gd name="T3" fmla="*/ 16451909 h 1080"/>
                <a:gd name="T4" fmla="*/ 77212378 w 1215"/>
                <a:gd name="T5" fmla="*/ 3084618 h 1080"/>
                <a:gd name="T6" fmla="*/ 74127454 w 1215"/>
                <a:gd name="T7" fmla="*/ 0 h 1080"/>
                <a:gd name="T8" fmla="*/ 39354031 w 1215"/>
                <a:gd name="T9" fmla="*/ 0 h 1080"/>
                <a:gd name="T10" fmla="*/ 36362664 w 1215"/>
                <a:gd name="T11" fmla="*/ 3084618 h 1080"/>
                <a:gd name="T12" fmla="*/ 36362664 w 1215"/>
                <a:gd name="T13" fmla="*/ 16451909 h 1080"/>
                <a:gd name="T14" fmla="*/ 15049782 w 1215"/>
                <a:gd name="T15" fmla="*/ 16451909 h 1080"/>
                <a:gd name="T16" fmla="*/ 0 w 1215"/>
                <a:gd name="T17" fmla="*/ 31595248 h 1080"/>
                <a:gd name="T18" fmla="*/ 0 w 1215"/>
                <a:gd name="T19" fmla="*/ 85905810 h 1080"/>
                <a:gd name="T20" fmla="*/ 15049782 w 1215"/>
                <a:gd name="T21" fmla="*/ 100955593 h 1080"/>
                <a:gd name="T22" fmla="*/ 98525259 w 1215"/>
                <a:gd name="T23" fmla="*/ 100955593 h 1080"/>
                <a:gd name="T24" fmla="*/ 113575042 w 1215"/>
                <a:gd name="T25" fmla="*/ 85905810 h 1080"/>
                <a:gd name="T26" fmla="*/ 113575042 w 1215"/>
                <a:gd name="T27" fmla="*/ 31595248 h 1080"/>
                <a:gd name="T28" fmla="*/ 98525259 w 1215"/>
                <a:gd name="T29" fmla="*/ 16451909 h 1080"/>
                <a:gd name="T30" fmla="*/ 61881926 w 1215"/>
                <a:gd name="T31" fmla="*/ 52067037 h 1080"/>
                <a:gd name="T32" fmla="*/ 51693116 w 1215"/>
                <a:gd name="T33" fmla="*/ 52067037 h 1080"/>
                <a:gd name="T34" fmla="*/ 50197432 w 1215"/>
                <a:gd name="T35" fmla="*/ 53655971 h 1080"/>
                <a:gd name="T36" fmla="*/ 50197432 w 1215"/>
                <a:gd name="T37" fmla="*/ 57208067 h 1080"/>
                <a:gd name="T38" fmla="*/ 15049782 w 1215"/>
                <a:gd name="T39" fmla="*/ 57208067 h 1080"/>
                <a:gd name="T40" fmla="*/ 4487051 w 1215"/>
                <a:gd name="T41" fmla="*/ 46645336 h 1080"/>
                <a:gd name="T42" fmla="*/ 4487051 w 1215"/>
                <a:gd name="T43" fmla="*/ 31595248 h 1080"/>
                <a:gd name="T44" fmla="*/ 15049782 w 1215"/>
                <a:gd name="T45" fmla="*/ 21032517 h 1080"/>
                <a:gd name="T46" fmla="*/ 98525259 w 1215"/>
                <a:gd name="T47" fmla="*/ 21032517 h 1080"/>
                <a:gd name="T48" fmla="*/ 109087991 w 1215"/>
                <a:gd name="T49" fmla="*/ 31595248 h 1080"/>
                <a:gd name="T50" fmla="*/ 109087991 w 1215"/>
                <a:gd name="T51" fmla="*/ 46645336 h 1080"/>
                <a:gd name="T52" fmla="*/ 98525259 w 1215"/>
                <a:gd name="T53" fmla="*/ 57208067 h 1080"/>
                <a:gd name="T54" fmla="*/ 63377610 w 1215"/>
                <a:gd name="T55" fmla="*/ 57208067 h 1080"/>
                <a:gd name="T56" fmla="*/ 63377610 w 1215"/>
                <a:gd name="T57" fmla="*/ 53655971 h 1080"/>
                <a:gd name="T58" fmla="*/ 61881926 w 1215"/>
                <a:gd name="T59" fmla="*/ 52067037 h 1080"/>
                <a:gd name="T60" fmla="*/ 60386548 w 1215"/>
                <a:gd name="T61" fmla="*/ 55151655 h 1080"/>
                <a:gd name="T62" fmla="*/ 60386548 w 1215"/>
                <a:gd name="T63" fmla="*/ 62255847 h 1080"/>
                <a:gd name="T64" fmla="*/ 53188494 w 1215"/>
                <a:gd name="T65" fmla="*/ 62255847 h 1080"/>
                <a:gd name="T66" fmla="*/ 53188494 w 1215"/>
                <a:gd name="T67" fmla="*/ 55151655 h 1080"/>
                <a:gd name="T68" fmla="*/ 60386548 w 1215"/>
                <a:gd name="T69" fmla="*/ 55151655 h 1080"/>
                <a:gd name="T70" fmla="*/ 42438649 w 1215"/>
                <a:gd name="T71" fmla="*/ 6075986 h 1080"/>
                <a:gd name="T72" fmla="*/ 71136392 w 1215"/>
                <a:gd name="T73" fmla="*/ 6075986 h 1080"/>
                <a:gd name="T74" fmla="*/ 71136392 w 1215"/>
                <a:gd name="T75" fmla="*/ 16451909 h 1080"/>
                <a:gd name="T76" fmla="*/ 42438649 w 1215"/>
                <a:gd name="T77" fmla="*/ 16451909 h 1080"/>
                <a:gd name="T78" fmla="*/ 42438649 w 1215"/>
                <a:gd name="T79" fmla="*/ 6075986 h 1080"/>
                <a:gd name="T80" fmla="*/ 98525259 w 1215"/>
                <a:gd name="T81" fmla="*/ 94973164 h 1080"/>
                <a:gd name="T82" fmla="*/ 15049782 w 1215"/>
                <a:gd name="T83" fmla="*/ 94973164 h 1080"/>
                <a:gd name="T84" fmla="*/ 5982429 w 1215"/>
                <a:gd name="T85" fmla="*/ 85905810 h 1080"/>
                <a:gd name="T86" fmla="*/ 5982429 w 1215"/>
                <a:gd name="T87" fmla="*/ 56647339 h 1080"/>
                <a:gd name="T88" fmla="*/ 15049782 w 1215"/>
                <a:gd name="T89" fmla="*/ 60199435 h 1080"/>
                <a:gd name="T90" fmla="*/ 50197432 w 1215"/>
                <a:gd name="T91" fmla="*/ 60199435 h 1080"/>
                <a:gd name="T92" fmla="*/ 50197432 w 1215"/>
                <a:gd name="T93" fmla="*/ 63845087 h 1080"/>
                <a:gd name="T94" fmla="*/ 51693116 w 1215"/>
                <a:gd name="T95" fmla="*/ 65340771 h 1080"/>
                <a:gd name="T96" fmla="*/ 61881926 w 1215"/>
                <a:gd name="T97" fmla="*/ 65340771 h 1080"/>
                <a:gd name="T98" fmla="*/ 63377610 w 1215"/>
                <a:gd name="T99" fmla="*/ 63845087 h 1080"/>
                <a:gd name="T100" fmla="*/ 63377610 w 1215"/>
                <a:gd name="T101" fmla="*/ 60199435 h 1080"/>
                <a:gd name="T102" fmla="*/ 98525259 w 1215"/>
                <a:gd name="T103" fmla="*/ 60199435 h 1080"/>
                <a:gd name="T104" fmla="*/ 107592613 w 1215"/>
                <a:gd name="T105" fmla="*/ 56647339 h 1080"/>
                <a:gd name="T106" fmla="*/ 107592613 w 1215"/>
                <a:gd name="T107" fmla="*/ 85905810 h 1080"/>
                <a:gd name="T108" fmla="*/ 98525259 w 1215"/>
                <a:gd name="T109" fmla="*/ 94973164 h 10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15" h="1080">
                  <a:moveTo>
                    <a:pt x="1054" y="176"/>
                  </a:moveTo>
                  <a:cubicBezTo>
                    <a:pt x="826" y="176"/>
                    <a:pt x="826" y="176"/>
                    <a:pt x="826" y="176"/>
                  </a:cubicBezTo>
                  <a:cubicBezTo>
                    <a:pt x="826" y="33"/>
                    <a:pt x="826" y="33"/>
                    <a:pt x="826" y="33"/>
                  </a:cubicBezTo>
                  <a:cubicBezTo>
                    <a:pt x="826" y="15"/>
                    <a:pt x="811" y="0"/>
                    <a:pt x="793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04" y="0"/>
                    <a:pt x="389" y="15"/>
                    <a:pt x="389" y="33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72" y="176"/>
                    <a:pt x="0" y="248"/>
                    <a:pt x="0" y="338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008"/>
                    <a:pt x="72" y="1080"/>
                    <a:pt x="161" y="1080"/>
                  </a:cubicBezTo>
                  <a:cubicBezTo>
                    <a:pt x="1054" y="1080"/>
                    <a:pt x="1054" y="1080"/>
                    <a:pt x="1054" y="1080"/>
                  </a:cubicBezTo>
                  <a:cubicBezTo>
                    <a:pt x="1143" y="1080"/>
                    <a:pt x="1215" y="1008"/>
                    <a:pt x="1215" y="919"/>
                  </a:cubicBezTo>
                  <a:cubicBezTo>
                    <a:pt x="1215" y="338"/>
                    <a:pt x="1215" y="338"/>
                    <a:pt x="1215" y="338"/>
                  </a:cubicBezTo>
                  <a:cubicBezTo>
                    <a:pt x="1215" y="248"/>
                    <a:pt x="1143" y="176"/>
                    <a:pt x="1054" y="176"/>
                  </a:cubicBezTo>
                  <a:close/>
                  <a:moveTo>
                    <a:pt x="662" y="557"/>
                  </a:moveTo>
                  <a:cubicBezTo>
                    <a:pt x="553" y="557"/>
                    <a:pt x="553" y="557"/>
                    <a:pt x="553" y="557"/>
                  </a:cubicBezTo>
                  <a:cubicBezTo>
                    <a:pt x="544" y="557"/>
                    <a:pt x="537" y="565"/>
                    <a:pt x="537" y="574"/>
                  </a:cubicBezTo>
                  <a:cubicBezTo>
                    <a:pt x="537" y="612"/>
                    <a:pt x="537" y="612"/>
                    <a:pt x="537" y="612"/>
                  </a:cubicBezTo>
                  <a:cubicBezTo>
                    <a:pt x="161" y="612"/>
                    <a:pt x="161" y="612"/>
                    <a:pt x="161" y="612"/>
                  </a:cubicBezTo>
                  <a:cubicBezTo>
                    <a:pt x="99" y="612"/>
                    <a:pt x="48" y="561"/>
                    <a:pt x="48" y="499"/>
                  </a:cubicBezTo>
                  <a:cubicBezTo>
                    <a:pt x="48" y="338"/>
                    <a:pt x="48" y="338"/>
                    <a:pt x="48" y="338"/>
                  </a:cubicBezTo>
                  <a:cubicBezTo>
                    <a:pt x="48" y="275"/>
                    <a:pt x="99" y="225"/>
                    <a:pt x="161" y="225"/>
                  </a:cubicBezTo>
                  <a:cubicBezTo>
                    <a:pt x="1054" y="225"/>
                    <a:pt x="1054" y="225"/>
                    <a:pt x="1054" y="225"/>
                  </a:cubicBezTo>
                  <a:cubicBezTo>
                    <a:pt x="1116" y="225"/>
                    <a:pt x="1167" y="275"/>
                    <a:pt x="1167" y="338"/>
                  </a:cubicBezTo>
                  <a:cubicBezTo>
                    <a:pt x="1167" y="499"/>
                    <a:pt x="1167" y="499"/>
                    <a:pt x="1167" y="499"/>
                  </a:cubicBezTo>
                  <a:cubicBezTo>
                    <a:pt x="1167" y="561"/>
                    <a:pt x="1116" y="612"/>
                    <a:pt x="1054" y="612"/>
                  </a:cubicBezTo>
                  <a:cubicBezTo>
                    <a:pt x="678" y="612"/>
                    <a:pt x="678" y="612"/>
                    <a:pt x="678" y="612"/>
                  </a:cubicBezTo>
                  <a:cubicBezTo>
                    <a:pt x="678" y="574"/>
                    <a:pt x="678" y="574"/>
                    <a:pt x="678" y="574"/>
                  </a:cubicBezTo>
                  <a:cubicBezTo>
                    <a:pt x="678" y="565"/>
                    <a:pt x="671" y="557"/>
                    <a:pt x="662" y="557"/>
                  </a:cubicBezTo>
                  <a:close/>
                  <a:moveTo>
                    <a:pt x="646" y="590"/>
                  </a:moveTo>
                  <a:cubicBezTo>
                    <a:pt x="646" y="666"/>
                    <a:pt x="646" y="666"/>
                    <a:pt x="646" y="666"/>
                  </a:cubicBezTo>
                  <a:cubicBezTo>
                    <a:pt x="569" y="666"/>
                    <a:pt x="569" y="666"/>
                    <a:pt x="569" y="666"/>
                  </a:cubicBezTo>
                  <a:cubicBezTo>
                    <a:pt x="569" y="590"/>
                    <a:pt x="569" y="590"/>
                    <a:pt x="569" y="590"/>
                  </a:cubicBezTo>
                  <a:lnTo>
                    <a:pt x="646" y="590"/>
                  </a:lnTo>
                  <a:close/>
                  <a:moveTo>
                    <a:pt x="454" y="65"/>
                  </a:moveTo>
                  <a:cubicBezTo>
                    <a:pt x="761" y="65"/>
                    <a:pt x="761" y="65"/>
                    <a:pt x="761" y="65"/>
                  </a:cubicBezTo>
                  <a:cubicBezTo>
                    <a:pt x="761" y="176"/>
                    <a:pt x="761" y="176"/>
                    <a:pt x="761" y="176"/>
                  </a:cubicBezTo>
                  <a:cubicBezTo>
                    <a:pt x="454" y="176"/>
                    <a:pt x="454" y="176"/>
                    <a:pt x="454" y="176"/>
                  </a:cubicBezTo>
                  <a:lnTo>
                    <a:pt x="454" y="65"/>
                  </a:lnTo>
                  <a:close/>
                  <a:moveTo>
                    <a:pt x="1054" y="1016"/>
                  </a:moveTo>
                  <a:cubicBezTo>
                    <a:pt x="161" y="1016"/>
                    <a:pt x="161" y="1016"/>
                    <a:pt x="161" y="1016"/>
                  </a:cubicBezTo>
                  <a:cubicBezTo>
                    <a:pt x="108" y="1016"/>
                    <a:pt x="64" y="972"/>
                    <a:pt x="64" y="919"/>
                  </a:cubicBezTo>
                  <a:cubicBezTo>
                    <a:pt x="64" y="606"/>
                    <a:pt x="64" y="606"/>
                    <a:pt x="64" y="606"/>
                  </a:cubicBezTo>
                  <a:cubicBezTo>
                    <a:pt x="90" y="630"/>
                    <a:pt x="124" y="644"/>
                    <a:pt x="161" y="644"/>
                  </a:cubicBezTo>
                  <a:cubicBezTo>
                    <a:pt x="537" y="644"/>
                    <a:pt x="537" y="644"/>
                    <a:pt x="537" y="644"/>
                  </a:cubicBezTo>
                  <a:cubicBezTo>
                    <a:pt x="537" y="683"/>
                    <a:pt x="537" y="683"/>
                    <a:pt x="537" y="683"/>
                  </a:cubicBezTo>
                  <a:cubicBezTo>
                    <a:pt x="537" y="692"/>
                    <a:pt x="544" y="699"/>
                    <a:pt x="553" y="699"/>
                  </a:cubicBezTo>
                  <a:cubicBezTo>
                    <a:pt x="662" y="699"/>
                    <a:pt x="662" y="699"/>
                    <a:pt x="662" y="699"/>
                  </a:cubicBezTo>
                  <a:cubicBezTo>
                    <a:pt x="671" y="699"/>
                    <a:pt x="678" y="692"/>
                    <a:pt x="678" y="683"/>
                  </a:cubicBezTo>
                  <a:cubicBezTo>
                    <a:pt x="678" y="644"/>
                    <a:pt x="678" y="644"/>
                    <a:pt x="678" y="644"/>
                  </a:cubicBezTo>
                  <a:cubicBezTo>
                    <a:pt x="1054" y="644"/>
                    <a:pt x="1054" y="644"/>
                    <a:pt x="1054" y="644"/>
                  </a:cubicBezTo>
                  <a:cubicBezTo>
                    <a:pt x="1091" y="644"/>
                    <a:pt x="1125" y="630"/>
                    <a:pt x="1151" y="606"/>
                  </a:cubicBezTo>
                  <a:cubicBezTo>
                    <a:pt x="1151" y="919"/>
                    <a:pt x="1151" y="919"/>
                    <a:pt x="1151" y="919"/>
                  </a:cubicBezTo>
                  <a:cubicBezTo>
                    <a:pt x="1151" y="972"/>
                    <a:pt x="1107" y="1016"/>
                    <a:pt x="1054" y="1016"/>
                  </a:cubicBezTo>
                  <a:close/>
                </a:path>
              </a:pathLst>
            </a:custGeom>
            <a:solidFill>
              <a:srgbClr val="183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7447" name="组合 70"/>
          <p:cNvGrpSpPr>
            <a:grpSpLocks/>
          </p:cNvGrpSpPr>
          <p:nvPr/>
        </p:nvGrpSpPr>
        <p:grpSpPr bwMode="auto">
          <a:xfrm>
            <a:off x="1062693" y="3863579"/>
            <a:ext cx="1545431" cy="480580"/>
            <a:chOff x="0" y="0"/>
            <a:chExt cx="2060413" cy="640781"/>
          </a:xfrm>
        </p:grpSpPr>
        <p:grpSp>
          <p:nvGrpSpPr>
            <p:cNvPr id="28715" name="组合 68"/>
            <p:cNvGrpSpPr>
              <a:grpSpLocks/>
            </p:cNvGrpSpPr>
            <p:nvPr/>
          </p:nvGrpSpPr>
          <p:grpSpPr bwMode="auto">
            <a:xfrm>
              <a:off x="0" y="0"/>
              <a:ext cx="433388" cy="640781"/>
              <a:chOff x="0" y="0"/>
              <a:chExt cx="433388" cy="640781"/>
            </a:xfrm>
          </p:grpSpPr>
          <p:sp>
            <p:nvSpPr>
              <p:cNvPr id="28717" name="矩形 6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8718" name="文本框 67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615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01</a:t>
                </a:r>
                <a:endParaRPr lang="zh-CN" altLang="en-US" sz="1200" dirty="0">
                  <a:solidFill>
                    <a:srgbClr val="1E6991"/>
                  </a:solidFill>
                  <a:latin typeface="造字工房悦黑演示版常规体" pitchFamily="50" charset="-122"/>
                  <a:ea typeface="造字工房悦黑演示版常规体" pitchFamily="50" charset="-122"/>
                </a:endParaRPr>
              </a:p>
            </p:txBody>
          </p:sp>
        </p:grpSp>
        <p:sp>
          <p:nvSpPr>
            <p:cNvPr id="28716" name="文本框 69"/>
            <p:cNvSpPr txBox="1">
              <a:spLocks noChangeArrowheads="1"/>
            </p:cNvSpPr>
            <p:nvPr/>
          </p:nvSpPr>
          <p:spPr bwMode="auto">
            <a:xfrm>
              <a:off x="343561" y="144666"/>
              <a:ext cx="1716852" cy="338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点击此处添加文本</a:t>
              </a:r>
            </a:p>
          </p:txBody>
        </p:sp>
      </p:grpSp>
      <p:sp>
        <p:nvSpPr>
          <p:cNvPr id="17452" name="矩形 71"/>
          <p:cNvSpPr>
            <a:spLocks noChangeArrowheads="1"/>
          </p:cNvSpPr>
          <p:nvPr/>
        </p:nvSpPr>
        <p:spPr bwMode="auto">
          <a:xfrm>
            <a:off x="826950" y="4241006"/>
            <a:ext cx="17170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.</a:t>
            </a:r>
            <a:endParaRPr lang="zh-CN" altLang="en-US" sz="750" dirty="0">
              <a:solidFill>
                <a:srgbClr val="FFFFFF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7453" name="组合 74"/>
          <p:cNvGrpSpPr>
            <a:grpSpLocks/>
          </p:cNvGrpSpPr>
          <p:nvPr/>
        </p:nvGrpSpPr>
        <p:grpSpPr bwMode="auto">
          <a:xfrm>
            <a:off x="3262968" y="3344466"/>
            <a:ext cx="1579959" cy="480580"/>
            <a:chOff x="0" y="0"/>
            <a:chExt cx="2106447" cy="640781"/>
          </a:xfrm>
        </p:grpSpPr>
        <p:grpSp>
          <p:nvGrpSpPr>
            <p:cNvPr id="28711" name="组合 76"/>
            <p:cNvGrpSpPr>
              <a:grpSpLocks/>
            </p:cNvGrpSpPr>
            <p:nvPr/>
          </p:nvGrpSpPr>
          <p:grpSpPr bwMode="auto">
            <a:xfrm>
              <a:off x="0" y="0"/>
              <a:ext cx="433388" cy="640781"/>
              <a:chOff x="0" y="0"/>
              <a:chExt cx="433388" cy="640781"/>
            </a:xfrm>
          </p:grpSpPr>
          <p:sp>
            <p:nvSpPr>
              <p:cNvPr id="28713" name="矩形 78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8714" name="文本框 79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615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02</a:t>
                </a:r>
                <a:endParaRPr lang="zh-CN" altLang="en-US" sz="1200" dirty="0">
                  <a:solidFill>
                    <a:srgbClr val="1E6991"/>
                  </a:solidFill>
                  <a:latin typeface="造字工房悦黑演示版常规体" pitchFamily="50" charset="-122"/>
                  <a:ea typeface="造字工房悦黑演示版常规体" pitchFamily="50" charset="-122"/>
                </a:endParaRPr>
              </a:p>
            </p:txBody>
          </p:sp>
        </p:grpSp>
        <p:sp>
          <p:nvSpPr>
            <p:cNvPr id="28712" name="文本框 77"/>
            <p:cNvSpPr txBox="1">
              <a:spLocks noChangeArrowheads="1"/>
            </p:cNvSpPr>
            <p:nvPr/>
          </p:nvSpPr>
          <p:spPr bwMode="auto">
            <a:xfrm>
              <a:off x="343562" y="144666"/>
              <a:ext cx="1762885" cy="338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点击此处添加文本</a:t>
              </a:r>
            </a:p>
          </p:txBody>
        </p:sp>
      </p:grpSp>
      <p:sp>
        <p:nvSpPr>
          <p:cNvPr id="17458" name="矩形 75"/>
          <p:cNvSpPr>
            <a:spLocks noChangeArrowheads="1"/>
          </p:cNvSpPr>
          <p:nvPr/>
        </p:nvSpPr>
        <p:spPr bwMode="auto">
          <a:xfrm>
            <a:off x="3027224" y="3721894"/>
            <a:ext cx="1747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</a:t>
            </a:r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.</a:t>
            </a:r>
            <a:endParaRPr lang="zh-CN" altLang="en-US" sz="800" dirty="0">
              <a:solidFill>
                <a:srgbClr val="FFFFFF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7459" name="组合 81"/>
          <p:cNvGrpSpPr>
            <a:grpSpLocks/>
          </p:cNvGrpSpPr>
          <p:nvPr/>
        </p:nvGrpSpPr>
        <p:grpSpPr bwMode="auto">
          <a:xfrm>
            <a:off x="5427524" y="2164557"/>
            <a:ext cx="1521618" cy="523997"/>
            <a:chOff x="0" y="0"/>
            <a:chExt cx="2028665" cy="698669"/>
          </a:xfrm>
        </p:grpSpPr>
        <p:grpSp>
          <p:nvGrpSpPr>
            <p:cNvPr id="28707" name="组合 83"/>
            <p:cNvGrpSpPr>
              <a:grpSpLocks/>
            </p:cNvGrpSpPr>
            <p:nvPr/>
          </p:nvGrpSpPr>
          <p:grpSpPr bwMode="auto">
            <a:xfrm>
              <a:off x="0" y="0"/>
              <a:ext cx="433388" cy="640779"/>
              <a:chOff x="0" y="0"/>
              <a:chExt cx="433388" cy="640779"/>
            </a:xfrm>
          </p:grpSpPr>
          <p:sp>
            <p:nvSpPr>
              <p:cNvPr id="28709" name="矩形 8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8710" name="文本框 86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615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03</a:t>
                </a:r>
                <a:endParaRPr lang="zh-CN" altLang="en-US" sz="1200" dirty="0">
                  <a:solidFill>
                    <a:srgbClr val="1E6991"/>
                  </a:solidFill>
                  <a:latin typeface="造字工房悦黑演示版常规体" pitchFamily="50" charset="-122"/>
                  <a:ea typeface="造字工房悦黑演示版常规体" pitchFamily="50" charset="-122"/>
                </a:endParaRPr>
              </a:p>
            </p:txBody>
          </p:sp>
        </p:grpSp>
        <p:sp>
          <p:nvSpPr>
            <p:cNvPr id="28708" name="文本框 84"/>
            <p:cNvSpPr txBox="1">
              <a:spLocks noChangeArrowheads="1"/>
            </p:cNvSpPr>
            <p:nvPr/>
          </p:nvSpPr>
          <p:spPr bwMode="auto">
            <a:xfrm>
              <a:off x="343561" y="144667"/>
              <a:ext cx="1685104" cy="554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点击此处添加文本</a:t>
              </a:r>
            </a:p>
          </p:txBody>
        </p:sp>
      </p:grpSp>
      <p:sp>
        <p:nvSpPr>
          <p:cNvPr id="17464" name="矩形 82"/>
          <p:cNvSpPr>
            <a:spLocks noChangeArrowheads="1"/>
          </p:cNvSpPr>
          <p:nvPr/>
        </p:nvSpPr>
        <p:spPr bwMode="auto">
          <a:xfrm>
            <a:off x="5191782" y="2541985"/>
            <a:ext cx="1797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prstClr val="white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</a:t>
            </a:r>
            <a:endParaRPr lang="zh-CN" altLang="en-US" sz="750" dirty="0">
              <a:solidFill>
                <a:srgbClr val="FFFFFF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7465" name="组合 88"/>
          <p:cNvGrpSpPr>
            <a:grpSpLocks/>
          </p:cNvGrpSpPr>
          <p:nvPr/>
        </p:nvGrpSpPr>
        <p:grpSpPr bwMode="auto">
          <a:xfrm>
            <a:off x="7550408" y="1776413"/>
            <a:ext cx="1519238" cy="523997"/>
            <a:chOff x="0" y="0"/>
            <a:chExt cx="2025492" cy="698669"/>
          </a:xfrm>
        </p:grpSpPr>
        <p:grpSp>
          <p:nvGrpSpPr>
            <p:cNvPr id="28703" name="组合 90"/>
            <p:cNvGrpSpPr>
              <a:grpSpLocks/>
            </p:cNvGrpSpPr>
            <p:nvPr/>
          </p:nvGrpSpPr>
          <p:grpSpPr bwMode="auto">
            <a:xfrm>
              <a:off x="0" y="0"/>
              <a:ext cx="433388" cy="640779"/>
              <a:chOff x="0" y="0"/>
              <a:chExt cx="433388" cy="640779"/>
            </a:xfrm>
          </p:grpSpPr>
          <p:sp>
            <p:nvSpPr>
              <p:cNvPr id="28705" name="矩形 92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8" cy="3762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28706" name="文本框 93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615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04</a:t>
                </a:r>
                <a:endParaRPr lang="zh-CN" altLang="en-US" sz="1200" dirty="0">
                  <a:solidFill>
                    <a:srgbClr val="1E6991"/>
                  </a:solidFill>
                  <a:latin typeface="造字工房悦黑演示版常规体" pitchFamily="50" charset="-122"/>
                  <a:ea typeface="造字工房悦黑演示版常规体" pitchFamily="50" charset="-122"/>
                </a:endParaRPr>
              </a:p>
            </p:txBody>
          </p:sp>
        </p:grpSp>
        <p:sp>
          <p:nvSpPr>
            <p:cNvPr id="28704" name="文本框 91"/>
            <p:cNvSpPr txBox="1">
              <a:spLocks noChangeArrowheads="1"/>
            </p:cNvSpPr>
            <p:nvPr/>
          </p:nvSpPr>
          <p:spPr bwMode="auto">
            <a:xfrm>
              <a:off x="343561" y="144667"/>
              <a:ext cx="1681931" cy="554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点击此处添加文本</a:t>
              </a:r>
            </a:p>
          </p:txBody>
        </p:sp>
      </p:grpSp>
      <p:sp>
        <p:nvSpPr>
          <p:cNvPr id="17470" name="矩形 89"/>
          <p:cNvSpPr>
            <a:spLocks noChangeArrowheads="1"/>
          </p:cNvSpPr>
          <p:nvPr/>
        </p:nvSpPr>
        <p:spPr bwMode="auto">
          <a:xfrm>
            <a:off x="7314664" y="2153841"/>
            <a:ext cx="1754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prstClr val="white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</a:t>
            </a:r>
            <a:endParaRPr lang="zh-CN" altLang="en-US" sz="750" dirty="0">
              <a:solidFill>
                <a:srgbClr val="FFFFFF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64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65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6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71" name="星形: 四角 70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57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2500">
        <p:random/>
      </p:transition>
    </mc:Choice>
    <mc:Fallback xmlns="">
      <p:transition spd="slow" advClick="0" advTm="1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nimBg="1" autoUpdateAnimBg="0"/>
      <p:bldP spid="17420" grpId="0" animBg="1" autoUpdateAnimBg="0"/>
      <p:bldP spid="17421" grpId="0" animBg="1" autoUpdateAnimBg="0"/>
      <p:bldP spid="17422" grpId="0" animBg="1" autoUpdateAnimBg="0"/>
      <p:bldP spid="17452" grpId="0" autoUpdateAnimBg="0"/>
      <p:bldP spid="17458" grpId="0" autoUpdateAnimBg="0"/>
      <p:bldP spid="17464" grpId="0" autoUpdateAnimBg="0"/>
      <p:bldP spid="1747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Group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" y="1554957"/>
            <a:ext cx="2751535" cy="275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弧形 8"/>
          <p:cNvSpPr>
            <a:spLocks/>
          </p:cNvSpPr>
          <p:nvPr/>
        </p:nvSpPr>
        <p:spPr bwMode="auto">
          <a:xfrm>
            <a:off x="226219" y="1262063"/>
            <a:ext cx="3338513" cy="3337322"/>
          </a:xfrm>
          <a:custGeom>
            <a:avLst/>
            <a:gdLst>
              <a:gd name="T0" fmla="*/ 585303 w 4451350"/>
              <a:gd name="T1" fmla="*/ 721155 h 4449763"/>
              <a:gd name="T2" fmla="*/ 3028648 w 4451350"/>
              <a:gd name="T3" fmla="*/ 149841 h 4449763"/>
              <a:gd name="T4" fmla="*/ 4451337 w 4451350"/>
              <a:gd name="T5" fmla="*/ 2217040 h 4449763"/>
              <a:gd name="T6" fmla="*/ 3043250 w 4451350"/>
              <a:gd name="T7" fmla="*/ 4294216 h 4449763"/>
              <a:gd name="T8" fmla="*/ 595943 w 4451350"/>
              <a:gd name="T9" fmla="*/ 3740125 h 4449763"/>
              <a:gd name="T10" fmla="*/ 2225675 w 4451350"/>
              <a:gd name="T11" fmla="*/ 2224882 h 4449763"/>
              <a:gd name="T12" fmla="*/ 585303 w 4451350"/>
              <a:gd name="T13" fmla="*/ 721155 h 4449763"/>
              <a:gd name="T14" fmla="*/ 585303 w 4451350"/>
              <a:gd name="T15" fmla="*/ 721155 h 4449763"/>
              <a:gd name="T16" fmla="*/ 3028648 w 4451350"/>
              <a:gd name="T17" fmla="*/ 149841 h 4449763"/>
              <a:gd name="T18" fmla="*/ 4451337 w 4451350"/>
              <a:gd name="T19" fmla="*/ 2217040 h 4449763"/>
              <a:gd name="T20" fmla="*/ 3043250 w 4451350"/>
              <a:gd name="T21" fmla="*/ 4294216 h 4449763"/>
              <a:gd name="T22" fmla="*/ 595943 w 4451350"/>
              <a:gd name="T23" fmla="*/ 3740125 h 44497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451350" h="4449763" stroke="0">
                <a:moveTo>
                  <a:pt x="585303" y="721155"/>
                </a:moveTo>
                <a:cubicBezTo>
                  <a:pt x="1204501" y="46171"/>
                  <a:pt x="2174197" y="-180568"/>
                  <a:pt x="3028648" y="149841"/>
                </a:cubicBezTo>
                <a:cubicBezTo>
                  <a:pt x="3883414" y="480371"/>
                  <a:pt x="4448107" y="1300883"/>
                  <a:pt x="4451337" y="2217040"/>
                </a:cubicBezTo>
                <a:cubicBezTo>
                  <a:pt x="4454567" y="3133201"/>
                  <a:pt x="3895669" y="3957674"/>
                  <a:pt x="3043250" y="4294216"/>
                </a:cubicBezTo>
                <a:cubicBezTo>
                  <a:pt x="2191151" y="4630632"/>
                  <a:pt x="1219882" y="4410729"/>
                  <a:pt x="595943" y="3740125"/>
                </a:cubicBezTo>
                <a:lnTo>
                  <a:pt x="2225675" y="2224882"/>
                </a:lnTo>
                <a:lnTo>
                  <a:pt x="585303" y="721155"/>
                </a:lnTo>
                <a:close/>
              </a:path>
              <a:path w="4451350" h="4449763" fill="none">
                <a:moveTo>
                  <a:pt x="585303" y="721155"/>
                </a:moveTo>
                <a:cubicBezTo>
                  <a:pt x="1204501" y="46171"/>
                  <a:pt x="2174197" y="-180568"/>
                  <a:pt x="3028648" y="149841"/>
                </a:cubicBezTo>
                <a:cubicBezTo>
                  <a:pt x="3883414" y="480371"/>
                  <a:pt x="4448107" y="1300883"/>
                  <a:pt x="4451337" y="2217040"/>
                </a:cubicBezTo>
                <a:cubicBezTo>
                  <a:pt x="4454567" y="3133201"/>
                  <a:pt x="3895669" y="3957674"/>
                  <a:pt x="3043250" y="4294216"/>
                </a:cubicBezTo>
                <a:cubicBezTo>
                  <a:pt x="2191151" y="4630632"/>
                  <a:pt x="1219882" y="4410729"/>
                  <a:pt x="595943" y="3740125"/>
                </a:cubicBezTo>
              </a:path>
            </a:pathLst>
          </a:custGeom>
          <a:noFill/>
          <a:ln w="146050" cap="rnd" cmpd="sng">
            <a:solidFill>
              <a:schemeClr val="bg1">
                <a:alpha val="70195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8442" name="椭圆 10"/>
          <p:cNvSpPr>
            <a:spLocks noChangeArrowheads="1"/>
          </p:cNvSpPr>
          <p:nvPr/>
        </p:nvSpPr>
        <p:spPr bwMode="auto">
          <a:xfrm>
            <a:off x="614362" y="1756173"/>
            <a:ext cx="101204" cy="10120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3" name="椭圆 16"/>
          <p:cNvSpPr>
            <a:spLocks noChangeArrowheads="1"/>
          </p:cNvSpPr>
          <p:nvPr/>
        </p:nvSpPr>
        <p:spPr bwMode="auto">
          <a:xfrm>
            <a:off x="1844279" y="1210866"/>
            <a:ext cx="102394" cy="10239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4" name="椭圆 17"/>
          <p:cNvSpPr>
            <a:spLocks noChangeArrowheads="1"/>
          </p:cNvSpPr>
          <p:nvPr/>
        </p:nvSpPr>
        <p:spPr bwMode="auto">
          <a:xfrm>
            <a:off x="3125391" y="1808560"/>
            <a:ext cx="101203" cy="10120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5" name="椭圆 18"/>
          <p:cNvSpPr>
            <a:spLocks noChangeArrowheads="1"/>
          </p:cNvSpPr>
          <p:nvPr/>
        </p:nvSpPr>
        <p:spPr bwMode="auto">
          <a:xfrm>
            <a:off x="3515916" y="2880123"/>
            <a:ext cx="101203" cy="10120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6" name="椭圆 19"/>
          <p:cNvSpPr>
            <a:spLocks noChangeArrowheads="1"/>
          </p:cNvSpPr>
          <p:nvPr/>
        </p:nvSpPr>
        <p:spPr bwMode="auto">
          <a:xfrm>
            <a:off x="3168254" y="3898106"/>
            <a:ext cx="102394" cy="10120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7" name="椭圆 20"/>
          <p:cNvSpPr>
            <a:spLocks noChangeArrowheads="1"/>
          </p:cNvSpPr>
          <p:nvPr/>
        </p:nvSpPr>
        <p:spPr bwMode="auto">
          <a:xfrm>
            <a:off x="1844279" y="4549379"/>
            <a:ext cx="102394" cy="10120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48" name="椭圆 21"/>
          <p:cNvSpPr>
            <a:spLocks noChangeArrowheads="1"/>
          </p:cNvSpPr>
          <p:nvPr/>
        </p:nvSpPr>
        <p:spPr bwMode="auto">
          <a:xfrm>
            <a:off x="622698" y="4014787"/>
            <a:ext cx="101203" cy="10120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8450" name="Freeform 11"/>
          <p:cNvSpPr>
            <a:spLocks noEditPoints="1"/>
          </p:cNvSpPr>
          <p:nvPr/>
        </p:nvSpPr>
        <p:spPr bwMode="auto">
          <a:xfrm>
            <a:off x="3734991" y="2775348"/>
            <a:ext cx="289322" cy="310753"/>
          </a:xfrm>
          <a:custGeom>
            <a:avLst/>
            <a:gdLst>
              <a:gd name="T0" fmla="*/ 143777725 w 1031"/>
              <a:gd name="T1" fmla="*/ 31800645 h 1107"/>
              <a:gd name="T2" fmla="*/ 143217978 w 1031"/>
              <a:gd name="T3" fmla="*/ 28718757 h 1107"/>
              <a:gd name="T4" fmla="*/ 91698733 w 1031"/>
              <a:gd name="T5" fmla="*/ 980635 h 1107"/>
              <a:gd name="T6" fmla="*/ 52639114 w 1031"/>
              <a:gd name="T7" fmla="*/ 980635 h 1107"/>
              <a:gd name="T8" fmla="*/ 1119870 w 1031"/>
              <a:gd name="T9" fmla="*/ 28718757 h 1107"/>
              <a:gd name="T10" fmla="*/ 419811 w 1031"/>
              <a:gd name="T11" fmla="*/ 31800645 h 1107"/>
              <a:gd name="T12" fmla="*/ 419811 w 1031"/>
              <a:gd name="T13" fmla="*/ 82934398 h 1107"/>
              <a:gd name="T14" fmla="*/ 1119870 w 1031"/>
              <a:gd name="T15" fmla="*/ 86016286 h 1107"/>
              <a:gd name="T16" fmla="*/ 19179593 w 1031"/>
              <a:gd name="T17" fmla="*/ 122720107 h 1107"/>
              <a:gd name="T18" fmla="*/ 70139090 w 1031"/>
              <a:gd name="T19" fmla="*/ 154521127 h 1107"/>
              <a:gd name="T20" fmla="*/ 74198758 w 1031"/>
              <a:gd name="T21" fmla="*/ 154521127 h 1107"/>
              <a:gd name="T22" fmla="*/ 125158255 w 1031"/>
              <a:gd name="T23" fmla="*/ 122720107 h 1107"/>
              <a:gd name="T24" fmla="*/ 143217978 w 1031"/>
              <a:gd name="T25" fmla="*/ 86016286 h 1107"/>
              <a:gd name="T26" fmla="*/ 143777725 w 1031"/>
              <a:gd name="T27" fmla="*/ 82934398 h 1107"/>
              <a:gd name="T28" fmla="*/ 72098955 w 1031"/>
              <a:gd name="T29" fmla="*/ 83214365 h 1107"/>
              <a:gd name="T30" fmla="*/ 72098955 w 1031"/>
              <a:gd name="T31" fmla="*/ 31520678 h 1107"/>
              <a:gd name="T32" fmla="*/ 72098955 w 1031"/>
              <a:gd name="T33" fmla="*/ 83214365 h 1107"/>
              <a:gd name="T34" fmla="*/ 139017999 w 1031"/>
              <a:gd name="T35" fmla="*/ 31100352 h 1107"/>
              <a:gd name="T36" fmla="*/ 75179065 w 1031"/>
              <a:gd name="T37" fmla="*/ 28578773 h 1107"/>
              <a:gd name="T38" fmla="*/ 50399375 w 1031"/>
              <a:gd name="T39" fmla="*/ 4903175 h 1107"/>
              <a:gd name="T40" fmla="*/ 23799757 w 1031"/>
              <a:gd name="T41" fmla="*/ 54635592 h 1107"/>
              <a:gd name="T42" fmla="*/ 50399375 w 1031"/>
              <a:gd name="T43" fmla="*/ 4903175 h 1107"/>
              <a:gd name="T44" fmla="*/ 69018846 w 1031"/>
              <a:gd name="T45" fmla="*/ 86156270 h 1107"/>
              <a:gd name="T46" fmla="*/ 5179912 w 1031"/>
              <a:gd name="T47" fmla="*/ 83634691 h 1107"/>
              <a:gd name="T48" fmla="*/ 116898233 w 1031"/>
              <a:gd name="T49" fmla="*/ 120338885 h 1107"/>
              <a:gd name="T50" fmla="*/ 27439614 w 1031"/>
              <a:gd name="T51" fmla="*/ 120338885 h 1107"/>
              <a:gd name="T52" fmla="*/ 48859320 w 1031"/>
              <a:gd name="T53" fmla="*/ 115996020 h 1107"/>
              <a:gd name="T54" fmla="*/ 72098955 w 1031"/>
              <a:gd name="T55" fmla="*/ 92180438 h 1107"/>
              <a:gd name="T56" fmla="*/ 95338590 w 1031"/>
              <a:gd name="T57" fmla="*/ 115996020 h 1107"/>
              <a:gd name="T58" fmla="*/ 116898233 w 1031"/>
              <a:gd name="T59" fmla="*/ 120338885 h 1107"/>
              <a:gd name="T60" fmla="*/ 75179065 w 1031"/>
              <a:gd name="T61" fmla="*/ 86156270 h 1107"/>
              <a:gd name="T62" fmla="*/ 139017999 w 1031"/>
              <a:gd name="T63" fmla="*/ 83634691 h 1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31" h="1107">
                <a:moveTo>
                  <a:pt x="883" y="409"/>
                </a:moveTo>
                <a:cubicBezTo>
                  <a:pt x="1027" y="227"/>
                  <a:pt x="1027" y="227"/>
                  <a:pt x="1027" y="227"/>
                </a:cubicBezTo>
                <a:cubicBezTo>
                  <a:pt x="1030" y="224"/>
                  <a:pt x="1031" y="219"/>
                  <a:pt x="1030" y="215"/>
                </a:cubicBezTo>
                <a:cubicBezTo>
                  <a:pt x="1029" y="211"/>
                  <a:pt x="1026" y="207"/>
                  <a:pt x="1023" y="205"/>
                </a:cubicBezTo>
                <a:cubicBezTo>
                  <a:pt x="674" y="4"/>
                  <a:pt x="674" y="4"/>
                  <a:pt x="674" y="4"/>
                </a:cubicBezTo>
                <a:cubicBezTo>
                  <a:pt x="667" y="0"/>
                  <a:pt x="659" y="1"/>
                  <a:pt x="655" y="7"/>
                </a:cubicBezTo>
                <a:cubicBezTo>
                  <a:pt x="515" y="184"/>
                  <a:pt x="515" y="184"/>
                  <a:pt x="515" y="184"/>
                </a:cubicBezTo>
                <a:cubicBezTo>
                  <a:pt x="376" y="7"/>
                  <a:pt x="376" y="7"/>
                  <a:pt x="376" y="7"/>
                </a:cubicBezTo>
                <a:cubicBezTo>
                  <a:pt x="371" y="1"/>
                  <a:pt x="363" y="0"/>
                  <a:pt x="357" y="4"/>
                </a:cubicBezTo>
                <a:cubicBezTo>
                  <a:pt x="8" y="205"/>
                  <a:pt x="8" y="205"/>
                  <a:pt x="8" y="205"/>
                </a:cubicBezTo>
                <a:cubicBezTo>
                  <a:pt x="4" y="207"/>
                  <a:pt x="1" y="211"/>
                  <a:pt x="1" y="215"/>
                </a:cubicBezTo>
                <a:cubicBezTo>
                  <a:pt x="0" y="219"/>
                  <a:pt x="1" y="224"/>
                  <a:pt x="3" y="227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3" y="592"/>
                  <a:pt x="3" y="592"/>
                  <a:pt x="3" y="592"/>
                </a:cubicBezTo>
                <a:cubicBezTo>
                  <a:pt x="1" y="595"/>
                  <a:pt x="0" y="600"/>
                  <a:pt x="1" y="604"/>
                </a:cubicBezTo>
                <a:cubicBezTo>
                  <a:pt x="1" y="608"/>
                  <a:pt x="4" y="612"/>
                  <a:pt x="8" y="614"/>
                </a:cubicBezTo>
                <a:cubicBezTo>
                  <a:pt x="137" y="688"/>
                  <a:pt x="137" y="688"/>
                  <a:pt x="137" y="688"/>
                </a:cubicBezTo>
                <a:cubicBezTo>
                  <a:pt x="137" y="876"/>
                  <a:pt x="137" y="876"/>
                  <a:pt x="137" y="876"/>
                </a:cubicBezTo>
                <a:cubicBezTo>
                  <a:pt x="137" y="886"/>
                  <a:pt x="142" y="896"/>
                  <a:pt x="151" y="901"/>
                </a:cubicBezTo>
                <a:cubicBezTo>
                  <a:pt x="501" y="1103"/>
                  <a:pt x="501" y="1103"/>
                  <a:pt x="501" y="1103"/>
                </a:cubicBezTo>
                <a:cubicBezTo>
                  <a:pt x="505" y="1105"/>
                  <a:pt x="510" y="1107"/>
                  <a:pt x="515" y="1107"/>
                </a:cubicBezTo>
                <a:cubicBezTo>
                  <a:pt x="520" y="1107"/>
                  <a:pt x="525" y="1105"/>
                  <a:pt x="530" y="1103"/>
                </a:cubicBezTo>
                <a:cubicBezTo>
                  <a:pt x="879" y="901"/>
                  <a:pt x="879" y="901"/>
                  <a:pt x="879" y="901"/>
                </a:cubicBezTo>
                <a:cubicBezTo>
                  <a:pt x="888" y="896"/>
                  <a:pt x="894" y="886"/>
                  <a:pt x="894" y="876"/>
                </a:cubicBezTo>
                <a:cubicBezTo>
                  <a:pt x="894" y="688"/>
                  <a:pt x="894" y="688"/>
                  <a:pt x="894" y="688"/>
                </a:cubicBezTo>
                <a:cubicBezTo>
                  <a:pt x="1023" y="614"/>
                  <a:pt x="1023" y="614"/>
                  <a:pt x="1023" y="614"/>
                </a:cubicBezTo>
                <a:cubicBezTo>
                  <a:pt x="1026" y="612"/>
                  <a:pt x="1029" y="608"/>
                  <a:pt x="1030" y="604"/>
                </a:cubicBezTo>
                <a:cubicBezTo>
                  <a:pt x="1031" y="600"/>
                  <a:pt x="1030" y="595"/>
                  <a:pt x="1027" y="592"/>
                </a:cubicBezTo>
                <a:lnTo>
                  <a:pt x="883" y="409"/>
                </a:lnTo>
                <a:close/>
                <a:moveTo>
                  <a:pt x="515" y="594"/>
                </a:moveTo>
                <a:cubicBezTo>
                  <a:pt x="196" y="409"/>
                  <a:pt x="196" y="409"/>
                  <a:pt x="196" y="409"/>
                </a:cubicBezTo>
                <a:cubicBezTo>
                  <a:pt x="515" y="225"/>
                  <a:pt x="515" y="225"/>
                  <a:pt x="515" y="225"/>
                </a:cubicBezTo>
                <a:cubicBezTo>
                  <a:pt x="835" y="409"/>
                  <a:pt x="835" y="409"/>
                  <a:pt x="835" y="409"/>
                </a:cubicBezTo>
                <a:lnTo>
                  <a:pt x="515" y="594"/>
                </a:lnTo>
                <a:close/>
                <a:moveTo>
                  <a:pt x="670" y="35"/>
                </a:moveTo>
                <a:cubicBezTo>
                  <a:pt x="993" y="222"/>
                  <a:pt x="993" y="222"/>
                  <a:pt x="993" y="222"/>
                </a:cubicBezTo>
                <a:cubicBezTo>
                  <a:pt x="861" y="390"/>
                  <a:pt x="861" y="390"/>
                  <a:pt x="861" y="390"/>
                </a:cubicBezTo>
                <a:cubicBezTo>
                  <a:pt x="537" y="204"/>
                  <a:pt x="537" y="204"/>
                  <a:pt x="537" y="204"/>
                </a:cubicBezTo>
                <a:lnTo>
                  <a:pt x="670" y="35"/>
                </a:lnTo>
                <a:close/>
                <a:moveTo>
                  <a:pt x="360" y="35"/>
                </a:moveTo>
                <a:cubicBezTo>
                  <a:pt x="493" y="204"/>
                  <a:pt x="493" y="204"/>
                  <a:pt x="493" y="204"/>
                </a:cubicBezTo>
                <a:cubicBezTo>
                  <a:pt x="170" y="390"/>
                  <a:pt x="170" y="390"/>
                  <a:pt x="170" y="390"/>
                </a:cubicBezTo>
                <a:cubicBezTo>
                  <a:pt x="37" y="222"/>
                  <a:pt x="37" y="222"/>
                  <a:pt x="37" y="222"/>
                </a:cubicBezTo>
                <a:lnTo>
                  <a:pt x="360" y="35"/>
                </a:lnTo>
                <a:close/>
                <a:moveTo>
                  <a:pt x="170" y="428"/>
                </a:moveTo>
                <a:cubicBezTo>
                  <a:pt x="493" y="615"/>
                  <a:pt x="493" y="615"/>
                  <a:pt x="493" y="615"/>
                </a:cubicBezTo>
                <a:cubicBezTo>
                  <a:pt x="360" y="783"/>
                  <a:pt x="360" y="783"/>
                  <a:pt x="360" y="783"/>
                </a:cubicBezTo>
                <a:cubicBezTo>
                  <a:pt x="37" y="597"/>
                  <a:pt x="37" y="597"/>
                  <a:pt x="37" y="597"/>
                </a:cubicBezTo>
                <a:lnTo>
                  <a:pt x="170" y="428"/>
                </a:lnTo>
                <a:close/>
                <a:moveTo>
                  <a:pt x="835" y="859"/>
                </a:moveTo>
                <a:cubicBezTo>
                  <a:pt x="515" y="1043"/>
                  <a:pt x="515" y="1043"/>
                  <a:pt x="515" y="1043"/>
                </a:cubicBezTo>
                <a:cubicBezTo>
                  <a:pt x="196" y="859"/>
                  <a:pt x="196" y="859"/>
                  <a:pt x="196" y="859"/>
                </a:cubicBezTo>
                <a:cubicBezTo>
                  <a:pt x="196" y="739"/>
                  <a:pt x="196" y="739"/>
                  <a:pt x="196" y="739"/>
                </a:cubicBezTo>
                <a:cubicBezTo>
                  <a:pt x="349" y="828"/>
                  <a:pt x="349" y="828"/>
                  <a:pt x="349" y="828"/>
                </a:cubicBezTo>
                <a:cubicBezTo>
                  <a:pt x="362" y="835"/>
                  <a:pt x="378" y="832"/>
                  <a:pt x="387" y="821"/>
                </a:cubicBezTo>
                <a:cubicBezTo>
                  <a:pt x="515" y="658"/>
                  <a:pt x="515" y="658"/>
                  <a:pt x="515" y="658"/>
                </a:cubicBezTo>
                <a:cubicBezTo>
                  <a:pt x="643" y="821"/>
                  <a:pt x="643" y="821"/>
                  <a:pt x="643" y="821"/>
                </a:cubicBezTo>
                <a:cubicBezTo>
                  <a:pt x="652" y="832"/>
                  <a:pt x="668" y="835"/>
                  <a:pt x="681" y="828"/>
                </a:cubicBezTo>
                <a:cubicBezTo>
                  <a:pt x="835" y="739"/>
                  <a:pt x="835" y="739"/>
                  <a:pt x="835" y="739"/>
                </a:cubicBezTo>
                <a:lnTo>
                  <a:pt x="835" y="859"/>
                </a:lnTo>
                <a:close/>
                <a:moveTo>
                  <a:pt x="670" y="783"/>
                </a:moveTo>
                <a:cubicBezTo>
                  <a:pt x="537" y="615"/>
                  <a:pt x="537" y="615"/>
                  <a:pt x="537" y="615"/>
                </a:cubicBezTo>
                <a:cubicBezTo>
                  <a:pt x="861" y="428"/>
                  <a:pt x="861" y="428"/>
                  <a:pt x="861" y="428"/>
                </a:cubicBezTo>
                <a:cubicBezTo>
                  <a:pt x="993" y="597"/>
                  <a:pt x="993" y="597"/>
                  <a:pt x="993" y="597"/>
                </a:cubicBezTo>
                <a:lnTo>
                  <a:pt x="670" y="7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/>
          </a:p>
        </p:txBody>
      </p:sp>
      <p:pic>
        <p:nvPicPr>
          <p:cNvPr id="18451" name="组合 3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707" y="1563291"/>
            <a:ext cx="302419" cy="2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组合 3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707" y="3854053"/>
            <a:ext cx="260747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组合 3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773" y="4718447"/>
            <a:ext cx="29646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454" name="直接连接符 41"/>
          <p:cNvCxnSpPr>
            <a:cxnSpLocks noChangeShapeType="1"/>
          </p:cNvCxnSpPr>
          <p:nvPr/>
        </p:nvCxnSpPr>
        <p:spPr bwMode="auto">
          <a:xfrm>
            <a:off x="4330304" y="897732"/>
            <a:ext cx="0" cy="3936206"/>
          </a:xfrm>
          <a:prstGeom prst="line">
            <a:avLst/>
          </a:prstGeom>
          <a:noFill/>
          <a:ln w="9525">
            <a:solidFill>
              <a:schemeClr val="bg1">
                <a:alpha val="29803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56" name="圆角矩形 44"/>
          <p:cNvSpPr>
            <a:spLocks noChangeArrowheads="1"/>
          </p:cNvSpPr>
          <p:nvPr/>
        </p:nvSpPr>
        <p:spPr bwMode="auto">
          <a:xfrm>
            <a:off x="4568429" y="1341400"/>
            <a:ext cx="1552575" cy="247650"/>
          </a:xfrm>
          <a:prstGeom prst="roundRect">
            <a:avLst>
              <a:gd name="adj" fmla="val 5000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8457" name="圆角矩形 45"/>
          <p:cNvSpPr>
            <a:spLocks noChangeArrowheads="1"/>
          </p:cNvSpPr>
          <p:nvPr/>
        </p:nvSpPr>
        <p:spPr bwMode="auto">
          <a:xfrm>
            <a:off x="4568429" y="2165312"/>
            <a:ext cx="1552575" cy="247650"/>
          </a:xfrm>
          <a:prstGeom prst="roundRect">
            <a:avLst>
              <a:gd name="adj" fmla="val 5000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8458" name="圆角矩形 46"/>
          <p:cNvSpPr>
            <a:spLocks noChangeArrowheads="1"/>
          </p:cNvSpPr>
          <p:nvPr/>
        </p:nvSpPr>
        <p:spPr bwMode="auto">
          <a:xfrm>
            <a:off x="4568429" y="2990416"/>
            <a:ext cx="1552575" cy="247650"/>
          </a:xfrm>
          <a:prstGeom prst="roundRect">
            <a:avLst>
              <a:gd name="adj" fmla="val 5000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8459" name="圆角矩形 47"/>
          <p:cNvSpPr>
            <a:spLocks noChangeArrowheads="1"/>
          </p:cNvSpPr>
          <p:nvPr/>
        </p:nvSpPr>
        <p:spPr bwMode="auto">
          <a:xfrm>
            <a:off x="4568429" y="3814328"/>
            <a:ext cx="1552575" cy="247650"/>
          </a:xfrm>
          <a:prstGeom prst="roundRect">
            <a:avLst>
              <a:gd name="adj" fmla="val 5000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18461" name="矩形 49"/>
          <p:cNvSpPr>
            <a:spLocks noChangeArrowheads="1"/>
          </p:cNvSpPr>
          <p:nvPr/>
        </p:nvSpPr>
        <p:spPr bwMode="auto">
          <a:xfrm>
            <a:off x="4568429" y="1634294"/>
            <a:ext cx="42695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  <a:endParaRPr lang="zh-CN" altLang="en-US" sz="825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</a:endParaRPr>
          </a:p>
        </p:txBody>
      </p:sp>
      <p:sp>
        <p:nvSpPr>
          <p:cNvPr id="18462" name="矩形 50"/>
          <p:cNvSpPr>
            <a:spLocks noChangeArrowheads="1"/>
          </p:cNvSpPr>
          <p:nvPr/>
        </p:nvSpPr>
        <p:spPr bwMode="auto">
          <a:xfrm>
            <a:off x="4568429" y="2455825"/>
            <a:ext cx="42695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18463" name="矩形 51"/>
          <p:cNvSpPr>
            <a:spLocks noChangeArrowheads="1"/>
          </p:cNvSpPr>
          <p:nvPr/>
        </p:nvSpPr>
        <p:spPr bwMode="auto">
          <a:xfrm>
            <a:off x="4568429" y="3277356"/>
            <a:ext cx="42695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18464" name="矩形 52"/>
          <p:cNvSpPr>
            <a:spLocks noChangeArrowheads="1"/>
          </p:cNvSpPr>
          <p:nvPr/>
        </p:nvSpPr>
        <p:spPr bwMode="auto">
          <a:xfrm>
            <a:off x="4568429" y="4098888"/>
            <a:ext cx="42695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34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35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41" name="星形: 四角 40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103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animBg="1" autoUpdateAnimBg="0"/>
      <p:bldP spid="18443" grpId="0" animBg="1" autoUpdateAnimBg="0"/>
      <p:bldP spid="18444" grpId="0" animBg="1" autoUpdateAnimBg="0"/>
      <p:bldP spid="18445" grpId="0" animBg="1" autoUpdateAnimBg="0"/>
      <p:bldP spid="18446" grpId="0" animBg="1" autoUpdateAnimBg="0"/>
      <p:bldP spid="18447" grpId="0" animBg="1" autoUpdateAnimBg="0"/>
      <p:bldP spid="18448" grpId="0" animBg="1" autoUpdateAnimBg="0"/>
      <p:bldP spid="18456" grpId="0" animBg="1" autoUpdateAnimBg="0"/>
      <p:bldP spid="18457" grpId="0" animBg="1" autoUpdateAnimBg="0"/>
      <p:bldP spid="18458" grpId="0" animBg="1" autoUpdateAnimBg="0"/>
      <p:bldP spid="18459" grpId="0" animBg="1" autoUpdateAnimBg="0"/>
      <p:bldP spid="18461" grpId="0" autoUpdateAnimBg="0"/>
      <p:bldP spid="18462" grpId="0" autoUpdateAnimBg="0"/>
      <p:bldP spid="18463" grpId="0" autoUpdateAnimBg="0"/>
      <p:bldP spid="1846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61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62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68" name="星形: 四角 67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5991" y="1341835"/>
            <a:ext cx="2051447" cy="3095625"/>
            <a:chOff x="305991" y="1341835"/>
            <a:chExt cx="2051447" cy="3095625"/>
          </a:xfrm>
        </p:grpSpPr>
        <p:grpSp>
          <p:nvGrpSpPr>
            <p:cNvPr id="20488" name="组合 74"/>
            <p:cNvGrpSpPr>
              <a:grpSpLocks/>
            </p:cNvGrpSpPr>
            <p:nvPr/>
          </p:nvGrpSpPr>
          <p:grpSpPr bwMode="auto">
            <a:xfrm>
              <a:off x="305991" y="1341835"/>
              <a:ext cx="2051447" cy="3095625"/>
              <a:chOff x="0" y="0"/>
              <a:chExt cx="2735895" cy="4127500"/>
            </a:xfrm>
          </p:grpSpPr>
          <p:grpSp>
            <p:nvGrpSpPr>
              <p:cNvPr id="33840" name="组合 4"/>
              <p:cNvGrpSpPr>
                <a:grpSpLocks/>
              </p:cNvGrpSpPr>
              <p:nvPr/>
            </p:nvGrpSpPr>
            <p:grpSpPr bwMode="auto">
              <a:xfrm>
                <a:off x="0" y="0"/>
                <a:ext cx="2735895" cy="4127500"/>
                <a:chOff x="0" y="0"/>
                <a:chExt cx="2735895" cy="4127500"/>
              </a:xfrm>
            </p:grpSpPr>
            <p:sp>
              <p:nvSpPr>
                <p:cNvPr id="33850" name="任意多边形 17"/>
                <p:cNvSpPr>
                  <a:spLocks/>
                </p:cNvSpPr>
                <p:nvPr/>
              </p:nvSpPr>
              <p:spPr bwMode="auto">
                <a:xfrm>
                  <a:off x="0" y="1074737"/>
                  <a:ext cx="2735895" cy="3052763"/>
                </a:xfrm>
                <a:custGeom>
                  <a:avLst/>
                  <a:gdLst>
                    <a:gd name="T0" fmla="*/ 0 w 2735895"/>
                    <a:gd name="T1" fmla="*/ 0 h 3052049"/>
                    <a:gd name="T2" fmla="*/ 2735895 w 2735895"/>
                    <a:gd name="T3" fmla="*/ 0 h 3052049"/>
                    <a:gd name="T4" fmla="*/ 2735895 w 2735895"/>
                    <a:gd name="T5" fmla="*/ 2898362 h 3052049"/>
                    <a:gd name="T6" fmla="*/ 2580852 w 2735895"/>
                    <a:gd name="T7" fmla="*/ 3053477 h 3052049"/>
                    <a:gd name="T8" fmla="*/ 155043 w 2735895"/>
                    <a:gd name="T9" fmla="*/ 3053477 h 3052049"/>
                    <a:gd name="T10" fmla="*/ 0 w 2735895"/>
                    <a:gd name="T11" fmla="*/ 2898362 h 3052049"/>
                    <a:gd name="T12" fmla="*/ 0 w 2735895"/>
                    <a:gd name="T13" fmla="*/ 0 h 30520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3052049">
                      <a:moveTo>
                        <a:pt x="0" y="0"/>
                      </a:moveTo>
                      <a:lnTo>
                        <a:pt x="2735895" y="0"/>
                      </a:lnTo>
                      <a:lnTo>
                        <a:pt x="2735895" y="2897006"/>
                      </a:lnTo>
                      <a:cubicBezTo>
                        <a:pt x="2735895" y="2982634"/>
                        <a:pt x="2666480" y="3052049"/>
                        <a:pt x="2580852" y="3052049"/>
                      </a:cubicBezTo>
                      <a:lnTo>
                        <a:pt x="155043" y="3052049"/>
                      </a:lnTo>
                      <a:cubicBezTo>
                        <a:pt x="69415" y="3052049"/>
                        <a:pt x="0" y="2982634"/>
                        <a:pt x="0" y="289700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7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  <p:sp>
              <p:nvSpPr>
                <p:cNvPr id="33851" name="任意多边形 16"/>
                <p:cNvSpPr>
                  <a:spLocks/>
                </p:cNvSpPr>
                <p:nvPr/>
              </p:nvSpPr>
              <p:spPr bwMode="auto">
                <a:xfrm>
                  <a:off x="0" y="0"/>
                  <a:ext cx="2735895" cy="1074737"/>
                </a:xfrm>
                <a:custGeom>
                  <a:avLst/>
                  <a:gdLst>
                    <a:gd name="T0" fmla="*/ 155043 w 2735895"/>
                    <a:gd name="T1" fmla="*/ 0 h 1075451"/>
                    <a:gd name="T2" fmla="*/ 2580852 w 2735895"/>
                    <a:gd name="T3" fmla="*/ 0 h 1075451"/>
                    <a:gd name="T4" fmla="*/ 2735895 w 2735895"/>
                    <a:gd name="T5" fmla="*/ 154837 h 1075451"/>
                    <a:gd name="T6" fmla="*/ 2735895 w 2735895"/>
                    <a:gd name="T7" fmla="*/ 1074023 h 1075451"/>
                    <a:gd name="T8" fmla="*/ 0 w 2735895"/>
                    <a:gd name="T9" fmla="*/ 1074023 h 1075451"/>
                    <a:gd name="T10" fmla="*/ 0 w 2735895"/>
                    <a:gd name="T11" fmla="*/ 154837 h 1075451"/>
                    <a:gd name="T12" fmla="*/ 155043 w 2735895"/>
                    <a:gd name="T13" fmla="*/ 0 h 10754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1075451">
                      <a:moveTo>
                        <a:pt x="155043" y="0"/>
                      </a:moveTo>
                      <a:lnTo>
                        <a:pt x="2580852" y="0"/>
                      </a:lnTo>
                      <a:cubicBezTo>
                        <a:pt x="2666480" y="0"/>
                        <a:pt x="2735895" y="69415"/>
                        <a:pt x="2735895" y="155043"/>
                      </a:cubicBezTo>
                      <a:lnTo>
                        <a:pt x="2735895" y="1075451"/>
                      </a:lnTo>
                      <a:lnTo>
                        <a:pt x="0" y="1075451"/>
                      </a:lnTo>
                      <a:lnTo>
                        <a:pt x="0" y="155043"/>
                      </a:lnTo>
                      <a:cubicBezTo>
                        <a:pt x="0" y="69415"/>
                        <a:pt x="69415" y="0"/>
                        <a:pt x="155043" y="0"/>
                      </a:cubicBezTo>
                      <a:close/>
                    </a:path>
                  </a:pathLst>
                </a:custGeom>
                <a:solidFill>
                  <a:schemeClr val="bg1">
                    <a:alpha val="8980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41" name="组合 70"/>
              <p:cNvGrpSpPr>
                <a:grpSpLocks/>
              </p:cNvGrpSpPr>
              <p:nvPr/>
            </p:nvGrpSpPr>
            <p:grpSpPr bwMode="auto">
              <a:xfrm>
                <a:off x="1" y="129266"/>
                <a:ext cx="2735893" cy="3811302"/>
                <a:chOff x="0" y="22864"/>
                <a:chExt cx="2735893" cy="3811302"/>
              </a:xfrm>
            </p:grpSpPr>
            <p:sp>
              <p:nvSpPr>
                <p:cNvPr id="33848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633320" y="22864"/>
                  <a:ext cx="1329571" cy="9541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050" b="1" dirty="0">
                      <a:solidFill>
                        <a:srgbClr val="1E6991"/>
                      </a:solidFill>
                      <a:latin typeface="造字工房悦黑演示版常规体" pitchFamily="50" charset="-122"/>
                      <a:ea typeface="造字工房悦黑演示版常规体" pitchFamily="50" charset="-122"/>
                    </a:rPr>
                    <a:t>01</a:t>
                  </a:r>
                  <a:endParaRPr lang="zh-CN" altLang="en-US" sz="4050" b="1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33844" name="矩形 42"/>
                <p:cNvSpPr>
                  <a:spLocks noChangeArrowheads="1"/>
                </p:cNvSpPr>
                <p:nvPr/>
              </p:nvSpPr>
              <p:spPr bwMode="auto">
                <a:xfrm>
                  <a:off x="0" y="1684905"/>
                  <a:ext cx="2735893" cy="1107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chemeClr val="accent5">
                          <a:lumMod val="50000"/>
                        </a:scheme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</a:rPr>
                    <a:t>点击此处添加文字描述，文字颜色、大小、字体可根据需求进行更改。点击此处添加文字描述，文字颜色、大小、字体可根据需求进行更改</a:t>
                  </a:r>
                  <a:endParaRPr lang="zh-CN" altLang="en-US" sz="10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</a:endParaRPr>
                </a:p>
              </p:txBody>
            </p:sp>
            <p:grpSp>
              <p:nvGrpSpPr>
                <p:cNvPr id="33845" name="组合 65"/>
                <p:cNvGrpSpPr>
                  <a:grpSpLocks/>
                </p:cNvGrpSpPr>
                <p:nvPr/>
              </p:nvGrpSpPr>
              <p:grpSpPr bwMode="auto">
                <a:xfrm>
                  <a:off x="956466" y="3011206"/>
                  <a:ext cx="822960" cy="822960"/>
                  <a:chOff x="0" y="0"/>
                  <a:chExt cx="822960" cy="822960"/>
                </a:xfrm>
              </p:grpSpPr>
              <p:sp>
                <p:nvSpPr>
                  <p:cNvPr id="33846" name="Freeform 10"/>
                  <p:cNvSpPr>
                    <a:spLocks noEditPoints="1"/>
                  </p:cNvSpPr>
                  <p:nvPr/>
                </p:nvSpPr>
                <p:spPr bwMode="auto">
                  <a:xfrm>
                    <a:off x="118867" y="136387"/>
                    <a:ext cx="574680" cy="483505"/>
                  </a:xfrm>
                  <a:custGeom>
                    <a:avLst/>
                    <a:gdLst>
                      <a:gd name="T0" fmla="*/ 313932210 w 1051"/>
                      <a:gd name="T1" fmla="*/ 159449994 h 884"/>
                      <a:gd name="T2" fmla="*/ 313334564 w 1051"/>
                      <a:gd name="T3" fmla="*/ 155561170 h 884"/>
                      <a:gd name="T4" fmla="*/ 312736372 w 1051"/>
                      <a:gd name="T5" fmla="*/ 151073434 h 884"/>
                      <a:gd name="T6" fmla="*/ 311540535 w 1051"/>
                      <a:gd name="T7" fmla="*/ 146287063 h 884"/>
                      <a:gd name="T8" fmla="*/ 310942343 w 1051"/>
                      <a:gd name="T9" fmla="*/ 143295786 h 884"/>
                      <a:gd name="T10" fmla="*/ 309148860 w 1051"/>
                      <a:gd name="T11" fmla="*/ 137611868 h 884"/>
                      <a:gd name="T12" fmla="*/ 309148860 w 1051"/>
                      <a:gd name="T13" fmla="*/ 137312685 h 884"/>
                      <a:gd name="T14" fmla="*/ 267290722 w 1051"/>
                      <a:gd name="T15" fmla="*/ 85857689 h 884"/>
                      <a:gd name="T16" fmla="*/ 265795788 w 1051"/>
                      <a:gd name="T17" fmla="*/ 84960142 h 884"/>
                      <a:gd name="T18" fmla="*/ 261012438 w 1051"/>
                      <a:gd name="T19" fmla="*/ 82268048 h 884"/>
                      <a:gd name="T20" fmla="*/ 258022571 w 1051"/>
                      <a:gd name="T21" fmla="*/ 81071318 h 884"/>
                      <a:gd name="T22" fmla="*/ 253537771 w 1051"/>
                      <a:gd name="T23" fmla="*/ 78977041 h 884"/>
                      <a:gd name="T24" fmla="*/ 250248808 w 1051"/>
                      <a:gd name="T25" fmla="*/ 77780312 h 884"/>
                      <a:gd name="T26" fmla="*/ 245464911 w 1051"/>
                      <a:gd name="T27" fmla="*/ 76284947 h 884"/>
                      <a:gd name="T28" fmla="*/ 244867266 w 1051"/>
                      <a:gd name="T29" fmla="*/ 75985764 h 884"/>
                      <a:gd name="T30" fmla="*/ 152780127 w 1051"/>
                      <a:gd name="T31" fmla="*/ 0 h 884"/>
                      <a:gd name="T32" fmla="*/ 58600956 w 1051"/>
                      <a:gd name="T33" fmla="*/ 94234249 h 884"/>
                      <a:gd name="T34" fmla="*/ 58899505 w 1051"/>
                      <a:gd name="T35" fmla="*/ 98721438 h 884"/>
                      <a:gd name="T36" fmla="*/ 0 w 1051"/>
                      <a:gd name="T37" fmla="*/ 179493574 h 884"/>
                      <a:gd name="T38" fmla="*/ 84612471 w 1051"/>
                      <a:gd name="T39" fmla="*/ 264453716 h 884"/>
                      <a:gd name="T40" fmla="*/ 218257559 w 1051"/>
                      <a:gd name="T41" fmla="*/ 264453716 h 884"/>
                      <a:gd name="T42" fmla="*/ 314231306 w 1051"/>
                      <a:gd name="T43" fmla="*/ 168125737 h 884"/>
                      <a:gd name="T44" fmla="*/ 313932210 w 1051"/>
                      <a:gd name="T45" fmla="*/ 159449994 h 884"/>
                      <a:gd name="T46" fmla="*/ 218257559 w 1051"/>
                      <a:gd name="T47" fmla="*/ 246803596 h 884"/>
                      <a:gd name="T48" fmla="*/ 84612471 w 1051"/>
                      <a:gd name="T49" fmla="*/ 246803596 h 884"/>
                      <a:gd name="T50" fmla="*/ 17640106 w 1051"/>
                      <a:gd name="T51" fmla="*/ 179493574 h 884"/>
                      <a:gd name="T52" fmla="*/ 61291727 w 1051"/>
                      <a:gd name="T53" fmla="*/ 116371559 h 884"/>
                      <a:gd name="T54" fmla="*/ 79230382 w 1051"/>
                      <a:gd name="T55" fmla="*/ 153167711 h 884"/>
                      <a:gd name="T56" fmla="*/ 86107405 w 1051"/>
                      <a:gd name="T57" fmla="*/ 156458718 h 884"/>
                      <a:gd name="T58" fmla="*/ 91788043 w 1051"/>
                      <a:gd name="T59" fmla="*/ 154364441 h 884"/>
                      <a:gd name="T60" fmla="*/ 92983880 w 1051"/>
                      <a:gd name="T61" fmla="*/ 142099057 h 884"/>
                      <a:gd name="T62" fmla="*/ 76838708 w 1051"/>
                      <a:gd name="T63" fmla="*/ 104106174 h 884"/>
                      <a:gd name="T64" fmla="*/ 76838708 w 1051"/>
                      <a:gd name="T65" fmla="*/ 104106174 h 884"/>
                      <a:gd name="T66" fmla="*/ 76240515 w 1051"/>
                      <a:gd name="T67" fmla="*/ 99020621 h 884"/>
                      <a:gd name="T68" fmla="*/ 76240515 w 1051"/>
                      <a:gd name="T69" fmla="*/ 94234249 h 884"/>
                      <a:gd name="T70" fmla="*/ 152780127 w 1051"/>
                      <a:gd name="T71" fmla="*/ 17650120 h 884"/>
                      <a:gd name="T72" fmla="*/ 226031322 w 1051"/>
                      <a:gd name="T73" fmla="*/ 72694758 h 884"/>
                      <a:gd name="T74" fmla="*/ 218257559 w 1051"/>
                      <a:gd name="T75" fmla="*/ 72096393 h 884"/>
                      <a:gd name="T76" fmla="*/ 159058957 w 1051"/>
                      <a:gd name="T77" fmla="*/ 92738337 h 884"/>
                      <a:gd name="T78" fmla="*/ 157564024 w 1051"/>
                      <a:gd name="T79" fmla="*/ 105003722 h 884"/>
                      <a:gd name="T80" fmla="*/ 169822588 w 1051"/>
                      <a:gd name="T81" fmla="*/ 106499634 h 884"/>
                      <a:gd name="T82" fmla="*/ 218257559 w 1051"/>
                      <a:gd name="T83" fmla="*/ 89746513 h 884"/>
                      <a:gd name="T84" fmla="*/ 236794406 w 1051"/>
                      <a:gd name="T85" fmla="*/ 91840790 h 884"/>
                      <a:gd name="T86" fmla="*/ 252939579 w 1051"/>
                      <a:gd name="T87" fmla="*/ 97823891 h 884"/>
                      <a:gd name="T88" fmla="*/ 254434512 w 1051"/>
                      <a:gd name="T89" fmla="*/ 98721438 h 884"/>
                      <a:gd name="T90" fmla="*/ 258919313 w 1051"/>
                      <a:gd name="T91" fmla="*/ 101114897 h 884"/>
                      <a:gd name="T92" fmla="*/ 260414246 w 1051"/>
                      <a:gd name="T93" fmla="*/ 102011898 h 884"/>
                      <a:gd name="T94" fmla="*/ 264899047 w 1051"/>
                      <a:gd name="T95" fmla="*/ 105302904 h 884"/>
                      <a:gd name="T96" fmla="*/ 265497239 w 1051"/>
                      <a:gd name="T97" fmla="*/ 105602086 h 884"/>
                      <a:gd name="T98" fmla="*/ 292106399 w 1051"/>
                      <a:gd name="T99" fmla="*/ 141500692 h 884"/>
                      <a:gd name="T100" fmla="*/ 292405495 w 1051"/>
                      <a:gd name="T101" fmla="*/ 142398239 h 884"/>
                      <a:gd name="T102" fmla="*/ 293900429 w 1051"/>
                      <a:gd name="T103" fmla="*/ 147483793 h 884"/>
                      <a:gd name="T104" fmla="*/ 294498621 w 1051"/>
                      <a:gd name="T105" fmla="*/ 149578069 h 884"/>
                      <a:gd name="T106" fmla="*/ 295395362 w 1051"/>
                      <a:gd name="T107" fmla="*/ 154065258 h 884"/>
                      <a:gd name="T108" fmla="*/ 295993554 w 1051"/>
                      <a:gd name="T109" fmla="*/ 157654900 h 884"/>
                      <a:gd name="T110" fmla="*/ 296292104 w 1051"/>
                      <a:gd name="T111" fmla="*/ 160945906 h 884"/>
                      <a:gd name="T112" fmla="*/ 296890296 w 1051"/>
                      <a:gd name="T113" fmla="*/ 168125737 h 884"/>
                      <a:gd name="T114" fmla="*/ 218257559 w 1051"/>
                      <a:gd name="T115" fmla="*/ 246803596 h 884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0" t="0" r="r" b="b"/>
                    <a:pathLst>
                      <a:path w="1051" h="884">
                        <a:moveTo>
                          <a:pt x="1050" y="533"/>
                        </a:moveTo>
                        <a:cubicBezTo>
                          <a:pt x="1049" y="529"/>
                          <a:pt x="1049" y="525"/>
                          <a:pt x="1048" y="520"/>
                        </a:cubicBezTo>
                        <a:cubicBezTo>
                          <a:pt x="1048" y="515"/>
                          <a:pt x="1047" y="510"/>
                          <a:pt x="1046" y="505"/>
                        </a:cubicBezTo>
                        <a:cubicBezTo>
                          <a:pt x="1045" y="500"/>
                          <a:pt x="1044" y="494"/>
                          <a:pt x="1042" y="489"/>
                        </a:cubicBezTo>
                        <a:cubicBezTo>
                          <a:pt x="1042" y="485"/>
                          <a:pt x="1041" y="482"/>
                          <a:pt x="1040" y="479"/>
                        </a:cubicBezTo>
                        <a:cubicBezTo>
                          <a:pt x="1038" y="473"/>
                          <a:pt x="1036" y="466"/>
                          <a:pt x="1034" y="460"/>
                        </a:cubicBezTo>
                        <a:cubicBezTo>
                          <a:pt x="1034" y="459"/>
                          <a:pt x="1034" y="459"/>
                          <a:pt x="1034" y="459"/>
                        </a:cubicBezTo>
                        <a:cubicBezTo>
                          <a:pt x="1009" y="386"/>
                          <a:pt x="959" y="326"/>
                          <a:pt x="894" y="287"/>
                        </a:cubicBezTo>
                        <a:cubicBezTo>
                          <a:pt x="893" y="286"/>
                          <a:pt x="891" y="285"/>
                          <a:pt x="889" y="284"/>
                        </a:cubicBezTo>
                        <a:cubicBezTo>
                          <a:pt x="884" y="281"/>
                          <a:pt x="878" y="278"/>
                          <a:pt x="873" y="275"/>
                        </a:cubicBezTo>
                        <a:cubicBezTo>
                          <a:pt x="870" y="274"/>
                          <a:pt x="867" y="272"/>
                          <a:pt x="863" y="271"/>
                        </a:cubicBezTo>
                        <a:cubicBezTo>
                          <a:pt x="858" y="268"/>
                          <a:pt x="853" y="266"/>
                          <a:pt x="848" y="264"/>
                        </a:cubicBezTo>
                        <a:cubicBezTo>
                          <a:pt x="844" y="262"/>
                          <a:pt x="840" y="261"/>
                          <a:pt x="837" y="260"/>
                        </a:cubicBezTo>
                        <a:cubicBezTo>
                          <a:pt x="831" y="258"/>
                          <a:pt x="826" y="256"/>
                          <a:pt x="821" y="255"/>
                        </a:cubicBezTo>
                        <a:cubicBezTo>
                          <a:pt x="820" y="254"/>
                          <a:pt x="819" y="254"/>
                          <a:pt x="819" y="254"/>
                        </a:cubicBezTo>
                        <a:cubicBezTo>
                          <a:pt x="790" y="108"/>
                          <a:pt x="661" y="0"/>
                          <a:pt x="511" y="0"/>
                        </a:cubicBezTo>
                        <a:cubicBezTo>
                          <a:pt x="337" y="0"/>
                          <a:pt x="196" y="141"/>
                          <a:pt x="196" y="315"/>
                        </a:cubicBezTo>
                        <a:cubicBezTo>
                          <a:pt x="196" y="320"/>
                          <a:pt x="196" y="325"/>
                          <a:pt x="197" y="330"/>
                        </a:cubicBezTo>
                        <a:cubicBezTo>
                          <a:pt x="81" y="367"/>
                          <a:pt x="0" y="477"/>
                          <a:pt x="0" y="600"/>
                        </a:cubicBezTo>
                        <a:cubicBezTo>
                          <a:pt x="0" y="756"/>
                          <a:pt x="127" y="884"/>
                          <a:pt x="283" y="884"/>
                        </a:cubicBezTo>
                        <a:cubicBezTo>
                          <a:pt x="730" y="884"/>
                          <a:pt x="730" y="884"/>
                          <a:pt x="730" y="884"/>
                        </a:cubicBezTo>
                        <a:cubicBezTo>
                          <a:pt x="907" y="884"/>
                          <a:pt x="1051" y="739"/>
                          <a:pt x="1051" y="562"/>
                        </a:cubicBezTo>
                        <a:cubicBezTo>
                          <a:pt x="1051" y="552"/>
                          <a:pt x="1051" y="543"/>
                          <a:pt x="1050" y="533"/>
                        </a:cubicBezTo>
                        <a:close/>
                        <a:moveTo>
                          <a:pt x="730" y="825"/>
                        </a:moveTo>
                        <a:cubicBezTo>
                          <a:pt x="283" y="825"/>
                          <a:pt x="283" y="825"/>
                          <a:pt x="283" y="825"/>
                        </a:cubicBezTo>
                        <a:cubicBezTo>
                          <a:pt x="159" y="825"/>
                          <a:pt x="59" y="724"/>
                          <a:pt x="59" y="600"/>
                        </a:cubicBezTo>
                        <a:cubicBezTo>
                          <a:pt x="59" y="506"/>
                          <a:pt x="119" y="421"/>
                          <a:pt x="205" y="389"/>
                        </a:cubicBezTo>
                        <a:cubicBezTo>
                          <a:pt x="216" y="434"/>
                          <a:pt x="236" y="476"/>
                          <a:pt x="265" y="512"/>
                        </a:cubicBezTo>
                        <a:cubicBezTo>
                          <a:pt x="271" y="519"/>
                          <a:pt x="280" y="523"/>
                          <a:pt x="288" y="523"/>
                        </a:cubicBezTo>
                        <a:cubicBezTo>
                          <a:pt x="295" y="523"/>
                          <a:pt x="301" y="520"/>
                          <a:pt x="307" y="516"/>
                        </a:cubicBezTo>
                        <a:cubicBezTo>
                          <a:pt x="319" y="506"/>
                          <a:pt x="321" y="487"/>
                          <a:pt x="311" y="475"/>
                        </a:cubicBezTo>
                        <a:cubicBezTo>
                          <a:pt x="281" y="438"/>
                          <a:pt x="263" y="395"/>
                          <a:pt x="257" y="348"/>
                        </a:cubicBezTo>
                        <a:cubicBezTo>
                          <a:pt x="257" y="348"/>
                          <a:pt x="257" y="348"/>
                          <a:pt x="257" y="348"/>
                        </a:cubicBezTo>
                        <a:cubicBezTo>
                          <a:pt x="256" y="342"/>
                          <a:pt x="256" y="336"/>
                          <a:pt x="255" y="331"/>
                        </a:cubicBezTo>
                        <a:cubicBezTo>
                          <a:pt x="255" y="326"/>
                          <a:pt x="255" y="320"/>
                          <a:pt x="255" y="315"/>
                        </a:cubicBezTo>
                        <a:cubicBezTo>
                          <a:pt x="255" y="174"/>
                          <a:pt x="369" y="59"/>
                          <a:pt x="511" y="59"/>
                        </a:cubicBezTo>
                        <a:cubicBezTo>
                          <a:pt x="625" y="59"/>
                          <a:pt x="724" y="136"/>
                          <a:pt x="756" y="243"/>
                        </a:cubicBezTo>
                        <a:cubicBezTo>
                          <a:pt x="747" y="242"/>
                          <a:pt x="739" y="241"/>
                          <a:pt x="730" y="241"/>
                        </a:cubicBezTo>
                        <a:cubicBezTo>
                          <a:pt x="657" y="241"/>
                          <a:pt x="589" y="265"/>
                          <a:pt x="532" y="310"/>
                        </a:cubicBezTo>
                        <a:cubicBezTo>
                          <a:pt x="519" y="320"/>
                          <a:pt x="517" y="338"/>
                          <a:pt x="527" y="351"/>
                        </a:cubicBezTo>
                        <a:cubicBezTo>
                          <a:pt x="537" y="364"/>
                          <a:pt x="555" y="366"/>
                          <a:pt x="568" y="356"/>
                        </a:cubicBezTo>
                        <a:cubicBezTo>
                          <a:pt x="615" y="319"/>
                          <a:pt x="671" y="300"/>
                          <a:pt x="730" y="300"/>
                        </a:cubicBezTo>
                        <a:cubicBezTo>
                          <a:pt x="751" y="300"/>
                          <a:pt x="772" y="303"/>
                          <a:pt x="792" y="307"/>
                        </a:cubicBezTo>
                        <a:cubicBezTo>
                          <a:pt x="811" y="312"/>
                          <a:pt x="829" y="319"/>
                          <a:pt x="846" y="327"/>
                        </a:cubicBezTo>
                        <a:cubicBezTo>
                          <a:pt x="848" y="328"/>
                          <a:pt x="849" y="329"/>
                          <a:pt x="851" y="330"/>
                        </a:cubicBezTo>
                        <a:cubicBezTo>
                          <a:pt x="856" y="332"/>
                          <a:pt x="861" y="335"/>
                          <a:pt x="866" y="338"/>
                        </a:cubicBezTo>
                        <a:cubicBezTo>
                          <a:pt x="868" y="339"/>
                          <a:pt x="869" y="340"/>
                          <a:pt x="871" y="341"/>
                        </a:cubicBezTo>
                        <a:cubicBezTo>
                          <a:pt x="876" y="344"/>
                          <a:pt x="881" y="348"/>
                          <a:pt x="886" y="352"/>
                        </a:cubicBezTo>
                        <a:cubicBezTo>
                          <a:pt x="887" y="352"/>
                          <a:pt x="888" y="353"/>
                          <a:pt x="888" y="353"/>
                        </a:cubicBezTo>
                        <a:cubicBezTo>
                          <a:pt x="928" y="384"/>
                          <a:pt x="959" y="425"/>
                          <a:pt x="977" y="473"/>
                        </a:cubicBezTo>
                        <a:cubicBezTo>
                          <a:pt x="977" y="474"/>
                          <a:pt x="977" y="475"/>
                          <a:pt x="978" y="476"/>
                        </a:cubicBezTo>
                        <a:cubicBezTo>
                          <a:pt x="980" y="481"/>
                          <a:pt x="981" y="487"/>
                          <a:pt x="983" y="493"/>
                        </a:cubicBezTo>
                        <a:cubicBezTo>
                          <a:pt x="984" y="495"/>
                          <a:pt x="984" y="498"/>
                          <a:pt x="985" y="500"/>
                        </a:cubicBezTo>
                        <a:cubicBezTo>
                          <a:pt x="986" y="505"/>
                          <a:pt x="987" y="510"/>
                          <a:pt x="988" y="515"/>
                        </a:cubicBezTo>
                        <a:cubicBezTo>
                          <a:pt x="989" y="519"/>
                          <a:pt x="989" y="523"/>
                          <a:pt x="990" y="527"/>
                        </a:cubicBezTo>
                        <a:cubicBezTo>
                          <a:pt x="990" y="530"/>
                          <a:pt x="991" y="534"/>
                          <a:pt x="991" y="538"/>
                        </a:cubicBezTo>
                        <a:cubicBezTo>
                          <a:pt x="992" y="546"/>
                          <a:pt x="993" y="554"/>
                          <a:pt x="993" y="562"/>
                        </a:cubicBezTo>
                        <a:cubicBezTo>
                          <a:pt x="993" y="707"/>
                          <a:pt x="875" y="825"/>
                          <a:pt x="730" y="825"/>
                        </a:cubicBezTo>
                        <a:close/>
                      </a:path>
                    </a:pathLst>
                  </a:custGeom>
                  <a:solidFill>
                    <a:srgbClr val="1E699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47" name="椭圆 61"/>
                  <p:cNvSpPr>
                    <a:spLocks noChangeArrowheads="1"/>
                  </p:cNvSpPr>
                  <p:nvPr/>
                </p:nvSpPr>
                <p:spPr bwMode="auto">
                  <a:xfrm>
                    <a:off x="-571" y="242"/>
                    <a:ext cx="824102" cy="822325"/>
                  </a:xfrm>
                  <a:prstGeom prst="ellipse">
                    <a:avLst/>
                  </a:prstGeom>
                  <a:noFill/>
                  <a:ln w="15875">
                    <a:solidFill>
                      <a:srgbClr val="1E699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350" dirty="0">
                      <a:solidFill>
                        <a:srgbClr val="FFFFFF"/>
                      </a:solidFill>
                      <a:ea typeface="造字工房悦黑演示版常规体" pitchFamily="50" charset="-122"/>
                    </a:endParaRPr>
                  </a:p>
                </p:txBody>
              </p:sp>
            </p:grpSp>
          </p:grpSp>
        </p:grpSp>
        <p:sp>
          <p:nvSpPr>
            <p:cNvPr id="2" name="矩形 1"/>
            <p:cNvSpPr/>
            <p:nvPr/>
          </p:nvSpPr>
          <p:spPr>
            <a:xfrm>
              <a:off x="513117" y="2282136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5785" y="1341835"/>
            <a:ext cx="2052638" cy="3095625"/>
            <a:chOff x="2465785" y="1341835"/>
            <a:chExt cx="2052638" cy="3095625"/>
          </a:xfrm>
        </p:grpSpPr>
        <p:grpSp>
          <p:nvGrpSpPr>
            <p:cNvPr id="20501" name="组合 75"/>
            <p:cNvGrpSpPr>
              <a:grpSpLocks/>
            </p:cNvGrpSpPr>
            <p:nvPr/>
          </p:nvGrpSpPr>
          <p:grpSpPr bwMode="auto">
            <a:xfrm>
              <a:off x="2465785" y="1341835"/>
              <a:ext cx="2052638" cy="3095625"/>
              <a:chOff x="0" y="0"/>
              <a:chExt cx="2735895" cy="4127500"/>
            </a:xfrm>
          </p:grpSpPr>
          <p:grpSp>
            <p:nvGrpSpPr>
              <p:cNvPr id="33828" name="组合 18"/>
              <p:cNvGrpSpPr>
                <a:grpSpLocks/>
              </p:cNvGrpSpPr>
              <p:nvPr/>
            </p:nvGrpSpPr>
            <p:grpSpPr bwMode="auto">
              <a:xfrm>
                <a:off x="0" y="0"/>
                <a:ext cx="2735895" cy="4127500"/>
                <a:chOff x="0" y="0"/>
                <a:chExt cx="2735895" cy="4127500"/>
              </a:xfrm>
            </p:grpSpPr>
            <p:sp>
              <p:nvSpPr>
                <p:cNvPr id="33838" name="任意多边形 19"/>
                <p:cNvSpPr>
                  <a:spLocks/>
                </p:cNvSpPr>
                <p:nvPr/>
              </p:nvSpPr>
              <p:spPr bwMode="auto">
                <a:xfrm>
                  <a:off x="0" y="1074737"/>
                  <a:ext cx="2735895" cy="3052763"/>
                </a:xfrm>
                <a:custGeom>
                  <a:avLst/>
                  <a:gdLst>
                    <a:gd name="T0" fmla="*/ 0 w 2735895"/>
                    <a:gd name="T1" fmla="*/ 0 h 3052049"/>
                    <a:gd name="T2" fmla="*/ 2735895 w 2735895"/>
                    <a:gd name="T3" fmla="*/ 0 h 3052049"/>
                    <a:gd name="T4" fmla="*/ 2735895 w 2735895"/>
                    <a:gd name="T5" fmla="*/ 2898362 h 3052049"/>
                    <a:gd name="T6" fmla="*/ 2580852 w 2735895"/>
                    <a:gd name="T7" fmla="*/ 3053477 h 3052049"/>
                    <a:gd name="T8" fmla="*/ 155043 w 2735895"/>
                    <a:gd name="T9" fmla="*/ 3053477 h 3052049"/>
                    <a:gd name="T10" fmla="*/ 0 w 2735895"/>
                    <a:gd name="T11" fmla="*/ 2898362 h 3052049"/>
                    <a:gd name="T12" fmla="*/ 0 w 2735895"/>
                    <a:gd name="T13" fmla="*/ 0 h 30520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3052049">
                      <a:moveTo>
                        <a:pt x="0" y="0"/>
                      </a:moveTo>
                      <a:lnTo>
                        <a:pt x="2735895" y="0"/>
                      </a:lnTo>
                      <a:lnTo>
                        <a:pt x="2735895" y="2897006"/>
                      </a:lnTo>
                      <a:cubicBezTo>
                        <a:pt x="2735895" y="2982634"/>
                        <a:pt x="2666480" y="3052049"/>
                        <a:pt x="2580852" y="3052049"/>
                      </a:cubicBezTo>
                      <a:lnTo>
                        <a:pt x="155043" y="3052049"/>
                      </a:lnTo>
                      <a:cubicBezTo>
                        <a:pt x="69415" y="3052049"/>
                        <a:pt x="0" y="2982634"/>
                        <a:pt x="0" y="289700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7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  <p:sp>
              <p:nvSpPr>
                <p:cNvPr id="33839" name="任意多边形 20"/>
                <p:cNvSpPr>
                  <a:spLocks/>
                </p:cNvSpPr>
                <p:nvPr/>
              </p:nvSpPr>
              <p:spPr bwMode="auto">
                <a:xfrm>
                  <a:off x="0" y="0"/>
                  <a:ext cx="2735895" cy="1074737"/>
                </a:xfrm>
                <a:custGeom>
                  <a:avLst/>
                  <a:gdLst>
                    <a:gd name="T0" fmla="*/ 155043 w 2735895"/>
                    <a:gd name="T1" fmla="*/ 0 h 1075451"/>
                    <a:gd name="T2" fmla="*/ 2580852 w 2735895"/>
                    <a:gd name="T3" fmla="*/ 0 h 1075451"/>
                    <a:gd name="T4" fmla="*/ 2735895 w 2735895"/>
                    <a:gd name="T5" fmla="*/ 154837 h 1075451"/>
                    <a:gd name="T6" fmla="*/ 2735895 w 2735895"/>
                    <a:gd name="T7" fmla="*/ 1074023 h 1075451"/>
                    <a:gd name="T8" fmla="*/ 0 w 2735895"/>
                    <a:gd name="T9" fmla="*/ 1074023 h 1075451"/>
                    <a:gd name="T10" fmla="*/ 0 w 2735895"/>
                    <a:gd name="T11" fmla="*/ 154837 h 1075451"/>
                    <a:gd name="T12" fmla="*/ 155043 w 2735895"/>
                    <a:gd name="T13" fmla="*/ 0 h 10754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1075451">
                      <a:moveTo>
                        <a:pt x="155043" y="0"/>
                      </a:moveTo>
                      <a:lnTo>
                        <a:pt x="2580852" y="0"/>
                      </a:lnTo>
                      <a:cubicBezTo>
                        <a:pt x="2666480" y="0"/>
                        <a:pt x="2735895" y="69415"/>
                        <a:pt x="2735895" y="155043"/>
                      </a:cubicBezTo>
                      <a:lnTo>
                        <a:pt x="2735895" y="1075451"/>
                      </a:lnTo>
                      <a:lnTo>
                        <a:pt x="0" y="1075451"/>
                      </a:lnTo>
                      <a:lnTo>
                        <a:pt x="0" y="155043"/>
                      </a:lnTo>
                      <a:cubicBezTo>
                        <a:pt x="0" y="69415"/>
                        <a:pt x="69415" y="0"/>
                        <a:pt x="155043" y="0"/>
                      </a:cubicBezTo>
                      <a:close/>
                    </a:path>
                  </a:pathLst>
                </a:custGeom>
                <a:solidFill>
                  <a:schemeClr val="bg1">
                    <a:alpha val="8980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29" name="组合 71"/>
              <p:cNvGrpSpPr>
                <a:grpSpLocks/>
              </p:cNvGrpSpPr>
              <p:nvPr/>
            </p:nvGrpSpPr>
            <p:grpSpPr bwMode="auto">
              <a:xfrm>
                <a:off x="1" y="133558"/>
                <a:ext cx="2735893" cy="3807010"/>
                <a:chOff x="0" y="27156"/>
                <a:chExt cx="2735893" cy="3807010"/>
              </a:xfrm>
            </p:grpSpPr>
            <p:sp>
              <p:nvSpPr>
                <p:cNvPr id="33836" name="文本框 28"/>
                <p:cNvSpPr txBox="1">
                  <a:spLocks noChangeArrowheads="1"/>
                </p:cNvSpPr>
                <p:nvPr/>
              </p:nvSpPr>
              <p:spPr bwMode="auto">
                <a:xfrm>
                  <a:off x="655578" y="27156"/>
                  <a:ext cx="1268240" cy="9541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050" b="1" dirty="0">
                      <a:solidFill>
                        <a:srgbClr val="1E6991"/>
                      </a:solidFill>
                      <a:latin typeface="造字工房悦黑演示版常规体" pitchFamily="50" charset="-122"/>
                      <a:ea typeface="造字工房悦黑演示版常规体" pitchFamily="50" charset="-122"/>
                    </a:rPr>
                    <a:t>02</a:t>
                  </a:r>
                  <a:endParaRPr lang="zh-CN" altLang="en-US" sz="4050" b="1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33832" name="矩形 44"/>
                <p:cNvSpPr>
                  <a:spLocks noChangeArrowheads="1"/>
                </p:cNvSpPr>
                <p:nvPr/>
              </p:nvSpPr>
              <p:spPr bwMode="auto">
                <a:xfrm>
                  <a:off x="0" y="1684905"/>
                  <a:ext cx="2735893" cy="107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rgbClr val="5B9BD5">
                          <a:lumMod val="50000"/>
                        </a:srgb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</a:rPr>
                    <a:t>点击此处添加文字描述，文字颜色、大小、字体可根据需求进行更改。点击此处添加文字描述，文字颜色、大小、字体可根据需求进行更改</a:t>
                  </a:r>
                  <a:endParaRPr lang="zh-CN" altLang="en-US" sz="1000" dirty="0">
                    <a:solidFill>
                      <a:srgbClr val="5B9BD5">
                        <a:lumMod val="50000"/>
                      </a:srgbClr>
                    </a:solidFill>
                    <a:latin typeface="Arial" panose="020B0604020202020204" pitchFamily="34" charset="0"/>
                    <a:ea typeface="造字工房悦黑演示版常规体" pitchFamily="50" charset="-122"/>
                  </a:endParaRPr>
                </a:p>
              </p:txBody>
            </p:sp>
            <p:grpSp>
              <p:nvGrpSpPr>
                <p:cNvPr id="33833" name="组合 66"/>
                <p:cNvGrpSpPr>
                  <a:grpSpLocks/>
                </p:cNvGrpSpPr>
                <p:nvPr/>
              </p:nvGrpSpPr>
              <p:grpSpPr bwMode="auto">
                <a:xfrm>
                  <a:off x="956465" y="3011206"/>
                  <a:ext cx="822960" cy="822960"/>
                  <a:chOff x="0" y="0"/>
                  <a:chExt cx="822960" cy="822960"/>
                </a:xfrm>
              </p:grpSpPr>
              <p:pic>
                <p:nvPicPr>
                  <p:cNvPr id="33834" name="组合 51"/>
                  <p:cNvPicPr>
                    <a:picLocks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20181" y="91999"/>
                    <a:ext cx="591106" cy="5730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3835" name="椭圆 62"/>
                  <p:cNvSpPr>
                    <a:spLocks noChangeArrowheads="1"/>
                  </p:cNvSpPr>
                  <p:nvPr/>
                </p:nvSpPr>
                <p:spPr bwMode="auto">
                  <a:xfrm>
                    <a:off x="462" y="242"/>
                    <a:ext cx="822038" cy="822325"/>
                  </a:xfrm>
                  <a:prstGeom prst="ellipse">
                    <a:avLst/>
                  </a:prstGeom>
                  <a:noFill/>
                  <a:ln w="15875">
                    <a:solidFill>
                      <a:srgbClr val="1E699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350" dirty="0">
                      <a:solidFill>
                        <a:srgbClr val="FFFFFF"/>
                      </a:solidFill>
                      <a:ea typeface="造字工房悦黑演示版常规体" pitchFamily="50" charset="-122"/>
                    </a:endParaRPr>
                  </a:p>
                </p:txBody>
              </p:sp>
            </p:grpSp>
          </p:grpSp>
        </p:grpSp>
        <p:sp>
          <p:nvSpPr>
            <p:cNvPr id="80" name="矩形 79"/>
            <p:cNvSpPr/>
            <p:nvPr/>
          </p:nvSpPr>
          <p:spPr>
            <a:xfrm>
              <a:off x="2676013" y="2282136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25578" y="1341835"/>
            <a:ext cx="2052638" cy="3095625"/>
            <a:chOff x="4625578" y="1341835"/>
            <a:chExt cx="2052638" cy="3095625"/>
          </a:xfrm>
        </p:grpSpPr>
        <p:grpSp>
          <p:nvGrpSpPr>
            <p:cNvPr id="20514" name="组合 76"/>
            <p:cNvGrpSpPr>
              <a:grpSpLocks/>
            </p:cNvGrpSpPr>
            <p:nvPr/>
          </p:nvGrpSpPr>
          <p:grpSpPr bwMode="auto">
            <a:xfrm>
              <a:off x="4625578" y="1341835"/>
              <a:ext cx="2052638" cy="3095625"/>
              <a:chOff x="0" y="0"/>
              <a:chExt cx="2735896" cy="4127500"/>
            </a:xfrm>
          </p:grpSpPr>
          <p:grpSp>
            <p:nvGrpSpPr>
              <p:cNvPr id="33816" name="组合 21"/>
              <p:cNvGrpSpPr>
                <a:grpSpLocks/>
              </p:cNvGrpSpPr>
              <p:nvPr/>
            </p:nvGrpSpPr>
            <p:grpSpPr bwMode="auto">
              <a:xfrm>
                <a:off x="1" y="0"/>
                <a:ext cx="2735895" cy="4127500"/>
                <a:chOff x="0" y="0"/>
                <a:chExt cx="2735895" cy="4127500"/>
              </a:xfrm>
            </p:grpSpPr>
            <p:sp>
              <p:nvSpPr>
                <p:cNvPr id="33826" name="任意多边形 22"/>
                <p:cNvSpPr>
                  <a:spLocks/>
                </p:cNvSpPr>
                <p:nvPr/>
              </p:nvSpPr>
              <p:spPr bwMode="auto">
                <a:xfrm>
                  <a:off x="-1" y="1074737"/>
                  <a:ext cx="2735896" cy="3052763"/>
                </a:xfrm>
                <a:custGeom>
                  <a:avLst/>
                  <a:gdLst>
                    <a:gd name="T0" fmla="*/ 0 w 2735895"/>
                    <a:gd name="T1" fmla="*/ 0 h 3052049"/>
                    <a:gd name="T2" fmla="*/ 2735897 w 2735895"/>
                    <a:gd name="T3" fmla="*/ 0 h 3052049"/>
                    <a:gd name="T4" fmla="*/ 2735897 w 2735895"/>
                    <a:gd name="T5" fmla="*/ 2898362 h 3052049"/>
                    <a:gd name="T6" fmla="*/ 2580854 w 2735895"/>
                    <a:gd name="T7" fmla="*/ 3053477 h 3052049"/>
                    <a:gd name="T8" fmla="*/ 155043 w 2735895"/>
                    <a:gd name="T9" fmla="*/ 3053477 h 3052049"/>
                    <a:gd name="T10" fmla="*/ 0 w 2735895"/>
                    <a:gd name="T11" fmla="*/ 2898362 h 3052049"/>
                    <a:gd name="T12" fmla="*/ 0 w 2735895"/>
                    <a:gd name="T13" fmla="*/ 0 h 30520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3052049">
                      <a:moveTo>
                        <a:pt x="0" y="0"/>
                      </a:moveTo>
                      <a:lnTo>
                        <a:pt x="2735895" y="0"/>
                      </a:lnTo>
                      <a:lnTo>
                        <a:pt x="2735895" y="2897006"/>
                      </a:lnTo>
                      <a:cubicBezTo>
                        <a:pt x="2735895" y="2982634"/>
                        <a:pt x="2666480" y="3052049"/>
                        <a:pt x="2580852" y="3052049"/>
                      </a:cubicBezTo>
                      <a:lnTo>
                        <a:pt x="155043" y="3052049"/>
                      </a:lnTo>
                      <a:cubicBezTo>
                        <a:pt x="69415" y="3052049"/>
                        <a:pt x="0" y="2982634"/>
                        <a:pt x="0" y="289700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7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  <p:sp>
              <p:nvSpPr>
                <p:cNvPr id="33827" name="任意多边形 23"/>
                <p:cNvSpPr>
                  <a:spLocks/>
                </p:cNvSpPr>
                <p:nvPr/>
              </p:nvSpPr>
              <p:spPr bwMode="auto">
                <a:xfrm>
                  <a:off x="-1" y="0"/>
                  <a:ext cx="2735896" cy="1074737"/>
                </a:xfrm>
                <a:custGeom>
                  <a:avLst/>
                  <a:gdLst>
                    <a:gd name="T0" fmla="*/ 155043 w 2735895"/>
                    <a:gd name="T1" fmla="*/ 0 h 1075451"/>
                    <a:gd name="T2" fmla="*/ 2580854 w 2735895"/>
                    <a:gd name="T3" fmla="*/ 0 h 1075451"/>
                    <a:gd name="T4" fmla="*/ 2735897 w 2735895"/>
                    <a:gd name="T5" fmla="*/ 154837 h 1075451"/>
                    <a:gd name="T6" fmla="*/ 2735897 w 2735895"/>
                    <a:gd name="T7" fmla="*/ 1074023 h 1075451"/>
                    <a:gd name="T8" fmla="*/ 0 w 2735895"/>
                    <a:gd name="T9" fmla="*/ 1074023 h 1075451"/>
                    <a:gd name="T10" fmla="*/ 0 w 2735895"/>
                    <a:gd name="T11" fmla="*/ 154837 h 1075451"/>
                    <a:gd name="T12" fmla="*/ 155043 w 2735895"/>
                    <a:gd name="T13" fmla="*/ 0 h 10754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1075451">
                      <a:moveTo>
                        <a:pt x="155043" y="0"/>
                      </a:moveTo>
                      <a:lnTo>
                        <a:pt x="2580852" y="0"/>
                      </a:lnTo>
                      <a:cubicBezTo>
                        <a:pt x="2666480" y="0"/>
                        <a:pt x="2735895" y="69415"/>
                        <a:pt x="2735895" y="155043"/>
                      </a:cubicBezTo>
                      <a:lnTo>
                        <a:pt x="2735895" y="1075451"/>
                      </a:lnTo>
                      <a:lnTo>
                        <a:pt x="0" y="1075451"/>
                      </a:lnTo>
                      <a:lnTo>
                        <a:pt x="0" y="155043"/>
                      </a:lnTo>
                      <a:cubicBezTo>
                        <a:pt x="0" y="69415"/>
                        <a:pt x="69415" y="0"/>
                        <a:pt x="155043" y="0"/>
                      </a:cubicBezTo>
                      <a:close/>
                    </a:path>
                  </a:pathLst>
                </a:custGeom>
                <a:solidFill>
                  <a:schemeClr val="bg1">
                    <a:alpha val="8980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17" name="组合 72"/>
              <p:cNvGrpSpPr>
                <a:grpSpLocks/>
              </p:cNvGrpSpPr>
              <p:nvPr/>
            </p:nvGrpSpPr>
            <p:grpSpPr bwMode="auto">
              <a:xfrm>
                <a:off x="0" y="102666"/>
                <a:ext cx="2735893" cy="3837902"/>
                <a:chOff x="0" y="-3736"/>
                <a:chExt cx="2735893" cy="3837902"/>
              </a:xfrm>
            </p:grpSpPr>
            <p:sp>
              <p:nvSpPr>
                <p:cNvPr id="33824" name="文本框 37"/>
                <p:cNvSpPr txBox="1">
                  <a:spLocks noChangeArrowheads="1"/>
                </p:cNvSpPr>
                <p:nvPr/>
              </p:nvSpPr>
              <p:spPr bwMode="auto">
                <a:xfrm>
                  <a:off x="834741" y="-3736"/>
                  <a:ext cx="1118375" cy="9541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050" b="1" dirty="0">
                      <a:solidFill>
                        <a:srgbClr val="1E6991"/>
                      </a:solidFill>
                      <a:latin typeface="造字工房悦黑演示版常规体" pitchFamily="50" charset="-122"/>
                      <a:ea typeface="造字工房悦黑演示版常规体" pitchFamily="50" charset="-122"/>
                    </a:rPr>
                    <a:t>03</a:t>
                  </a:r>
                  <a:endParaRPr lang="zh-CN" altLang="en-US" sz="4050" b="1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33820" name="矩形 46"/>
                <p:cNvSpPr>
                  <a:spLocks noChangeArrowheads="1"/>
                </p:cNvSpPr>
                <p:nvPr/>
              </p:nvSpPr>
              <p:spPr bwMode="auto">
                <a:xfrm>
                  <a:off x="0" y="1684905"/>
                  <a:ext cx="2735893" cy="107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rgbClr val="5B9BD5">
                          <a:lumMod val="50000"/>
                        </a:srgb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</a:rPr>
                    <a:t>点击此处添加文字描述，文字颜色、大小、字体可根据需求进行更改。点击此处添加文字描述，文字颜色、大小、字体可根据需求进行更改</a:t>
                  </a:r>
                  <a:endParaRPr lang="zh-CN" altLang="en-US" sz="1000" dirty="0">
                    <a:solidFill>
                      <a:srgbClr val="5B9BD5">
                        <a:lumMod val="50000"/>
                      </a:srgbClr>
                    </a:solidFill>
                    <a:latin typeface="Arial" panose="020B0604020202020204" pitchFamily="34" charset="0"/>
                    <a:ea typeface="造字工房悦黑演示版常规体" pitchFamily="50" charset="-122"/>
                  </a:endParaRPr>
                </a:p>
              </p:txBody>
            </p:sp>
            <p:grpSp>
              <p:nvGrpSpPr>
                <p:cNvPr id="33821" name="组合 67"/>
                <p:cNvGrpSpPr>
                  <a:grpSpLocks/>
                </p:cNvGrpSpPr>
                <p:nvPr/>
              </p:nvGrpSpPr>
              <p:grpSpPr bwMode="auto">
                <a:xfrm>
                  <a:off x="956466" y="3011206"/>
                  <a:ext cx="822960" cy="822960"/>
                  <a:chOff x="0" y="0"/>
                  <a:chExt cx="822960" cy="822960"/>
                </a:xfrm>
              </p:grpSpPr>
              <p:sp>
                <p:nvSpPr>
                  <p:cNvPr id="33822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144375" y="130206"/>
                    <a:ext cx="563627" cy="607834"/>
                  </a:xfrm>
                  <a:custGeom>
                    <a:avLst/>
                    <a:gdLst>
                      <a:gd name="T0" fmla="*/ 306927976 w 1031"/>
                      <a:gd name="T1" fmla="*/ 68438704 h 1107"/>
                      <a:gd name="T2" fmla="*/ 305732933 w 1031"/>
                      <a:gd name="T3" fmla="*/ 61805791 h 1107"/>
                      <a:gd name="T4" fmla="*/ 195752413 w 1031"/>
                      <a:gd name="T5" fmla="*/ 2110672 h 1107"/>
                      <a:gd name="T6" fmla="*/ 112371151 w 1031"/>
                      <a:gd name="T7" fmla="*/ 2110672 h 1107"/>
                      <a:gd name="T8" fmla="*/ 2390631 w 1031"/>
                      <a:gd name="T9" fmla="*/ 61805791 h 1107"/>
                      <a:gd name="T10" fmla="*/ 896555 w 1031"/>
                      <a:gd name="T11" fmla="*/ 68438704 h 1107"/>
                      <a:gd name="T12" fmla="*/ 896555 w 1031"/>
                      <a:gd name="T13" fmla="*/ 178483014 h 1107"/>
                      <a:gd name="T14" fmla="*/ 2390631 w 1031"/>
                      <a:gd name="T15" fmla="*/ 185115378 h 1107"/>
                      <a:gd name="T16" fmla="*/ 40943593 w 1031"/>
                      <a:gd name="T17" fmla="*/ 264106344 h 1107"/>
                      <a:gd name="T18" fmla="*/ 149728524 w 1031"/>
                      <a:gd name="T19" fmla="*/ 332545048 h 1107"/>
                      <a:gd name="T20" fmla="*/ 158395041 w 1031"/>
                      <a:gd name="T21" fmla="*/ 332545048 h 1107"/>
                      <a:gd name="T22" fmla="*/ 267179972 w 1031"/>
                      <a:gd name="T23" fmla="*/ 264106344 h 1107"/>
                      <a:gd name="T24" fmla="*/ 305732933 w 1031"/>
                      <a:gd name="T25" fmla="*/ 185115378 h 1107"/>
                      <a:gd name="T26" fmla="*/ 306927976 w 1031"/>
                      <a:gd name="T27" fmla="*/ 178483014 h 1107"/>
                      <a:gd name="T28" fmla="*/ 153912265 w 1031"/>
                      <a:gd name="T29" fmla="*/ 179085906 h 1107"/>
                      <a:gd name="T30" fmla="*/ 153912265 w 1031"/>
                      <a:gd name="T31" fmla="*/ 67835263 h 1107"/>
                      <a:gd name="T32" fmla="*/ 153912265 w 1031"/>
                      <a:gd name="T33" fmla="*/ 179085906 h 1107"/>
                      <a:gd name="T34" fmla="*/ 296766836 w 1031"/>
                      <a:gd name="T35" fmla="*/ 66930924 h 1107"/>
                      <a:gd name="T36" fmla="*/ 160487185 w 1031"/>
                      <a:gd name="T37" fmla="*/ 61504345 h 1107"/>
                      <a:gd name="T38" fmla="*/ 107589342 w 1031"/>
                      <a:gd name="T39" fmla="*/ 10552262 h 1107"/>
                      <a:gd name="T40" fmla="*/ 50806245 w 1031"/>
                      <a:gd name="T41" fmla="*/ 117581561 h 1107"/>
                      <a:gd name="T42" fmla="*/ 107589342 w 1031"/>
                      <a:gd name="T43" fmla="*/ 10552262 h 1107"/>
                      <a:gd name="T44" fmla="*/ 147337346 w 1031"/>
                      <a:gd name="T45" fmla="*/ 185417373 h 1107"/>
                      <a:gd name="T46" fmla="*/ 11057695 w 1031"/>
                      <a:gd name="T47" fmla="*/ 179990245 h 1107"/>
                      <a:gd name="T48" fmla="*/ 249547358 w 1031"/>
                      <a:gd name="T49" fmla="*/ 258981211 h 1107"/>
                      <a:gd name="T50" fmla="*/ 58576207 w 1031"/>
                      <a:gd name="T51" fmla="*/ 258981211 h 1107"/>
                      <a:gd name="T52" fmla="*/ 104301609 w 1031"/>
                      <a:gd name="T53" fmla="*/ 249634733 h 1107"/>
                      <a:gd name="T54" fmla="*/ 153912265 w 1031"/>
                      <a:gd name="T55" fmla="*/ 198381204 h 1107"/>
                      <a:gd name="T56" fmla="*/ 203522922 w 1031"/>
                      <a:gd name="T57" fmla="*/ 249634733 h 1107"/>
                      <a:gd name="T58" fmla="*/ 249547358 w 1031"/>
                      <a:gd name="T59" fmla="*/ 258981211 h 1107"/>
                      <a:gd name="T60" fmla="*/ 160487185 w 1031"/>
                      <a:gd name="T61" fmla="*/ 185417373 h 1107"/>
                      <a:gd name="T62" fmla="*/ 296766836 w 1031"/>
                      <a:gd name="T63" fmla="*/ 179990245 h 1107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031" h="1107">
                        <a:moveTo>
                          <a:pt x="883" y="409"/>
                        </a:moveTo>
                        <a:cubicBezTo>
                          <a:pt x="1027" y="227"/>
                          <a:pt x="1027" y="227"/>
                          <a:pt x="1027" y="227"/>
                        </a:cubicBezTo>
                        <a:cubicBezTo>
                          <a:pt x="1030" y="224"/>
                          <a:pt x="1031" y="219"/>
                          <a:pt x="1030" y="215"/>
                        </a:cubicBezTo>
                        <a:cubicBezTo>
                          <a:pt x="1029" y="211"/>
                          <a:pt x="1026" y="207"/>
                          <a:pt x="1023" y="205"/>
                        </a:cubicBezTo>
                        <a:cubicBezTo>
                          <a:pt x="674" y="4"/>
                          <a:pt x="674" y="4"/>
                          <a:pt x="674" y="4"/>
                        </a:cubicBezTo>
                        <a:cubicBezTo>
                          <a:pt x="667" y="0"/>
                          <a:pt x="659" y="1"/>
                          <a:pt x="655" y="7"/>
                        </a:cubicBezTo>
                        <a:cubicBezTo>
                          <a:pt x="515" y="184"/>
                          <a:pt x="515" y="184"/>
                          <a:pt x="515" y="184"/>
                        </a:cubicBezTo>
                        <a:cubicBezTo>
                          <a:pt x="376" y="7"/>
                          <a:pt x="376" y="7"/>
                          <a:pt x="376" y="7"/>
                        </a:cubicBezTo>
                        <a:cubicBezTo>
                          <a:pt x="371" y="1"/>
                          <a:pt x="363" y="0"/>
                          <a:pt x="357" y="4"/>
                        </a:cubicBezTo>
                        <a:cubicBezTo>
                          <a:pt x="8" y="205"/>
                          <a:pt x="8" y="205"/>
                          <a:pt x="8" y="205"/>
                        </a:cubicBezTo>
                        <a:cubicBezTo>
                          <a:pt x="4" y="207"/>
                          <a:pt x="1" y="211"/>
                          <a:pt x="1" y="215"/>
                        </a:cubicBezTo>
                        <a:cubicBezTo>
                          <a:pt x="0" y="219"/>
                          <a:pt x="1" y="224"/>
                          <a:pt x="3" y="227"/>
                        </a:cubicBezTo>
                        <a:cubicBezTo>
                          <a:pt x="147" y="409"/>
                          <a:pt x="147" y="409"/>
                          <a:pt x="147" y="409"/>
                        </a:cubicBezTo>
                        <a:cubicBezTo>
                          <a:pt x="3" y="592"/>
                          <a:pt x="3" y="592"/>
                          <a:pt x="3" y="592"/>
                        </a:cubicBezTo>
                        <a:cubicBezTo>
                          <a:pt x="1" y="595"/>
                          <a:pt x="0" y="600"/>
                          <a:pt x="1" y="604"/>
                        </a:cubicBezTo>
                        <a:cubicBezTo>
                          <a:pt x="1" y="608"/>
                          <a:pt x="4" y="612"/>
                          <a:pt x="8" y="614"/>
                        </a:cubicBezTo>
                        <a:cubicBezTo>
                          <a:pt x="137" y="688"/>
                          <a:pt x="137" y="688"/>
                          <a:pt x="137" y="688"/>
                        </a:cubicBezTo>
                        <a:cubicBezTo>
                          <a:pt x="137" y="876"/>
                          <a:pt x="137" y="876"/>
                          <a:pt x="137" y="876"/>
                        </a:cubicBezTo>
                        <a:cubicBezTo>
                          <a:pt x="137" y="886"/>
                          <a:pt x="142" y="896"/>
                          <a:pt x="151" y="901"/>
                        </a:cubicBezTo>
                        <a:cubicBezTo>
                          <a:pt x="501" y="1103"/>
                          <a:pt x="501" y="1103"/>
                          <a:pt x="501" y="1103"/>
                        </a:cubicBezTo>
                        <a:cubicBezTo>
                          <a:pt x="505" y="1105"/>
                          <a:pt x="510" y="1107"/>
                          <a:pt x="515" y="1107"/>
                        </a:cubicBezTo>
                        <a:cubicBezTo>
                          <a:pt x="520" y="1107"/>
                          <a:pt x="525" y="1105"/>
                          <a:pt x="530" y="1103"/>
                        </a:cubicBezTo>
                        <a:cubicBezTo>
                          <a:pt x="879" y="901"/>
                          <a:pt x="879" y="901"/>
                          <a:pt x="879" y="901"/>
                        </a:cubicBezTo>
                        <a:cubicBezTo>
                          <a:pt x="888" y="896"/>
                          <a:pt x="894" y="886"/>
                          <a:pt x="894" y="876"/>
                        </a:cubicBezTo>
                        <a:cubicBezTo>
                          <a:pt x="894" y="688"/>
                          <a:pt x="894" y="688"/>
                          <a:pt x="894" y="688"/>
                        </a:cubicBezTo>
                        <a:cubicBezTo>
                          <a:pt x="1023" y="614"/>
                          <a:pt x="1023" y="614"/>
                          <a:pt x="1023" y="614"/>
                        </a:cubicBezTo>
                        <a:cubicBezTo>
                          <a:pt x="1026" y="612"/>
                          <a:pt x="1029" y="608"/>
                          <a:pt x="1030" y="604"/>
                        </a:cubicBezTo>
                        <a:cubicBezTo>
                          <a:pt x="1031" y="600"/>
                          <a:pt x="1030" y="595"/>
                          <a:pt x="1027" y="592"/>
                        </a:cubicBezTo>
                        <a:lnTo>
                          <a:pt x="883" y="409"/>
                        </a:lnTo>
                        <a:close/>
                        <a:moveTo>
                          <a:pt x="515" y="594"/>
                        </a:moveTo>
                        <a:cubicBezTo>
                          <a:pt x="196" y="409"/>
                          <a:pt x="196" y="409"/>
                          <a:pt x="196" y="409"/>
                        </a:cubicBezTo>
                        <a:cubicBezTo>
                          <a:pt x="515" y="225"/>
                          <a:pt x="515" y="225"/>
                          <a:pt x="515" y="225"/>
                        </a:cubicBezTo>
                        <a:cubicBezTo>
                          <a:pt x="835" y="409"/>
                          <a:pt x="835" y="409"/>
                          <a:pt x="835" y="409"/>
                        </a:cubicBezTo>
                        <a:lnTo>
                          <a:pt x="515" y="594"/>
                        </a:lnTo>
                        <a:close/>
                        <a:moveTo>
                          <a:pt x="670" y="35"/>
                        </a:moveTo>
                        <a:cubicBezTo>
                          <a:pt x="993" y="222"/>
                          <a:pt x="993" y="222"/>
                          <a:pt x="993" y="222"/>
                        </a:cubicBezTo>
                        <a:cubicBezTo>
                          <a:pt x="861" y="390"/>
                          <a:pt x="861" y="390"/>
                          <a:pt x="861" y="390"/>
                        </a:cubicBezTo>
                        <a:cubicBezTo>
                          <a:pt x="537" y="204"/>
                          <a:pt x="537" y="204"/>
                          <a:pt x="537" y="204"/>
                        </a:cubicBezTo>
                        <a:lnTo>
                          <a:pt x="670" y="35"/>
                        </a:lnTo>
                        <a:close/>
                        <a:moveTo>
                          <a:pt x="360" y="35"/>
                        </a:moveTo>
                        <a:cubicBezTo>
                          <a:pt x="493" y="204"/>
                          <a:pt x="493" y="204"/>
                          <a:pt x="493" y="204"/>
                        </a:cubicBezTo>
                        <a:cubicBezTo>
                          <a:pt x="170" y="390"/>
                          <a:pt x="170" y="390"/>
                          <a:pt x="170" y="390"/>
                        </a:cubicBezTo>
                        <a:cubicBezTo>
                          <a:pt x="37" y="222"/>
                          <a:pt x="37" y="222"/>
                          <a:pt x="37" y="222"/>
                        </a:cubicBezTo>
                        <a:lnTo>
                          <a:pt x="360" y="35"/>
                        </a:lnTo>
                        <a:close/>
                        <a:moveTo>
                          <a:pt x="170" y="428"/>
                        </a:moveTo>
                        <a:cubicBezTo>
                          <a:pt x="493" y="615"/>
                          <a:pt x="493" y="615"/>
                          <a:pt x="493" y="615"/>
                        </a:cubicBezTo>
                        <a:cubicBezTo>
                          <a:pt x="360" y="783"/>
                          <a:pt x="360" y="783"/>
                          <a:pt x="360" y="783"/>
                        </a:cubicBezTo>
                        <a:cubicBezTo>
                          <a:pt x="37" y="597"/>
                          <a:pt x="37" y="597"/>
                          <a:pt x="37" y="597"/>
                        </a:cubicBezTo>
                        <a:lnTo>
                          <a:pt x="170" y="428"/>
                        </a:lnTo>
                        <a:close/>
                        <a:moveTo>
                          <a:pt x="835" y="859"/>
                        </a:moveTo>
                        <a:cubicBezTo>
                          <a:pt x="515" y="1043"/>
                          <a:pt x="515" y="1043"/>
                          <a:pt x="515" y="1043"/>
                        </a:cubicBezTo>
                        <a:cubicBezTo>
                          <a:pt x="196" y="859"/>
                          <a:pt x="196" y="859"/>
                          <a:pt x="196" y="859"/>
                        </a:cubicBezTo>
                        <a:cubicBezTo>
                          <a:pt x="196" y="739"/>
                          <a:pt x="196" y="739"/>
                          <a:pt x="196" y="739"/>
                        </a:cubicBezTo>
                        <a:cubicBezTo>
                          <a:pt x="349" y="828"/>
                          <a:pt x="349" y="828"/>
                          <a:pt x="349" y="828"/>
                        </a:cubicBezTo>
                        <a:cubicBezTo>
                          <a:pt x="362" y="835"/>
                          <a:pt x="378" y="832"/>
                          <a:pt x="387" y="821"/>
                        </a:cubicBezTo>
                        <a:cubicBezTo>
                          <a:pt x="515" y="658"/>
                          <a:pt x="515" y="658"/>
                          <a:pt x="515" y="658"/>
                        </a:cubicBezTo>
                        <a:cubicBezTo>
                          <a:pt x="643" y="821"/>
                          <a:pt x="643" y="821"/>
                          <a:pt x="643" y="821"/>
                        </a:cubicBezTo>
                        <a:cubicBezTo>
                          <a:pt x="652" y="832"/>
                          <a:pt x="668" y="835"/>
                          <a:pt x="681" y="828"/>
                        </a:cubicBezTo>
                        <a:cubicBezTo>
                          <a:pt x="835" y="739"/>
                          <a:pt x="835" y="739"/>
                          <a:pt x="835" y="739"/>
                        </a:cubicBezTo>
                        <a:lnTo>
                          <a:pt x="835" y="859"/>
                        </a:lnTo>
                        <a:close/>
                        <a:moveTo>
                          <a:pt x="670" y="783"/>
                        </a:moveTo>
                        <a:cubicBezTo>
                          <a:pt x="537" y="615"/>
                          <a:pt x="537" y="615"/>
                          <a:pt x="537" y="615"/>
                        </a:cubicBezTo>
                        <a:cubicBezTo>
                          <a:pt x="861" y="428"/>
                          <a:pt x="861" y="428"/>
                          <a:pt x="861" y="428"/>
                        </a:cubicBezTo>
                        <a:cubicBezTo>
                          <a:pt x="993" y="597"/>
                          <a:pt x="993" y="597"/>
                          <a:pt x="993" y="597"/>
                        </a:cubicBezTo>
                        <a:lnTo>
                          <a:pt x="670" y="783"/>
                        </a:lnTo>
                        <a:close/>
                      </a:path>
                    </a:pathLst>
                  </a:custGeom>
                  <a:solidFill>
                    <a:srgbClr val="1E699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33823" name="椭圆 63"/>
                  <p:cNvSpPr>
                    <a:spLocks noChangeArrowheads="1"/>
                  </p:cNvSpPr>
                  <p:nvPr/>
                </p:nvSpPr>
                <p:spPr bwMode="auto">
                  <a:xfrm>
                    <a:off x="462" y="242"/>
                    <a:ext cx="822038" cy="822325"/>
                  </a:xfrm>
                  <a:prstGeom prst="ellipse">
                    <a:avLst/>
                  </a:prstGeom>
                  <a:noFill/>
                  <a:ln w="15875">
                    <a:solidFill>
                      <a:srgbClr val="1E699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350" dirty="0">
                      <a:solidFill>
                        <a:srgbClr val="FFFFFF"/>
                      </a:solidFill>
                      <a:ea typeface="造字工房悦黑演示版常规体" pitchFamily="50" charset="-122"/>
                    </a:endParaRPr>
                  </a:p>
                </p:txBody>
              </p:sp>
            </p:grpSp>
          </p:grpSp>
        </p:grpSp>
        <p:sp>
          <p:nvSpPr>
            <p:cNvPr id="81" name="矩形 80"/>
            <p:cNvSpPr/>
            <p:nvPr/>
          </p:nvSpPr>
          <p:spPr>
            <a:xfrm>
              <a:off x="4838909" y="2282136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86563" y="1341835"/>
            <a:ext cx="2051447" cy="3095625"/>
            <a:chOff x="6786563" y="1341835"/>
            <a:chExt cx="2051447" cy="3095625"/>
          </a:xfrm>
        </p:grpSpPr>
        <p:grpSp>
          <p:nvGrpSpPr>
            <p:cNvPr id="20527" name="组合 77"/>
            <p:cNvGrpSpPr>
              <a:grpSpLocks/>
            </p:cNvGrpSpPr>
            <p:nvPr/>
          </p:nvGrpSpPr>
          <p:grpSpPr bwMode="auto">
            <a:xfrm>
              <a:off x="6786563" y="1341835"/>
              <a:ext cx="2051447" cy="3095625"/>
              <a:chOff x="0" y="0"/>
              <a:chExt cx="2735899" cy="4127500"/>
            </a:xfrm>
          </p:grpSpPr>
          <p:grpSp>
            <p:nvGrpSpPr>
              <p:cNvPr id="33804" name="组合 24"/>
              <p:cNvGrpSpPr>
                <a:grpSpLocks/>
              </p:cNvGrpSpPr>
              <p:nvPr/>
            </p:nvGrpSpPr>
            <p:grpSpPr bwMode="auto">
              <a:xfrm>
                <a:off x="4" y="0"/>
                <a:ext cx="2735895" cy="4127500"/>
                <a:chOff x="0" y="0"/>
                <a:chExt cx="2735895" cy="4127500"/>
              </a:xfrm>
            </p:grpSpPr>
            <p:sp>
              <p:nvSpPr>
                <p:cNvPr id="33814" name="任意多边形 25"/>
                <p:cNvSpPr>
                  <a:spLocks/>
                </p:cNvSpPr>
                <p:nvPr/>
              </p:nvSpPr>
              <p:spPr bwMode="auto">
                <a:xfrm>
                  <a:off x="-4" y="1074737"/>
                  <a:ext cx="2735899" cy="3052763"/>
                </a:xfrm>
                <a:custGeom>
                  <a:avLst/>
                  <a:gdLst>
                    <a:gd name="T0" fmla="*/ 0 w 2735895"/>
                    <a:gd name="T1" fmla="*/ 0 h 3052049"/>
                    <a:gd name="T2" fmla="*/ 2735903 w 2735895"/>
                    <a:gd name="T3" fmla="*/ 0 h 3052049"/>
                    <a:gd name="T4" fmla="*/ 2735903 w 2735895"/>
                    <a:gd name="T5" fmla="*/ 2898362 h 3052049"/>
                    <a:gd name="T6" fmla="*/ 2580860 w 2735895"/>
                    <a:gd name="T7" fmla="*/ 3053477 h 3052049"/>
                    <a:gd name="T8" fmla="*/ 155043 w 2735895"/>
                    <a:gd name="T9" fmla="*/ 3053477 h 3052049"/>
                    <a:gd name="T10" fmla="*/ 0 w 2735895"/>
                    <a:gd name="T11" fmla="*/ 2898362 h 3052049"/>
                    <a:gd name="T12" fmla="*/ 0 w 2735895"/>
                    <a:gd name="T13" fmla="*/ 0 h 30520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3052049">
                      <a:moveTo>
                        <a:pt x="0" y="0"/>
                      </a:moveTo>
                      <a:lnTo>
                        <a:pt x="2735895" y="0"/>
                      </a:lnTo>
                      <a:lnTo>
                        <a:pt x="2735895" y="2897006"/>
                      </a:lnTo>
                      <a:cubicBezTo>
                        <a:pt x="2735895" y="2982634"/>
                        <a:pt x="2666480" y="3052049"/>
                        <a:pt x="2580852" y="3052049"/>
                      </a:cubicBezTo>
                      <a:lnTo>
                        <a:pt x="155043" y="3052049"/>
                      </a:lnTo>
                      <a:cubicBezTo>
                        <a:pt x="69415" y="3052049"/>
                        <a:pt x="0" y="2982634"/>
                        <a:pt x="0" y="289700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7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  <p:sp>
              <p:nvSpPr>
                <p:cNvPr id="33815" name="任意多边形 26"/>
                <p:cNvSpPr>
                  <a:spLocks/>
                </p:cNvSpPr>
                <p:nvPr/>
              </p:nvSpPr>
              <p:spPr bwMode="auto">
                <a:xfrm>
                  <a:off x="-4" y="0"/>
                  <a:ext cx="2735899" cy="1074737"/>
                </a:xfrm>
                <a:custGeom>
                  <a:avLst/>
                  <a:gdLst>
                    <a:gd name="T0" fmla="*/ 155043 w 2735895"/>
                    <a:gd name="T1" fmla="*/ 0 h 1075451"/>
                    <a:gd name="T2" fmla="*/ 2580860 w 2735895"/>
                    <a:gd name="T3" fmla="*/ 0 h 1075451"/>
                    <a:gd name="T4" fmla="*/ 2735903 w 2735895"/>
                    <a:gd name="T5" fmla="*/ 154837 h 1075451"/>
                    <a:gd name="T6" fmla="*/ 2735903 w 2735895"/>
                    <a:gd name="T7" fmla="*/ 1074023 h 1075451"/>
                    <a:gd name="T8" fmla="*/ 0 w 2735895"/>
                    <a:gd name="T9" fmla="*/ 1074023 h 1075451"/>
                    <a:gd name="T10" fmla="*/ 0 w 2735895"/>
                    <a:gd name="T11" fmla="*/ 154837 h 1075451"/>
                    <a:gd name="T12" fmla="*/ 155043 w 2735895"/>
                    <a:gd name="T13" fmla="*/ 0 h 10754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35895" h="1075451">
                      <a:moveTo>
                        <a:pt x="155043" y="0"/>
                      </a:moveTo>
                      <a:lnTo>
                        <a:pt x="2580852" y="0"/>
                      </a:lnTo>
                      <a:cubicBezTo>
                        <a:pt x="2666480" y="0"/>
                        <a:pt x="2735895" y="69415"/>
                        <a:pt x="2735895" y="155043"/>
                      </a:cubicBezTo>
                      <a:lnTo>
                        <a:pt x="2735895" y="1075451"/>
                      </a:lnTo>
                      <a:lnTo>
                        <a:pt x="0" y="1075451"/>
                      </a:lnTo>
                      <a:lnTo>
                        <a:pt x="0" y="155043"/>
                      </a:lnTo>
                      <a:cubicBezTo>
                        <a:pt x="0" y="69415"/>
                        <a:pt x="69415" y="0"/>
                        <a:pt x="155043" y="0"/>
                      </a:cubicBezTo>
                      <a:close/>
                    </a:path>
                  </a:pathLst>
                </a:custGeom>
                <a:solidFill>
                  <a:schemeClr val="bg1">
                    <a:alpha val="8980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33805" name="组合 73"/>
              <p:cNvGrpSpPr>
                <a:grpSpLocks/>
              </p:cNvGrpSpPr>
              <p:nvPr/>
            </p:nvGrpSpPr>
            <p:grpSpPr bwMode="auto">
              <a:xfrm>
                <a:off x="0" y="102665"/>
                <a:ext cx="2735893" cy="3837903"/>
                <a:chOff x="0" y="-3737"/>
                <a:chExt cx="2735893" cy="3837903"/>
              </a:xfrm>
            </p:grpSpPr>
            <p:sp>
              <p:nvSpPr>
                <p:cNvPr id="33812" name="文本框 31"/>
                <p:cNvSpPr txBox="1">
                  <a:spLocks noChangeArrowheads="1"/>
                </p:cNvSpPr>
                <p:nvPr/>
              </p:nvSpPr>
              <p:spPr bwMode="auto">
                <a:xfrm>
                  <a:off x="858187" y="-3737"/>
                  <a:ext cx="1126679" cy="9541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4050" b="1" dirty="0">
                      <a:solidFill>
                        <a:srgbClr val="1E6991"/>
                      </a:solidFill>
                      <a:latin typeface="造字工房悦黑演示版常规体" pitchFamily="50" charset="-122"/>
                      <a:ea typeface="造字工房悦黑演示版常规体" pitchFamily="50" charset="-122"/>
                    </a:rPr>
                    <a:t>04</a:t>
                  </a:r>
                  <a:endParaRPr lang="zh-CN" altLang="en-US" sz="4050" b="1" dirty="0">
                    <a:solidFill>
                      <a:srgbClr val="1E6991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endParaRPr>
                </a:p>
              </p:txBody>
            </p:sp>
            <p:sp>
              <p:nvSpPr>
                <p:cNvPr id="33808" name="矩形 48"/>
                <p:cNvSpPr>
                  <a:spLocks noChangeArrowheads="1"/>
                </p:cNvSpPr>
                <p:nvPr/>
              </p:nvSpPr>
              <p:spPr bwMode="auto">
                <a:xfrm>
                  <a:off x="0" y="1684905"/>
                  <a:ext cx="2735893" cy="1079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lvl="0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800" dirty="0">
                      <a:solidFill>
                        <a:srgbClr val="5B9BD5">
                          <a:lumMod val="50000"/>
                        </a:srgbClr>
                      </a:solidFill>
                      <a:latin typeface="Arial" panose="020B0604020202020204" pitchFamily="34" charset="0"/>
                      <a:ea typeface="造字工房悦黑演示版常规体" pitchFamily="50" charset="-122"/>
                    </a:rPr>
                    <a:t>点击此处添加文字描述，文字颜色、大小、字体可根据需求进行更改。点击此处添加文字描述，文字颜色、大小、字体可根据需求进行更改</a:t>
                  </a:r>
                  <a:endParaRPr lang="zh-CN" altLang="en-US" sz="1000" dirty="0">
                    <a:solidFill>
                      <a:srgbClr val="5B9BD5">
                        <a:lumMod val="50000"/>
                      </a:srgbClr>
                    </a:solidFill>
                    <a:latin typeface="Arial" panose="020B0604020202020204" pitchFamily="34" charset="0"/>
                    <a:ea typeface="造字工房悦黑演示版常规体" pitchFamily="50" charset="-122"/>
                  </a:endParaRPr>
                </a:p>
              </p:txBody>
            </p:sp>
            <p:grpSp>
              <p:nvGrpSpPr>
                <p:cNvPr id="33809" name="组合 68"/>
                <p:cNvGrpSpPr>
                  <a:grpSpLocks/>
                </p:cNvGrpSpPr>
                <p:nvPr/>
              </p:nvGrpSpPr>
              <p:grpSpPr bwMode="auto">
                <a:xfrm>
                  <a:off x="956466" y="3011206"/>
                  <a:ext cx="822960" cy="822960"/>
                  <a:chOff x="0" y="0"/>
                  <a:chExt cx="822960" cy="822960"/>
                </a:xfrm>
              </p:grpSpPr>
              <p:pic>
                <p:nvPicPr>
                  <p:cNvPr id="33810" name="组合 56"/>
                  <p:cNvPicPr>
                    <a:picLocks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8782" y="122479"/>
                    <a:ext cx="573157" cy="5730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3811" name="椭圆 64"/>
                  <p:cNvSpPr>
                    <a:spLocks noChangeArrowheads="1"/>
                  </p:cNvSpPr>
                  <p:nvPr/>
                </p:nvSpPr>
                <p:spPr bwMode="auto">
                  <a:xfrm>
                    <a:off x="-569" y="242"/>
                    <a:ext cx="824104" cy="822325"/>
                  </a:xfrm>
                  <a:prstGeom prst="ellipse">
                    <a:avLst/>
                  </a:prstGeom>
                  <a:noFill/>
                  <a:ln w="15875">
                    <a:solidFill>
                      <a:srgbClr val="1E699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350" dirty="0">
                      <a:solidFill>
                        <a:srgbClr val="FFFFFF"/>
                      </a:solidFill>
                      <a:ea typeface="造字工房悦黑演示版常规体" pitchFamily="50" charset="-122"/>
                    </a:endParaRPr>
                  </a:p>
                </p:txBody>
              </p:sp>
            </p:grpSp>
          </p:grpSp>
        </p:grpSp>
        <p:sp>
          <p:nvSpPr>
            <p:cNvPr id="82" name="矩形 81"/>
            <p:cNvSpPr/>
            <p:nvPr/>
          </p:nvSpPr>
          <p:spPr>
            <a:xfrm>
              <a:off x="7001805" y="2282136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650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00">
        <p:random/>
      </p:transition>
    </mc:Choice>
    <mc:Fallback xmlns="">
      <p:transition spd="slow" advClick="0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9"/>
          <p:cNvSpPr>
            <a:spLocks noChangeArrowheads="1"/>
          </p:cNvSpPr>
          <p:nvPr/>
        </p:nvSpPr>
        <p:spPr bwMode="auto">
          <a:xfrm>
            <a:off x="-12065" y="1634272"/>
            <a:ext cx="9156066" cy="207326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cxnSp>
        <p:nvCxnSpPr>
          <p:cNvPr id="19465" name="直接连接符 30"/>
          <p:cNvCxnSpPr>
            <a:cxnSpLocks noChangeShapeType="1"/>
          </p:cNvCxnSpPr>
          <p:nvPr/>
        </p:nvCxnSpPr>
        <p:spPr bwMode="auto">
          <a:xfrm>
            <a:off x="0" y="1550194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6" name="直接连接符 31"/>
          <p:cNvCxnSpPr>
            <a:cxnSpLocks noChangeShapeType="1"/>
          </p:cNvCxnSpPr>
          <p:nvPr/>
        </p:nvCxnSpPr>
        <p:spPr bwMode="auto">
          <a:xfrm>
            <a:off x="0" y="3762375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82" name="组合 5"/>
          <p:cNvGrpSpPr>
            <a:grpSpLocks/>
          </p:cNvGrpSpPr>
          <p:nvPr/>
        </p:nvGrpSpPr>
        <p:grpSpPr bwMode="auto">
          <a:xfrm>
            <a:off x="0" y="1810941"/>
            <a:ext cx="9144000" cy="1109663"/>
            <a:chOff x="0" y="0"/>
            <a:chExt cx="12192000" cy="1480457"/>
          </a:xfrm>
        </p:grpSpPr>
        <p:sp>
          <p:nvSpPr>
            <p:cNvPr id="19474" name="弧形 44"/>
            <p:cNvSpPr>
              <a:spLocks/>
            </p:cNvSpPr>
            <p:nvPr/>
          </p:nvSpPr>
          <p:spPr bwMode="auto">
            <a:xfrm>
              <a:off x="5356225" y="0"/>
              <a:ext cx="1479550" cy="1480457"/>
            </a:xfrm>
            <a:custGeom>
              <a:avLst/>
              <a:gdLst>
                <a:gd name="T0" fmla="*/ 0 w 1479550"/>
                <a:gd name="T1" fmla="*/ 740228 h 1480457"/>
                <a:gd name="T2" fmla="*/ 739775 w 1479550"/>
                <a:gd name="T3" fmla="*/ 0 h 1480457"/>
                <a:gd name="T4" fmla="*/ 1479550 w 1479550"/>
                <a:gd name="T5" fmla="*/ 740229 h 1480457"/>
                <a:gd name="T6" fmla="*/ 739775 w 1479550"/>
                <a:gd name="T7" fmla="*/ 740229 h 1480457"/>
                <a:gd name="T8" fmla="*/ 0 w 1479550"/>
                <a:gd name="T9" fmla="*/ 740228 h 1480457"/>
                <a:gd name="T10" fmla="*/ 0 w 1479550"/>
                <a:gd name="T11" fmla="*/ 740228 h 1480457"/>
                <a:gd name="T12" fmla="*/ 739775 w 1479550"/>
                <a:gd name="T13" fmla="*/ 0 h 1480457"/>
                <a:gd name="T14" fmla="*/ 1479550 w 1479550"/>
                <a:gd name="T15" fmla="*/ 740229 h 14804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79550" h="1480457" stroke="0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  <a:lnTo>
                    <a:pt x="739775" y="740229"/>
                  </a:lnTo>
                  <a:lnTo>
                    <a:pt x="0" y="740228"/>
                  </a:lnTo>
                  <a:close/>
                </a:path>
                <a:path w="1479550" h="1480457" fill="none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</a:path>
              </a:pathLst>
            </a:custGeom>
            <a:noFill/>
            <a:ln w="12700" cap="flat" cmpd="sng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cxnSp>
          <p:nvCxnSpPr>
            <p:cNvPr id="19475" name="直接连接符 48"/>
            <p:cNvCxnSpPr>
              <a:cxnSpLocks noChangeShapeType="1"/>
            </p:cNvCxnSpPr>
            <p:nvPr/>
          </p:nvCxnSpPr>
          <p:spPr bwMode="auto">
            <a:xfrm>
              <a:off x="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6" name="直接连接符 49"/>
            <p:cNvCxnSpPr>
              <a:cxnSpLocks noChangeShapeType="1"/>
            </p:cNvCxnSpPr>
            <p:nvPr/>
          </p:nvCxnSpPr>
          <p:spPr bwMode="auto">
            <a:xfrm>
              <a:off x="683895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86" name="组合 74"/>
          <p:cNvGrpSpPr>
            <a:grpSpLocks/>
          </p:cNvGrpSpPr>
          <p:nvPr/>
        </p:nvGrpSpPr>
        <p:grpSpPr bwMode="auto">
          <a:xfrm>
            <a:off x="4106467" y="1893094"/>
            <a:ext cx="935831" cy="937022"/>
            <a:chOff x="0" y="0"/>
            <a:chExt cx="1248318" cy="1248318"/>
          </a:xfrm>
        </p:grpSpPr>
        <p:sp>
          <p:nvSpPr>
            <p:cNvPr id="19472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19473" name="文本框 61"/>
            <p:cNvSpPr txBox="1">
              <a:spLocks noChangeArrowheads="1"/>
            </p:cNvSpPr>
            <p:nvPr/>
          </p:nvSpPr>
          <p:spPr bwMode="auto">
            <a:xfrm>
              <a:off x="80760" y="207807"/>
              <a:ext cx="1078619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04</a:t>
              </a:r>
              <a:endParaRPr lang="zh-CN" altLang="en-US" sz="3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11289" name="组合 4"/>
          <p:cNvGrpSpPr>
            <a:grpSpLocks/>
          </p:cNvGrpSpPr>
          <p:nvPr/>
        </p:nvGrpSpPr>
        <p:grpSpPr bwMode="auto">
          <a:xfrm>
            <a:off x="3732610" y="2883694"/>
            <a:ext cx="1820465" cy="708022"/>
            <a:chOff x="0" y="0"/>
            <a:chExt cx="2428549" cy="944353"/>
          </a:xfrm>
        </p:grpSpPr>
        <p:sp>
          <p:nvSpPr>
            <p:cNvPr id="1947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19471" name="矩形 70"/>
            <p:cNvSpPr>
              <a:spLocks noChangeArrowheads="1"/>
            </p:cNvSpPr>
            <p:nvPr/>
          </p:nvSpPr>
          <p:spPr bwMode="auto">
            <a:xfrm>
              <a:off x="3891" y="333720"/>
              <a:ext cx="2424658" cy="610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accent5">
                      <a:lumMod val="50000"/>
                    </a:schemeClr>
                  </a:solidFill>
                </a:rPr>
                <a:t>点击此处添加文字描述，文字颜色、大小、字体可根据需求进行更改</a:t>
              </a:r>
              <a:r>
                <a:rPr lang="zh-CN" altLang="en-US" sz="900" dirty="0">
                  <a:solidFill>
                    <a:schemeClr val="accent5">
                      <a:lumMod val="50000"/>
                    </a:schemeClr>
                  </a:solidFill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2621168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687" y="428768"/>
            <a:ext cx="14395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泉驿微米黑" panose="020B0606030804020204" pitchFamily="34" charset="-122"/>
              </a:rPr>
              <a:t>目录</a:t>
            </a:r>
            <a:endParaRPr lang="en-US" altLang="zh-CN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文泉驿微米黑" panose="020B0606030804020204" pitchFamily="34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泉驿微米黑" panose="020B0606030804020204" pitchFamily="34" charset="-122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文泉驿微米黑" panose="020B0606030804020204" pitchFamily="34" charset="-122"/>
            </a:endParaRPr>
          </a:p>
        </p:txBody>
      </p:sp>
      <p:sp>
        <p:nvSpPr>
          <p:cNvPr id="53" name="矩形 19"/>
          <p:cNvSpPr>
            <a:spLocks noChangeArrowheads="1"/>
          </p:cNvSpPr>
          <p:nvPr/>
        </p:nvSpPr>
        <p:spPr bwMode="auto">
          <a:xfrm>
            <a:off x="-12065" y="1535119"/>
            <a:ext cx="9156066" cy="207326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cxnSp>
        <p:nvCxnSpPr>
          <p:cNvPr id="5140" name="直接连接符 42"/>
          <p:cNvCxnSpPr>
            <a:cxnSpLocks noChangeShapeType="1"/>
          </p:cNvCxnSpPr>
          <p:nvPr/>
        </p:nvCxnSpPr>
        <p:spPr bwMode="auto">
          <a:xfrm>
            <a:off x="-63104" y="2361010"/>
            <a:ext cx="118824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1" name="弧形 43"/>
          <p:cNvSpPr>
            <a:spLocks/>
          </p:cNvSpPr>
          <p:nvPr/>
        </p:nvSpPr>
        <p:spPr bwMode="auto">
          <a:xfrm>
            <a:off x="1123950" y="1810941"/>
            <a:ext cx="1110854" cy="1109663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5142" name="弧形 44"/>
          <p:cNvSpPr>
            <a:spLocks/>
          </p:cNvSpPr>
          <p:nvPr/>
        </p:nvSpPr>
        <p:spPr bwMode="auto">
          <a:xfrm>
            <a:off x="3049191" y="1810941"/>
            <a:ext cx="1110853" cy="1109663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5143" name="弧形 45"/>
          <p:cNvSpPr>
            <a:spLocks/>
          </p:cNvSpPr>
          <p:nvPr/>
        </p:nvSpPr>
        <p:spPr bwMode="auto">
          <a:xfrm>
            <a:off x="4975623" y="1810941"/>
            <a:ext cx="1110853" cy="1109663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5144" name="弧形 46"/>
          <p:cNvSpPr>
            <a:spLocks/>
          </p:cNvSpPr>
          <p:nvPr/>
        </p:nvSpPr>
        <p:spPr bwMode="auto">
          <a:xfrm>
            <a:off x="6902053" y="1810941"/>
            <a:ext cx="1109663" cy="1109663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cxnSp>
        <p:nvCxnSpPr>
          <p:cNvPr id="5145" name="直接连接符 47"/>
          <p:cNvCxnSpPr>
            <a:cxnSpLocks noChangeShapeType="1"/>
          </p:cNvCxnSpPr>
          <p:nvPr/>
        </p:nvCxnSpPr>
        <p:spPr bwMode="auto">
          <a:xfrm>
            <a:off x="8011716" y="2361010"/>
            <a:ext cx="1146572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6" name="直接连接符 48"/>
          <p:cNvCxnSpPr>
            <a:cxnSpLocks noChangeShapeType="1"/>
          </p:cNvCxnSpPr>
          <p:nvPr/>
        </p:nvCxnSpPr>
        <p:spPr bwMode="auto">
          <a:xfrm>
            <a:off x="2238375" y="2361010"/>
            <a:ext cx="80962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7" name="直接连接符 49"/>
          <p:cNvCxnSpPr>
            <a:cxnSpLocks noChangeShapeType="1"/>
          </p:cNvCxnSpPr>
          <p:nvPr/>
        </p:nvCxnSpPr>
        <p:spPr bwMode="auto">
          <a:xfrm>
            <a:off x="4162425" y="2361010"/>
            <a:ext cx="80962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8" name="直接连接符 50"/>
          <p:cNvCxnSpPr>
            <a:cxnSpLocks noChangeShapeType="1"/>
          </p:cNvCxnSpPr>
          <p:nvPr/>
        </p:nvCxnSpPr>
        <p:spPr bwMode="auto">
          <a:xfrm>
            <a:off x="6087667" y="2361010"/>
            <a:ext cx="81081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49" name="组合 73"/>
          <p:cNvGrpSpPr>
            <a:grpSpLocks/>
          </p:cNvGrpSpPr>
          <p:nvPr/>
        </p:nvGrpSpPr>
        <p:grpSpPr bwMode="auto">
          <a:xfrm>
            <a:off x="1214438" y="1893094"/>
            <a:ext cx="937022" cy="937022"/>
            <a:chOff x="0" y="0"/>
            <a:chExt cx="1248318" cy="1248318"/>
          </a:xfrm>
        </p:grpSpPr>
        <p:sp>
          <p:nvSpPr>
            <p:cNvPr id="7207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7208" name="文本框 60"/>
            <p:cNvSpPr txBox="1">
              <a:spLocks noChangeArrowheads="1"/>
            </p:cNvSpPr>
            <p:nvPr/>
          </p:nvSpPr>
          <p:spPr bwMode="auto">
            <a:xfrm>
              <a:off x="22487" y="207807"/>
              <a:ext cx="1182133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01</a:t>
              </a:r>
              <a:endParaRPr lang="zh-CN" altLang="en-US" sz="36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5152" name="组合 74"/>
          <p:cNvGrpSpPr>
            <a:grpSpLocks/>
          </p:cNvGrpSpPr>
          <p:nvPr/>
        </p:nvGrpSpPr>
        <p:grpSpPr bwMode="auto">
          <a:xfrm>
            <a:off x="3138964" y="1889761"/>
            <a:ext cx="935831" cy="937022"/>
            <a:chOff x="0" y="0"/>
            <a:chExt cx="1248318" cy="1248318"/>
          </a:xfrm>
        </p:grpSpPr>
        <p:sp>
          <p:nvSpPr>
            <p:cNvPr id="7205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7206" name="文本框 61"/>
            <p:cNvSpPr txBox="1">
              <a:spLocks noChangeArrowheads="1"/>
            </p:cNvSpPr>
            <p:nvPr/>
          </p:nvSpPr>
          <p:spPr bwMode="auto">
            <a:xfrm>
              <a:off x="88384" y="207807"/>
              <a:ext cx="1078619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02</a:t>
              </a:r>
              <a:endParaRPr lang="zh-CN" altLang="en-US" sz="36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5155" name="组合 75"/>
          <p:cNvGrpSpPr>
            <a:grpSpLocks/>
          </p:cNvGrpSpPr>
          <p:nvPr/>
        </p:nvGrpSpPr>
        <p:grpSpPr bwMode="auto">
          <a:xfrm>
            <a:off x="5063728" y="1893094"/>
            <a:ext cx="937022" cy="937022"/>
            <a:chOff x="0" y="0"/>
            <a:chExt cx="1248318" cy="1248318"/>
          </a:xfrm>
        </p:grpSpPr>
        <p:sp>
          <p:nvSpPr>
            <p:cNvPr id="7203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7204" name="文本框 62"/>
            <p:cNvSpPr txBox="1">
              <a:spLocks noChangeArrowheads="1"/>
            </p:cNvSpPr>
            <p:nvPr/>
          </p:nvSpPr>
          <p:spPr bwMode="auto">
            <a:xfrm>
              <a:off x="84615" y="207807"/>
              <a:ext cx="1082490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03</a:t>
              </a:r>
              <a:endParaRPr lang="zh-CN" altLang="en-US" sz="36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5158" name="组合 76"/>
          <p:cNvGrpSpPr>
            <a:grpSpLocks/>
          </p:cNvGrpSpPr>
          <p:nvPr/>
        </p:nvGrpSpPr>
        <p:grpSpPr bwMode="auto">
          <a:xfrm>
            <a:off x="6988969" y="1893094"/>
            <a:ext cx="935831" cy="937022"/>
            <a:chOff x="0" y="0"/>
            <a:chExt cx="1248318" cy="1248318"/>
          </a:xfrm>
        </p:grpSpPr>
        <p:sp>
          <p:nvSpPr>
            <p:cNvPr id="7201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7202" name="文本框 64"/>
            <p:cNvSpPr txBox="1">
              <a:spLocks noChangeArrowheads="1"/>
            </p:cNvSpPr>
            <p:nvPr/>
          </p:nvSpPr>
          <p:spPr bwMode="auto">
            <a:xfrm>
              <a:off x="80642" y="207807"/>
              <a:ext cx="1086360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04</a:t>
              </a:r>
              <a:endParaRPr lang="zh-CN" altLang="en-US" sz="36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5161" name="组合 80"/>
          <p:cNvGrpSpPr>
            <a:grpSpLocks/>
          </p:cNvGrpSpPr>
          <p:nvPr/>
        </p:nvGrpSpPr>
        <p:grpSpPr bwMode="auto">
          <a:xfrm>
            <a:off x="1079118" y="2883694"/>
            <a:ext cx="1759744" cy="527203"/>
            <a:chOff x="0" y="0"/>
            <a:chExt cx="2345898" cy="703179"/>
          </a:xfrm>
        </p:grpSpPr>
        <p:sp>
          <p:nvSpPr>
            <p:cNvPr id="7199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48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50" b="1" dirty="0">
                  <a:solidFill>
                    <a:schemeClr val="accent5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7200" name="矩形 69"/>
            <p:cNvSpPr>
              <a:spLocks noChangeArrowheads="1"/>
            </p:cNvSpPr>
            <p:nvPr/>
          </p:nvSpPr>
          <p:spPr bwMode="auto">
            <a:xfrm>
              <a:off x="9410" y="333720"/>
              <a:ext cx="2336488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600" dirty="0">
                  <a:solidFill>
                    <a:schemeClr val="tx2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164" name="组合 81"/>
          <p:cNvGrpSpPr>
            <a:grpSpLocks/>
          </p:cNvGrpSpPr>
          <p:nvPr/>
        </p:nvGrpSpPr>
        <p:grpSpPr bwMode="auto">
          <a:xfrm>
            <a:off x="3003168" y="2883694"/>
            <a:ext cx="1696641" cy="527203"/>
            <a:chOff x="0" y="0"/>
            <a:chExt cx="2261776" cy="703179"/>
          </a:xfrm>
        </p:grpSpPr>
        <p:sp>
          <p:nvSpPr>
            <p:cNvPr id="7197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48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b="1" dirty="0">
                  <a:solidFill>
                    <a:schemeClr val="accent5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7198" name="矩形 70"/>
            <p:cNvSpPr>
              <a:spLocks noChangeArrowheads="1"/>
            </p:cNvSpPr>
            <p:nvPr/>
          </p:nvSpPr>
          <p:spPr bwMode="auto">
            <a:xfrm>
              <a:off x="3893" y="333720"/>
              <a:ext cx="2242954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600" dirty="0">
                  <a:solidFill>
                    <a:schemeClr val="tx2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167" name="组合 82"/>
          <p:cNvGrpSpPr>
            <a:grpSpLocks/>
          </p:cNvGrpSpPr>
          <p:nvPr/>
        </p:nvGrpSpPr>
        <p:grpSpPr bwMode="auto">
          <a:xfrm>
            <a:off x="4921266" y="2883694"/>
            <a:ext cx="1696640" cy="619537"/>
            <a:chOff x="0" y="0"/>
            <a:chExt cx="2261776" cy="826332"/>
          </a:xfrm>
        </p:grpSpPr>
        <p:sp>
          <p:nvSpPr>
            <p:cNvPr id="7195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48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b="1" dirty="0">
                  <a:solidFill>
                    <a:schemeClr val="accent5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7196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49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600" dirty="0">
                  <a:solidFill>
                    <a:schemeClr val="tx2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00" dirty="0">
                  <a:solidFill>
                    <a:schemeClr val="tx2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.</a:t>
              </a:r>
              <a:endParaRPr lang="zh-CN" altLang="en-US" sz="600" dirty="0">
                <a:solidFill>
                  <a:schemeClr val="tx2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70" name="组合 83"/>
          <p:cNvGrpSpPr>
            <a:grpSpLocks/>
          </p:cNvGrpSpPr>
          <p:nvPr/>
        </p:nvGrpSpPr>
        <p:grpSpPr bwMode="auto">
          <a:xfrm>
            <a:off x="6846506" y="2883694"/>
            <a:ext cx="1696641" cy="527203"/>
            <a:chOff x="0" y="0"/>
            <a:chExt cx="2261777" cy="703179"/>
          </a:xfrm>
        </p:grpSpPr>
        <p:sp>
          <p:nvSpPr>
            <p:cNvPr id="7193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48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b="1" dirty="0">
                  <a:solidFill>
                    <a:schemeClr val="accent5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7194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600" dirty="0">
                  <a:solidFill>
                    <a:schemeClr val="tx2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</a:p>
          </p:txBody>
        </p:sp>
      </p:grpSp>
      <p:sp>
        <p:nvSpPr>
          <p:cNvPr id="55" name="星形: 四角 54"/>
          <p:cNvSpPr/>
          <p:nvPr/>
        </p:nvSpPr>
        <p:spPr>
          <a:xfrm>
            <a:off x="1029749" y="289515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PA_4-Point Star 37"/>
          <p:cNvSpPr/>
          <p:nvPr>
            <p:custDataLst>
              <p:tags r:id="rId1"/>
            </p:custDataLst>
          </p:nvPr>
        </p:nvSpPr>
        <p:spPr>
          <a:xfrm>
            <a:off x="1233710" y="993613"/>
            <a:ext cx="406802" cy="406802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PA_4-Point Star 37"/>
          <p:cNvSpPr/>
          <p:nvPr>
            <p:custDataLst>
              <p:tags r:id="rId2"/>
            </p:custDataLst>
          </p:nvPr>
        </p:nvSpPr>
        <p:spPr>
          <a:xfrm>
            <a:off x="1398345" y="545957"/>
            <a:ext cx="353289" cy="353289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13425"/>
      </p:ext>
    </p:extLst>
  </p:cSld>
  <p:clrMapOvr>
    <a:masterClrMapping/>
  </p:clrMapOvr>
  <p:transition spd="med" advClick="0" advTm="8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5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5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5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5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5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9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8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4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" grpId="0" animBg="1"/>
      <p:bldP spid="55" grpId="0" animBg="1"/>
      <p:bldP spid="55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4"/>
          <p:cNvSpPr>
            <a:spLocks noChangeArrowheads="1"/>
          </p:cNvSpPr>
          <p:nvPr/>
        </p:nvSpPr>
        <p:spPr bwMode="auto">
          <a:xfrm>
            <a:off x="0" y="3829050"/>
            <a:ext cx="9144000" cy="131445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pic>
        <p:nvPicPr>
          <p:cNvPr id="22537" name="组合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329" y="1545431"/>
            <a:ext cx="4655344" cy="556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8" name="组合 33"/>
          <p:cNvGrpSpPr>
            <a:grpSpLocks/>
          </p:cNvGrpSpPr>
          <p:nvPr/>
        </p:nvGrpSpPr>
        <p:grpSpPr bwMode="auto">
          <a:xfrm>
            <a:off x="316707" y="2608660"/>
            <a:ext cx="464344" cy="464344"/>
            <a:chOff x="0" y="0"/>
            <a:chExt cx="619264" cy="619264"/>
          </a:xfrm>
        </p:grpSpPr>
        <p:sp>
          <p:nvSpPr>
            <p:cNvPr id="37916" name="椭圆 16"/>
            <p:cNvSpPr>
              <a:spLocks noChangeArrowheads="1"/>
            </p:cNvSpPr>
            <p:nvPr/>
          </p:nvSpPr>
          <p:spPr bwMode="auto">
            <a:xfrm>
              <a:off x="0" y="0"/>
              <a:ext cx="619264" cy="619264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37917" name="Freeform 11"/>
            <p:cNvSpPr>
              <a:spLocks noEditPoints="1"/>
            </p:cNvSpPr>
            <p:nvPr/>
          </p:nvSpPr>
          <p:spPr bwMode="auto">
            <a:xfrm>
              <a:off x="117160" y="171096"/>
              <a:ext cx="384943" cy="325195"/>
            </a:xfrm>
            <a:custGeom>
              <a:avLst/>
              <a:gdLst>
                <a:gd name="T0" fmla="*/ 143168180 w 1031"/>
                <a:gd name="T1" fmla="*/ 19589253 h 1107"/>
                <a:gd name="T2" fmla="*/ 142610367 w 1031"/>
                <a:gd name="T3" fmla="*/ 17690667 h 1107"/>
                <a:gd name="T4" fmla="*/ 91309525 w 1031"/>
                <a:gd name="T5" fmla="*/ 603976 h 1107"/>
                <a:gd name="T6" fmla="*/ 52416094 w 1031"/>
                <a:gd name="T7" fmla="*/ 603976 h 1107"/>
                <a:gd name="T8" fmla="*/ 1115252 w 1031"/>
                <a:gd name="T9" fmla="*/ 17690667 h 1107"/>
                <a:gd name="T10" fmla="*/ 418173 w 1031"/>
                <a:gd name="T11" fmla="*/ 19589253 h 1107"/>
                <a:gd name="T12" fmla="*/ 418173 w 1031"/>
                <a:gd name="T13" fmla="*/ 51087341 h 1107"/>
                <a:gd name="T14" fmla="*/ 1115252 w 1031"/>
                <a:gd name="T15" fmla="*/ 52985928 h 1107"/>
                <a:gd name="T16" fmla="*/ 19098176 w 1031"/>
                <a:gd name="T17" fmla="*/ 75595646 h 1107"/>
                <a:gd name="T18" fmla="*/ 69841579 w 1031"/>
                <a:gd name="T19" fmla="*/ 95184900 h 1107"/>
                <a:gd name="T20" fmla="*/ 73884040 w 1031"/>
                <a:gd name="T21" fmla="*/ 95184900 h 1107"/>
                <a:gd name="T22" fmla="*/ 124627443 w 1031"/>
                <a:gd name="T23" fmla="*/ 75595646 h 1107"/>
                <a:gd name="T24" fmla="*/ 142610367 w 1031"/>
                <a:gd name="T25" fmla="*/ 52985928 h 1107"/>
                <a:gd name="T26" fmla="*/ 143168180 w 1031"/>
                <a:gd name="T27" fmla="*/ 51087341 h 1107"/>
                <a:gd name="T28" fmla="*/ 71793176 w 1031"/>
                <a:gd name="T29" fmla="*/ 51260074 h 1107"/>
                <a:gd name="T30" fmla="*/ 71793176 w 1031"/>
                <a:gd name="T31" fmla="*/ 19416815 h 1107"/>
                <a:gd name="T32" fmla="*/ 71793176 w 1031"/>
                <a:gd name="T33" fmla="*/ 51260074 h 1107"/>
                <a:gd name="T34" fmla="*/ 138428266 w 1031"/>
                <a:gd name="T35" fmla="*/ 19157716 h 1107"/>
                <a:gd name="T36" fmla="*/ 74860026 w 1031"/>
                <a:gd name="T37" fmla="*/ 17604594 h 1107"/>
                <a:gd name="T38" fmla="*/ 50185590 w 1031"/>
                <a:gd name="T39" fmla="*/ 3020465 h 1107"/>
                <a:gd name="T40" fmla="*/ 23698824 w 1031"/>
                <a:gd name="T41" fmla="*/ 33655479 h 1107"/>
                <a:gd name="T42" fmla="*/ 50185590 w 1031"/>
                <a:gd name="T43" fmla="*/ 3020465 h 1107"/>
                <a:gd name="T44" fmla="*/ 68726327 w 1031"/>
                <a:gd name="T45" fmla="*/ 53072294 h 1107"/>
                <a:gd name="T46" fmla="*/ 5158087 w 1031"/>
                <a:gd name="T47" fmla="*/ 51518878 h 1107"/>
                <a:gd name="T48" fmla="*/ 116402507 w 1031"/>
                <a:gd name="T49" fmla="*/ 74128597 h 1107"/>
                <a:gd name="T50" fmla="*/ 27323112 w 1031"/>
                <a:gd name="T51" fmla="*/ 74128597 h 1107"/>
                <a:gd name="T52" fmla="*/ 48652165 w 1031"/>
                <a:gd name="T53" fmla="*/ 71453302 h 1107"/>
                <a:gd name="T54" fmla="*/ 71793176 w 1031"/>
                <a:gd name="T55" fmla="*/ 56783101 h 1107"/>
                <a:gd name="T56" fmla="*/ 94934187 w 1031"/>
                <a:gd name="T57" fmla="*/ 71453302 h 1107"/>
                <a:gd name="T58" fmla="*/ 116402507 w 1031"/>
                <a:gd name="T59" fmla="*/ 74128597 h 1107"/>
                <a:gd name="T60" fmla="*/ 74860026 w 1031"/>
                <a:gd name="T61" fmla="*/ 53072294 h 1107"/>
                <a:gd name="T62" fmla="*/ 138428266 w 1031"/>
                <a:gd name="T63" fmla="*/ 51518878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rgbClr val="1E6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2541" name="组合 34"/>
          <p:cNvGrpSpPr>
            <a:grpSpLocks/>
          </p:cNvGrpSpPr>
          <p:nvPr/>
        </p:nvGrpSpPr>
        <p:grpSpPr bwMode="auto">
          <a:xfrm>
            <a:off x="316707" y="1574007"/>
            <a:ext cx="464344" cy="464344"/>
            <a:chOff x="0" y="0"/>
            <a:chExt cx="619264" cy="619264"/>
          </a:xfrm>
        </p:grpSpPr>
        <p:sp>
          <p:nvSpPr>
            <p:cNvPr id="37914" name="椭圆 5"/>
            <p:cNvSpPr>
              <a:spLocks noChangeArrowheads="1"/>
            </p:cNvSpPr>
            <p:nvPr/>
          </p:nvSpPr>
          <p:spPr bwMode="auto">
            <a:xfrm>
              <a:off x="0" y="0"/>
              <a:ext cx="619264" cy="619264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37915" name="组合 2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101" y="96923"/>
              <a:ext cx="402426" cy="384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4" name="组合 13"/>
          <p:cNvGrpSpPr>
            <a:grpSpLocks/>
          </p:cNvGrpSpPr>
          <p:nvPr/>
        </p:nvGrpSpPr>
        <p:grpSpPr bwMode="auto">
          <a:xfrm>
            <a:off x="6724650" y="1469232"/>
            <a:ext cx="464344" cy="464344"/>
            <a:chOff x="0" y="0"/>
            <a:chExt cx="619264" cy="619264"/>
          </a:xfrm>
        </p:grpSpPr>
        <p:sp>
          <p:nvSpPr>
            <p:cNvPr id="37912" name="椭圆 17"/>
            <p:cNvSpPr>
              <a:spLocks noChangeArrowheads="1"/>
            </p:cNvSpPr>
            <p:nvPr/>
          </p:nvSpPr>
          <p:spPr bwMode="auto">
            <a:xfrm>
              <a:off x="0" y="0"/>
              <a:ext cx="619264" cy="619264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37913" name="组合 2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58" y="133507"/>
              <a:ext cx="347550" cy="34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7" name="组合 10"/>
          <p:cNvGrpSpPr>
            <a:grpSpLocks/>
          </p:cNvGrpSpPr>
          <p:nvPr/>
        </p:nvGrpSpPr>
        <p:grpSpPr bwMode="auto">
          <a:xfrm>
            <a:off x="6724650" y="2503885"/>
            <a:ext cx="464344" cy="464344"/>
            <a:chOff x="0" y="0"/>
            <a:chExt cx="619264" cy="619264"/>
          </a:xfrm>
        </p:grpSpPr>
        <p:sp>
          <p:nvSpPr>
            <p:cNvPr id="37910" name="椭圆 18"/>
            <p:cNvSpPr>
              <a:spLocks noChangeArrowheads="1"/>
            </p:cNvSpPr>
            <p:nvPr/>
          </p:nvSpPr>
          <p:spPr bwMode="auto">
            <a:xfrm>
              <a:off x="0" y="0"/>
              <a:ext cx="619264" cy="619264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37911" name="组合 3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769" y="162151"/>
              <a:ext cx="396329" cy="317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51" name="矩形 36"/>
          <p:cNvSpPr>
            <a:spLocks noChangeArrowheads="1"/>
          </p:cNvSpPr>
          <p:nvPr/>
        </p:nvSpPr>
        <p:spPr bwMode="auto">
          <a:xfrm>
            <a:off x="826294" y="1818085"/>
            <a:ext cx="163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prstClr val="white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  <a:endParaRPr lang="zh-CN" altLang="en-US" sz="800" dirty="0">
              <a:solidFill>
                <a:prstClr val="white"/>
              </a:solidFill>
              <a:latin typeface="Arial" panose="020B0604020202020204" pitchFamily="34" charset="0"/>
              <a:ea typeface="造字工房悦黑演示版常规体" pitchFamily="50" charset="-122"/>
            </a:endParaRPr>
          </a:p>
        </p:txBody>
      </p:sp>
      <p:sp>
        <p:nvSpPr>
          <p:cNvPr id="22553" name="矩形 40"/>
          <p:cNvSpPr>
            <a:spLocks noChangeArrowheads="1"/>
          </p:cNvSpPr>
          <p:nvPr/>
        </p:nvSpPr>
        <p:spPr bwMode="auto">
          <a:xfrm>
            <a:off x="826294" y="2850356"/>
            <a:ext cx="163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prstClr val="white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  <a:endParaRPr lang="zh-CN" altLang="en-US" sz="800" dirty="0">
              <a:solidFill>
                <a:prstClr val="white"/>
              </a:solidFill>
              <a:latin typeface="Arial" panose="020B0604020202020204" pitchFamily="34" charset="0"/>
              <a:ea typeface="造字工房悦黑演示版常规体" pitchFamily="50" charset="-122"/>
            </a:endParaRPr>
          </a:p>
        </p:txBody>
      </p:sp>
      <p:sp>
        <p:nvSpPr>
          <p:cNvPr id="22555" name="矩形 43"/>
          <p:cNvSpPr>
            <a:spLocks noChangeArrowheads="1"/>
          </p:cNvSpPr>
          <p:nvPr/>
        </p:nvSpPr>
        <p:spPr bwMode="auto">
          <a:xfrm>
            <a:off x="7278291" y="1713310"/>
            <a:ext cx="16335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 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　</a:t>
            </a:r>
          </a:p>
        </p:txBody>
      </p:sp>
      <p:sp>
        <p:nvSpPr>
          <p:cNvPr id="22557" name="矩形 46"/>
          <p:cNvSpPr>
            <a:spLocks noChangeArrowheads="1"/>
          </p:cNvSpPr>
          <p:nvPr/>
        </p:nvSpPr>
        <p:spPr bwMode="auto">
          <a:xfrm>
            <a:off x="7278291" y="2745581"/>
            <a:ext cx="163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31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32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8" name="星形: 四角 37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811502" y="1607890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831881" y="2620291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7287809" y="1494978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7284114" y="2510430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785936186"/>
      </p:ext>
    </p:extLst>
  </p:cSld>
  <p:clrMapOvr>
    <a:masterClrMapping/>
  </p:clrMapOvr>
  <p:transition spd="slow" advClick="0" advTm="55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  <p:bldP spid="22551" grpId="0" autoUpdateAnimBg="0"/>
      <p:bldP spid="22553" grpId="0" autoUpdateAnimBg="0"/>
      <p:bldP spid="22555" grpId="0" autoUpdateAnimBg="0"/>
      <p:bldP spid="22557" grpId="0" autoUpdateAnimBg="0"/>
      <p:bldP spid="2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7"/>
          <p:cNvSpPr>
            <a:spLocks noChangeArrowheads="1"/>
          </p:cNvSpPr>
          <p:nvPr/>
        </p:nvSpPr>
        <p:spPr bwMode="auto">
          <a:xfrm>
            <a:off x="0" y="3829050"/>
            <a:ext cx="9144000" cy="1314450"/>
          </a:xfrm>
          <a:prstGeom prst="rect">
            <a:avLst/>
          </a:prstGeom>
          <a:solidFill>
            <a:schemeClr val="bg1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4201717" y="2052638"/>
            <a:ext cx="706040" cy="706041"/>
            <a:chOff x="0" y="0"/>
            <a:chExt cx="941070" cy="941070"/>
          </a:xfrm>
        </p:grpSpPr>
        <p:sp>
          <p:nvSpPr>
            <p:cNvPr id="39960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noFill/>
            <a:ln w="12700">
              <a:solidFill>
                <a:schemeClr val="bg1">
                  <a:alpha val="58823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39961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375567885 w 1051"/>
                <a:gd name="T1" fmla="*/ 190755945 h 884"/>
                <a:gd name="T2" fmla="*/ 374852597 w 1051"/>
                <a:gd name="T3" fmla="*/ 186103434 h 884"/>
                <a:gd name="T4" fmla="*/ 374137310 w 1051"/>
                <a:gd name="T5" fmla="*/ 180734830 h 884"/>
                <a:gd name="T6" fmla="*/ 372706136 w 1051"/>
                <a:gd name="T7" fmla="*/ 175008478 h 884"/>
                <a:gd name="T8" fmla="*/ 371990848 w 1051"/>
                <a:gd name="T9" fmla="*/ 171429808 h 884"/>
                <a:gd name="T10" fmla="*/ 369844986 w 1051"/>
                <a:gd name="T11" fmla="*/ 164629616 h 884"/>
                <a:gd name="T12" fmla="*/ 369844986 w 1051"/>
                <a:gd name="T13" fmla="*/ 164271868 h 884"/>
                <a:gd name="T14" fmla="*/ 319769467 w 1051"/>
                <a:gd name="T15" fmla="*/ 102714786 h 884"/>
                <a:gd name="T16" fmla="*/ 317980650 w 1051"/>
                <a:gd name="T17" fmla="*/ 101640945 h 884"/>
                <a:gd name="T18" fmla="*/ 312257750 w 1051"/>
                <a:gd name="T19" fmla="*/ 98420022 h 884"/>
                <a:gd name="T20" fmla="*/ 308680714 w 1051"/>
                <a:gd name="T21" fmla="*/ 96988434 h 884"/>
                <a:gd name="T22" fmla="*/ 303315458 w 1051"/>
                <a:gd name="T23" fmla="*/ 94483006 h 884"/>
                <a:gd name="T24" fmla="*/ 299381376 w 1051"/>
                <a:gd name="T25" fmla="*/ 93051418 h 884"/>
                <a:gd name="T26" fmla="*/ 293658477 w 1051"/>
                <a:gd name="T27" fmla="*/ 91262083 h 884"/>
                <a:gd name="T28" fmla="*/ 292943189 w 1051"/>
                <a:gd name="T29" fmla="*/ 90904335 h 884"/>
                <a:gd name="T30" fmla="*/ 182776331 w 1051"/>
                <a:gd name="T31" fmla="*/ 0 h 884"/>
                <a:gd name="T32" fmla="*/ 70105965 w 1051"/>
                <a:gd name="T33" fmla="*/ 112735901 h 884"/>
                <a:gd name="T34" fmla="*/ 70463609 w 1051"/>
                <a:gd name="T35" fmla="*/ 118103907 h 884"/>
                <a:gd name="T36" fmla="*/ 0 w 1051"/>
                <a:gd name="T37" fmla="*/ 214734594 h 884"/>
                <a:gd name="T38" fmla="*/ 101224567 w 1051"/>
                <a:gd name="T39" fmla="*/ 316375539 h 884"/>
                <a:gd name="T40" fmla="*/ 261109300 w 1051"/>
                <a:gd name="T41" fmla="*/ 316375539 h 884"/>
                <a:gd name="T42" fmla="*/ 375925529 w 1051"/>
                <a:gd name="T43" fmla="*/ 201134808 h 884"/>
                <a:gd name="T44" fmla="*/ 375567885 w 1051"/>
                <a:gd name="T45" fmla="*/ 190755945 h 884"/>
                <a:gd name="T46" fmla="*/ 261109300 w 1051"/>
                <a:gd name="T47" fmla="*/ 295260066 h 884"/>
                <a:gd name="T48" fmla="*/ 101224567 w 1051"/>
                <a:gd name="T49" fmla="*/ 295260066 h 884"/>
                <a:gd name="T50" fmla="*/ 21103378 w 1051"/>
                <a:gd name="T51" fmla="*/ 214734594 h 884"/>
                <a:gd name="T52" fmla="*/ 73325358 w 1051"/>
                <a:gd name="T53" fmla="*/ 139219379 h 884"/>
                <a:gd name="T54" fmla="*/ 94786380 w 1051"/>
                <a:gd name="T55" fmla="*/ 183240258 h 884"/>
                <a:gd name="T56" fmla="*/ 103012786 w 1051"/>
                <a:gd name="T57" fmla="*/ 187176676 h 884"/>
                <a:gd name="T58" fmla="*/ 109808617 w 1051"/>
                <a:gd name="T59" fmla="*/ 184671846 h 884"/>
                <a:gd name="T60" fmla="*/ 111239790 w 1051"/>
                <a:gd name="T61" fmla="*/ 169998220 h 884"/>
                <a:gd name="T62" fmla="*/ 91924631 w 1051"/>
                <a:gd name="T63" fmla="*/ 124545753 h 884"/>
                <a:gd name="T64" fmla="*/ 91924631 w 1051"/>
                <a:gd name="T65" fmla="*/ 124545753 h 884"/>
                <a:gd name="T66" fmla="*/ 91209343 w 1051"/>
                <a:gd name="T67" fmla="*/ 118461654 h 884"/>
                <a:gd name="T68" fmla="*/ 91209343 w 1051"/>
                <a:gd name="T69" fmla="*/ 112735901 h 884"/>
                <a:gd name="T70" fmla="*/ 182776331 w 1051"/>
                <a:gd name="T71" fmla="*/ 21115473 h 884"/>
                <a:gd name="T72" fmla="*/ 270408638 w 1051"/>
                <a:gd name="T73" fmla="*/ 86967319 h 884"/>
                <a:gd name="T74" fmla="*/ 261109300 w 1051"/>
                <a:gd name="T75" fmla="*/ 86251824 h 884"/>
                <a:gd name="T76" fmla="*/ 190287449 w 1051"/>
                <a:gd name="T77" fmla="*/ 110945967 h 884"/>
                <a:gd name="T78" fmla="*/ 188499230 w 1051"/>
                <a:gd name="T79" fmla="*/ 125619594 h 884"/>
                <a:gd name="T80" fmla="*/ 203164421 w 1051"/>
                <a:gd name="T81" fmla="*/ 127408929 h 884"/>
                <a:gd name="T82" fmla="*/ 261109300 w 1051"/>
                <a:gd name="T83" fmla="*/ 107367297 h 884"/>
                <a:gd name="T84" fmla="*/ 283285610 w 1051"/>
                <a:gd name="T85" fmla="*/ 109872725 h 884"/>
                <a:gd name="T86" fmla="*/ 302600171 w 1051"/>
                <a:gd name="T87" fmla="*/ 117030066 h 884"/>
                <a:gd name="T88" fmla="*/ 304388988 w 1051"/>
                <a:gd name="T89" fmla="*/ 118103907 h 884"/>
                <a:gd name="T90" fmla="*/ 309754244 w 1051"/>
                <a:gd name="T91" fmla="*/ 120967083 h 884"/>
                <a:gd name="T92" fmla="*/ 311542463 w 1051"/>
                <a:gd name="T93" fmla="*/ 122040923 h 884"/>
                <a:gd name="T94" fmla="*/ 316907718 w 1051"/>
                <a:gd name="T95" fmla="*/ 125977341 h 884"/>
                <a:gd name="T96" fmla="*/ 317623006 w 1051"/>
                <a:gd name="T97" fmla="*/ 126335687 h 884"/>
                <a:gd name="T98" fmla="*/ 349456895 w 1051"/>
                <a:gd name="T99" fmla="*/ 169282127 h 884"/>
                <a:gd name="T100" fmla="*/ 349814539 w 1051"/>
                <a:gd name="T101" fmla="*/ 170355967 h 884"/>
                <a:gd name="T102" fmla="*/ 351602758 w 1051"/>
                <a:gd name="T103" fmla="*/ 176440066 h 884"/>
                <a:gd name="T104" fmla="*/ 352318644 w 1051"/>
                <a:gd name="T105" fmla="*/ 178945495 h 884"/>
                <a:gd name="T106" fmla="*/ 353391575 w 1051"/>
                <a:gd name="T107" fmla="*/ 184314099 h 884"/>
                <a:gd name="T108" fmla="*/ 354106863 w 1051"/>
                <a:gd name="T109" fmla="*/ 188608264 h 884"/>
                <a:gd name="T110" fmla="*/ 354464507 w 1051"/>
                <a:gd name="T111" fmla="*/ 192545280 h 884"/>
                <a:gd name="T112" fmla="*/ 355179794 w 1051"/>
                <a:gd name="T113" fmla="*/ 201134808 h 884"/>
                <a:gd name="T114" fmla="*/ 261109300 w 1051"/>
                <a:gd name="T115" fmla="*/ 295260066 h 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6393656" y="2052638"/>
            <a:ext cx="706041" cy="706041"/>
            <a:chOff x="0" y="0"/>
            <a:chExt cx="941070" cy="941070"/>
          </a:xfrm>
        </p:grpSpPr>
        <p:sp>
          <p:nvSpPr>
            <p:cNvPr id="39958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noFill/>
            <a:ln w="12700">
              <a:solidFill>
                <a:schemeClr val="bg1">
                  <a:alpha val="58823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39959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367191271 w 1031"/>
                <a:gd name="T1" fmla="*/ 81875956 h 1107"/>
                <a:gd name="T2" fmla="*/ 365760988 w 1031"/>
                <a:gd name="T3" fmla="*/ 73940600 h 1107"/>
                <a:gd name="T4" fmla="*/ 234187439 w 1031"/>
                <a:gd name="T5" fmla="*/ 2524804 h 1107"/>
                <a:gd name="T6" fmla="*/ 134434116 w 1031"/>
                <a:gd name="T7" fmla="*/ 2524804 h 1107"/>
                <a:gd name="T8" fmla="*/ 2860568 w 1031"/>
                <a:gd name="T9" fmla="*/ 73940600 h 1107"/>
                <a:gd name="T10" fmla="*/ 1072713 w 1031"/>
                <a:gd name="T11" fmla="*/ 81875956 h 1107"/>
                <a:gd name="T12" fmla="*/ 1072713 w 1031"/>
                <a:gd name="T13" fmla="*/ 213526703 h 1107"/>
                <a:gd name="T14" fmla="*/ 2860568 w 1031"/>
                <a:gd name="T15" fmla="*/ 221461458 h 1107"/>
                <a:gd name="T16" fmla="*/ 48982435 w 1031"/>
                <a:gd name="T17" fmla="*/ 315961433 h 1107"/>
                <a:gd name="T18" fmla="*/ 179126298 w 1031"/>
                <a:gd name="T19" fmla="*/ 397837388 h 1107"/>
                <a:gd name="T20" fmla="*/ 189495257 w 1031"/>
                <a:gd name="T21" fmla="*/ 397837388 h 1107"/>
                <a:gd name="T22" fmla="*/ 319639120 w 1031"/>
                <a:gd name="T23" fmla="*/ 315961433 h 1107"/>
                <a:gd name="T24" fmla="*/ 365760988 w 1031"/>
                <a:gd name="T25" fmla="*/ 221461458 h 1107"/>
                <a:gd name="T26" fmla="*/ 367191271 w 1031"/>
                <a:gd name="T27" fmla="*/ 213526703 h 1107"/>
                <a:gd name="T28" fmla="*/ 184132291 w 1031"/>
                <a:gd name="T29" fmla="*/ 214247990 h 1107"/>
                <a:gd name="T30" fmla="*/ 184132291 w 1031"/>
                <a:gd name="T31" fmla="*/ 81154669 h 1107"/>
                <a:gd name="T32" fmla="*/ 184132291 w 1031"/>
                <a:gd name="T33" fmla="*/ 214247990 h 1107"/>
                <a:gd name="T34" fmla="*/ 355035055 w 1031"/>
                <a:gd name="T35" fmla="*/ 80072438 h 1107"/>
                <a:gd name="T36" fmla="*/ 191997656 w 1031"/>
                <a:gd name="T37" fmla="*/ 73580257 h 1107"/>
                <a:gd name="T38" fmla="*/ 128713579 w 1031"/>
                <a:gd name="T39" fmla="*/ 12624020 h 1107"/>
                <a:gd name="T40" fmla="*/ 60781678 w 1031"/>
                <a:gd name="T41" fmla="*/ 140667732 h 1107"/>
                <a:gd name="T42" fmla="*/ 128713579 w 1031"/>
                <a:gd name="T43" fmla="*/ 12624020 h 1107"/>
                <a:gd name="T44" fmla="*/ 176266328 w 1031"/>
                <a:gd name="T45" fmla="*/ 221822401 h 1107"/>
                <a:gd name="T46" fmla="*/ 13228929 w 1031"/>
                <a:gd name="T47" fmla="*/ 215329619 h 1107"/>
                <a:gd name="T48" fmla="*/ 298544229 w 1031"/>
                <a:gd name="T49" fmla="*/ 309829595 h 1107"/>
                <a:gd name="T50" fmla="*/ 70077327 w 1031"/>
                <a:gd name="T51" fmla="*/ 309829595 h 1107"/>
                <a:gd name="T52" fmla="*/ 124780897 w 1031"/>
                <a:gd name="T53" fmla="*/ 298648149 h 1107"/>
                <a:gd name="T54" fmla="*/ 184132291 w 1031"/>
                <a:gd name="T55" fmla="*/ 237331568 h 1107"/>
                <a:gd name="T56" fmla="*/ 243483087 w 1031"/>
                <a:gd name="T57" fmla="*/ 298648149 h 1107"/>
                <a:gd name="T58" fmla="*/ 298544229 w 1031"/>
                <a:gd name="T59" fmla="*/ 309829595 h 1107"/>
                <a:gd name="T60" fmla="*/ 191997656 w 1031"/>
                <a:gd name="T61" fmla="*/ 221822401 h 1107"/>
                <a:gd name="T62" fmla="*/ 355035055 w 1031"/>
                <a:gd name="T63" fmla="*/ 215329619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5297092" y="2052638"/>
            <a:ext cx="706040" cy="706041"/>
            <a:chOff x="0" y="0"/>
            <a:chExt cx="941070" cy="941070"/>
          </a:xfrm>
        </p:grpSpPr>
        <p:sp>
          <p:nvSpPr>
            <p:cNvPr id="39956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noFill/>
            <a:ln w="12700">
              <a:solidFill>
                <a:schemeClr val="bg1">
                  <a:alpha val="58823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39957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7489031" y="2052638"/>
            <a:ext cx="706041" cy="706041"/>
            <a:chOff x="0" y="0"/>
            <a:chExt cx="941070" cy="941070"/>
          </a:xfrm>
        </p:grpSpPr>
        <p:sp>
          <p:nvSpPr>
            <p:cNvPr id="39954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noFill/>
            <a:ln w="12700">
              <a:solidFill>
                <a:schemeClr val="bg1">
                  <a:alpha val="58823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39955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3" name="任意多边形 35"/>
          <p:cNvSpPr>
            <a:spLocks/>
          </p:cNvSpPr>
          <p:nvPr/>
        </p:nvSpPr>
        <p:spPr bwMode="auto">
          <a:xfrm>
            <a:off x="4146948" y="1045369"/>
            <a:ext cx="240506" cy="240506"/>
          </a:xfrm>
          <a:custGeom>
            <a:avLst/>
            <a:gdLst>
              <a:gd name="T0" fmla="*/ 96326 w 406684"/>
              <a:gd name="T1" fmla="*/ 79204 h 406684"/>
              <a:gd name="T2" fmla="*/ 96326 w 406684"/>
              <a:gd name="T3" fmla="*/ 179881 h 406684"/>
              <a:gd name="T4" fmla="*/ 183117 w 406684"/>
              <a:gd name="T5" fmla="*/ 129543 h 406684"/>
              <a:gd name="T6" fmla="*/ 96326 w 406684"/>
              <a:gd name="T7" fmla="*/ 79204 h 406684"/>
              <a:gd name="T8" fmla="*/ 126428 w 406684"/>
              <a:gd name="T9" fmla="*/ 0 h 406684"/>
              <a:gd name="T10" fmla="*/ 252856 w 406684"/>
              <a:gd name="T11" fmla="*/ 126428 h 406684"/>
              <a:gd name="T12" fmla="*/ 126428 w 406684"/>
              <a:gd name="T13" fmla="*/ 252856 h 406684"/>
              <a:gd name="T14" fmla="*/ 0 w 406684"/>
              <a:gd name="T15" fmla="*/ 126428 h 406684"/>
              <a:gd name="T16" fmla="*/ 126428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4408885" y="982020"/>
            <a:ext cx="4439840" cy="64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</a:rPr>
              <a:t>点击此处添加文字描述，文字颜色、大小、字体可根据需求进行更改。点击此处添加文字描述，文字颜色、大小、字体可根据需求进行更改。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　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27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28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4" name="星形: 四角 33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1"/>
          <a:stretch/>
        </p:blipFill>
        <p:spPr>
          <a:xfrm>
            <a:off x="136518" y="1057053"/>
            <a:ext cx="3739753" cy="3957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2"/>
          <a:stretch/>
        </p:blipFill>
        <p:spPr>
          <a:xfrm>
            <a:off x="4114801" y="3113726"/>
            <a:ext cx="2327672" cy="1840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3"/>
          <a:stretch/>
        </p:blipFill>
        <p:spPr>
          <a:xfrm>
            <a:off x="6552010" y="3113726"/>
            <a:ext cx="2326481" cy="1840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560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46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 autoUpdateAnimBg="0"/>
      <p:bldP spid="2357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7"/>
          <p:cNvGrpSpPr>
            <a:grpSpLocks/>
          </p:cNvGrpSpPr>
          <p:nvPr/>
        </p:nvGrpSpPr>
        <p:grpSpPr bwMode="auto">
          <a:xfrm>
            <a:off x="179785" y="3721894"/>
            <a:ext cx="8780859" cy="1166338"/>
            <a:chOff x="0" y="0"/>
            <a:chExt cx="11707634" cy="1554642"/>
          </a:xfrm>
        </p:grpSpPr>
        <p:sp>
          <p:nvSpPr>
            <p:cNvPr id="42004" name="矩形 8"/>
            <p:cNvSpPr>
              <a:spLocks noChangeArrowheads="1"/>
            </p:cNvSpPr>
            <p:nvPr/>
          </p:nvSpPr>
          <p:spPr bwMode="auto">
            <a:xfrm>
              <a:off x="0" y="0"/>
              <a:ext cx="11707634" cy="1401334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42005" name="矩形 10"/>
            <p:cNvSpPr>
              <a:spLocks noChangeArrowheads="1"/>
            </p:cNvSpPr>
            <p:nvPr/>
          </p:nvSpPr>
          <p:spPr bwMode="auto">
            <a:xfrm>
              <a:off x="535572" y="77766"/>
              <a:ext cx="10793316" cy="1476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  <a:r>
                <a:rPr lang="zh-CN" altLang="en-US" sz="1200" dirty="0">
                  <a:solidFill>
                    <a:schemeClr val="accent5">
                      <a:lumMod val="50000"/>
                    </a:schemeClr>
                  </a:solidFill>
                </a:rPr>
                <a:t>点击此处添加文字描述，文字颜色、大小、字体可根据需求进行更改。点击此处添加文字描述，文字颜色、大小、字体可根据需求进行更改。点击此处添加文字描述，文字颜色、大小、字体可根据需求进行更改。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2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造字工房悦黑演示版常规体" pitchFamily="50" charset="-122"/>
              </a:endParaRPr>
            </a:p>
          </p:txBody>
        </p:sp>
      </p:grpSp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183357" y="1037035"/>
            <a:ext cx="2140744" cy="2625328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2395538" y="1033462"/>
            <a:ext cx="2140744" cy="2625329"/>
          </a:xfrm>
          <a:prstGeom prst="rect">
            <a:avLst/>
          </a:prstGeom>
          <a:blipFill dpi="0" rotWithShape="1">
            <a:blip r:embed="rId8"/>
            <a:srcRect/>
            <a:stretch>
              <a:fillRect l="-4327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4607719" y="1033462"/>
            <a:ext cx="2140744" cy="2625329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6819900" y="1008460"/>
            <a:ext cx="2140744" cy="2625328"/>
          </a:xfrm>
          <a:prstGeom prst="rect">
            <a:avLst/>
          </a:prstGeom>
          <a:blipFill dpi="0" rotWithShape="1">
            <a:blip r:embed="rId8"/>
            <a:srcRect/>
            <a:stretch>
              <a:fillRect l="-3648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grpSp>
        <p:nvGrpSpPr>
          <p:cNvPr id="24591" name="组合 19"/>
          <p:cNvGrpSpPr>
            <a:grpSpLocks/>
          </p:cNvGrpSpPr>
          <p:nvPr/>
        </p:nvGrpSpPr>
        <p:grpSpPr bwMode="auto">
          <a:xfrm>
            <a:off x="4607719" y="1033462"/>
            <a:ext cx="2140744" cy="2625329"/>
            <a:chOff x="0" y="0"/>
            <a:chExt cx="2854746" cy="3501184"/>
          </a:xfrm>
        </p:grpSpPr>
        <p:sp>
          <p:nvSpPr>
            <p:cNvPr id="41998" name="矩形 20"/>
            <p:cNvSpPr>
              <a:spLocks noChangeArrowheads="1"/>
            </p:cNvSpPr>
            <p:nvPr/>
          </p:nvSpPr>
          <p:spPr bwMode="auto">
            <a:xfrm>
              <a:off x="0" y="0"/>
              <a:ext cx="2854746" cy="350118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grpSp>
          <p:nvGrpSpPr>
            <p:cNvPr id="41999" name="组合 21"/>
            <p:cNvGrpSpPr>
              <a:grpSpLocks/>
            </p:cNvGrpSpPr>
            <p:nvPr/>
          </p:nvGrpSpPr>
          <p:grpSpPr bwMode="auto">
            <a:xfrm>
              <a:off x="176239" y="392416"/>
              <a:ext cx="2481628" cy="2726210"/>
              <a:chOff x="-300" y="0"/>
              <a:chExt cx="2481628" cy="2726210"/>
            </a:xfrm>
          </p:grpSpPr>
          <p:grpSp>
            <p:nvGrpSpPr>
              <p:cNvPr id="42000" name="组合 22"/>
              <p:cNvGrpSpPr>
                <a:grpSpLocks/>
              </p:cNvGrpSpPr>
              <p:nvPr/>
            </p:nvGrpSpPr>
            <p:grpSpPr bwMode="auto">
              <a:xfrm>
                <a:off x="735476" y="0"/>
                <a:ext cx="1009650" cy="1009650"/>
                <a:chOff x="0" y="0"/>
                <a:chExt cx="1009650" cy="1009650"/>
              </a:xfrm>
            </p:grpSpPr>
            <p:sp>
              <p:nvSpPr>
                <p:cNvPr id="42002" name="Freeform 170"/>
                <p:cNvSpPr>
                  <a:spLocks noEditPoints="1"/>
                </p:cNvSpPr>
                <p:nvPr/>
              </p:nvSpPr>
              <p:spPr bwMode="auto">
                <a:xfrm>
                  <a:off x="232742" y="276065"/>
                  <a:ext cx="530303" cy="503344"/>
                </a:xfrm>
                <a:custGeom>
                  <a:avLst/>
                  <a:gdLst>
                    <a:gd name="T0" fmla="*/ 101889964 w 229"/>
                    <a:gd name="T1" fmla="*/ 0 h 217"/>
                    <a:gd name="T2" fmla="*/ 1120787285 w 229"/>
                    <a:gd name="T3" fmla="*/ 0 h 217"/>
                    <a:gd name="T4" fmla="*/ 1228040488 w 229"/>
                    <a:gd name="T5" fmla="*/ 107606597 h 217"/>
                    <a:gd name="T6" fmla="*/ 1228040488 w 229"/>
                    <a:gd name="T7" fmla="*/ 753248497 h 217"/>
                    <a:gd name="T8" fmla="*/ 1120787285 w 229"/>
                    <a:gd name="T9" fmla="*/ 860855094 h 217"/>
                    <a:gd name="T10" fmla="*/ 101889964 w 229"/>
                    <a:gd name="T11" fmla="*/ 860855094 h 217"/>
                    <a:gd name="T12" fmla="*/ 0 w 229"/>
                    <a:gd name="T13" fmla="*/ 753248497 h 217"/>
                    <a:gd name="T14" fmla="*/ 0 w 229"/>
                    <a:gd name="T15" fmla="*/ 107606597 h 217"/>
                    <a:gd name="T16" fmla="*/ 101889964 w 229"/>
                    <a:gd name="T17" fmla="*/ 0 h 217"/>
                    <a:gd name="T18" fmla="*/ 300306652 w 229"/>
                    <a:gd name="T19" fmla="*/ 1092210089 h 217"/>
                    <a:gd name="T20" fmla="*/ 504086580 w 229"/>
                    <a:gd name="T21" fmla="*/ 1070689233 h 217"/>
                    <a:gd name="T22" fmla="*/ 504086580 w 229"/>
                    <a:gd name="T23" fmla="*/ 920038606 h 217"/>
                    <a:gd name="T24" fmla="*/ 750767788 w 229"/>
                    <a:gd name="T25" fmla="*/ 920038606 h 217"/>
                    <a:gd name="T26" fmla="*/ 750767788 w 229"/>
                    <a:gd name="T27" fmla="*/ 1070689233 h 217"/>
                    <a:gd name="T28" fmla="*/ 943821238 w 229"/>
                    <a:gd name="T29" fmla="*/ 1092210089 h 217"/>
                    <a:gd name="T30" fmla="*/ 943821238 w 229"/>
                    <a:gd name="T31" fmla="*/ 1167535402 h 217"/>
                    <a:gd name="T32" fmla="*/ 300306652 w 229"/>
                    <a:gd name="T33" fmla="*/ 1167535402 h 217"/>
                    <a:gd name="T34" fmla="*/ 300306652 w 229"/>
                    <a:gd name="T35" fmla="*/ 1092210089 h 217"/>
                    <a:gd name="T36" fmla="*/ 91163486 w 229"/>
                    <a:gd name="T37" fmla="*/ 102227543 h 217"/>
                    <a:gd name="T38" fmla="*/ 91163486 w 229"/>
                    <a:gd name="T39" fmla="*/ 667162756 h 217"/>
                    <a:gd name="T40" fmla="*/ 1126150525 w 229"/>
                    <a:gd name="T41" fmla="*/ 667162756 h 217"/>
                    <a:gd name="T42" fmla="*/ 1126150525 w 229"/>
                    <a:gd name="T43" fmla="*/ 102227543 h 217"/>
                    <a:gd name="T44" fmla="*/ 91163486 w 229"/>
                    <a:gd name="T45" fmla="*/ 102227543 h 217"/>
                    <a:gd name="T46" fmla="*/ 1024260561 w 229"/>
                    <a:gd name="T47" fmla="*/ 720967214 h 217"/>
                    <a:gd name="T48" fmla="*/ 981359280 w 229"/>
                    <a:gd name="T49" fmla="*/ 764008925 h 217"/>
                    <a:gd name="T50" fmla="*/ 1024260561 w 229"/>
                    <a:gd name="T51" fmla="*/ 807052955 h 217"/>
                    <a:gd name="T52" fmla="*/ 1067161842 w 229"/>
                    <a:gd name="T53" fmla="*/ 764008925 h 217"/>
                    <a:gd name="T54" fmla="*/ 1024260561 w 229"/>
                    <a:gd name="T55" fmla="*/ 720967214 h 21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229" h="217">
                      <a:moveTo>
                        <a:pt x="19" y="0"/>
                      </a:move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20" y="0"/>
                        <a:pt x="229" y="9"/>
                        <a:pt x="229" y="20"/>
                      </a:cubicBezTo>
                      <a:cubicBezTo>
                        <a:pt x="229" y="140"/>
                        <a:pt x="229" y="140"/>
                        <a:pt x="229" y="140"/>
                      </a:cubicBezTo>
                      <a:cubicBezTo>
                        <a:pt x="229" y="151"/>
                        <a:pt x="220" y="160"/>
                        <a:pt x="209" y="160"/>
                      </a:cubicBezTo>
                      <a:cubicBezTo>
                        <a:pt x="19" y="160"/>
                        <a:pt x="19" y="160"/>
                        <a:pt x="19" y="160"/>
                      </a:cubicBezTo>
                      <a:cubicBezTo>
                        <a:pt x="8" y="160"/>
                        <a:pt x="0" y="151"/>
                        <a:pt x="0" y="1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lose/>
                      <a:moveTo>
                        <a:pt x="56" y="203"/>
                      </a:moveTo>
                      <a:cubicBezTo>
                        <a:pt x="69" y="201"/>
                        <a:pt x="81" y="199"/>
                        <a:pt x="94" y="199"/>
                      </a:cubicBezTo>
                      <a:cubicBezTo>
                        <a:pt x="94" y="171"/>
                        <a:pt x="94" y="171"/>
                        <a:pt x="94" y="171"/>
                      </a:cubicBezTo>
                      <a:cubicBezTo>
                        <a:pt x="140" y="171"/>
                        <a:pt x="140" y="171"/>
                        <a:pt x="140" y="171"/>
                      </a:cubicBezTo>
                      <a:cubicBezTo>
                        <a:pt x="140" y="199"/>
                        <a:pt x="140" y="199"/>
                        <a:pt x="140" y="199"/>
                      </a:cubicBezTo>
                      <a:cubicBezTo>
                        <a:pt x="152" y="200"/>
                        <a:pt x="164" y="201"/>
                        <a:pt x="176" y="203"/>
                      </a:cubicBezTo>
                      <a:cubicBezTo>
                        <a:pt x="176" y="217"/>
                        <a:pt x="176" y="217"/>
                        <a:pt x="176" y="217"/>
                      </a:cubicBezTo>
                      <a:cubicBezTo>
                        <a:pt x="56" y="217"/>
                        <a:pt x="56" y="217"/>
                        <a:pt x="56" y="217"/>
                      </a:cubicBezTo>
                      <a:cubicBezTo>
                        <a:pt x="56" y="213"/>
                        <a:pt x="56" y="208"/>
                        <a:pt x="56" y="203"/>
                      </a:cubicBezTo>
                      <a:close/>
                      <a:moveTo>
                        <a:pt x="17" y="19"/>
                      </a:moveTo>
                      <a:cubicBezTo>
                        <a:pt x="17" y="124"/>
                        <a:pt x="17" y="124"/>
                        <a:pt x="17" y="124"/>
                      </a:cubicBezTo>
                      <a:cubicBezTo>
                        <a:pt x="210" y="124"/>
                        <a:pt x="210" y="124"/>
                        <a:pt x="210" y="124"/>
                      </a:cubicBezTo>
                      <a:cubicBezTo>
                        <a:pt x="210" y="19"/>
                        <a:pt x="210" y="19"/>
                        <a:pt x="210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191" y="134"/>
                      </a:moveTo>
                      <a:cubicBezTo>
                        <a:pt x="186" y="134"/>
                        <a:pt x="183" y="137"/>
                        <a:pt x="183" y="142"/>
                      </a:cubicBezTo>
                      <a:cubicBezTo>
                        <a:pt x="183" y="146"/>
                        <a:pt x="186" y="150"/>
                        <a:pt x="191" y="150"/>
                      </a:cubicBezTo>
                      <a:cubicBezTo>
                        <a:pt x="195" y="150"/>
                        <a:pt x="199" y="146"/>
                        <a:pt x="199" y="142"/>
                      </a:cubicBezTo>
                      <a:cubicBezTo>
                        <a:pt x="199" y="137"/>
                        <a:pt x="195" y="134"/>
                        <a:pt x="191" y="134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2003" name="椭圆 25"/>
                <p:cNvSpPr>
                  <a:spLocks noChangeArrowheads="1"/>
                </p:cNvSpPr>
                <p:nvPr/>
              </p:nvSpPr>
              <p:spPr bwMode="auto">
                <a:xfrm>
                  <a:off x="-655" y="-219"/>
                  <a:ext cx="1011387" cy="1009865"/>
                </a:xfrm>
                <a:prstGeom prst="ellipse">
                  <a:avLst/>
                </a:prstGeom>
                <a:noFill/>
                <a:ln w="19050">
                  <a:solidFill>
                    <a:srgbClr val="40404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350" dirty="0">
                    <a:solidFill>
                      <a:srgbClr val="FFFFFF"/>
                    </a:solidFill>
                    <a:ea typeface="造字工房悦黑演示版常规体" pitchFamily="50" charset="-122"/>
                  </a:endParaRPr>
                </a:p>
              </p:txBody>
            </p:sp>
          </p:grpSp>
          <p:sp>
            <p:nvSpPr>
              <p:cNvPr id="42001" name="矩形 23"/>
              <p:cNvSpPr>
                <a:spLocks noChangeArrowheads="1"/>
              </p:cNvSpPr>
              <p:nvPr/>
            </p:nvSpPr>
            <p:spPr bwMode="auto">
              <a:xfrm>
                <a:off x="-300" y="1171607"/>
                <a:ext cx="2481628" cy="15546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9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</a:rPr>
                  <a:t>点击此处添加文字描述，文字颜色、大小、字体可根据需求进行更改。点击此处添加文字描述，文字颜色、大小、字体可根据需求进行更改。</a:t>
                </a:r>
                <a:r>
                  <a:rPr lang="zh-CN" altLang="en-US" sz="105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　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23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24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0" name="星形: 四角 29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4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00">
        <p:random/>
      </p:transition>
    </mc:Choice>
    <mc:Fallback xmlns="">
      <p:transition spd="slow" advClick="0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784592" y="3245015"/>
            <a:ext cx="1167168" cy="768576"/>
            <a:chOff x="1958468" y="4905164"/>
            <a:chExt cx="1155744" cy="761054"/>
          </a:xfrm>
        </p:grpSpPr>
        <p:sp>
          <p:nvSpPr>
            <p:cNvPr id="22" name="任意多边形 3"/>
            <p:cNvSpPr/>
            <p:nvPr/>
          </p:nvSpPr>
          <p:spPr>
            <a:xfrm>
              <a:off x="1958468" y="4905164"/>
              <a:ext cx="1154167" cy="761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rgbClr val="4A628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任意多边形 4"/>
            <p:cNvSpPr/>
            <p:nvPr/>
          </p:nvSpPr>
          <p:spPr>
            <a:xfrm>
              <a:off x="2117536" y="4995431"/>
              <a:ext cx="172176" cy="25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50" y="6750"/>
                  </a:moveTo>
                  <a:cubicBezTo>
                    <a:pt x="14491" y="6750"/>
                    <a:pt x="14175" y="6539"/>
                    <a:pt x="14175" y="6300"/>
                  </a:cubicBezTo>
                  <a:cubicBezTo>
                    <a:pt x="14175" y="5330"/>
                    <a:pt x="11918" y="4950"/>
                    <a:pt x="10800" y="4950"/>
                  </a:cubicBezTo>
                  <a:cubicBezTo>
                    <a:pt x="10441" y="4950"/>
                    <a:pt x="10125" y="4739"/>
                    <a:pt x="10125" y="4500"/>
                  </a:cubicBezTo>
                  <a:cubicBezTo>
                    <a:pt x="10125" y="4261"/>
                    <a:pt x="10441" y="4050"/>
                    <a:pt x="10800" y="4050"/>
                  </a:cubicBezTo>
                  <a:cubicBezTo>
                    <a:pt x="12762" y="4050"/>
                    <a:pt x="15525" y="4739"/>
                    <a:pt x="15525" y="6300"/>
                  </a:cubicBezTo>
                  <a:cubicBezTo>
                    <a:pt x="15525" y="6539"/>
                    <a:pt x="15209" y="6750"/>
                    <a:pt x="14850" y="6750"/>
                  </a:cubicBezTo>
                  <a:close/>
                  <a:moveTo>
                    <a:pt x="10800" y="1800"/>
                  </a:moveTo>
                  <a:cubicBezTo>
                    <a:pt x="6982" y="1800"/>
                    <a:pt x="2700" y="3487"/>
                    <a:pt x="2700" y="6300"/>
                  </a:cubicBezTo>
                  <a:cubicBezTo>
                    <a:pt x="2700" y="7200"/>
                    <a:pt x="3248" y="8142"/>
                    <a:pt x="4134" y="8831"/>
                  </a:cubicBezTo>
                  <a:cubicBezTo>
                    <a:pt x="4535" y="9141"/>
                    <a:pt x="4999" y="9436"/>
                    <a:pt x="5421" y="9759"/>
                  </a:cubicBezTo>
                  <a:cubicBezTo>
                    <a:pt x="6919" y="10955"/>
                    <a:pt x="8184" y="12361"/>
                    <a:pt x="8395" y="13950"/>
                  </a:cubicBezTo>
                  <a:lnTo>
                    <a:pt x="13205" y="13950"/>
                  </a:lnTo>
                  <a:cubicBezTo>
                    <a:pt x="13416" y="12361"/>
                    <a:pt x="14681" y="10955"/>
                    <a:pt x="16179" y="9759"/>
                  </a:cubicBezTo>
                  <a:cubicBezTo>
                    <a:pt x="16601" y="9436"/>
                    <a:pt x="17065" y="9141"/>
                    <a:pt x="17466" y="8831"/>
                  </a:cubicBezTo>
                  <a:cubicBezTo>
                    <a:pt x="18352" y="8142"/>
                    <a:pt x="18900" y="7200"/>
                    <a:pt x="18900" y="6300"/>
                  </a:cubicBezTo>
                  <a:cubicBezTo>
                    <a:pt x="18900" y="3487"/>
                    <a:pt x="14618" y="1800"/>
                    <a:pt x="10800" y="1800"/>
                  </a:cubicBezTo>
                  <a:close/>
                  <a:moveTo>
                    <a:pt x="19427" y="10069"/>
                  </a:moveTo>
                  <a:cubicBezTo>
                    <a:pt x="17972" y="11138"/>
                    <a:pt x="16052" y="12642"/>
                    <a:pt x="15884" y="14147"/>
                  </a:cubicBezTo>
                  <a:cubicBezTo>
                    <a:pt x="16495" y="14386"/>
                    <a:pt x="16875" y="14836"/>
                    <a:pt x="16875" y="15300"/>
                  </a:cubicBezTo>
                  <a:cubicBezTo>
                    <a:pt x="16875" y="15638"/>
                    <a:pt x="16685" y="15961"/>
                    <a:pt x="16348" y="16200"/>
                  </a:cubicBezTo>
                  <a:cubicBezTo>
                    <a:pt x="16685" y="16439"/>
                    <a:pt x="16875" y="16762"/>
                    <a:pt x="16875" y="17100"/>
                  </a:cubicBezTo>
                  <a:cubicBezTo>
                    <a:pt x="16875" y="17564"/>
                    <a:pt x="16516" y="17986"/>
                    <a:pt x="15926" y="18239"/>
                  </a:cubicBezTo>
                  <a:cubicBezTo>
                    <a:pt x="16095" y="18436"/>
                    <a:pt x="16200" y="18675"/>
                    <a:pt x="16200" y="18900"/>
                  </a:cubicBezTo>
                  <a:cubicBezTo>
                    <a:pt x="16200" y="19814"/>
                    <a:pt x="15124" y="20250"/>
                    <a:pt x="13901" y="20250"/>
                  </a:cubicBezTo>
                  <a:cubicBezTo>
                    <a:pt x="13352" y="21066"/>
                    <a:pt x="12129" y="21600"/>
                    <a:pt x="10800" y="21600"/>
                  </a:cubicBezTo>
                  <a:cubicBezTo>
                    <a:pt x="9471" y="21600"/>
                    <a:pt x="8248" y="21066"/>
                    <a:pt x="7699" y="20250"/>
                  </a:cubicBezTo>
                  <a:cubicBezTo>
                    <a:pt x="6476" y="20250"/>
                    <a:pt x="5400" y="19814"/>
                    <a:pt x="5400" y="18900"/>
                  </a:cubicBezTo>
                  <a:cubicBezTo>
                    <a:pt x="5400" y="18675"/>
                    <a:pt x="5505" y="18436"/>
                    <a:pt x="5674" y="18239"/>
                  </a:cubicBezTo>
                  <a:cubicBezTo>
                    <a:pt x="5084" y="17986"/>
                    <a:pt x="4725" y="17564"/>
                    <a:pt x="4725" y="17100"/>
                  </a:cubicBezTo>
                  <a:cubicBezTo>
                    <a:pt x="4725" y="16762"/>
                    <a:pt x="4915" y="16439"/>
                    <a:pt x="5252" y="16200"/>
                  </a:cubicBezTo>
                  <a:cubicBezTo>
                    <a:pt x="4915" y="15961"/>
                    <a:pt x="4725" y="15638"/>
                    <a:pt x="4725" y="15300"/>
                  </a:cubicBezTo>
                  <a:cubicBezTo>
                    <a:pt x="4725" y="14836"/>
                    <a:pt x="5105" y="14386"/>
                    <a:pt x="5716" y="14147"/>
                  </a:cubicBezTo>
                  <a:cubicBezTo>
                    <a:pt x="5548" y="12642"/>
                    <a:pt x="3628" y="11138"/>
                    <a:pt x="2173" y="10069"/>
                  </a:cubicBezTo>
                  <a:cubicBezTo>
                    <a:pt x="717" y="9000"/>
                    <a:pt x="0" y="7748"/>
                    <a:pt x="0" y="6300"/>
                  </a:cubicBezTo>
                  <a:cubicBezTo>
                    <a:pt x="0" y="2475"/>
                    <a:pt x="5463" y="0"/>
                    <a:pt x="10800" y="0"/>
                  </a:cubicBezTo>
                  <a:cubicBezTo>
                    <a:pt x="16137" y="0"/>
                    <a:pt x="21600" y="2475"/>
                    <a:pt x="21600" y="6300"/>
                  </a:cubicBezTo>
                  <a:cubicBezTo>
                    <a:pt x="21600" y="7748"/>
                    <a:pt x="20883" y="9000"/>
                    <a:pt x="19427" y="100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右箭头 13"/>
            <p:cNvSpPr/>
            <p:nvPr/>
          </p:nvSpPr>
          <p:spPr>
            <a:xfrm rot="5400000">
              <a:off x="2845857" y="5257677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37731" y="3317250"/>
            <a:ext cx="1118948" cy="27973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1" name="矩形 20"/>
          <p:cNvSpPr/>
          <p:nvPr/>
        </p:nvSpPr>
        <p:spPr>
          <a:xfrm>
            <a:off x="2841843" y="3815929"/>
            <a:ext cx="3859151" cy="34967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651441" y="2363502"/>
            <a:ext cx="1170361" cy="768578"/>
            <a:chOff x="2816833" y="4254908"/>
            <a:chExt cx="1158906" cy="761055"/>
          </a:xfrm>
        </p:grpSpPr>
        <p:sp>
          <p:nvSpPr>
            <p:cNvPr id="16" name="任意多边形 5"/>
            <p:cNvSpPr/>
            <p:nvPr/>
          </p:nvSpPr>
          <p:spPr>
            <a:xfrm>
              <a:off x="2816833" y="4254908"/>
              <a:ext cx="1154172" cy="761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6"/>
                  </a:lnTo>
                  <a:lnTo>
                    <a:pt x="0" y="12826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6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6"/>
            <p:cNvSpPr/>
            <p:nvPr/>
          </p:nvSpPr>
          <p:spPr>
            <a:xfrm>
              <a:off x="3005371" y="4353287"/>
              <a:ext cx="194752" cy="238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368" extrusionOk="0">
                  <a:moveTo>
                    <a:pt x="9210" y="17445"/>
                  </a:moveTo>
                  <a:lnTo>
                    <a:pt x="6091" y="18421"/>
                  </a:lnTo>
                  <a:cubicBezTo>
                    <a:pt x="5969" y="18459"/>
                    <a:pt x="5833" y="18428"/>
                    <a:pt x="5754" y="18344"/>
                  </a:cubicBezTo>
                  <a:cubicBezTo>
                    <a:pt x="5352" y="17930"/>
                    <a:pt x="4874" y="17519"/>
                    <a:pt x="4113" y="17070"/>
                  </a:cubicBezTo>
                  <a:cubicBezTo>
                    <a:pt x="3351" y="16622"/>
                    <a:pt x="2722" y="16380"/>
                    <a:pt x="2113" y="16197"/>
                  </a:cubicBezTo>
                  <a:cubicBezTo>
                    <a:pt x="1990" y="16160"/>
                    <a:pt x="1912" y="16066"/>
                    <a:pt x="1920" y="15959"/>
                  </a:cubicBezTo>
                  <a:lnTo>
                    <a:pt x="2107" y="13255"/>
                  </a:lnTo>
                  <a:lnTo>
                    <a:pt x="2945" y="12321"/>
                  </a:lnTo>
                  <a:cubicBezTo>
                    <a:pt x="2945" y="12321"/>
                    <a:pt x="4821" y="12112"/>
                    <a:pt x="7270" y="13556"/>
                  </a:cubicBezTo>
                  <a:cubicBezTo>
                    <a:pt x="9715" y="14998"/>
                    <a:pt x="10050" y="16510"/>
                    <a:pt x="10050" y="16510"/>
                  </a:cubicBezTo>
                  <a:cubicBezTo>
                    <a:pt x="10050" y="16510"/>
                    <a:pt x="9210" y="17445"/>
                    <a:pt x="9210" y="17445"/>
                  </a:cubicBezTo>
                  <a:close/>
                  <a:moveTo>
                    <a:pt x="17932" y="1607"/>
                  </a:moveTo>
                  <a:cubicBezTo>
                    <a:pt x="15041" y="-99"/>
                    <a:pt x="12983" y="-62"/>
                    <a:pt x="12201" y="41"/>
                  </a:cubicBezTo>
                  <a:cubicBezTo>
                    <a:pt x="11981" y="69"/>
                    <a:pt x="11796" y="172"/>
                    <a:pt x="11667" y="317"/>
                  </a:cubicBezTo>
                  <a:lnTo>
                    <a:pt x="4613" y="8201"/>
                  </a:lnTo>
                  <a:lnTo>
                    <a:pt x="1158" y="12064"/>
                  </a:lnTo>
                  <a:cubicBezTo>
                    <a:pt x="735" y="12537"/>
                    <a:pt x="491" y="13098"/>
                    <a:pt x="453" y="13681"/>
                  </a:cubicBezTo>
                  <a:lnTo>
                    <a:pt x="1" y="20638"/>
                  </a:lnTo>
                  <a:cubicBezTo>
                    <a:pt x="-31" y="21139"/>
                    <a:pt x="584" y="21501"/>
                    <a:pt x="1161" y="21322"/>
                  </a:cubicBezTo>
                  <a:lnTo>
                    <a:pt x="9186" y="18835"/>
                  </a:lnTo>
                  <a:cubicBezTo>
                    <a:pt x="9862" y="18625"/>
                    <a:pt x="10450" y="18260"/>
                    <a:pt x="10874" y="17785"/>
                  </a:cubicBezTo>
                  <a:lnTo>
                    <a:pt x="13690" y="14637"/>
                  </a:lnTo>
                  <a:lnTo>
                    <a:pt x="21378" y="6041"/>
                  </a:lnTo>
                  <a:cubicBezTo>
                    <a:pt x="21514" y="5889"/>
                    <a:pt x="21569" y="5704"/>
                    <a:pt x="21531" y="5518"/>
                  </a:cubicBezTo>
                  <a:cubicBezTo>
                    <a:pt x="21403" y="4867"/>
                    <a:pt x="20787" y="3289"/>
                    <a:pt x="17932" y="160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右箭头 14"/>
            <p:cNvSpPr/>
            <p:nvPr/>
          </p:nvSpPr>
          <p:spPr>
            <a:xfrm rot="5400000">
              <a:off x="3707384" y="4609124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04580" y="2443372"/>
            <a:ext cx="1118948" cy="27973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5" name="矩形 14"/>
          <p:cNvSpPr/>
          <p:nvPr/>
        </p:nvSpPr>
        <p:spPr>
          <a:xfrm>
            <a:off x="3698410" y="2982357"/>
            <a:ext cx="3859151" cy="34967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207" y="1481996"/>
            <a:ext cx="1169510" cy="768570"/>
            <a:chOff x="3667194" y="3604652"/>
            <a:chExt cx="1158063" cy="761048"/>
          </a:xfrm>
        </p:grpSpPr>
        <p:sp>
          <p:nvSpPr>
            <p:cNvPr id="10" name="任意多边形 7"/>
            <p:cNvSpPr/>
            <p:nvPr/>
          </p:nvSpPr>
          <p:spPr>
            <a:xfrm>
              <a:off x="3667194" y="3604652"/>
              <a:ext cx="1154172" cy="761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2" y="21600"/>
                  </a:moveTo>
                  <a:lnTo>
                    <a:pt x="9202" y="12827"/>
                  </a:lnTo>
                  <a:lnTo>
                    <a:pt x="0" y="12827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2827"/>
                  </a:lnTo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8"/>
            <p:cNvSpPr/>
            <p:nvPr/>
          </p:nvSpPr>
          <p:spPr>
            <a:xfrm>
              <a:off x="3818348" y="3713140"/>
              <a:ext cx="230888" cy="230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右箭头 15"/>
            <p:cNvSpPr/>
            <p:nvPr/>
          </p:nvSpPr>
          <p:spPr>
            <a:xfrm rot="5400000">
              <a:off x="4556902" y="3956089"/>
              <a:ext cx="268355" cy="268355"/>
            </a:xfrm>
            <a:prstGeom prst="rightArrow">
              <a:avLst>
                <a:gd name="adj1" fmla="val 32000"/>
                <a:gd name="adj2" fmla="val 6400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368127" y="1544965"/>
            <a:ext cx="1118948" cy="27973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" name="矩形 8"/>
          <p:cNvSpPr/>
          <p:nvPr/>
        </p:nvSpPr>
        <p:spPr>
          <a:xfrm>
            <a:off x="4554978" y="2102267"/>
            <a:ext cx="3859151" cy="34967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26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27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33" name="星形: 四角 32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816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4" grpId="0"/>
      <p:bldP spid="15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526264" y="3080733"/>
            <a:ext cx="4236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Thank you for your download to watch</a:t>
            </a:r>
            <a:endParaRPr lang="zh-CN" altLang="en-US" sz="1600" dirty="0">
              <a:solidFill>
                <a:schemeClr val="bg1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5144" name="矩形 19"/>
          <p:cNvSpPr>
            <a:spLocks noChangeArrowheads="1"/>
          </p:cNvSpPr>
          <p:nvPr/>
        </p:nvSpPr>
        <p:spPr bwMode="auto">
          <a:xfrm>
            <a:off x="582583" y="1253610"/>
            <a:ext cx="7978834" cy="1587195"/>
          </a:xfrm>
          <a:prstGeom prst="rect">
            <a:avLst/>
          </a:prstGeom>
          <a:noFill/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730250" y="1381108"/>
            <a:ext cx="7683500" cy="131764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054" y="1493210"/>
            <a:ext cx="69858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tabLst>
                <a:tab pos="4572000" algn="l"/>
              </a:tabLst>
            </a:pPr>
            <a:r>
              <a:rPr lang="zh-CN" altLang="en-US" sz="6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感谢您的下载观看</a:t>
            </a:r>
          </a:p>
        </p:txBody>
      </p:sp>
      <p:sp>
        <p:nvSpPr>
          <p:cNvPr id="13" name="星形: 四角 12"/>
          <p:cNvSpPr/>
          <p:nvPr/>
        </p:nvSpPr>
        <p:spPr>
          <a:xfrm>
            <a:off x="2297669" y="3147661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星形: 四角 13"/>
          <p:cNvSpPr/>
          <p:nvPr/>
        </p:nvSpPr>
        <p:spPr>
          <a:xfrm>
            <a:off x="6750048" y="3147661"/>
            <a:ext cx="207918" cy="20791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15" name="直接连接符 23"/>
          <p:cNvCxnSpPr>
            <a:cxnSpLocks noChangeShapeType="1"/>
          </p:cNvCxnSpPr>
          <p:nvPr/>
        </p:nvCxnSpPr>
        <p:spPr bwMode="auto">
          <a:xfrm>
            <a:off x="730250" y="3250010"/>
            <a:ext cx="1473052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</p:cNvCxnSpPr>
          <p:nvPr/>
        </p:nvCxnSpPr>
        <p:spPr bwMode="auto">
          <a:xfrm>
            <a:off x="7009752" y="3250010"/>
            <a:ext cx="1473052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82229850"/>
      </p:ext>
    </p:extLst>
  </p:cSld>
  <p:clrMapOvr>
    <a:masterClrMapping/>
  </p:clrMapOvr>
  <p:transition spd="slow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144" grpId="0" animBg="1"/>
      <p:bldP spid="19" grpId="0" animBg="1"/>
      <p:bldP spid="2" grpId="0"/>
      <p:bldP spid="2" grpId="1"/>
      <p:bldP spid="13" grpId="0" animBg="1"/>
      <p:bldP spid="13" grpId="1" animBg="1"/>
      <p:bldP spid="14" grpId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19"/>
          <p:cNvSpPr>
            <a:spLocks noChangeArrowheads="1"/>
          </p:cNvSpPr>
          <p:nvPr/>
        </p:nvSpPr>
        <p:spPr bwMode="auto">
          <a:xfrm>
            <a:off x="-12065" y="1535119"/>
            <a:ext cx="9156066" cy="207326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0581" y="1810941"/>
            <a:ext cx="1759744" cy="1646122"/>
            <a:chOff x="840581" y="1810941"/>
            <a:chExt cx="1759744" cy="1646122"/>
          </a:xfrm>
        </p:grpSpPr>
        <p:sp>
          <p:nvSpPr>
            <p:cNvPr id="5141" name="弧形 43"/>
            <p:cNvSpPr>
              <a:spLocks/>
            </p:cNvSpPr>
            <p:nvPr/>
          </p:nvSpPr>
          <p:spPr bwMode="auto">
            <a:xfrm>
              <a:off x="1123950" y="1810941"/>
              <a:ext cx="1110854" cy="1109663"/>
            </a:xfrm>
            <a:custGeom>
              <a:avLst/>
              <a:gdLst>
                <a:gd name="T0" fmla="*/ 0 w 1481138"/>
                <a:gd name="T1" fmla="*/ 739774 h 1479550"/>
                <a:gd name="T2" fmla="*/ 740569 w 1481138"/>
                <a:gd name="T3" fmla="*/ 0 h 1479550"/>
                <a:gd name="T4" fmla="*/ 1481138 w 1481138"/>
                <a:gd name="T5" fmla="*/ 739775 h 1479550"/>
                <a:gd name="T6" fmla="*/ 740569 w 1481138"/>
                <a:gd name="T7" fmla="*/ 739775 h 1479550"/>
                <a:gd name="T8" fmla="*/ 0 w 1481138"/>
                <a:gd name="T9" fmla="*/ 739774 h 1479550"/>
                <a:gd name="T10" fmla="*/ 0 w 1481138"/>
                <a:gd name="T11" fmla="*/ 739774 h 1479550"/>
                <a:gd name="T12" fmla="*/ 740569 w 1481138"/>
                <a:gd name="T13" fmla="*/ 0 h 1479550"/>
                <a:gd name="T14" fmla="*/ 1481138 w 1481138"/>
                <a:gd name="T15" fmla="*/ 739775 h 14795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1138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8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grpSp>
          <p:nvGrpSpPr>
            <p:cNvPr id="5149" name="组合 73"/>
            <p:cNvGrpSpPr>
              <a:grpSpLocks/>
            </p:cNvGrpSpPr>
            <p:nvPr/>
          </p:nvGrpSpPr>
          <p:grpSpPr bwMode="auto">
            <a:xfrm>
              <a:off x="1214438" y="1893094"/>
              <a:ext cx="937022" cy="937022"/>
              <a:chOff x="0" y="0"/>
              <a:chExt cx="1248318" cy="1248318"/>
            </a:xfrm>
          </p:grpSpPr>
          <p:sp>
            <p:nvSpPr>
              <p:cNvPr id="7207" name="椭圆 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7208" name="文本框 60"/>
              <p:cNvSpPr txBox="1">
                <a:spLocks noChangeArrowheads="1"/>
              </p:cNvSpPr>
              <p:nvPr/>
            </p:nvSpPr>
            <p:spPr bwMode="auto">
              <a:xfrm>
                <a:off x="22487" y="207807"/>
                <a:ext cx="1182133" cy="861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dirty="0"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atin typeface="Arial Black" panose="020B0A04020102020204" pitchFamily="34" charset="0"/>
                    <a:ea typeface="造字工房悦黑演示版常规体" pitchFamily="50" charset="-122"/>
                  </a:rPr>
                  <a:t>01</a:t>
                </a:r>
                <a:endParaRPr lang="zh-CN" altLang="en-US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5161" name="组合 80"/>
            <p:cNvGrpSpPr>
              <a:grpSpLocks/>
            </p:cNvGrpSpPr>
            <p:nvPr/>
          </p:nvGrpSpPr>
          <p:grpSpPr bwMode="auto">
            <a:xfrm>
              <a:off x="840581" y="2883694"/>
              <a:ext cx="1759744" cy="573369"/>
              <a:chOff x="0" y="0"/>
              <a:chExt cx="2345898" cy="764755"/>
            </a:xfrm>
          </p:grpSpPr>
          <p:sp>
            <p:nvSpPr>
              <p:cNvPr id="7199" name="文本框 6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61776" cy="369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点击此处添加标题</a:t>
                </a:r>
              </a:p>
            </p:txBody>
          </p:sp>
          <p:sp>
            <p:nvSpPr>
              <p:cNvPr id="7200" name="矩形 69"/>
              <p:cNvSpPr>
                <a:spLocks noChangeArrowheads="1"/>
              </p:cNvSpPr>
              <p:nvPr/>
            </p:nvSpPr>
            <p:spPr bwMode="auto">
              <a:xfrm>
                <a:off x="9410" y="333720"/>
                <a:ext cx="2336488" cy="4310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750" dirty="0">
                    <a:solidFill>
                      <a:schemeClr val="tx2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</p:grpSp>
      <p:cxnSp>
        <p:nvCxnSpPr>
          <p:cNvPr id="5140" name="直接连接符 42"/>
          <p:cNvCxnSpPr>
            <a:cxnSpLocks noChangeShapeType="1"/>
          </p:cNvCxnSpPr>
          <p:nvPr/>
        </p:nvCxnSpPr>
        <p:spPr bwMode="auto">
          <a:xfrm>
            <a:off x="-63104" y="2361010"/>
            <a:ext cx="118824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6" name="直接连接符 48"/>
          <p:cNvCxnSpPr>
            <a:cxnSpLocks noChangeShapeType="1"/>
          </p:cNvCxnSpPr>
          <p:nvPr/>
        </p:nvCxnSpPr>
        <p:spPr bwMode="auto">
          <a:xfrm>
            <a:off x="2238375" y="2361010"/>
            <a:ext cx="809625" cy="0"/>
          </a:xfrm>
          <a:prstGeom prst="line">
            <a:avLst/>
          </a:prstGeom>
          <a:noFill/>
          <a:ln w="12700">
            <a:solidFill>
              <a:schemeClr val="accent1">
                <a:lumMod val="50000"/>
                <a:alpha val="7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4"/>
          <p:cNvGrpSpPr/>
          <p:nvPr/>
        </p:nvGrpSpPr>
        <p:grpSpPr>
          <a:xfrm>
            <a:off x="2764631" y="1810941"/>
            <a:ext cx="6393657" cy="1761540"/>
            <a:chOff x="2764631" y="1810941"/>
            <a:chExt cx="6393657" cy="1761540"/>
          </a:xfrm>
        </p:grpSpPr>
        <p:sp>
          <p:nvSpPr>
            <p:cNvPr id="5142" name="弧形 44"/>
            <p:cNvSpPr>
              <a:spLocks/>
            </p:cNvSpPr>
            <p:nvPr/>
          </p:nvSpPr>
          <p:spPr bwMode="auto">
            <a:xfrm>
              <a:off x="3049191" y="1810941"/>
              <a:ext cx="1110853" cy="1109663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5143" name="弧形 45"/>
            <p:cNvSpPr>
              <a:spLocks/>
            </p:cNvSpPr>
            <p:nvPr/>
          </p:nvSpPr>
          <p:spPr bwMode="auto">
            <a:xfrm>
              <a:off x="4975623" y="1810941"/>
              <a:ext cx="1110853" cy="1109663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ap="flat" cmpd="sng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5144" name="弧形 46"/>
            <p:cNvSpPr>
              <a:spLocks/>
            </p:cNvSpPr>
            <p:nvPr/>
          </p:nvSpPr>
          <p:spPr bwMode="auto">
            <a:xfrm>
              <a:off x="6902053" y="1810941"/>
              <a:ext cx="1109663" cy="1109663"/>
            </a:xfrm>
            <a:custGeom>
              <a:avLst/>
              <a:gdLst>
                <a:gd name="T0" fmla="*/ 0 w 1479550"/>
                <a:gd name="T1" fmla="*/ 739774 h 1479550"/>
                <a:gd name="T2" fmla="*/ 739775 w 1479550"/>
                <a:gd name="T3" fmla="*/ 0 h 1479550"/>
                <a:gd name="T4" fmla="*/ 1479550 w 1479550"/>
                <a:gd name="T5" fmla="*/ 739775 h 1479550"/>
                <a:gd name="T6" fmla="*/ 739775 w 1479550"/>
                <a:gd name="T7" fmla="*/ 739775 h 1479550"/>
                <a:gd name="T8" fmla="*/ 0 w 1479550"/>
                <a:gd name="T9" fmla="*/ 739774 h 1479550"/>
                <a:gd name="T10" fmla="*/ 0 w 1479550"/>
                <a:gd name="T11" fmla="*/ 739774 h 1479550"/>
                <a:gd name="T12" fmla="*/ 739775 w 1479550"/>
                <a:gd name="T13" fmla="*/ 0 h 1479550"/>
                <a:gd name="T14" fmla="*/ 1479550 w 1479550"/>
                <a:gd name="T15" fmla="*/ 739775 h 14795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79550" h="1479550" stroke="0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  <a:lnTo>
                    <a:pt x="739775" y="739775"/>
                  </a:lnTo>
                  <a:lnTo>
                    <a:pt x="0" y="739774"/>
                  </a:lnTo>
                  <a:close/>
                </a:path>
                <a:path w="1479550" h="1479550" fill="none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</a:path>
              </a:pathLst>
            </a:custGeom>
            <a:noFill/>
            <a:ln w="12700" cap="flat" cmpd="sng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cxnSp>
          <p:nvCxnSpPr>
            <p:cNvPr id="5145" name="直接连接符 47"/>
            <p:cNvCxnSpPr>
              <a:cxnSpLocks noChangeShapeType="1"/>
            </p:cNvCxnSpPr>
            <p:nvPr/>
          </p:nvCxnSpPr>
          <p:spPr bwMode="auto">
            <a:xfrm>
              <a:off x="8011716" y="2361010"/>
              <a:ext cx="1146572" cy="0"/>
            </a:xfrm>
            <a:prstGeom prst="line">
              <a:avLst/>
            </a:prstGeom>
            <a:noFill/>
            <a:ln w="12700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47" name="直接连接符 49"/>
            <p:cNvCxnSpPr>
              <a:cxnSpLocks noChangeShapeType="1"/>
            </p:cNvCxnSpPr>
            <p:nvPr/>
          </p:nvCxnSpPr>
          <p:spPr bwMode="auto">
            <a:xfrm>
              <a:off x="4162425" y="2361010"/>
              <a:ext cx="809625" cy="0"/>
            </a:xfrm>
            <a:prstGeom prst="line">
              <a:avLst/>
            </a:prstGeom>
            <a:noFill/>
            <a:ln w="12700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48" name="直接连接符 50"/>
            <p:cNvCxnSpPr>
              <a:cxnSpLocks noChangeShapeType="1"/>
            </p:cNvCxnSpPr>
            <p:nvPr/>
          </p:nvCxnSpPr>
          <p:spPr bwMode="auto">
            <a:xfrm>
              <a:off x="6087667" y="2361010"/>
              <a:ext cx="810815" cy="0"/>
            </a:xfrm>
            <a:prstGeom prst="line">
              <a:avLst/>
            </a:prstGeom>
            <a:noFill/>
            <a:ln w="12700">
              <a:solidFill>
                <a:schemeClr val="accent1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52" name="组合 74"/>
            <p:cNvGrpSpPr>
              <a:grpSpLocks/>
            </p:cNvGrpSpPr>
            <p:nvPr/>
          </p:nvGrpSpPr>
          <p:grpSpPr bwMode="auto">
            <a:xfrm>
              <a:off x="3138964" y="1889761"/>
              <a:ext cx="935831" cy="937022"/>
              <a:chOff x="0" y="0"/>
              <a:chExt cx="1248318" cy="1248318"/>
            </a:xfrm>
          </p:grpSpPr>
          <p:sp>
            <p:nvSpPr>
              <p:cNvPr id="7205" name="椭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7206" name="文本框 61"/>
              <p:cNvSpPr txBox="1">
                <a:spLocks noChangeArrowheads="1"/>
              </p:cNvSpPr>
              <p:nvPr/>
            </p:nvSpPr>
            <p:spPr bwMode="auto">
              <a:xfrm>
                <a:off x="88384" y="207807"/>
                <a:ext cx="1078619" cy="861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3600" dirty="0"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atin typeface="Arial Black" panose="020B0A04020102020204" pitchFamily="34" charset="0"/>
                    <a:ea typeface="造字工房悦黑演示版常规体" pitchFamily="50" charset="-122"/>
                  </a:rPr>
                  <a:t>02</a:t>
                </a:r>
                <a:endParaRPr lang="zh-CN" altLang="en-US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5155" name="组合 75"/>
            <p:cNvGrpSpPr>
              <a:grpSpLocks/>
            </p:cNvGrpSpPr>
            <p:nvPr/>
          </p:nvGrpSpPr>
          <p:grpSpPr bwMode="auto">
            <a:xfrm>
              <a:off x="5063728" y="1893094"/>
              <a:ext cx="937022" cy="937022"/>
              <a:chOff x="0" y="0"/>
              <a:chExt cx="1248318" cy="1248318"/>
            </a:xfrm>
          </p:grpSpPr>
          <p:sp>
            <p:nvSpPr>
              <p:cNvPr id="7203" name="椭圆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7204" name="文本框 62"/>
              <p:cNvSpPr txBox="1">
                <a:spLocks noChangeArrowheads="1"/>
              </p:cNvSpPr>
              <p:nvPr/>
            </p:nvSpPr>
            <p:spPr bwMode="auto">
              <a:xfrm>
                <a:off x="84615" y="207807"/>
                <a:ext cx="1082490" cy="861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3600" dirty="0"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atin typeface="Arial Black" panose="020B0A04020102020204" pitchFamily="34" charset="0"/>
                    <a:ea typeface="造字工房悦黑演示版常规体" pitchFamily="50" charset="-122"/>
                  </a:rPr>
                  <a:t>03</a:t>
                </a:r>
                <a:endParaRPr lang="zh-CN" altLang="en-US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5158" name="组合 76"/>
            <p:cNvGrpSpPr>
              <a:grpSpLocks/>
            </p:cNvGrpSpPr>
            <p:nvPr/>
          </p:nvGrpSpPr>
          <p:grpSpPr bwMode="auto">
            <a:xfrm>
              <a:off x="6988969" y="1893094"/>
              <a:ext cx="935831" cy="937022"/>
              <a:chOff x="0" y="0"/>
              <a:chExt cx="1248318" cy="1248318"/>
            </a:xfrm>
          </p:grpSpPr>
          <p:sp>
            <p:nvSpPr>
              <p:cNvPr id="7201" name="椭圆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7202" name="文本框 64"/>
              <p:cNvSpPr txBox="1">
                <a:spLocks noChangeArrowheads="1"/>
              </p:cNvSpPr>
              <p:nvPr/>
            </p:nvSpPr>
            <p:spPr bwMode="auto">
              <a:xfrm>
                <a:off x="80642" y="207807"/>
                <a:ext cx="1086360" cy="861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3600" dirty="0"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atin typeface="Arial Black" panose="020B0A04020102020204" pitchFamily="34" charset="0"/>
                    <a:ea typeface="造字工房悦黑演示版常规体" pitchFamily="50" charset="-122"/>
                  </a:rPr>
                  <a:t>04</a:t>
                </a:r>
                <a:endParaRPr lang="zh-CN" altLang="en-US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5164" name="组合 81"/>
            <p:cNvGrpSpPr>
              <a:grpSpLocks/>
            </p:cNvGrpSpPr>
            <p:nvPr/>
          </p:nvGrpSpPr>
          <p:grpSpPr bwMode="auto">
            <a:xfrm>
              <a:off x="2764631" y="2883694"/>
              <a:ext cx="1696641" cy="573369"/>
              <a:chOff x="0" y="0"/>
              <a:chExt cx="2261776" cy="764754"/>
            </a:xfrm>
          </p:grpSpPr>
          <p:sp>
            <p:nvSpPr>
              <p:cNvPr id="7197" name="文本框 6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61776" cy="369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b="1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点击此处添加标题</a:t>
                </a:r>
              </a:p>
            </p:txBody>
          </p:sp>
          <p:sp>
            <p:nvSpPr>
              <p:cNvPr id="7198" name="矩形 70"/>
              <p:cNvSpPr>
                <a:spLocks noChangeArrowheads="1"/>
              </p:cNvSpPr>
              <p:nvPr/>
            </p:nvSpPr>
            <p:spPr bwMode="auto">
              <a:xfrm>
                <a:off x="3893" y="333720"/>
                <a:ext cx="2242954" cy="4310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750" dirty="0">
                    <a:solidFill>
                      <a:schemeClr val="tx2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  <p:grpSp>
          <p:nvGrpSpPr>
            <p:cNvPr id="5167" name="组合 82"/>
            <p:cNvGrpSpPr>
              <a:grpSpLocks/>
            </p:cNvGrpSpPr>
            <p:nvPr/>
          </p:nvGrpSpPr>
          <p:grpSpPr bwMode="auto">
            <a:xfrm>
              <a:off x="4682729" y="2883694"/>
              <a:ext cx="1696640" cy="688787"/>
              <a:chOff x="0" y="0"/>
              <a:chExt cx="2261776" cy="918697"/>
            </a:xfrm>
          </p:grpSpPr>
          <p:sp>
            <p:nvSpPr>
              <p:cNvPr id="7195" name="文本框 6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61776" cy="369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b="1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点击此处添加标题</a:t>
                </a:r>
              </a:p>
            </p:txBody>
          </p:sp>
          <p:sp>
            <p:nvSpPr>
              <p:cNvPr id="7196" name="矩形 71"/>
              <p:cNvSpPr>
                <a:spLocks noChangeArrowheads="1"/>
              </p:cNvSpPr>
              <p:nvPr/>
            </p:nvSpPr>
            <p:spPr bwMode="auto">
              <a:xfrm>
                <a:off x="7504" y="333720"/>
                <a:ext cx="2242954" cy="584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750" dirty="0">
                    <a:solidFill>
                      <a:schemeClr val="tx2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750" dirty="0">
                    <a:solidFill>
                      <a:schemeClr val="tx2"/>
                    </a:solidFill>
                    <a:latin typeface="Arial" panose="020B0604020202020204" pitchFamily="34" charset="0"/>
                    <a:ea typeface="造字工房悦黑演示版常规体" pitchFamily="50" charset="-122"/>
                  </a:rPr>
                  <a:t>.</a:t>
                </a:r>
                <a:endParaRPr lang="zh-CN" altLang="en-US" sz="750" dirty="0">
                  <a:solidFill>
                    <a:schemeClr val="tx2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170" name="组合 83"/>
            <p:cNvGrpSpPr>
              <a:grpSpLocks/>
            </p:cNvGrpSpPr>
            <p:nvPr/>
          </p:nvGrpSpPr>
          <p:grpSpPr bwMode="auto">
            <a:xfrm>
              <a:off x="6607969" y="2883694"/>
              <a:ext cx="1696641" cy="573369"/>
              <a:chOff x="0" y="0"/>
              <a:chExt cx="2261777" cy="764754"/>
            </a:xfrm>
          </p:grpSpPr>
          <p:sp>
            <p:nvSpPr>
              <p:cNvPr id="7193" name="文本框 68"/>
              <p:cNvSpPr txBox="1">
                <a:spLocks noChangeArrowheads="1"/>
              </p:cNvSpPr>
              <p:nvPr/>
            </p:nvSpPr>
            <p:spPr bwMode="auto">
              <a:xfrm>
                <a:off x="1" y="0"/>
                <a:ext cx="2261776" cy="369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200" b="1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点击此处添加标题</a:t>
                </a:r>
              </a:p>
            </p:txBody>
          </p:sp>
          <p:sp>
            <p:nvSpPr>
              <p:cNvPr id="7194" name="矩形 72"/>
              <p:cNvSpPr>
                <a:spLocks noChangeArrowheads="1"/>
              </p:cNvSpPr>
              <p:nvPr/>
            </p:nvSpPr>
            <p:spPr bwMode="auto">
              <a:xfrm>
                <a:off x="0" y="333720"/>
                <a:ext cx="2242954" cy="4310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750" dirty="0">
                    <a:solidFill>
                      <a:schemeClr val="tx2"/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</p:grpSp>
      <p:cxnSp>
        <p:nvCxnSpPr>
          <p:cNvPr id="40" name="直接连接符 108"/>
          <p:cNvCxnSpPr>
            <a:cxnSpLocks noChangeShapeType="1"/>
          </p:cNvCxnSpPr>
          <p:nvPr/>
        </p:nvCxnSpPr>
        <p:spPr bwMode="auto">
          <a:xfrm>
            <a:off x="0" y="2361010"/>
            <a:ext cx="4014788" cy="0"/>
          </a:xfrm>
          <a:prstGeom prst="line">
            <a:avLst/>
          </a:prstGeom>
          <a:noFill/>
          <a:ln w="12700">
            <a:solidFill>
              <a:srgbClr val="4A628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109"/>
          <p:cNvCxnSpPr>
            <a:cxnSpLocks noChangeShapeType="1"/>
          </p:cNvCxnSpPr>
          <p:nvPr/>
        </p:nvCxnSpPr>
        <p:spPr bwMode="auto">
          <a:xfrm>
            <a:off x="5113735" y="2361010"/>
            <a:ext cx="4015978" cy="0"/>
          </a:xfrm>
          <a:prstGeom prst="line">
            <a:avLst/>
          </a:prstGeom>
          <a:noFill/>
          <a:ln w="12700">
            <a:solidFill>
              <a:srgbClr val="4A628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79687646"/>
      </p:ext>
    </p:extLst>
  </p:cSld>
  <p:clrMapOvr>
    <a:masterClrMapping/>
  </p:clrMapOvr>
  <p:transition spd="slow" advClick="0" advTm="25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31597 2.96296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16"/>
          <p:cNvSpPr>
            <a:spLocks noChangeArrowheads="1"/>
          </p:cNvSpPr>
          <p:nvPr/>
        </p:nvSpPr>
        <p:spPr bwMode="auto">
          <a:xfrm>
            <a:off x="305991" y="1095375"/>
            <a:ext cx="8532019" cy="1947864"/>
          </a:xfrm>
          <a:prstGeom prst="rect">
            <a:avLst/>
          </a:prstGeom>
          <a:blipFill dpi="0" rotWithShape="1">
            <a:blip r:embed="rId6"/>
            <a:srcRect/>
            <a:stretch>
              <a:fillRect t="-41434"/>
            </a:stretch>
          </a:blipFill>
          <a:ln>
            <a:noFill/>
          </a:ln>
          <a:effectLst>
            <a:outerShdw dist="38100" dir="5400000" algn="ctr" rotWithShape="0">
              <a:srgbClr val="000000">
                <a:alpha val="18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grpSp>
        <p:nvGrpSpPr>
          <p:cNvPr id="7177" name="组合 37"/>
          <p:cNvGrpSpPr>
            <a:grpSpLocks/>
          </p:cNvGrpSpPr>
          <p:nvPr/>
        </p:nvGrpSpPr>
        <p:grpSpPr bwMode="auto">
          <a:xfrm>
            <a:off x="5178029" y="1095375"/>
            <a:ext cx="3659981" cy="1947863"/>
            <a:chOff x="0" y="0"/>
            <a:chExt cx="4879242" cy="2596799"/>
          </a:xfrm>
          <a:solidFill>
            <a:schemeClr val="accent5">
              <a:lumMod val="50000"/>
            </a:schemeClr>
          </a:solidFill>
        </p:grpSpPr>
        <p:grpSp>
          <p:nvGrpSpPr>
            <p:cNvPr id="11280" name="组合 21"/>
            <p:cNvGrpSpPr>
              <a:grpSpLocks/>
            </p:cNvGrpSpPr>
            <p:nvPr/>
          </p:nvGrpSpPr>
          <p:grpSpPr bwMode="auto">
            <a:xfrm>
              <a:off x="0" y="0"/>
              <a:ext cx="4879242" cy="2596799"/>
              <a:chOff x="0" y="0"/>
              <a:chExt cx="4879242" cy="2596799"/>
            </a:xfrm>
            <a:grpFill/>
          </p:grpSpPr>
          <p:sp>
            <p:nvSpPr>
              <p:cNvPr id="11283" name="矩形 19"/>
              <p:cNvSpPr>
                <a:spLocks noChangeArrowheads="1"/>
              </p:cNvSpPr>
              <p:nvPr/>
            </p:nvSpPr>
            <p:spPr bwMode="auto">
              <a:xfrm>
                <a:off x="577763" y="0"/>
                <a:ext cx="4301479" cy="25967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1284" name="等腰三角形 20"/>
              <p:cNvSpPr>
                <a:spLocks noChangeArrowheads="1"/>
              </p:cNvSpPr>
              <p:nvPr/>
            </p:nvSpPr>
            <p:spPr bwMode="auto">
              <a:xfrm rot="-5400000">
                <a:off x="-46035" y="1009518"/>
                <a:ext cx="669834" cy="577763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sp>
          <p:nvSpPr>
            <p:cNvPr id="11281" name="文本框 22"/>
            <p:cNvSpPr txBox="1">
              <a:spLocks noChangeArrowheads="1"/>
            </p:cNvSpPr>
            <p:nvPr/>
          </p:nvSpPr>
          <p:spPr bwMode="auto">
            <a:xfrm>
              <a:off x="791429" y="379882"/>
              <a:ext cx="3810000" cy="4923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  <p:sp>
          <p:nvSpPr>
            <p:cNvPr id="11282" name="矩形 23"/>
            <p:cNvSpPr>
              <a:spLocks noChangeArrowheads="1"/>
            </p:cNvSpPr>
            <p:nvPr/>
          </p:nvSpPr>
          <p:spPr bwMode="auto">
            <a:xfrm>
              <a:off x="791429" y="990621"/>
              <a:ext cx="4008119" cy="727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bg1"/>
                  </a:solidFill>
                </a:rPr>
                <a:t>点击此处添加文字描述，文字颜色、大小、字体可根据需求进行更改。</a:t>
              </a:r>
            </a:p>
          </p:txBody>
        </p:sp>
      </p:grpSp>
      <p:sp>
        <p:nvSpPr>
          <p:cNvPr id="7183" name="任意多边形 26"/>
          <p:cNvSpPr>
            <a:spLocks/>
          </p:cNvSpPr>
          <p:nvPr/>
        </p:nvSpPr>
        <p:spPr bwMode="auto">
          <a:xfrm>
            <a:off x="323851" y="3353992"/>
            <a:ext cx="240506" cy="240506"/>
          </a:xfrm>
          <a:custGeom>
            <a:avLst/>
            <a:gdLst>
              <a:gd name="T0" fmla="*/ 96326 w 406684"/>
              <a:gd name="T1" fmla="*/ 79204 h 406684"/>
              <a:gd name="T2" fmla="*/ 96326 w 406684"/>
              <a:gd name="T3" fmla="*/ 179881 h 406684"/>
              <a:gd name="T4" fmla="*/ 183117 w 406684"/>
              <a:gd name="T5" fmla="*/ 129543 h 406684"/>
              <a:gd name="T6" fmla="*/ 96326 w 406684"/>
              <a:gd name="T7" fmla="*/ 79204 h 406684"/>
              <a:gd name="T8" fmla="*/ 126428 w 406684"/>
              <a:gd name="T9" fmla="*/ 0 h 406684"/>
              <a:gd name="T10" fmla="*/ 252856 w 406684"/>
              <a:gd name="T11" fmla="*/ 126428 h 406684"/>
              <a:gd name="T12" fmla="*/ 126428 w 406684"/>
              <a:gd name="T13" fmla="*/ 252856 h 406684"/>
              <a:gd name="T14" fmla="*/ 0 w 406684"/>
              <a:gd name="T15" fmla="*/ 126428 h 406684"/>
              <a:gd name="T16" fmla="*/ 126428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7186" name="任意多边形 32"/>
          <p:cNvSpPr>
            <a:spLocks/>
          </p:cNvSpPr>
          <p:nvPr/>
        </p:nvSpPr>
        <p:spPr bwMode="auto">
          <a:xfrm>
            <a:off x="5150644" y="3353992"/>
            <a:ext cx="240506" cy="240506"/>
          </a:xfrm>
          <a:custGeom>
            <a:avLst/>
            <a:gdLst>
              <a:gd name="T0" fmla="*/ 96326 w 406684"/>
              <a:gd name="T1" fmla="*/ 79204 h 406684"/>
              <a:gd name="T2" fmla="*/ 96326 w 406684"/>
              <a:gd name="T3" fmla="*/ 179881 h 406684"/>
              <a:gd name="T4" fmla="*/ 183117 w 406684"/>
              <a:gd name="T5" fmla="*/ 129543 h 406684"/>
              <a:gd name="T6" fmla="*/ 96326 w 406684"/>
              <a:gd name="T7" fmla="*/ 79204 h 406684"/>
              <a:gd name="T8" fmla="*/ 126428 w 406684"/>
              <a:gd name="T9" fmla="*/ 0 h 406684"/>
              <a:gd name="T10" fmla="*/ 252856 w 406684"/>
              <a:gd name="T11" fmla="*/ 126428 h 406684"/>
              <a:gd name="T12" fmla="*/ 126428 w 406684"/>
              <a:gd name="T13" fmla="*/ 252856 h 406684"/>
              <a:gd name="T14" fmla="*/ 0 w 406684"/>
              <a:gd name="T15" fmla="*/ 126428 h 406684"/>
              <a:gd name="T16" fmla="*/ 126428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11269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11270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76968" y="321875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点击此处添加文字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391150" y="3218757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点击此处添加文字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8066311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53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54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60" name="星形: 四角 59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28450" y="1190625"/>
            <a:ext cx="2079269" cy="3473054"/>
            <a:chOff x="2528450" y="1190625"/>
            <a:chExt cx="2079269" cy="3473054"/>
          </a:xfrm>
        </p:grpSpPr>
        <p:grpSp>
          <p:nvGrpSpPr>
            <p:cNvPr id="13339" name="组合 37"/>
            <p:cNvGrpSpPr>
              <a:grpSpLocks/>
            </p:cNvGrpSpPr>
            <p:nvPr/>
          </p:nvGrpSpPr>
          <p:grpSpPr bwMode="auto">
            <a:xfrm>
              <a:off x="2528888" y="1190625"/>
              <a:ext cx="2078831" cy="517922"/>
              <a:chOff x="0" y="0"/>
              <a:chExt cx="2772000" cy="690429"/>
            </a:xfrm>
          </p:grpSpPr>
          <p:sp>
            <p:nvSpPr>
              <p:cNvPr id="13343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72000" cy="690429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44" name="文本框 25"/>
              <p:cNvSpPr txBox="1">
                <a:spLocks noChangeArrowheads="1"/>
              </p:cNvSpPr>
              <p:nvPr/>
            </p:nvSpPr>
            <p:spPr bwMode="auto">
              <a:xfrm>
                <a:off x="71120" y="134430"/>
                <a:ext cx="2629756" cy="430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500" dirty="0">
                    <a:solidFill>
                      <a:srgbClr val="132F55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点击此处添加文本</a:t>
                </a:r>
              </a:p>
            </p:txBody>
          </p:sp>
        </p:grpSp>
        <p:grpSp>
          <p:nvGrpSpPr>
            <p:cNvPr id="13340" name="组合 35"/>
            <p:cNvGrpSpPr>
              <a:grpSpLocks/>
            </p:cNvGrpSpPr>
            <p:nvPr/>
          </p:nvGrpSpPr>
          <p:grpSpPr bwMode="auto">
            <a:xfrm>
              <a:off x="2528888" y="4100513"/>
              <a:ext cx="2078831" cy="563166"/>
              <a:chOff x="0" y="-37"/>
              <a:chExt cx="2772000" cy="750742"/>
            </a:xfrm>
          </p:grpSpPr>
          <p:sp>
            <p:nvSpPr>
              <p:cNvPr id="13341" name="矩形 21"/>
              <p:cNvSpPr>
                <a:spLocks noChangeArrowheads="1"/>
              </p:cNvSpPr>
              <p:nvPr/>
            </p:nvSpPr>
            <p:spPr bwMode="auto">
              <a:xfrm>
                <a:off x="0" y="-37"/>
                <a:ext cx="2772000" cy="7507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42" name="矩形 30"/>
              <p:cNvSpPr>
                <a:spLocks noChangeArrowheads="1"/>
              </p:cNvSpPr>
              <p:nvPr/>
            </p:nvSpPr>
            <p:spPr bwMode="auto">
              <a:xfrm>
                <a:off x="35560" y="75270"/>
                <a:ext cx="2700880" cy="653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528450" y="1755335"/>
              <a:ext cx="2078916" cy="229839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04658" y="1190625"/>
            <a:ext cx="2188654" cy="3473054"/>
            <a:chOff x="304658" y="1190625"/>
            <a:chExt cx="2188654" cy="3473054"/>
          </a:xfrm>
        </p:grpSpPr>
        <p:grpSp>
          <p:nvGrpSpPr>
            <p:cNvPr id="13346" name="组合 36"/>
            <p:cNvGrpSpPr>
              <a:grpSpLocks/>
            </p:cNvGrpSpPr>
            <p:nvPr/>
          </p:nvGrpSpPr>
          <p:grpSpPr bwMode="auto">
            <a:xfrm>
              <a:off x="305991" y="1190625"/>
              <a:ext cx="2185988" cy="517922"/>
              <a:chOff x="0" y="0"/>
              <a:chExt cx="2914874" cy="837065"/>
            </a:xfrm>
          </p:grpSpPr>
          <p:sp>
            <p:nvSpPr>
              <p:cNvPr id="13347" name="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14874" cy="837065"/>
              </a:xfrm>
              <a:prstGeom prst="rect">
                <a:avLst/>
              </a:prstGeom>
              <a:solidFill>
                <a:schemeClr val="bg1">
                  <a:alpha val="89803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48" name="文本框 24"/>
              <p:cNvSpPr txBox="1">
                <a:spLocks noChangeArrowheads="1"/>
              </p:cNvSpPr>
              <p:nvPr/>
            </p:nvSpPr>
            <p:spPr bwMode="auto">
              <a:xfrm>
                <a:off x="142558" y="157843"/>
                <a:ext cx="2629757" cy="522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500" dirty="0">
                    <a:solidFill>
                      <a:srgbClr val="132F55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点击此处添加文本</a:t>
                </a:r>
              </a:p>
            </p:txBody>
          </p:sp>
        </p:grpSp>
        <p:sp>
          <p:nvSpPr>
            <p:cNvPr id="40" name="矩形 22"/>
            <p:cNvSpPr>
              <a:spLocks noChangeArrowheads="1"/>
            </p:cNvSpPr>
            <p:nvPr/>
          </p:nvSpPr>
          <p:spPr bwMode="auto">
            <a:xfrm>
              <a:off x="305991" y="4100513"/>
              <a:ext cx="2185987" cy="563166"/>
            </a:xfrm>
            <a:prstGeom prst="rect">
              <a:avLst/>
            </a:prstGeom>
            <a:solidFill>
              <a:schemeClr val="bg1">
                <a:alpha val="8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41" name="矩形 31"/>
            <p:cNvSpPr>
              <a:spLocks noChangeArrowheads="1"/>
            </p:cNvSpPr>
            <p:nvPr/>
          </p:nvSpPr>
          <p:spPr bwMode="auto">
            <a:xfrm>
              <a:off x="332658" y="4157004"/>
              <a:ext cx="20521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accent5">
                      <a:lumMod val="50000"/>
                    </a:schemeClr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点击此处添加文字描述，文字颜色、大小、字体可根据需求进行更改。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4658" y="1755335"/>
              <a:ext cx="2188654" cy="229839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643438" y="1190625"/>
            <a:ext cx="2079272" cy="3473054"/>
            <a:chOff x="4643438" y="1190625"/>
            <a:chExt cx="2079272" cy="3473054"/>
          </a:xfrm>
        </p:grpSpPr>
        <p:grpSp>
          <p:nvGrpSpPr>
            <p:cNvPr id="13332" name="组合 38"/>
            <p:cNvGrpSpPr>
              <a:grpSpLocks/>
            </p:cNvGrpSpPr>
            <p:nvPr/>
          </p:nvGrpSpPr>
          <p:grpSpPr bwMode="auto">
            <a:xfrm>
              <a:off x="4643438" y="1190625"/>
              <a:ext cx="2078831" cy="517922"/>
              <a:chOff x="0" y="0"/>
              <a:chExt cx="2772000" cy="690429"/>
            </a:xfrm>
          </p:grpSpPr>
          <p:sp>
            <p:nvSpPr>
              <p:cNvPr id="1333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72000" cy="690429"/>
              </a:xfrm>
              <a:prstGeom prst="rect">
                <a:avLst/>
              </a:prstGeom>
              <a:solidFill>
                <a:schemeClr val="bg1">
                  <a:alpha val="89803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37" name="文本框 26"/>
              <p:cNvSpPr txBox="1">
                <a:spLocks noChangeArrowheads="1"/>
              </p:cNvSpPr>
              <p:nvPr/>
            </p:nvSpPr>
            <p:spPr bwMode="auto">
              <a:xfrm>
                <a:off x="71120" y="134430"/>
                <a:ext cx="2629756" cy="430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500" dirty="0">
                    <a:solidFill>
                      <a:srgbClr val="132F55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点击此处添加文本</a:t>
                </a:r>
              </a:p>
            </p:txBody>
          </p:sp>
        </p:grpSp>
        <p:grpSp>
          <p:nvGrpSpPr>
            <p:cNvPr id="13333" name="组合 34"/>
            <p:cNvGrpSpPr>
              <a:grpSpLocks/>
            </p:cNvGrpSpPr>
            <p:nvPr/>
          </p:nvGrpSpPr>
          <p:grpSpPr bwMode="auto">
            <a:xfrm>
              <a:off x="4643438" y="4100513"/>
              <a:ext cx="2078831" cy="563166"/>
              <a:chOff x="0" y="-37"/>
              <a:chExt cx="2772000" cy="750742"/>
            </a:xfrm>
          </p:grpSpPr>
          <p:sp>
            <p:nvSpPr>
              <p:cNvPr id="13334" name="矩形 22"/>
              <p:cNvSpPr>
                <a:spLocks noChangeArrowheads="1"/>
              </p:cNvSpPr>
              <p:nvPr/>
            </p:nvSpPr>
            <p:spPr bwMode="auto">
              <a:xfrm>
                <a:off x="0" y="-37"/>
                <a:ext cx="2772000" cy="750742"/>
              </a:xfrm>
              <a:prstGeom prst="rect">
                <a:avLst/>
              </a:prstGeom>
              <a:solidFill>
                <a:schemeClr val="bg1">
                  <a:alpha val="89803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35" name="矩形 31"/>
              <p:cNvSpPr>
                <a:spLocks noChangeArrowheads="1"/>
              </p:cNvSpPr>
              <p:nvPr/>
            </p:nvSpPr>
            <p:spPr bwMode="auto">
              <a:xfrm>
                <a:off x="35559" y="75270"/>
                <a:ext cx="2700880" cy="59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630"/>
            <a:stretch/>
          </p:blipFill>
          <p:spPr>
            <a:xfrm>
              <a:off x="4643794" y="1755335"/>
              <a:ext cx="2078916" cy="229839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759136" y="1190625"/>
            <a:ext cx="2078916" cy="3473054"/>
            <a:chOff x="6759136" y="1190625"/>
            <a:chExt cx="2078916" cy="3473054"/>
          </a:xfrm>
        </p:grpSpPr>
        <p:grpSp>
          <p:nvGrpSpPr>
            <p:cNvPr id="13325" name="组合 39"/>
            <p:cNvGrpSpPr>
              <a:grpSpLocks/>
            </p:cNvGrpSpPr>
            <p:nvPr/>
          </p:nvGrpSpPr>
          <p:grpSpPr bwMode="auto">
            <a:xfrm>
              <a:off x="6759179" y="1190625"/>
              <a:ext cx="2078831" cy="517922"/>
              <a:chOff x="0" y="0"/>
              <a:chExt cx="2772000" cy="690429"/>
            </a:xfrm>
          </p:grpSpPr>
          <p:sp>
            <p:nvSpPr>
              <p:cNvPr id="13329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72000" cy="690429"/>
              </a:xfrm>
              <a:prstGeom prst="rect">
                <a:avLst/>
              </a:prstGeom>
              <a:solidFill>
                <a:schemeClr val="bg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30" name="文本框 27"/>
              <p:cNvSpPr txBox="1">
                <a:spLocks noChangeArrowheads="1"/>
              </p:cNvSpPr>
              <p:nvPr/>
            </p:nvSpPr>
            <p:spPr bwMode="auto">
              <a:xfrm>
                <a:off x="71120" y="134430"/>
                <a:ext cx="2629756" cy="430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500" dirty="0">
                    <a:solidFill>
                      <a:srgbClr val="132F55"/>
                    </a:solidFill>
                    <a:latin typeface="Arial" panose="020B0604020202020204" pitchFamily="34" charset="0"/>
                    <a:ea typeface="造字工房悦黑演示版常规体" pitchFamily="50" charset="-122"/>
                    <a:cs typeface="Arial" panose="020B0604020202020204" pitchFamily="34" charset="0"/>
                  </a:rPr>
                  <a:t>点击此处添加文本</a:t>
                </a:r>
              </a:p>
            </p:txBody>
          </p:sp>
        </p:grpSp>
        <p:grpSp>
          <p:nvGrpSpPr>
            <p:cNvPr id="13326" name="组合 33"/>
            <p:cNvGrpSpPr>
              <a:grpSpLocks/>
            </p:cNvGrpSpPr>
            <p:nvPr/>
          </p:nvGrpSpPr>
          <p:grpSpPr bwMode="auto">
            <a:xfrm>
              <a:off x="6759179" y="4100513"/>
              <a:ext cx="2078831" cy="563166"/>
              <a:chOff x="0" y="-37"/>
              <a:chExt cx="2772000" cy="750742"/>
            </a:xfrm>
          </p:grpSpPr>
          <p:sp>
            <p:nvSpPr>
              <p:cNvPr id="13327" name="矩形 23"/>
              <p:cNvSpPr>
                <a:spLocks noChangeArrowheads="1"/>
              </p:cNvSpPr>
              <p:nvPr/>
            </p:nvSpPr>
            <p:spPr bwMode="auto">
              <a:xfrm>
                <a:off x="0" y="-37"/>
                <a:ext cx="2772000" cy="750742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3328" name="矩形 32"/>
              <p:cNvSpPr>
                <a:spLocks noChangeArrowheads="1"/>
              </p:cNvSpPr>
              <p:nvPr/>
            </p:nvSpPr>
            <p:spPr bwMode="auto">
              <a:xfrm>
                <a:off x="35559" y="75270"/>
                <a:ext cx="2700880" cy="594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accent5">
                        <a:lumMod val="50000"/>
                      </a:schemeClr>
                    </a:solidFill>
                    <a:latin typeface="造字工房悦黑演示版常规体" pitchFamily="50" charset="-122"/>
                    <a:ea typeface="造字工房悦黑演示版常规体" pitchFamily="50" charset="-122"/>
                  </a:rPr>
                  <a:t>点击此处添加文字描述，文字颜色、大小、字体可根据需求进行更改。</a:t>
                </a: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45" b="-1"/>
            <a:stretch/>
          </p:blipFill>
          <p:spPr>
            <a:xfrm>
              <a:off x="6759136" y="1755336"/>
              <a:ext cx="2078916" cy="2298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25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300">
        <p:random/>
      </p:transition>
    </mc:Choice>
    <mc:Fallback xmlns="">
      <p:transition spd="slow" advClick="0" advTm="2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5" name="组合 3"/>
          <p:cNvGrpSpPr>
            <a:grpSpLocks/>
          </p:cNvGrpSpPr>
          <p:nvPr/>
        </p:nvGrpSpPr>
        <p:grpSpPr bwMode="auto">
          <a:xfrm>
            <a:off x="305992" y="3680223"/>
            <a:ext cx="2849165" cy="1187053"/>
            <a:chOff x="0" y="0"/>
            <a:chExt cx="3798477" cy="1582420"/>
          </a:xfrm>
        </p:grpSpPr>
        <p:sp>
          <p:nvSpPr>
            <p:cNvPr id="15424" name="矩形 8"/>
            <p:cNvSpPr>
              <a:spLocks noChangeArrowheads="1"/>
            </p:cNvSpPr>
            <p:nvPr/>
          </p:nvSpPr>
          <p:spPr bwMode="auto">
            <a:xfrm>
              <a:off x="0" y="0"/>
              <a:ext cx="3798477" cy="158242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15425" name="矩形 10"/>
            <p:cNvSpPr>
              <a:spLocks noChangeArrowheads="1"/>
            </p:cNvSpPr>
            <p:nvPr/>
          </p:nvSpPr>
          <p:spPr bwMode="auto">
            <a:xfrm>
              <a:off x="103642" y="217624"/>
              <a:ext cx="3694835" cy="1200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rgbClr val="1E6991"/>
                  </a:solidFill>
                  <a:latin typeface="Arial" panose="020B0604020202020204" pitchFamily="34" charset="0"/>
                  <a:ea typeface="造字工房悦黑演示版常规体" pitchFamily="50" charset="-122"/>
                </a:rPr>
  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75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76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7" name="PA_4-Point Star 20"/>
            <p:cNvSpPr/>
            <p:nvPr>
              <p:custDataLst>
                <p:tags r:id="rId10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_4-Point Star 21"/>
            <p:cNvSpPr/>
            <p:nvPr>
              <p:custDataLst>
                <p:tags r:id="rId11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PA_4-Point Star 22"/>
            <p:cNvSpPr/>
            <p:nvPr>
              <p:custDataLst>
                <p:tags r:id="rId12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82" name="星形: 四角 81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4020522" y="1202054"/>
            <a:ext cx="396617" cy="396617"/>
            <a:chOff x="3985260" y="1630680"/>
            <a:chExt cx="266700" cy="266700"/>
          </a:xfrm>
        </p:grpSpPr>
        <p:sp>
          <p:nvSpPr>
            <p:cNvPr id="2" name="PA_椭圆 1"/>
            <p:cNvSpPr/>
            <p:nvPr>
              <p:custDataLst>
                <p:tags r:id="rId8"/>
              </p:custDataLst>
            </p:nvPr>
          </p:nvSpPr>
          <p:spPr>
            <a:xfrm>
              <a:off x="3985260" y="1630680"/>
              <a:ext cx="266700" cy="2667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PA_等腰三角形 2"/>
            <p:cNvSpPr/>
            <p:nvPr>
              <p:custDataLst>
                <p:tags r:id="rId9"/>
              </p:custDataLst>
            </p:nvPr>
          </p:nvSpPr>
          <p:spPr>
            <a:xfrm rot="5400000">
              <a:off x="4064711" y="1695479"/>
              <a:ext cx="159039" cy="137102"/>
            </a:xfrm>
            <a:prstGeom prst="triangl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PA_组合 3"/>
          <p:cNvGrpSpPr/>
          <p:nvPr>
            <p:custDataLst>
              <p:tags r:id="rId2"/>
            </p:custDataLst>
          </p:nvPr>
        </p:nvGrpSpPr>
        <p:grpSpPr>
          <a:xfrm>
            <a:off x="3994135" y="2433954"/>
            <a:ext cx="396617" cy="396617"/>
            <a:chOff x="3985260" y="1630680"/>
            <a:chExt cx="266700" cy="266700"/>
          </a:xfrm>
        </p:grpSpPr>
        <p:sp>
          <p:nvSpPr>
            <p:cNvPr id="83" name="PA_椭圆 1"/>
            <p:cNvSpPr/>
            <p:nvPr>
              <p:custDataLst>
                <p:tags r:id="rId6"/>
              </p:custDataLst>
            </p:nvPr>
          </p:nvSpPr>
          <p:spPr>
            <a:xfrm>
              <a:off x="3985260" y="1630680"/>
              <a:ext cx="266700" cy="2667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PA_等腰三角形 2"/>
            <p:cNvSpPr/>
            <p:nvPr>
              <p:custDataLst>
                <p:tags r:id="rId7"/>
              </p:custDataLst>
            </p:nvPr>
          </p:nvSpPr>
          <p:spPr>
            <a:xfrm rot="5400000">
              <a:off x="4064711" y="1695479"/>
              <a:ext cx="159039" cy="137102"/>
            </a:xfrm>
            <a:prstGeom prst="triangl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PA_组合 3"/>
          <p:cNvGrpSpPr/>
          <p:nvPr>
            <p:custDataLst>
              <p:tags r:id="rId3"/>
            </p:custDataLst>
          </p:nvPr>
        </p:nvGrpSpPr>
        <p:grpSpPr>
          <a:xfrm>
            <a:off x="3962259" y="3843474"/>
            <a:ext cx="396617" cy="396617"/>
            <a:chOff x="3985260" y="1630680"/>
            <a:chExt cx="266700" cy="266700"/>
          </a:xfrm>
        </p:grpSpPr>
        <p:sp>
          <p:nvSpPr>
            <p:cNvPr id="86" name="PA_椭圆 1"/>
            <p:cNvSpPr/>
            <p:nvPr>
              <p:custDataLst>
                <p:tags r:id="rId4"/>
              </p:custDataLst>
            </p:nvPr>
          </p:nvSpPr>
          <p:spPr>
            <a:xfrm>
              <a:off x="3985260" y="1630680"/>
              <a:ext cx="266700" cy="2667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_等腰三角形 2"/>
            <p:cNvSpPr/>
            <p:nvPr>
              <p:custDataLst>
                <p:tags r:id="rId5"/>
              </p:custDataLst>
            </p:nvPr>
          </p:nvSpPr>
          <p:spPr>
            <a:xfrm rot="5400000">
              <a:off x="4064711" y="1695479"/>
              <a:ext cx="159039" cy="137102"/>
            </a:xfrm>
            <a:prstGeom prst="triangl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3987" y="874324"/>
            <a:ext cx="2853175" cy="2749534"/>
          </a:xfrm>
          <a:prstGeom prst="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4417139" y="1109723"/>
            <a:ext cx="3955103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点击此处添加文字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89" name="矩形 88"/>
          <p:cNvSpPr/>
          <p:nvPr/>
        </p:nvSpPr>
        <p:spPr>
          <a:xfrm>
            <a:off x="4466954" y="2322739"/>
            <a:ext cx="3955103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点击此处添加文字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90" name="矩形 89"/>
          <p:cNvSpPr/>
          <p:nvPr/>
        </p:nvSpPr>
        <p:spPr>
          <a:xfrm>
            <a:off x="4358876" y="3789865"/>
            <a:ext cx="3955103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点击此处添加文字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5791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矩形 2"/>
          <p:cNvSpPr>
            <a:spLocks noChangeArrowheads="1"/>
          </p:cNvSpPr>
          <p:nvPr/>
        </p:nvSpPr>
        <p:spPr bwMode="auto">
          <a:xfrm>
            <a:off x="305992" y="897732"/>
            <a:ext cx="1831181" cy="1674019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0249" name="矩形 10"/>
          <p:cNvSpPr>
            <a:spLocks noChangeArrowheads="1"/>
          </p:cNvSpPr>
          <p:nvPr/>
        </p:nvSpPr>
        <p:spPr bwMode="auto">
          <a:xfrm>
            <a:off x="305992" y="3193257"/>
            <a:ext cx="1831181" cy="1674019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4694635" y="897732"/>
            <a:ext cx="1832372" cy="1674019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0251" name="矩形 16"/>
          <p:cNvSpPr>
            <a:spLocks noChangeArrowheads="1"/>
          </p:cNvSpPr>
          <p:nvPr/>
        </p:nvSpPr>
        <p:spPr bwMode="auto">
          <a:xfrm>
            <a:off x="4694635" y="3193257"/>
            <a:ext cx="1832372" cy="1674019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solidFill>
                <a:srgbClr val="FFFFFF"/>
              </a:solidFill>
              <a:ea typeface="造字工房悦黑演示版常规体" pitchFamily="50" charset="-122"/>
            </a:endParaRPr>
          </a:p>
        </p:txBody>
      </p:sp>
      <p:sp>
        <p:nvSpPr>
          <p:cNvPr id="10252" name="文本框 3"/>
          <p:cNvSpPr txBox="1">
            <a:spLocks noChangeArrowheads="1"/>
          </p:cNvSpPr>
          <p:nvPr/>
        </p:nvSpPr>
        <p:spPr bwMode="auto">
          <a:xfrm>
            <a:off x="2137173" y="897732"/>
            <a:ext cx="20121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点击此处添加姓名</a:t>
            </a:r>
          </a:p>
        </p:txBody>
      </p:sp>
      <p:sp>
        <p:nvSpPr>
          <p:cNvPr id="10253" name="任意多边形 17"/>
          <p:cNvSpPr>
            <a:spLocks/>
          </p:cNvSpPr>
          <p:nvPr/>
        </p:nvSpPr>
        <p:spPr bwMode="auto">
          <a:xfrm>
            <a:off x="2214563" y="1235869"/>
            <a:ext cx="151210" cy="151210"/>
          </a:xfrm>
          <a:custGeom>
            <a:avLst/>
            <a:gdLst>
              <a:gd name="T0" fmla="*/ 38076 w 406684"/>
              <a:gd name="T1" fmla="*/ 31308 h 406684"/>
              <a:gd name="T2" fmla="*/ 38076 w 406684"/>
              <a:gd name="T3" fmla="*/ 71104 h 406684"/>
              <a:gd name="T4" fmla="*/ 72383 w 406684"/>
              <a:gd name="T5" fmla="*/ 51206 h 406684"/>
              <a:gd name="T6" fmla="*/ 38076 w 406684"/>
              <a:gd name="T7" fmla="*/ 31308 h 406684"/>
              <a:gd name="T8" fmla="*/ 49975 w 406684"/>
              <a:gd name="T9" fmla="*/ 0 h 406684"/>
              <a:gd name="T10" fmla="*/ 99949 w 406684"/>
              <a:gd name="T11" fmla="*/ 49975 h 406684"/>
              <a:gd name="T12" fmla="*/ 49975 w 406684"/>
              <a:gd name="T13" fmla="*/ 99949 h 406684"/>
              <a:gd name="T14" fmla="*/ 0 w 406684"/>
              <a:gd name="T15" fmla="*/ 49975 h 406684"/>
              <a:gd name="T16" fmla="*/ 49975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0254" name="文本框 4"/>
          <p:cNvSpPr txBox="1">
            <a:spLocks noChangeArrowheads="1"/>
          </p:cNvSpPr>
          <p:nvPr/>
        </p:nvSpPr>
        <p:spPr bwMode="auto">
          <a:xfrm>
            <a:off x="2391966" y="1200150"/>
            <a:ext cx="1990725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25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I will not be a mental loafer. I will read something that requires effort, thought and concentration.</a:t>
            </a:r>
            <a:endParaRPr lang="zh-CN" altLang="en-US" sz="825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0255" name="组合 123"/>
          <p:cNvGrpSpPr>
            <a:grpSpLocks/>
          </p:cNvGrpSpPr>
          <p:nvPr/>
        </p:nvGrpSpPr>
        <p:grpSpPr bwMode="auto">
          <a:xfrm>
            <a:off x="2214563" y="1688306"/>
            <a:ext cx="202406" cy="834629"/>
            <a:chOff x="0" y="0"/>
            <a:chExt cx="269890" cy="1112411"/>
          </a:xfrm>
        </p:grpSpPr>
        <p:grpSp>
          <p:nvGrpSpPr>
            <p:cNvPr id="17503" name="组合 28"/>
            <p:cNvGrpSpPr>
              <a:grpSpLocks/>
            </p:cNvGrpSpPr>
            <p:nvPr/>
          </p:nvGrpSpPr>
          <p:grpSpPr bwMode="auto">
            <a:xfrm>
              <a:off x="0" y="0"/>
              <a:ext cx="269890" cy="269890"/>
              <a:chOff x="0" y="0"/>
              <a:chExt cx="269890" cy="269890"/>
            </a:xfrm>
          </p:grpSpPr>
          <p:sp>
            <p:nvSpPr>
              <p:cNvPr id="17510" name="圆角矩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511" name="Freeform 5"/>
              <p:cNvSpPr>
                <a:spLocks noEditPoints="1"/>
              </p:cNvSpPr>
              <p:nvPr/>
            </p:nvSpPr>
            <p:spPr bwMode="auto">
              <a:xfrm>
                <a:off x="43573" y="53501"/>
                <a:ext cx="182743" cy="162888"/>
              </a:xfrm>
              <a:custGeom>
                <a:avLst/>
                <a:gdLst>
                  <a:gd name="T0" fmla="*/ 30264685 w 957"/>
                  <a:gd name="T1" fmla="*/ 5104527 h 850"/>
                  <a:gd name="T2" fmla="*/ 23701213 w 957"/>
                  <a:gd name="T3" fmla="*/ 5104527 h 850"/>
                  <a:gd name="T4" fmla="*/ 23701213 w 957"/>
                  <a:gd name="T5" fmla="*/ 954715 h 850"/>
                  <a:gd name="T6" fmla="*/ 22789599 w 957"/>
                  <a:gd name="T7" fmla="*/ 0 h 850"/>
                  <a:gd name="T8" fmla="*/ 12105912 w 957"/>
                  <a:gd name="T9" fmla="*/ 0 h 850"/>
                  <a:gd name="T10" fmla="*/ 11194298 w 957"/>
                  <a:gd name="T11" fmla="*/ 954715 h 850"/>
                  <a:gd name="T12" fmla="*/ 11194298 w 957"/>
                  <a:gd name="T13" fmla="*/ 5104527 h 850"/>
                  <a:gd name="T14" fmla="*/ 4630826 w 957"/>
                  <a:gd name="T15" fmla="*/ 5104527 h 850"/>
                  <a:gd name="T16" fmla="*/ 0 w 957"/>
                  <a:gd name="T17" fmla="*/ 9768298 h 850"/>
                  <a:gd name="T18" fmla="*/ 0 w 957"/>
                  <a:gd name="T19" fmla="*/ 26550936 h 850"/>
                  <a:gd name="T20" fmla="*/ 4630826 w 957"/>
                  <a:gd name="T21" fmla="*/ 31214707 h 850"/>
                  <a:gd name="T22" fmla="*/ 30264685 w 957"/>
                  <a:gd name="T23" fmla="*/ 31214707 h 850"/>
                  <a:gd name="T24" fmla="*/ 34895511 w 957"/>
                  <a:gd name="T25" fmla="*/ 26550936 h 850"/>
                  <a:gd name="T26" fmla="*/ 34895511 w 957"/>
                  <a:gd name="T27" fmla="*/ 9768298 h 850"/>
                  <a:gd name="T28" fmla="*/ 30264685 w 957"/>
                  <a:gd name="T29" fmla="*/ 5104527 h 850"/>
                  <a:gd name="T30" fmla="*/ 18997443 w 957"/>
                  <a:gd name="T31" fmla="*/ 16121504 h 850"/>
                  <a:gd name="T32" fmla="*/ 15898068 w 957"/>
                  <a:gd name="T33" fmla="*/ 16121504 h 850"/>
                  <a:gd name="T34" fmla="*/ 15424120 w 957"/>
                  <a:gd name="T35" fmla="*/ 16562069 h 850"/>
                  <a:gd name="T36" fmla="*/ 15424120 w 957"/>
                  <a:gd name="T37" fmla="*/ 17700560 h 850"/>
                  <a:gd name="T38" fmla="*/ 4630826 w 957"/>
                  <a:gd name="T39" fmla="*/ 17700560 h 850"/>
                  <a:gd name="T40" fmla="*/ 1385562 w 957"/>
                  <a:gd name="T41" fmla="*/ 14432260 h 850"/>
                  <a:gd name="T42" fmla="*/ 1385562 w 957"/>
                  <a:gd name="T43" fmla="*/ 9768298 h 850"/>
                  <a:gd name="T44" fmla="*/ 4630826 w 957"/>
                  <a:gd name="T45" fmla="*/ 6499998 h 850"/>
                  <a:gd name="T46" fmla="*/ 30264685 w 957"/>
                  <a:gd name="T47" fmla="*/ 6499998 h 850"/>
                  <a:gd name="T48" fmla="*/ 33509949 w 957"/>
                  <a:gd name="T49" fmla="*/ 9768298 h 850"/>
                  <a:gd name="T50" fmla="*/ 33509949 w 957"/>
                  <a:gd name="T51" fmla="*/ 14432260 h 850"/>
                  <a:gd name="T52" fmla="*/ 30264685 w 957"/>
                  <a:gd name="T53" fmla="*/ 17700560 h 850"/>
                  <a:gd name="T54" fmla="*/ 19471391 w 957"/>
                  <a:gd name="T55" fmla="*/ 17700560 h 850"/>
                  <a:gd name="T56" fmla="*/ 19471391 w 957"/>
                  <a:gd name="T57" fmla="*/ 16562069 h 850"/>
                  <a:gd name="T58" fmla="*/ 18997443 w 957"/>
                  <a:gd name="T59" fmla="*/ 16121504 h 850"/>
                  <a:gd name="T60" fmla="*/ 18559967 w 957"/>
                  <a:gd name="T61" fmla="*/ 17039618 h 850"/>
                  <a:gd name="T62" fmla="*/ 18559967 w 957"/>
                  <a:gd name="T63" fmla="*/ 19243013 h 850"/>
                  <a:gd name="T64" fmla="*/ 16335544 w 957"/>
                  <a:gd name="T65" fmla="*/ 19243013 h 850"/>
                  <a:gd name="T66" fmla="*/ 16335544 w 957"/>
                  <a:gd name="T67" fmla="*/ 17039618 h 850"/>
                  <a:gd name="T68" fmla="*/ 18559967 w 957"/>
                  <a:gd name="T69" fmla="*/ 17039618 h 850"/>
                  <a:gd name="T70" fmla="*/ 13017527 w 957"/>
                  <a:gd name="T71" fmla="*/ 1872829 h 850"/>
                  <a:gd name="T72" fmla="*/ 21877984 w 957"/>
                  <a:gd name="T73" fmla="*/ 1872829 h 850"/>
                  <a:gd name="T74" fmla="*/ 21877984 w 957"/>
                  <a:gd name="T75" fmla="*/ 5104527 h 850"/>
                  <a:gd name="T76" fmla="*/ 13017527 w 957"/>
                  <a:gd name="T77" fmla="*/ 5104527 h 850"/>
                  <a:gd name="T78" fmla="*/ 13017527 w 957"/>
                  <a:gd name="T79" fmla="*/ 1872829 h 850"/>
                  <a:gd name="T80" fmla="*/ 30264685 w 957"/>
                  <a:gd name="T81" fmla="*/ 29341878 h 850"/>
                  <a:gd name="T82" fmla="*/ 4630826 w 957"/>
                  <a:gd name="T83" fmla="*/ 29341878 h 850"/>
                  <a:gd name="T84" fmla="*/ 1859701 w 957"/>
                  <a:gd name="T85" fmla="*/ 26550936 h 850"/>
                  <a:gd name="T86" fmla="*/ 1859701 w 957"/>
                  <a:gd name="T87" fmla="*/ 17516976 h 850"/>
                  <a:gd name="T88" fmla="*/ 4630826 w 957"/>
                  <a:gd name="T89" fmla="*/ 18618673 h 850"/>
                  <a:gd name="T90" fmla="*/ 15424120 w 957"/>
                  <a:gd name="T91" fmla="*/ 18618673 h 850"/>
                  <a:gd name="T92" fmla="*/ 15424120 w 957"/>
                  <a:gd name="T93" fmla="*/ 19720371 h 850"/>
                  <a:gd name="T94" fmla="*/ 15898068 w 957"/>
                  <a:gd name="T95" fmla="*/ 20197729 h 850"/>
                  <a:gd name="T96" fmla="*/ 18997443 w 957"/>
                  <a:gd name="T97" fmla="*/ 20197729 h 850"/>
                  <a:gd name="T98" fmla="*/ 19471391 w 957"/>
                  <a:gd name="T99" fmla="*/ 19720371 h 850"/>
                  <a:gd name="T100" fmla="*/ 19471391 w 957"/>
                  <a:gd name="T101" fmla="*/ 18618673 h 850"/>
                  <a:gd name="T102" fmla="*/ 30264685 w 957"/>
                  <a:gd name="T103" fmla="*/ 18618673 h 850"/>
                  <a:gd name="T104" fmla="*/ 33035810 w 957"/>
                  <a:gd name="T105" fmla="*/ 17516976 h 850"/>
                  <a:gd name="T106" fmla="*/ 33035810 w 957"/>
                  <a:gd name="T107" fmla="*/ 26550936 h 850"/>
                  <a:gd name="T108" fmla="*/ 30264685 w 957"/>
                  <a:gd name="T109" fmla="*/ 29341878 h 8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957" h="850">
                    <a:moveTo>
                      <a:pt x="830" y="139"/>
                    </a:moveTo>
                    <a:cubicBezTo>
                      <a:pt x="650" y="139"/>
                      <a:pt x="650" y="139"/>
                      <a:pt x="650" y="139"/>
                    </a:cubicBezTo>
                    <a:cubicBezTo>
                      <a:pt x="650" y="26"/>
                      <a:pt x="650" y="26"/>
                      <a:pt x="650" y="26"/>
                    </a:cubicBezTo>
                    <a:cubicBezTo>
                      <a:pt x="650" y="12"/>
                      <a:pt x="639" y="0"/>
                      <a:pt x="625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18" y="0"/>
                      <a:pt x="307" y="12"/>
                      <a:pt x="307" y="26"/>
                    </a:cubicBezTo>
                    <a:cubicBezTo>
                      <a:pt x="307" y="139"/>
                      <a:pt x="307" y="139"/>
                      <a:pt x="30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57" y="139"/>
                      <a:pt x="0" y="196"/>
                      <a:pt x="0" y="266"/>
                    </a:cubicBezTo>
                    <a:cubicBezTo>
                      <a:pt x="0" y="723"/>
                      <a:pt x="0" y="723"/>
                      <a:pt x="0" y="723"/>
                    </a:cubicBezTo>
                    <a:cubicBezTo>
                      <a:pt x="0" y="793"/>
                      <a:pt x="57" y="850"/>
                      <a:pt x="127" y="850"/>
                    </a:cubicBezTo>
                    <a:cubicBezTo>
                      <a:pt x="830" y="850"/>
                      <a:pt x="830" y="850"/>
                      <a:pt x="830" y="850"/>
                    </a:cubicBezTo>
                    <a:cubicBezTo>
                      <a:pt x="900" y="850"/>
                      <a:pt x="957" y="793"/>
                      <a:pt x="957" y="723"/>
                    </a:cubicBezTo>
                    <a:cubicBezTo>
                      <a:pt x="957" y="266"/>
                      <a:pt x="957" y="266"/>
                      <a:pt x="957" y="266"/>
                    </a:cubicBezTo>
                    <a:cubicBezTo>
                      <a:pt x="957" y="196"/>
                      <a:pt x="900" y="139"/>
                      <a:pt x="830" y="139"/>
                    </a:cubicBezTo>
                    <a:close/>
                    <a:moveTo>
                      <a:pt x="521" y="439"/>
                    </a:moveTo>
                    <a:cubicBezTo>
                      <a:pt x="436" y="439"/>
                      <a:pt x="436" y="439"/>
                      <a:pt x="436" y="439"/>
                    </a:cubicBezTo>
                    <a:cubicBezTo>
                      <a:pt x="429" y="439"/>
                      <a:pt x="423" y="445"/>
                      <a:pt x="423" y="451"/>
                    </a:cubicBezTo>
                    <a:cubicBezTo>
                      <a:pt x="423" y="482"/>
                      <a:pt x="423" y="482"/>
                      <a:pt x="423" y="482"/>
                    </a:cubicBezTo>
                    <a:cubicBezTo>
                      <a:pt x="127" y="482"/>
                      <a:pt x="127" y="482"/>
                      <a:pt x="127" y="482"/>
                    </a:cubicBezTo>
                    <a:cubicBezTo>
                      <a:pt x="78" y="482"/>
                      <a:pt x="38" y="442"/>
                      <a:pt x="38" y="393"/>
                    </a:cubicBezTo>
                    <a:cubicBezTo>
                      <a:pt x="38" y="266"/>
                      <a:pt x="38" y="266"/>
                      <a:pt x="38" y="266"/>
                    </a:cubicBezTo>
                    <a:cubicBezTo>
                      <a:pt x="38" y="217"/>
                      <a:pt x="78" y="177"/>
                      <a:pt x="127" y="177"/>
                    </a:cubicBezTo>
                    <a:cubicBezTo>
                      <a:pt x="830" y="177"/>
                      <a:pt x="830" y="177"/>
                      <a:pt x="830" y="177"/>
                    </a:cubicBezTo>
                    <a:cubicBezTo>
                      <a:pt x="879" y="177"/>
                      <a:pt x="919" y="217"/>
                      <a:pt x="919" y="266"/>
                    </a:cubicBezTo>
                    <a:cubicBezTo>
                      <a:pt x="919" y="393"/>
                      <a:pt x="919" y="393"/>
                      <a:pt x="919" y="393"/>
                    </a:cubicBezTo>
                    <a:cubicBezTo>
                      <a:pt x="919" y="442"/>
                      <a:pt x="879" y="482"/>
                      <a:pt x="830" y="482"/>
                    </a:cubicBezTo>
                    <a:cubicBezTo>
                      <a:pt x="534" y="482"/>
                      <a:pt x="534" y="482"/>
                      <a:pt x="534" y="482"/>
                    </a:cubicBezTo>
                    <a:cubicBezTo>
                      <a:pt x="534" y="451"/>
                      <a:pt x="534" y="451"/>
                      <a:pt x="534" y="451"/>
                    </a:cubicBezTo>
                    <a:cubicBezTo>
                      <a:pt x="534" y="445"/>
                      <a:pt x="528" y="439"/>
                      <a:pt x="521" y="439"/>
                    </a:cubicBezTo>
                    <a:close/>
                    <a:moveTo>
                      <a:pt x="509" y="464"/>
                    </a:moveTo>
                    <a:cubicBezTo>
                      <a:pt x="509" y="524"/>
                      <a:pt x="509" y="524"/>
                      <a:pt x="509" y="524"/>
                    </a:cubicBezTo>
                    <a:cubicBezTo>
                      <a:pt x="448" y="524"/>
                      <a:pt x="448" y="524"/>
                      <a:pt x="448" y="524"/>
                    </a:cubicBezTo>
                    <a:cubicBezTo>
                      <a:pt x="448" y="464"/>
                      <a:pt x="448" y="464"/>
                      <a:pt x="448" y="464"/>
                    </a:cubicBezTo>
                    <a:lnTo>
                      <a:pt x="509" y="464"/>
                    </a:lnTo>
                    <a:close/>
                    <a:moveTo>
                      <a:pt x="357" y="51"/>
                    </a:moveTo>
                    <a:cubicBezTo>
                      <a:pt x="600" y="51"/>
                      <a:pt x="600" y="51"/>
                      <a:pt x="600" y="51"/>
                    </a:cubicBezTo>
                    <a:cubicBezTo>
                      <a:pt x="600" y="139"/>
                      <a:pt x="600" y="139"/>
                      <a:pt x="600" y="139"/>
                    </a:cubicBezTo>
                    <a:cubicBezTo>
                      <a:pt x="357" y="139"/>
                      <a:pt x="357" y="139"/>
                      <a:pt x="357" y="139"/>
                    </a:cubicBezTo>
                    <a:lnTo>
                      <a:pt x="357" y="51"/>
                    </a:lnTo>
                    <a:close/>
                    <a:moveTo>
                      <a:pt x="830" y="799"/>
                    </a:moveTo>
                    <a:cubicBezTo>
                      <a:pt x="127" y="799"/>
                      <a:pt x="127" y="799"/>
                      <a:pt x="127" y="799"/>
                    </a:cubicBezTo>
                    <a:cubicBezTo>
                      <a:pt x="85" y="799"/>
                      <a:pt x="51" y="765"/>
                      <a:pt x="51" y="723"/>
                    </a:cubicBezTo>
                    <a:cubicBezTo>
                      <a:pt x="51" y="477"/>
                      <a:pt x="51" y="477"/>
                      <a:pt x="51" y="477"/>
                    </a:cubicBezTo>
                    <a:cubicBezTo>
                      <a:pt x="71" y="496"/>
                      <a:pt x="98" y="507"/>
                      <a:pt x="127" y="507"/>
                    </a:cubicBezTo>
                    <a:cubicBezTo>
                      <a:pt x="423" y="507"/>
                      <a:pt x="423" y="507"/>
                      <a:pt x="423" y="507"/>
                    </a:cubicBezTo>
                    <a:cubicBezTo>
                      <a:pt x="423" y="537"/>
                      <a:pt x="423" y="537"/>
                      <a:pt x="423" y="537"/>
                    </a:cubicBezTo>
                    <a:cubicBezTo>
                      <a:pt x="423" y="544"/>
                      <a:pt x="429" y="550"/>
                      <a:pt x="436" y="550"/>
                    </a:cubicBezTo>
                    <a:cubicBezTo>
                      <a:pt x="521" y="550"/>
                      <a:pt x="521" y="550"/>
                      <a:pt x="521" y="550"/>
                    </a:cubicBezTo>
                    <a:cubicBezTo>
                      <a:pt x="528" y="550"/>
                      <a:pt x="534" y="544"/>
                      <a:pt x="534" y="537"/>
                    </a:cubicBezTo>
                    <a:cubicBezTo>
                      <a:pt x="534" y="507"/>
                      <a:pt x="534" y="507"/>
                      <a:pt x="534" y="507"/>
                    </a:cubicBezTo>
                    <a:cubicBezTo>
                      <a:pt x="830" y="507"/>
                      <a:pt x="830" y="507"/>
                      <a:pt x="830" y="507"/>
                    </a:cubicBezTo>
                    <a:cubicBezTo>
                      <a:pt x="859" y="507"/>
                      <a:pt x="886" y="496"/>
                      <a:pt x="906" y="477"/>
                    </a:cubicBezTo>
                    <a:cubicBezTo>
                      <a:pt x="906" y="723"/>
                      <a:pt x="906" y="723"/>
                      <a:pt x="906" y="723"/>
                    </a:cubicBezTo>
                    <a:cubicBezTo>
                      <a:pt x="906" y="765"/>
                      <a:pt x="872" y="799"/>
                      <a:pt x="830" y="799"/>
                    </a:cubicBez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504" name="组合 29"/>
            <p:cNvGrpSpPr>
              <a:grpSpLocks/>
            </p:cNvGrpSpPr>
            <p:nvPr/>
          </p:nvGrpSpPr>
          <p:grpSpPr bwMode="auto">
            <a:xfrm>
              <a:off x="0" y="421260"/>
              <a:ext cx="269890" cy="269890"/>
              <a:chOff x="0" y="0"/>
              <a:chExt cx="269890" cy="269890"/>
            </a:xfrm>
          </p:grpSpPr>
          <p:sp>
            <p:nvSpPr>
              <p:cNvPr id="17508" name="圆角矩形 26"/>
              <p:cNvSpPr>
                <a:spLocks noChangeArrowheads="1"/>
              </p:cNvSpPr>
              <p:nvPr/>
            </p:nvSpPr>
            <p:spPr bwMode="auto">
              <a:xfrm>
                <a:off x="0" y="-734"/>
                <a:ext cx="269890" cy="271357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509" name="Freeform 6"/>
              <p:cNvSpPr>
                <a:spLocks noEditPoints="1"/>
              </p:cNvSpPr>
              <p:nvPr/>
            </p:nvSpPr>
            <p:spPr bwMode="auto">
              <a:xfrm>
                <a:off x="15209" y="51069"/>
                <a:ext cx="239470" cy="167751"/>
              </a:xfrm>
              <a:custGeom>
                <a:avLst/>
                <a:gdLst>
                  <a:gd name="T0" fmla="*/ 35774794 w 1254"/>
                  <a:gd name="T1" fmla="*/ 403292 h 876"/>
                  <a:gd name="T2" fmla="*/ 27861208 w 1254"/>
                  <a:gd name="T3" fmla="*/ 4180562 h 876"/>
                  <a:gd name="T4" fmla="*/ 27605888 w 1254"/>
                  <a:gd name="T5" fmla="*/ 5573891 h 876"/>
                  <a:gd name="T6" fmla="*/ 24068645 w 1254"/>
                  <a:gd name="T7" fmla="*/ 6600695 h 876"/>
                  <a:gd name="T8" fmla="*/ 22938132 w 1254"/>
                  <a:gd name="T9" fmla="*/ 8104327 h 876"/>
                  <a:gd name="T10" fmla="*/ 21807620 w 1254"/>
                  <a:gd name="T11" fmla="*/ 6600695 h 876"/>
                  <a:gd name="T12" fmla="*/ 18124480 w 1254"/>
                  <a:gd name="T13" fmla="*/ 5757345 h 876"/>
                  <a:gd name="T14" fmla="*/ 17869160 w 1254"/>
                  <a:gd name="T15" fmla="*/ 4363824 h 876"/>
                  <a:gd name="T16" fmla="*/ 9955574 w 1254"/>
                  <a:gd name="T17" fmla="*/ 586746 h 876"/>
                  <a:gd name="T18" fmla="*/ 291794 w 1254"/>
                  <a:gd name="T19" fmla="*/ 13421612 h 876"/>
                  <a:gd name="T20" fmla="*/ 6163011 w 1254"/>
                  <a:gd name="T21" fmla="*/ 19582248 h 876"/>
                  <a:gd name="T22" fmla="*/ 6855831 w 1254"/>
                  <a:gd name="T23" fmla="*/ 19252300 h 876"/>
                  <a:gd name="T24" fmla="*/ 16446853 w 1254"/>
                  <a:gd name="T25" fmla="*/ 26366397 h 876"/>
                  <a:gd name="T26" fmla="*/ 25454477 w 1254"/>
                  <a:gd name="T27" fmla="*/ 32123742 h 876"/>
                  <a:gd name="T28" fmla="*/ 35884026 w 1254"/>
                  <a:gd name="T29" fmla="*/ 24496242 h 876"/>
                  <a:gd name="T30" fmla="*/ 35956974 w 1254"/>
                  <a:gd name="T31" fmla="*/ 23799386 h 876"/>
                  <a:gd name="T32" fmla="*/ 38546268 w 1254"/>
                  <a:gd name="T33" fmla="*/ 18702130 h 876"/>
                  <a:gd name="T34" fmla="*/ 39567357 w 1254"/>
                  <a:gd name="T35" fmla="*/ 19398986 h 876"/>
                  <a:gd name="T36" fmla="*/ 40260178 w 1254"/>
                  <a:gd name="T37" fmla="*/ 19105613 h 876"/>
                  <a:gd name="T38" fmla="*/ 45438573 w 1254"/>
                  <a:gd name="T39" fmla="*/ 12028091 h 876"/>
                  <a:gd name="T40" fmla="*/ 2224550 w 1254"/>
                  <a:gd name="T41" fmla="*/ 12761523 h 876"/>
                  <a:gd name="T42" fmla="*/ 15972878 w 1254"/>
                  <a:gd name="T43" fmla="*/ 5390629 h 876"/>
                  <a:gd name="T44" fmla="*/ 33367872 w 1254"/>
                  <a:gd name="T45" fmla="*/ 25229674 h 876"/>
                  <a:gd name="T46" fmla="*/ 25636658 w 1254"/>
                  <a:gd name="T47" fmla="*/ 19619016 h 876"/>
                  <a:gd name="T48" fmla="*/ 30523450 w 1254"/>
                  <a:gd name="T49" fmla="*/ 27319859 h 876"/>
                  <a:gd name="T50" fmla="*/ 23776850 w 1254"/>
                  <a:gd name="T51" fmla="*/ 22589319 h 876"/>
                  <a:gd name="T52" fmla="*/ 27678836 w 1254"/>
                  <a:gd name="T53" fmla="*/ 29446811 h 876"/>
                  <a:gd name="T54" fmla="*/ 21771146 w 1254"/>
                  <a:gd name="T55" fmla="*/ 25486279 h 876"/>
                  <a:gd name="T56" fmla="*/ 25454477 w 1254"/>
                  <a:gd name="T57" fmla="*/ 31096937 h 876"/>
                  <a:gd name="T58" fmla="*/ 7913395 w 1254"/>
                  <a:gd name="T59" fmla="*/ 17968698 h 876"/>
                  <a:gd name="T60" fmla="*/ 21442877 w 1254"/>
                  <a:gd name="T61" fmla="*/ 7480814 h 876"/>
                  <a:gd name="T62" fmla="*/ 21552300 w 1254"/>
                  <a:gd name="T63" fmla="*/ 10304622 h 876"/>
                  <a:gd name="T64" fmla="*/ 18379609 w 1254"/>
                  <a:gd name="T65" fmla="*/ 15621908 h 876"/>
                  <a:gd name="T66" fmla="*/ 20968902 w 1254"/>
                  <a:gd name="T67" fmla="*/ 17748669 h 876"/>
                  <a:gd name="T68" fmla="*/ 25053260 w 1254"/>
                  <a:gd name="T69" fmla="*/ 13201582 h 876"/>
                  <a:gd name="T70" fmla="*/ 33404346 w 1254"/>
                  <a:gd name="T71" fmla="*/ 22442633 h 876"/>
                  <a:gd name="T72" fmla="*/ 34935885 w 1254"/>
                  <a:gd name="T73" fmla="*/ 24056183 h 876"/>
                  <a:gd name="T74" fmla="*/ 33769089 w 1254"/>
                  <a:gd name="T75" fmla="*/ 21489171 h 876"/>
                  <a:gd name="T76" fmla="*/ 25490760 w 1254"/>
                  <a:gd name="T77" fmla="*/ 12174778 h 876"/>
                  <a:gd name="T78" fmla="*/ 25126208 w 1254"/>
                  <a:gd name="T79" fmla="*/ 11954748 h 876"/>
                  <a:gd name="T80" fmla="*/ 20895954 w 1254"/>
                  <a:gd name="T81" fmla="*/ 16648521 h 876"/>
                  <a:gd name="T82" fmla="*/ 22318260 w 1254"/>
                  <a:gd name="T83" fmla="*/ 10817833 h 876"/>
                  <a:gd name="T84" fmla="*/ 28590503 w 1254"/>
                  <a:gd name="T85" fmla="*/ 6747382 h 876"/>
                  <a:gd name="T86" fmla="*/ 33769089 w 1254"/>
                  <a:gd name="T87" fmla="*/ 21489171 h 876"/>
                  <a:gd name="T88" fmla="*/ 29721015 w 1254"/>
                  <a:gd name="T89" fmla="*/ 5243942 h 876"/>
                  <a:gd name="T90" fmla="*/ 43505817 w 1254"/>
                  <a:gd name="T91" fmla="*/ 12614837 h 8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254" h="876">
                    <a:moveTo>
                      <a:pt x="1246" y="328"/>
                    </a:moveTo>
                    <a:cubicBezTo>
                      <a:pt x="981" y="11"/>
                      <a:pt x="981" y="11"/>
                      <a:pt x="981" y="11"/>
                    </a:cubicBezTo>
                    <a:cubicBezTo>
                      <a:pt x="973" y="2"/>
                      <a:pt x="959" y="0"/>
                      <a:pt x="948" y="6"/>
                    </a:cubicBezTo>
                    <a:cubicBezTo>
                      <a:pt x="764" y="114"/>
                      <a:pt x="764" y="114"/>
                      <a:pt x="764" y="114"/>
                    </a:cubicBezTo>
                    <a:cubicBezTo>
                      <a:pt x="757" y="118"/>
                      <a:pt x="753" y="124"/>
                      <a:pt x="752" y="131"/>
                    </a:cubicBezTo>
                    <a:cubicBezTo>
                      <a:pt x="750" y="139"/>
                      <a:pt x="752" y="146"/>
                      <a:pt x="757" y="152"/>
                    </a:cubicBezTo>
                    <a:cubicBezTo>
                      <a:pt x="765" y="161"/>
                      <a:pt x="765" y="161"/>
                      <a:pt x="765" y="161"/>
                    </a:cubicBezTo>
                    <a:cubicBezTo>
                      <a:pt x="660" y="180"/>
                      <a:pt x="660" y="180"/>
                      <a:pt x="660" y="180"/>
                    </a:cubicBezTo>
                    <a:cubicBezTo>
                      <a:pt x="657" y="180"/>
                      <a:pt x="653" y="182"/>
                      <a:pt x="651" y="185"/>
                    </a:cubicBezTo>
                    <a:cubicBezTo>
                      <a:pt x="629" y="221"/>
                      <a:pt x="629" y="221"/>
                      <a:pt x="629" y="221"/>
                    </a:cubicBezTo>
                    <a:cubicBezTo>
                      <a:pt x="606" y="185"/>
                      <a:pt x="606" y="185"/>
                      <a:pt x="606" y="185"/>
                    </a:cubicBezTo>
                    <a:cubicBezTo>
                      <a:pt x="604" y="182"/>
                      <a:pt x="601" y="180"/>
                      <a:pt x="598" y="180"/>
                    </a:cubicBezTo>
                    <a:cubicBezTo>
                      <a:pt x="493" y="161"/>
                      <a:pt x="493" y="161"/>
                      <a:pt x="493" y="161"/>
                    </a:cubicBezTo>
                    <a:cubicBezTo>
                      <a:pt x="497" y="157"/>
                      <a:pt x="497" y="157"/>
                      <a:pt x="497" y="157"/>
                    </a:cubicBezTo>
                    <a:cubicBezTo>
                      <a:pt x="501" y="151"/>
                      <a:pt x="503" y="144"/>
                      <a:pt x="502" y="136"/>
                    </a:cubicBezTo>
                    <a:cubicBezTo>
                      <a:pt x="501" y="129"/>
                      <a:pt x="496" y="122"/>
                      <a:pt x="490" y="119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295" y="4"/>
                      <a:pt x="281" y="7"/>
                      <a:pt x="273" y="16"/>
                    </a:cubicBezTo>
                    <a:cubicBezTo>
                      <a:pt x="8" y="333"/>
                      <a:pt x="8" y="333"/>
                      <a:pt x="8" y="333"/>
                    </a:cubicBezTo>
                    <a:cubicBezTo>
                      <a:pt x="0" y="342"/>
                      <a:pt x="0" y="356"/>
                      <a:pt x="8" y="366"/>
                    </a:cubicBezTo>
                    <a:cubicBezTo>
                      <a:pt x="150" y="525"/>
                      <a:pt x="150" y="525"/>
                      <a:pt x="150" y="525"/>
                    </a:cubicBezTo>
                    <a:cubicBezTo>
                      <a:pt x="155" y="531"/>
                      <a:pt x="162" y="534"/>
                      <a:pt x="169" y="534"/>
                    </a:cubicBezTo>
                    <a:cubicBezTo>
                      <a:pt x="169" y="534"/>
                      <a:pt x="169" y="534"/>
                      <a:pt x="169" y="534"/>
                    </a:cubicBezTo>
                    <a:cubicBezTo>
                      <a:pt x="177" y="534"/>
                      <a:pt x="184" y="530"/>
                      <a:pt x="188" y="525"/>
                    </a:cubicBezTo>
                    <a:cubicBezTo>
                      <a:pt x="201" y="510"/>
                      <a:pt x="201" y="510"/>
                      <a:pt x="201" y="510"/>
                    </a:cubicBezTo>
                    <a:cubicBezTo>
                      <a:pt x="451" y="719"/>
                      <a:pt x="451" y="719"/>
                      <a:pt x="451" y="719"/>
                    </a:cubicBezTo>
                    <a:cubicBezTo>
                      <a:pt x="691" y="874"/>
                      <a:pt x="691" y="874"/>
                      <a:pt x="691" y="874"/>
                    </a:cubicBezTo>
                    <a:cubicBezTo>
                      <a:pt x="693" y="875"/>
                      <a:pt x="696" y="876"/>
                      <a:pt x="698" y="876"/>
                    </a:cubicBezTo>
                    <a:cubicBezTo>
                      <a:pt x="701" y="876"/>
                      <a:pt x="703" y="875"/>
                      <a:pt x="706" y="873"/>
                    </a:cubicBezTo>
                    <a:cubicBezTo>
                      <a:pt x="984" y="668"/>
                      <a:pt x="984" y="668"/>
                      <a:pt x="984" y="668"/>
                    </a:cubicBezTo>
                    <a:cubicBezTo>
                      <a:pt x="987" y="666"/>
                      <a:pt x="989" y="662"/>
                      <a:pt x="990" y="659"/>
                    </a:cubicBezTo>
                    <a:cubicBezTo>
                      <a:pt x="990" y="655"/>
                      <a:pt x="989" y="652"/>
                      <a:pt x="986" y="649"/>
                    </a:cubicBezTo>
                    <a:cubicBezTo>
                      <a:pt x="944" y="605"/>
                      <a:pt x="944" y="605"/>
                      <a:pt x="944" y="605"/>
                    </a:cubicBezTo>
                    <a:cubicBezTo>
                      <a:pt x="1057" y="510"/>
                      <a:pt x="1057" y="510"/>
                      <a:pt x="1057" y="510"/>
                    </a:cubicBezTo>
                    <a:cubicBezTo>
                      <a:pt x="1065" y="520"/>
                      <a:pt x="1065" y="520"/>
                      <a:pt x="1065" y="520"/>
                    </a:cubicBezTo>
                    <a:cubicBezTo>
                      <a:pt x="1070" y="526"/>
                      <a:pt x="1077" y="529"/>
                      <a:pt x="1085" y="529"/>
                    </a:cubicBezTo>
                    <a:cubicBezTo>
                      <a:pt x="1085" y="529"/>
                      <a:pt x="1085" y="529"/>
                      <a:pt x="1085" y="529"/>
                    </a:cubicBezTo>
                    <a:cubicBezTo>
                      <a:pt x="1092" y="529"/>
                      <a:pt x="1099" y="526"/>
                      <a:pt x="1104" y="521"/>
                    </a:cubicBezTo>
                    <a:cubicBezTo>
                      <a:pt x="1245" y="361"/>
                      <a:pt x="1245" y="361"/>
                      <a:pt x="1245" y="361"/>
                    </a:cubicBezTo>
                    <a:cubicBezTo>
                      <a:pt x="1254" y="352"/>
                      <a:pt x="1254" y="338"/>
                      <a:pt x="1246" y="328"/>
                    </a:cubicBezTo>
                    <a:close/>
                    <a:moveTo>
                      <a:pt x="168" y="470"/>
                    </a:moveTo>
                    <a:cubicBezTo>
                      <a:pt x="61" y="348"/>
                      <a:pt x="61" y="348"/>
                      <a:pt x="61" y="348"/>
                    </a:cubicBezTo>
                    <a:cubicBezTo>
                      <a:pt x="298" y="65"/>
                      <a:pt x="298" y="65"/>
                      <a:pt x="298" y="65"/>
                    </a:cubicBezTo>
                    <a:cubicBezTo>
                      <a:pt x="438" y="147"/>
                      <a:pt x="438" y="147"/>
                      <a:pt x="438" y="147"/>
                    </a:cubicBezTo>
                    <a:lnTo>
                      <a:pt x="168" y="470"/>
                    </a:lnTo>
                    <a:close/>
                    <a:moveTo>
                      <a:pt x="915" y="688"/>
                    </a:moveTo>
                    <a:cubicBezTo>
                      <a:pt x="720" y="516"/>
                      <a:pt x="720" y="516"/>
                      <a:pt x="720" y="516"/>
                    </a:cubicBezTo>
                    <a:cubicBezTo>
                      <a:pt x="703" y="535"/>
                      <a:pt x="703" y="535"/>
                      <a:pt x="703" y="535"/>
                    </a:cubicBezTo>
                    <a:cubicBezTo>
                      <a:pt x="894" y="703"/>
                      <a:pt x="894" y="703"/>
                      <a:pt x="894" y="703"/>
                    </a:cubicBezTo>
                    <a:cubicBezTo>
                      <a:pt x="837" y="745"/>
                      <a:pt x="837" y="745"/>
                      <a:pt x="837" y="745"/>
                    </a:cubicBezTo>
                    <a:cubicBezTo>
                      <a:pt x="668" y="597"/>
                      <a:pt x="668" y="597"/>
                      <a:pt x="668" y="597"/>
                    </a:cubicBezTo>
                    <a:cubicBezTo>
                      <a:pt x="652" y="616"/>
                      <a:pt x="652" y="616"/>
                      <a:pt x="652" y="616"/>
                    </a:cubicBezTo>
                    <a:cubicBezTo>
                      <a:pt x="816" y="760"/>
                      <a:pt x="816" y="760"/>
                      <a:pt x="816" y="760"/>
                    </a:cubicBezTo>
                    <a:cubicBezTo>
                      <a:pt x="759" y="803"/>
                      <a:pt x="759" y="803"/>
                      <a:pt x="759" y="803"/>
                    </a:cubicBezTo>
                    <a:cubicBezTo>
                      <a:pt x="614" y="676"/>
                      <a:pt x="614" y="676"/>
                      <a:pt x="614" y="676"/>
                    </a:cubicBezTo>
                    <a:cubicBezTo>
                      <a:pt x="597" y="695"/>
                      <a:pt x="597" y="695"/>
                      <a:pt x="597" y="695"/>
                    </a:cubicBezTo>
                    <a:cubicBezTo>
                      <a:pt x="738" y="818"/>
                      <a:pt x="738" y="818"/>
                      <a:pt x="738" y="818"/>
                    </a:cubicBezTo>
                    <a:cubicBezTo>
                      <a:pt x="698" y="848"/>
                      <a:pt x="698" y="848"/>
                      <a:pt x="698" y="848"/>
                    </a:cubicBezTo>
                    <a:cubicBezTo>
                      <a:pt x="466" y="699"/>
                      <a:pt x="466" y="699"/>
                      <a:pt x="466" y="699"/>
                    </a:cubicBezTo>
                    <a:cubicBezTo>
                      <a:pt x="217" y="490"/>
                      <a:pt x="217" y="490"/>
                      <a:pt x="217" y="490"/>
                    </a:cubicBezTo>
                    <a:cubicBezTo>
                      <a:pt x="474" y="184"/>
                      <a:pt x="474" y="184"/>
                      <a:pt x="474" y="184"/>
                    </a:cubicBezTo>
                    <a:cubicBezTo>
                      <a:pt x="588" y="204"/>
                      <a:pt x="588" y="204"/>
                      <a:pt x="588" y="204"/>
                    </a:cubicBezTo>
                    <a:cubicBezTo>
                      <a:pt x="614" y="244"/>
                      <a:pt x="614" y="244"/>
                      <a:pt x="614" y="244"/>
                    </a:cubicBezTo>
                    <a:cubicBezTo>
                      <a:pt x="591" y="281"/>
                      <a:pt x="591" y="281"/>
                      <a:pt x="591" y="281"/>
                    </a:cubicBezTo>
                    <a:cubicBezTo>
                      <a:pt x="503" y="409"/>
                      <a:pt x="503" y="409"/>
                      <a:pt x="503" y="409"/>
                    </a:cubicBezTo>
                    <a:cubicBezTo>
                      <a:pt x="499" y="415"/>
                      <a:pt x="500" y="422"/>
                      <a:pt x="504" y="426"/>
                    </a:cubicBezTo>
                    <a:cubicBezTo>
                      <a:pt x="566" y="481"/>
                      <a:pt x="566" y="481"/>
                      <a:pt x="566" y="481"/>
                    </a:cubicBezTo>
                    <a:cubicBezTo>
                      <a:pt x="569" y="484"/>
                      <a:pt x="572" y="485"/>
                      <a:pt x="575" y="484"/>
                    </a:cubicBezTo>
                    <a:cubicBezTo>
                      <a:pt x="579" y="484"/>
                      <a:pt x="582" y="483"/>
                      <a:pt x="584" y="480"/>
                    </a:cubicBezTo>
                    <a:cubicBezTo>
                      <a:pt x="687" y="360"/>
                      <a:pt x="687" y="360"/>
                      <a:pt x="687" y="360"/>
                    </a:cubicBezTo>
                    <a:cubicBezTo>
                      <a:pt x="714" y="401"/>
                      <a:pt x="714" y="401"/>
                      <a:pt x="714" y="401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58" y="656"/>
                      <a:pt x="958" y="656"/>
                      <a:pt x="958" y="656"/>
                    </a:cubicBezTo>
                    <a:lnTo>
                      <a:pt x="915" y="688"/>
                    </a:lnTo>
                    <a:close/>
                    <a:moveTo>
                      <a:pt x="926" y="586"/>
                    </a:moveTo>
                    <a:cubicBezTo>
                      <a:pt x="734" y="385"/>
                      <a:pt x="734" y="385"/>
                      <a:pt x="734" y="385"/>
                    </a:cubicBezTo>
                    <a:cubicBezTo>
                      <a:pt x="699" y="332"/>
                      <a:pt x="699" y="332"/>
                      <a:pt x="699" y="332"/>
                    </a:cubicBezTo>
                    <a:cubicBezTo>
                      <a:pt x="697" y="328"/>
                      <a:pt x="694" y="326"/>
                      <a:pt x="690" y="326"/>
                    </a:cubicBezTo>
                    <a:cubicBezTo>
                      <a:pt x="689" y="326"/>
                      <a:pt x="689" y="326"/>
                      <a:pt x="689" y="326"/>
                    </a:cubicBezTo>
                    <a:cubicBezTo>
                      <a:pt x="685" y="326"/>
                      <a:pt x="681" y="327"/>
                      <a:pt x="679" y="330"/>
                    </a:cubicBezTo>
                    <a:cubicBezTo>
                      <a:pt x="573" y="454"/>
                      <a:pt x="573" y="454"/>
                      <a:pt x="573" y="454"/>
                    </a:cubicBezTo>
                    <a:cubicBezTo>
                      <a:pt x="530" y="415"/>
                      <a:pt x="530" y="415"/>
                      <a:pt x="530" y="415"/>
                    </a:cubicBezTo>
                    <a:cubicBezTo>
                      <a:pt x="612" y="295"/>
                      <a:pt x="612" y="295"/>
                      <a:pt x="612" y="295"/>
                    </a:cubicBezTo>
                    <a:cubicBezTo>
                      <a:pt x="670" y="204"/>
                      <a:pt x="670" y="204"/>
                      <a:pt x="670" y="204"/>
                    </a:cubicBezTo>
                    <a:cubicBezTo>
                      <a:pt x="784" y="184"/>
                      <a:pt x="784" y="184"/>
                      <a:pt x="784" y="184"/>
                    </a:cubicBezTo>
                    <a:cubicBezTo>
                      <a:pt x="1041" y="490"/>
                      <a:pt x="1041" y="490"/>
                      <a:pt x="1041" y="490"/>
                    </a:cubicBezTo>
                    <a:lnTo>
                      <a:pt x="926" y="586"/>
                    </a:lnTo>
                    <a:close/>
                    <a:moveTo>
                      <a:pt x="1085" y="465"/>
                    </a:moveTo>
                    <a:cubicBezTo>
                      <a:pt x="815" y="143"/>
                      <a:pt x="815" y="143"/>
                      <a:pt x="815" y="143"/>
                    </a:cubicBezTo>
                    <a:cubicBezTo>
                      <a:pt x="956" y="61"/>
                      <a:pt x="956" y="61"/>
                      <a:pt x="956" y="61"/>
                    </a:cubicBezTo>
                    <a:cubicBezTo>
                      <a:pt x="1193" y="344"/>
                      <a:pt x="1193" y="344"/>
                      <a:pt x="1193" y="344"/>
                    </a:cubicBezTo>
                    <a:lnTo>
                      <a:pt x="1085" y="465"/>
                    </a:ln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505" name="组合 30"/>
            <p:cNvGrpSpPr>
              <a:grpSpLocks/>
            </p:cNvGrpSpPr>
            <p:nvPr/>
          </p:nvGrpSpPr>
          <p:grpSpPr bwMode="auto">
            <a:xfrm>
              <a:off x="0" y="842521"/>
              <a:ext cx="269890" cy="269890"/>
              <a:chOff x="0" y="0"/>
              <a:chExt cx="269890" cy="269890"/>
            </a:xfrm>
          </p:grpSpPr>
          <p:sp>
            <p:nvSpPr>
              <p:cNvPr id="17506" name="圆角矩形 27"/>
              <p:cNvSpPr>
                <a:spLocks noChangeArrowheads="1"/>
              </p:cNvSpPr>
              <p:nvPr/>
            </p:nvSpPr>
            <p:spPr bwMode="auto">
              <a:xfrm>
                <a:off x="0" y="119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17507" name="组合 24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85" y="57691"/>
                <a:ext cx="176794" cy="164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265" name="组合 127"/>
          <p:cNvGrpSpPr>
            <a:grpSpLocks/>
          </p:cNvGrpSpPr>
          <p:nvPr/>
        </p:nvGrpSpPr>
        <p:grpSpPr bwMode="auto">
          <a:xfrm>
            <a:off x="2493169" y="1734741"/>
            <a:ext cx="1826419" cy="756047"/>
            <a:chOff x="0" y="0"/>
            <a:chExt cx="2435179" cy="1008678"/>
          </a:xfrm>
        </p:grpSpPr>
        <p:grpSp>
          <p:nvGrpSpPr>
            <p:cNvPr id="17494" name="组合 33"/>
            <p:cNvGrpSpPr>
              <a:grpSpLocks/>
            </p:cNvGrpSpPr>
            <p:nvPr/>
          </p:nvGrpSpPr>
          <p:grpSpPr bwMode="auto">
            <a:xfrm>
              <a:off x="0" y="0"/>
              <a:ext cx="2435179" cy="168289"/>
              <a:chOff x="0" y="0"/>
              <a:chExt cx="2330453" cy="168289"/>
            </a:xfrm>
          </p:grpSpPr>
          <p:sp>
            <p:nvSpPr>
              <p:cNvPr id="17501" name="圆角矩形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502" name="圆角矩形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32690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95" name="组合 34"/>
            <p:cNvGrpSpPr>
              <a:grpSpLocks/>
            </p:cNvGrpSpPr>
            <p:nvPr/>
          </p:nvGrpSpPr>
          <p:grpSpPr bwMode="auto">
            <a:xfrm>
              <a:off x="3" y="420195"/>
              <a:ext cx="2435176" cy="168289"/>
              <a:chOff x="0" y="0"/>
              <a:chExt cx="2330450" cy="168289"/>
            </a:xfrm>
          </p:grpSpPr>
          <p:sp>
            <p:nvSpPr>
              <p:cNvPr id="17499" name="圆角矩形 35"/>
              <p:cNvSpPr>
                <a:spLocks noChangeArrowheads="1"/>
              </p:cNvSpPr>
              <p:nvPr/>
            </p:nvSpPr>
            <p:spPr bwMode="auto">
              <a:xfrm>
                <a:off x="-3" y="749"/>
                <a:ext cx="2330453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500" name="圆角矩形 36"/>
              <p:cNvSpPr>
                <a:spLocks noChangeArrowheads="1"/>
              </p:cNvSpPr>
              <p:nvPr/>
            </p:nvSpPr>
            <p:spPr bwMode="auto">
              <a:xfrm>
                <a:off x="-3" y="749"/>
                <a:ext cx="1578449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96" name="组合 37"/>
            <p:cNvGrpSpPr>
              <a:grpSpLocks/>
            </p:cNvGrpSpPr>
            <p:nvPr/>
          </p:nvGrpSpPr>
          <p:grpSpPr bwMode="auto">
            <a:xfrm>
              <a:off x="3" y="840389"/>
              <a:ext cx="2435176" cy="168289"/>
              <a:chOff x="0" y="0"/>
              <a:chExt cx="2330450" cy="168289"/>
            </a:xfrm>
          </p:grpSpPr>
          <p:sp>
            <p:nvSpPr>
              <p:cNvPr id="17497" name="圆角矩形 38"/>
              <p:cNvSpPr>
                <a:spLocks noChangeArrowheads="1"/>
              </p:cNvSpPr>
              <p:nvPr/>
            </p:nvSpPr>
            <p:spPr bwMode="auto">
              <a:xfrm>
                <a:off x="-3" y="-89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98" name="圆角矩形 39"/>
              <p:cNvSpPr>
                <a:spLocks noChangeArrowheads="1"/>
              </p:cNvSpPr>
              <p:nvPr/>
            </p:nvSpPr>
            <p:spPr bwMode="auto">
              <a:xfrm>
                <a:off x="-3" y="-89"/>
                <a:ext cx="1412856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</p:grpSp>
      <p:sp>
        <p:nvSpPr>
          <p:cNvPr id="10275" name="文本框 42"/>
          <p:cNvSpPr txBox="1">
            <a:spLocks noChangeArrowheads="1"/>
          </p:cNvSpPr>
          <p:nvPr/>
        </p:nvSpPr>
        <p:spPr bwMode="auto">
          <a:xfrm>
            <a:off x="2137173" y="3193257"/>
            <a:ext cx="20121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点击此处添加姓名</a:t>
            </a:r>
          </a:p>
        </p:txBody>
      </p:sp>
      <p:sp>
        <p:nvSpPr>
          <p:cNvPr id="10276" name="任意多边形 43"/>
          <p:cNvSpPr>
            <a:spLocks/>
          </p:cNvSpPr>
          <p:nvPr/>
        </p:nvSpPr>
        <p:spPr bwMode="auto">
          <a:xfrm>
            <a:off x="2214563" y="3531394"/>
            <a:ext cx="151210" cy="151210"/>
          </a:xfrm>
          <a:custGeom>
            <a:avLst/>
            <a:gdLst>
              <a:gd name="T0" fmla="*/ 38076 w 406684"/>
              <a:gd name="T1" fmla="*/ 31308 h 406684"/>
              <a:gd name="T2" fmla="*/ 38076 w 406684"/>
              <a:gd name="T3" fmla="*/ 71104 h 406684"/>
              <a:gd name="T4" fmla="*/ 72383 w 406684"/>
              <a:gd name="T5" fmla="*/ 51206 h 406684"/>
              <a:gd name="T6" fmla="*/ 38076 w 406684"/>
              <a:gd name="T7" fmla="*/ 31308 h 406684"/>
              <a:gd name="T8" fmla="*/ 49975 w 406684"/>
              <a:gd name="T9" fmla="*/ 0 h 406684"/>
              <a:gd name="T10" fmla="*/ 99949 w 406684"/>
              <a:gd name="T11" fmla="*/ 49975 h 406684"/>
              <a:gd name="T12" fmla="*/ 49975 w 406684"/>
              <a:gd name="T13" fmla="*/ 99949 h 406684"/>
              <a:gd name="T14" fmla="*/ 0 w 406684"/>
              <a:gd name="T15" fmla="*/ 49975 h 406684"/>
              <a:gd name="T16" fmla="*/ 49975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0277" name="文本框 44"/>
          <p:cNvSpPr txBox="1">
            <a:spLocks noChangeArrowheads="1"/>
          </p:cNvSpPr>
          <p:nvPr/>
        </p:nvSpPr>
        <p:spPr bwMode="auto">
          <a:xfrm>
            <a:off x="2391966" y="3495675"/>
            <a:ext cx="1990725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25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I will not be a mental loafer. I will read something that requires effort, thought and concentration.</a:t>
            </a:r>
            <a:endParaRPr lang="zh-CN" altLang="en-US" sz="825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0278" name="组合 125"/>
          <p:cNvGrpSpPr>
            <a:grpSpLocks/>
          </p:cNvGrpSpPr>
          <p:nvPr/>
        </p:nvGrpSpPr>
        <p:grpSpPr bwMode="auto">
          <a:xfrm>
            <a:off x="2214563" y="3983831"/>
            <a:ext cx="202406" cy="834629"/>
            <a:chOff x="0" y="0"/>
            <a:chExt cx="269890" cy="1112411"/>
          </a:xfrm>
        </p:grpSpPr>
        <p:grpSp>
          <p:nvGrpSpPr>
            <p:cNvPr id="17485" name="组合 45"/>
            <p:cNvGrpSpPr>
              <a:grpSpLocks/>
            </p:cNvGrpSpPr>
            <p:nvPr/>
          </p:nvGrpSpPr>
          <p:grpSpPr bwMode="auto">
            <a:xfrm>
              <a:off x="0" y="0"/>
              <a:ext cx="269890" cy="269890"/>
              <a:chOff x="0" y="0"/>
              <a:chExt cx="269890" cy="269890"/>
            </a:xfrm>
          </p:grpSpPr>
          <p:sp>
            <p:nvSpPr>
              <p:cNvPr id="17492" name="圆角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93" name="Freeform 5"/>
              <p:cNvSpPr>
                <a:spLocks noEditPoints="1"/>
              </p:cNvSpPr>
              <p:nvPr/>
            </p:nvSpPr>
            <p:spPr bwMode="auto">
              <a:xfrm>
                <a:off x="43573" y="53501"/>
                <a:ext cx="182743" cy="162888"/>
              </a:xfrm>
              <a:custGeom>
                <a:avLst/>
                <a:gdLst>
                  <a:gd name="T0" fmla="*/ 30264685 w 957"/>
                  <a:gd name="T1" fmla="*/ 5104527 h 850"/>
                  <a:gd name="T2" fmla="*/ 23701213 w 957"/>
                  <a:gd name="T3" fmla="*/ 5104527 h 850"/>
                  <a:gd name="T4" fmla="*/ 23701213 w 957"/>
                  <a:gd name="T5" fmla="*/ 954715 h 850"/>
                  <a:gd name="T6" fmla="*/ 22789599 w 957"/>
                  <a:gd name="T7" fmla="*/ 0 h 850"/>
                  <a:gd name="T8" fmla="*/ 12105912 w 957"/>
                  <a:gd name="T9" fmla="*/ 0 h 850"/>
                  <a:gd name="T10" fmla="*/ 11194298 w 957"/>
                  <a:gd name="T11" fmla="*/ 954715 h 850"/>
                  <a:gd name="T12" fmla="*/ 11194298 w 957"/>
                  <a:gd name="T13" fmla="*/ 5104527 h 850"/>
                  <a:gd name="T14" fmla="*/ 4630826 w 957"/>
                  <a:gd name="T15" fmla="*/ 5104527 h 850"/>
                  <a:gd name="T16" fmla="*/ 0 w 957"/>
                  <a:gd name="T17" fmla="*/ 9768298 h 850"/>
                  <a:gd name="T18" fmla="*/ 0 w 957"/>
                  <a:gd name="T19" fmla="*/ 26550936 h 850"/>
                  <a:gd name="T20" fmla="*/ 4630826 w 957"/>
                  <a:gd name="T21" fmla="*/ 31214707 h 850"/>
                  <a:gd name="T22" fmla="*/ 30264685 w 957"/>
                  <a:gd name="T23" fmla="*/ 31214707 h 850"/>
                  <a:gd name="T24" fmla="*/ 34895511 w 957"/>
                  <a:gd name="T25" fmla="*/ 26550936 h 850"/>
                  <a:gd name="T26" fmla="*/ 34895511 w 957"/>
                  <a:gd name="T27" fmla="*/ 9768298 h 850"/>
                  <a:gd name="T28" fmla="*/ 30264685 w 957"/>
                  <a:gd name="T29" fmla="*/ 5104527 h 850"/>
                  <a:gd name="T30" fmla="*/ 18997443 w 957"/>
                  <a:gd name="T31" fmla="*/ 16121504 h 850"/>
                  <a:gd name="T32" fmla="*/ 15898068 w 957"/>
                  <a:gd name="T33" fmla="*/ 16121504 h 850"/>
                  <a:gd name="T34" fmla="*/ 15424120 w 957"/>
                  <a:gd name="T35" fmla="*/ 16562069 h 850"/>
                  <a:gd name="T36" fmla="*/ 15424120 w 957"/>
                  <a:gd name="T37" fmla="*/ 17700560 h 850"/>
                  <a:gd name="T38" fmla="*/ 4630826 w 957"/>
                  <a:gd name="T39" fmla="*/ 17700560 h 850"/>
                  <a:gd name="T40" fmla="*/ 1385562 w 957"/>
                  <a:gd name="T41" fmla="*/ 14432260 h 850"/>
                  <a:gd name="T42" fmla="*/ 1385562 w 957"/>
                  <a:gd name="T43" fmla="*/ 9768298 h 850"/>
                  <a:gd name="T44" fmla="*/ 4630826 w 957"/>
                  <a:gd name="T45" fmla="*/ 6499998 h 850"/>
                  <a:gd name="T46" fmla="*/ 30264685 w 957"/>
                  <a:gd name="T47" fmla="*/ 6499998 h 850"/>
                  <a:gd name="T48" fmla="*/ 33509949 w 957"/>
                  <a:gd name="T49" fmla="*/ 9768298 h 850"/>
                  <a:gd name="T50" fmla="*/ 33509949 w 957"/>
                  <a:gd name="T51" fmla="*/ 14432260 h 850"/>
                  <a:gd name="T52" fmla="*/ 30264685 w 957"/>
                  <a:gd name="T53" fmla="*/ 17700560 h 850"/>
                  <a:gd name="T54" fmla="*/ 19471391 w 957"/>
                  <a:gd name="T55" fmla="*/ 17700560 h 850"/>
                  <a:gd name="T56" fmla="*/ 19471391 w 957"/>
                  <a:gd name="T57" fmla="*/ 16562069 h 850"/>
                  <a:gd name="T58" fmla="*/ 18997443 w 957"/>
                  <a:gd name="T59" fmla="*/ 16121504 h 850"/>
                  <a:gd name="T60" fmla="*/ 18559967 w 957"/>
                  <a:gd name="T61" fmla="*/ 17039618 h 850"/>
                  <a:gd name="T62" fmla="*/ 18559967 w 957"/>
                  <a:gd name="T63" fmla="*/ 19243013 h 850"/>
                  <a:gd name="T64" fmla="*/ 16335544 w 957"/>
                  <a:gd name="T65" fmla="*/ 19243013 h 850"/>
                  <a:gd name="T66" fmla="*/ 16335544 w 957"/>
                  <a:gd name="T67" fmla="*/ 17039618 h 850"/>
                  <a:gd name="T68" fmla="*/ 18559967 w 957"/>
                  <a:gd name="T69" fmla="*/ 17039618 h 850"/>
                  <a:gd name="T70" fmla="*/ 13017527 w 957"/>
                  <a:gd name="T71" fmla="*/ 1872829 h 850"/>
                  <a:gd name="T72" fmla="*/ 21877984 w 957"/>
                  <a:gd name="T73" fmla="*/ 1872829 h 850"/>
                  <a:gd name="T74" fmla="*/ 21877984 w 957"/>
                  <a:gd name="T75" fmla="*/ 5104527 h 850"/>
                  <a:gd name="T76" fmla="*/ 13017527 w 957"/>
                  <a:gd name="T77" fmla="*/ 5104527 h 850"/>
                  <a:gd name="T78" fmla="*/ 13017527 w 957"/>
                  <a:gd name="T79" fmla="*/ 1872829 h 850"/>
                  <a:gd name="T80" fmla="*/ 30264685 w 957"/>
                  <a:gd name="T81" fmla="*/ 29341878 h 850"/>
                  <a:gd name="T82" fmla="*/ 4630826 w 957"/>
                  <a:gd name="T83" fmla="*/ 29341878 h 850"/>
                  <a:gd name="T84" fmla="*/ 1859701 w 957"/>
                  <a:gd name="T85" fmla="*/ 26550936 h 850"/>
                  <a:gd name="T86" fmla="*/ 1859701 w 957"/>
                  <a:gd name="T87" fmla="*/ 17516976 h 850"/>
                  <a:gd name="T88" fmla="*/ 4630826 w 957"/>
                  <a:gd name="T89" fmla="*/ 18618673 h 850"/>
                  <a:gd name="T90" fmla="*/ 15424120 w 957"/>
                  <a:gd name="T91" fmla="*/ 18618673 h 850"/>
                  <a:gd name="T92" fmla="*/ 15424120 w 957"/>
                  <a:gd name="T93" fmla="*/ 19720371 h 850"/>
                  <a:gd name="T94" fmla="*/ 15898068 w 957"/>
                  <a:gd name="T95" fmla="*/ 20197729 h 850"/>
                  <a:gd name="T96" fmla="*/ 18997443 w 957"/>
                  <a:gd name="T97" fmla="*/ 20197729 h 850"/>
                  <a:gd name="T98" fmla="*/ 19471391 w 957"/>
                  <a:gd name="T99" fmla="*/ 19720371 h 850"/>
                  <a:gd name="T100" fmla="*/ 19471391 w 957"/>
                  <a:gd name="T101" fmla="*/ 18618673 h 850"/>
                  <a:gd name="T102" fmla="*/ 30264685 w 957"/>
                  <a:gd name="T103" fmla="*/ 18618673 h 850"/>
                  <a:gd name="T104" fmla="*/ 33035810 w 957"/>
                  <a:gd name="T105" fmla="*/ 17516976 h 850"/>
                  <a:gd name="T106" fmla="*/ 33035810 w 957"/>
                  <a:gd name="T107" fmla="*/ 26550936 h 850"/>
                  <a:gd name="T108" fmla="*/ 30264685 w 957"/>
                  <a:gd name="T109" fmla="*/ 29341878 h 8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957" h="850">
                    <a:moveTo>
                      <a:pt x="830" y="139"/>
                    </a:moveTo>
                    <a:cubicBezTo>
                      <a:pt x="650" y="139"/>
                      <a:pt x="650" y="139"/>
                      <a:pt x="650" y="139"/>
                    </a:cubicBezTo>
                    <a:cubicBezTo>
                      <a:pt x="650" y="26"/>
                      <a:pt x="650" y="26"/>
                      <a:pt x="650" y="26"/>
                    </a:cubicBezTo>
                    <a:cubicBezTo>
                      <a:pt x="650" y="12"/>
                      <a:pt x="639" y="0"/>
                      <a:pt x="625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18" y="0"/>
                      <a:pt x="307" y="12"/>
                      <a:pt x="307" y="26"/>
                    </a:cubicBezTo>
                    <a:cubicBezTo>
                      <a:pt x="307" y="139"/>
                      <a:pt x="307" y="139"/>
                      <a:pt x="30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57" y="139"/>
                      <a:pt x="0" y="196"/>
                      <a:pt x="0" y="266"/>
                    </a:cubicBezTo>
                    <a:cubicBezTo>
                      <a:pt x="0" y="723"/>
                      <a:pt x="0" y="723"/>
                      <a:pt x="0" y="723"/>
                    </a:cubicBezTo>
                    <a:cubicBezTo>
                      <a:pt x="0" y="793"/>
                      <a:pt x="57" y="850"/>
                      <a:pt x="127" y="850"/>
                    </a:cubicBezTo>
                    <a:cubicBezTo>
                      <a:pt x="830" y="850"/>
                      <a:pt x="830" y="850"/>
                      <a:pt x="830" y="850"/>
                    </a:cubicBezTo>
                    <a:cubicBezTo>
                      <a:pt x="900" y="850"/>
                      <a:pt x="957" y="793"/>
                      <a:pt x="957" y="723"/>
                    </a:cubicBezTo>
                    <a:cubicBezTo>
                      <a:pt x="957" y="266"/>
                      <a:pt x="957" y="266"/>
                      <a:pt x="957" y="266"/>
                    </a:cubicBezTo>
                    <a:cubicBezTo>
                      <a:pt x="957" y="196"/>
                      <a:pt x="900" y="139"/>
                      <a:pt x="830" y="139"/>
                    </a:cubicBezTo>
                    <a:close/>
                    <a:moveTo>
                      <a:pt x="521" y="439"/>
                    </a:moveTo>
                    <a:cubicBezTo>
                      <a:pt x="436" y="439"/>
                      <a:pt x="436" y="439"/>
                      <a:pt x="436" y="439"/>
                    </a:cubicBezTo>
                    <a:cubicBezTo>
                      <a:pt x="429" y="439"/>
                      <a:pt x="423" y="445"/>
                      <a:pt x="423" y="451"/>
                    </a:cubicBezTo>
                    <a:cubicBezTo>
                      <a:pt x="423" y="482"/>
                      <a:pt x="423" y="482"/>
                      <a:pt x="423" y="482"/>
                    </a:cubicBezTo>
                    <a:cubicBezTo>
                      <a:pt x="127" y="482"/>
                      <a:pt x="127" y="482"/>
                      <a:pt x="127" y="482"/>
                    </a:cubicBezTo>
                    <a:cubicBezTo>
                      <a:pt x="78" y="482"/>
                      <a:pt x="38" y="442"/>
                      <a:pt x="38" y="393"/>
                    </a:cubicBezTo>
                    <a:cubicBezTo>
                      <a:pt x="38" y="266"/>
                      <a:pt x="38" y="266"/>
                      <a:pt x="38" y="266"/>
                    </a:cubicBezTo>
                    <a:cubicBezTo>
                      <a:pt x="38" y="217"/>
                      <a:pt x="78" y="177"/>
                      <a:pt x="127" y="177"/>
                    </a:cubicBezTo>
                    <a:cubicBezTo>
                      <a:pt x="830" y="177"/>
                      <a:pt x="830" y="177"/>
                      <a:pt x="830" y="177"/>
                    </a:cubicBezTo>
                    <a:cubicBezTo>
                      <a:pt x="879" y="177"/>
                      <a:pt x="919" y="217"/>
                      <a:pt x="919" y="266"/>
                    </a:cubicBezTo>
                    <a:cubicBezTo>
                      <a:pt x="919" y="393"/>
                      <a:pt x="919" y="393"/>
                      <a:pt x="919" y="393"/>
                    </a:cubicBezTo>
                    <a:cubicBezTo>
                      <a:pt x="919" y="442"/>
                      <a:pt x="879" y="482"/>
                      <a:pt x="830" y="482"/>
                    </a:cubicBezTo>
                    <a:cubicBezTo>
                      <a:pt x="534" y="482"/>
                      <a:pt x="534" y="482"/>
                      <a:pt x="534" y="482"/>
                    </a:cubicBezTo>
                    <a:cubicBezTo>
                      <a:pt x="534" y="451"/>
                      <a:pt x="534" y="451"/>
                      <a:pt x="534" y="451"/>
                    </a:cubicBezTo>
                    <a:cubicBezTo>
                      <a:pt x="534" y="445"/>
                      <a:pt x="528" y="439"/>
                      <a:pt x="521" y="439"/>
                    </a:cubicBezTo>
                    <a:close/>
                    <a:moveTo>
                      <a:pt x="509" y="464"/>
                    </a:moveTo>
                    <a:cubicBezTo>
                      <a:pt x="509" y="524"/>
                      <a:pt x="509" y="524"/>
                      <a:pt x="509" y="524"/>
                    </a:cubicBezTo>
                    <a:cubicBezTo>
                      <a:pt x="448" y="524"/>
                      <a:pt x="448" y="524"/>
                      <a:pt x="448" y="524"/>
                    </a:cubicBezTo>
                    <a:cubicBezTo>
                      <a:pt x="448" y="464"/>
                      <a:pt x="448" y="464"/>
                      <a:pt x="448" y="464"/>
                    </a:cubicBezTo>
                    <a:lnTo>
                      <a:pt x="509" y="464"/>
                    </a:lnTo>
                    <a:close/>
                    <a:moveTo>
                      <a:pt x="357" y="51"/>
                    </a:moveTo>
                    <a:cubicBezTo>
                      <a:pt x="600" y="51"/>
                      <a:pt x="600" y="51"/>
                      <a:pt x="600" y="51"/>
                    </a:cubicBezTo>
                    <a:cubicBezTo>
                      <a:pt x="600" y="139"/>
                      <a:pt x="600" y="139"/>
                      <a:pt x="600" y="139"/>
                    </a:cubicBezTo>
                    <a:cubicBezTo>
                      <a:pt x="357" y="139"/>
                      <a:pt x="357" y="139"/>
                      <a:pt x="357" y="139"/>
                    </a:cubicBezTo>
                    <a:lnTo>
                      <a:pt x="357" y="51"/>
                    </a:lnTo>
                    <a:close/>
                    <a:moveTo>
                      <a:pt x="830" y="799"/>
                    </a:moveTo>
                    <a:cubicBezTo>
                      <a:pt x="127" y="799"/>
                      <a:pt x="127" y="799"/>
                      <a:pt x="127" y="799"/>
                    </a:cubicBezTo>
                    <a:cubicBezTo>
                      <a:pt x="85" y="799"/>
                      <a:pt x="51" y="765"/>
                      <a:pt x="51" y="723"/>
                    </a:cubicBezTo>
                    <a:cubicBezTo>
                      <a:pt x="51" y="477"/>
                      <a:pt x="51" y="477"/>
                      <a:pt x="51" y="477"/>
                    </a:cubicBezTo>
                    <a:cubicBezTo>
                      <a:pt x="71" y="496"/>
                      <a:pt x="98" y="507"/>
                      <a:pt x="127" y="507"/>
                    </a:cubicBezTo>
                    <a:cubicBezTo>
                      <a:pt x="423" y="507"/>
                      <a:pt x="423" y="507"/>
                      <a:pt x="423" y="507"/>
                    </a:cubicBezTo>
                    <a:cubicBezTo>
                      <a:pt x="423" y="537"/>
                      <a:pt x="423" y="537"/>
                      <a:pt x="423" y="537"/>
                    </a:cubicBezTo>
                    <a:cubicBezTo>
                      <a:pt x="423" y="544"/>
                      <a:pt x="429" y="550"/>
                      <a:pt x="436" y="550"/>
                    </a:cubicBezTo>
                    <a:cubicBezTo>
                      <a:pt x="521" y="550"/>
                      <a:pt x="521" y="550"/>
                      <a:pt x="521" y="550"/>
                    </a:cubicBezTo>
                    <a:cubicBezTo>
                      <a:pt x="528" y="550"/>
                      <a:pt x="534" y="544"/>
                      <a:pt x="534" y="537"/>
                    </a:cubicBezTo>
                    <a:cubicBezTo>
                      <a:pt x="534" y="507"/>
                      <a:pt x="534" y="507"/>
                      <a:pt x="534" y="507"/>
                    </a:cubicBezTo>
                    <a:cubicBezTo>
                      <a:pt x="830" y="507"/>
                      <a:pt x="830" y="507"/>
                      <a:pt x="830" y="507"/>
                    </a:cubicBezTo>
                    <a:cubicBezTo>
                      <a:pt x="859" y="507"/>
                      <a:pt x="886" y="496"/>
                      <a:pt x="906" y="477"/>
                    </a:cubicBezTo>
                    <a:cubicBezTo>
                      <a:pt x="906" y="723"/>
                      <a:pt x="906" y="723"/>
                      <a:pt x="906" y="723"/>
                    </a:cubicBezTo>
                    <a:cubicBezTo>
                      <a:pt x="906" y="765"/>
                      <a:pt x="872" y="799"/>
                      <a:pt x="830" y="799"/>
                    </a:cubicBez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86" name="组合 46"/>
            <p:cNvGrpSpPr>
              <a:grpSpLocks/>
            </p:cNvGrpSpPr>
            <p:nvPr/>
          </p:nvGrpSpPr>
          <p:grpSpPr bwMode="auto">
            <a:xfrm>
              <a:off x="0" y="421260"/>
              <a:ext cx="269890" cy="269890"/>
              <a:chOff x="0" y="0"/>
              <a:chExt cx="269890" cy="269890"/>
            </a:xfrm>
          </p:grpSpPr>
          <p:sp>
            <p:nvSpPr>
              <p:cNvPr id="17490" name="圆角矩形 63"/>
              <p:cNvSpPr>
                <a:spLocks noChangeArrowheads="1"/>
              </p:cNvSpPr>
              <p:nvPr/>
            </p:nvSpPr>
            <p:spPr bwMode="auto">
              <a:xfrm>
                <a:off x="0" y="-734"/>
                <a:ext cx="269890" cy="271357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91" name="Freeform 6"/>
              <p:cNvSpPr>
                <a:spLocks noEditPoints="1"/>
              </p:cNvSpPr>
              <p:nvPr/>
            </p:nvSpPr>
            <p:spPr bwMode="auto">
              <a:xfrm>
                <a:off x="15209" y="51069"/>
                <a:ext cx="239470" cy="167751"/>
              </a:xfrm>
              <a:custGeom>
                <a:avLst/>
                <a:gdLst>
                  <a:gd name="T0" fmla="*/ 35774794 w 1254"/>
                  <a:gd name="T1" fmla="*/ 403292 h 876"/>
                  <a:gd name="T2" fmla="*/ 27861208 w 1254"/>
                  <a:gd name="T3" fmla="*/ 4180562 h 876"/>
                  <a:gd name="T4" fmla="*/ 27605888 w 1254"/>
                  <a:gd name="T5" fmla="*/ 5573891 h 876"/>
                  <a:gd name="T6" fmla="*/ 24068645 w 1254"/>
                  <a:gd name="T7" fmla="*/ 6600695 h 876"/>
                  <a:gd name="T8" fmla="*/ 22938132 w 1254"/>
                  <a:gd name="T9" fmla="*/ 8104327 h 876"/>
                  <a:gd name="T10" fmla="*/ 21807620 w 1254"/>
                  <a:gd name="T11" fmla="*/ 6600695 h 876"/>
                  <a:gd name="T12" fmla="*/ 18124480 w 1254"/>
                  <a:gd name="T13" fmla="*/ 5757345 h 876"/>
                  <a:gd name="T14" fmla="*/ 17869160 w 1254"/>
                  <a:gd name="T15" fmla="*/ 4363824 h 876"/>
                  <a:gd name="T16" fmla="*/ 9955574 w 1254"/>
                  <a:gd name="T17" fmla="*/ 586746 h 876"/>
                  <a:gd name="T18" fmla="*/ 291794 w 1254"/>
                  <a:gd name="T19" fmla="*/ 13421612 h 876"/>
                  <a:gd name="T20" fmla="*/ 6163011 w 1254"/>
                  <a:gd name="T21" fmla="*/ 19582248 h 876"/>
                  <a:gd name="T22" fmla="*/ 6855831 w 1254"/>
                  <a:gd name="T23" fmla="*/ 19252300 h 876"/>
                  <a:gd name="T24" fmla="*/ 16446853 w 1254"/>
                  <a:gd name="T25" fmla="*/ 26366397 h 876"/>
                  <a:gd name="T26" fmla="*/ 25454477 w 1254"/>
                  <a:gd name="T27" fmla="*/ 32123742 h 876"/>
                  <a:gd name="T28" fmla="*/ 35884026 w 1254"/>
                  <a:gd name="T29" fmla="*/ 24496242 h 876"/>
                  <a:gd name="T30" fmla="*/ 35956974 w 1254"/>
                  <a:gd name="T31" fmla="*/ 23799386 h 876"/>
                  <a:gd name="T32" fmla="*/ 38546268 w 1254"/>
                  <a:gd name="T33" fmla="*/ 18702130 h 876"/>
                  <a:gd name="T34" fmla="*/ 39567357 w 1254"/>
                  <a:gd name="T35" fmla="*/ 19398986 h 876"/>
                  <a:gd name="T36" fmla="*/ 40260178 w 1254"/>
                  <a:gd name="T37" fmla="*/ 19105613 h 876"/>
                  <a:gd name="T38" fmla="*/ 45438573 w 1254"/>
                  <a:gd name="T39" fmla="*/ 12028091 h 876"/>
                  <a:gd name="T40" fmla="*/ 2224550 w 1254"/>
                  <a:gd name="T41" fmla="*/ 12761523 h 876"/>
                  <a:gd name="T42" fmla="*/ 15972878 w 1254"/>
                  <a:gd name="T43" fmla="*/ 5390629 h 876"/>
                  <a:gd name="T44" fmla="*/ 33367872 w 1254"/>
                  <a:gd name="T45" fmla="*/ 25229674 h 876"/>
                  <a:gd name="T46" fmla="*/ 25636658 w 1254"/>
                  <a:gd name="T47" fmla="*/ 19619016 h 876"/>
                  <a:gd name="T48" fmla="*/ 30523450 w 1254"/>
                  <a:gd name="T49" fmla="*/ 27319859 h 876"/>
                  <a:gd name="T50" fmla="*/ 23776850 w 1254"/>
                  <a:gd name="T51" fmla="*/ 22589319 h 876"/>
                  <a:gd name="T52" fmla="*/ 27678836 w 1254"/>
                  <a:gd name="T53" fmla="*/ 29446811 h 876"/>
                  <a:gd name="T54" fmla="*/ 21771146 w 1254"/>
                  <a:gd name="T55" fmla="*/ 25486279 h 876"/>
                  <a:gd name="T56" fmla="*/ 25454477 w 1254"/>
                  <a:gd name="T57" fmla="*/ 31096937 h 876"/>
                  <a:gd name="T58" fmla="*/ 7913395 w 1254"/>
                  <a:gd name="T59" fmla="*/ 17968698 h 876"/>
                  <a:gd name="T60" fmla="*/ 21442877 w 1254"/>
                  <a:gd name="T61" fmla="*/ 7480814 h 876"/>
                  <a:gd name="T62" fmla="*/ 21552300 w 1254"/>
                  <a:gd name="T63" fmla="*/ 10304622 h 876"/>
                  <a:gd name="T64" fmla="*/ 18379609 w 1254"/>
                  <a:gd name="T65" fmla="*/ 15621908 h 876"/>
                  <a:gd name="T66" fmla="*/ 20968902 w 1254"/>
                  <a:gd name="T67" fmla="*/ 17748669 h 876"/>
                  <a:gd name="T68" fmla="*/ 25053260 w 1254"/>
                  <a:gd name="T69" fmla="*/ 13201582 h 876"/>
                  <a:gd name="T70" fmla="*/ 33404346 w 1254"/>
                  <a:gd name="T71" fmla="*/ 22442633 h 876"/>
                  <a:gd name="T72" fmla="*/ 34935885 w 1254"/>
                  <a:gd name="T73" fmla="*/ 24056183 h 876"/>
                  <a:gd name="T74" fmla="*/ 33769089 w 1254"/>
                  <a:gd name="T75" fmla="*/ 21489171 h 876"/>
                  <a:gd name="T76" fmla="*/ 25490760 w 1254"/>
                  <a:gd name="T77" fmla="*/ 12174778 h 876"/>
                  <a:gd name="T78" fmla="*/ 25126208 w 1254"/>
                  <a:gd name="T79" fmla="*/ 11954748 h 876"/>
                  <a:gd name="T80" fmla="*/ 20895954 w 1254"/>
                  <a:gd name="T81" fmla="*/ 16648521 h 876"/>
                  <a:gd name="T82" fmla="*/ 22318260 w 1254"/>
                  <a:gd name="T83" fmla="*/ 10817833 h 876"/>
                  <a:gd name="T84" fmla="*/ 28590503 w 1254"/>
                  <a:gd name="T85" fmla="*/ 6747382 h 876"/>
                  <a:gd name="T86" fmla="*/ 33769089 w 1254"/>
                  <a:gd name="T87" fmla="*/ 21489171 h 876"/>
                  <a:gd name="T88" fmla="*/ 29721015 w 1254"/>
                  <a:gd name="T89" fmla="*/ 5243942 h 876"/>
                  <a:gd name="T90" fmla="*/ 43505817 w 1254"/>
                  <a:gd name="T91" fmla="*/ 12614837 h 8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254" h="876">
                    <a:moveTo>
                      <a:pt x="1246" y="328"/>
                    </a:moveTo>
                    <a:cubicBezTo>
                      <a:pt x="981" y="11"/>
                      <a:pt x="981" y="11"/>
                      <a:pt x="981" y="11"/>
                    </a:cubicBezTo>
                    <a:cubicBezTo>
                      <a:pt x="973" y="2"/>
                      <a:pt x="959" y="0"/>
                      <a:pt x="948" y="6"/>
                    </a:cubicBezTo>
                    <a:cubicBezTo>
                      <a:pt x="764" y="114"/>
                      <a:pt x="764" y="114"/>
                      <a:pt x="764" y="114"/>
                    </a:cubicBezTo>
                    <a:cubicBezTo>
                      <a:pt x="757" y="118"/>
                      <a:pt x="753" y="124"/>
                      <a:pt x="752" y="131"/>
                    </a:cubicBezTo>
                    <a:cubicBezTo>
                      <a:pt x="750" y="139"/>
                      <a:pt x="752" y="146"/>
                      <a:pt x="757" y="152"/>
                    </a:cubicBezTo>
                    <a:cubicBezTo>
                      <a:pt x="765" y="161"/>
                      <a:pt x="765" y="161"/>
                      <a:pt x="765" y="161"/>
                    </a:cubicBezTo>
                    <a:cubicBezTo>
                      <a:pt x="660" y="180"/>
                      <a:pt x="660" y="180"/>
                      <a:pt x="660" y="180"/>
                    </a:cubicBezTo>
                    <a:cubicBezTo>
                      <a:pt x="657" y="180"/>
                      <a:pt x="653" y="182"/>
                      <a:pt x="651" y="185"/>
                    </a:cubicBezTo>
                    <a:cubicBezTo>
                      <a:pt x="629" y="221"/>
                      <a:pt x="629" y="221"/>
                      <a:pt x="629" y="221"/>
                    </a:cubicBezTo>
                    <a:cubicBezTo>
                      <a:pt x="606" y="185"/>
                      <a:pt x="606" y="185"/>
                      <a:pt x="606" y="185"/>
                    </a:cubicBezTo>
                    <a:cubicBezTo>
                      <a:pt x="604" y="182"/>
                      <a:pt x="601" y="180"/>
                      <a:pt x="598" y="180"/>
                    </a:cubicBezTo>
                    <a:cubicBezTo>
                      <a:pt x="493" y="161"/>
                      <a:pt x="493" y="161"/>
                      <a:pt x="493" y="161"/>
                    </a:cubicBezTo>
                    <a:cubicBezTo>
                      <a:pt x="497" y="157"/>
                      <a:pt x="497" y="157"/>
                      <a:pt x="497" y="157"/>
                    </a:cubicBezTo>
                    <a:cubicBezTo>
                      <a:pt x="501" y="151"/>
                      <a:pt x="503" y="144"/>
                      <a:pt x="502" y="136"/>
                    </a:cubicBezTo>
                    <a:cubicBezTo>
                      <a:pt x="501" y="129"/>
                      <a:pt x="496" y="122"/>
                      <a:pt x="490" y="119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295" y="4"/>
                      <a:pt x="281" y="7"/>
                      <a:pt x="273" y="16"/>
                    </a:cubicBezTo>
                    <a:cubicBezTo>
                      <a:pt x="8" y="333"/>
                      <a:pt x="8" y="333"/>
                      <a:pt x="8" y="333"/>
                    </a:cubicBezTo>
                    <a:cubicBezTo>
                      <a:pt x="0" y="342"/>
                      <a:pt x="0" y="356"/>
                      <a:pt x="8" y="366"/>
                    </a:cubicBezTo>
                    <a:cubicBezTo>
                      <a:pt x="150" y="525"/>
                      <a:pt x="150" y="525"/>
                      <a:pt x="150" y="525"/>
                    </a:cubicBezTo>
                    <a:cubicBezTo>
                      <a:pt x="155" y="531"/>
                      <a:pt x="162" y="534"/>
                      <a:pt x="169" y="534"/>
                    </a:cubicBezTo>
                    <a:cubicBezTo>
                      <a:pt x="169" y="534"/>
                      <a:pt x="169" y="534"/>
                      <a:pt x="169" y="534"/>
                    </a:cubicBezTo>
                    <a:cubicBezTo>
                      <a:pt x="177" y="534"/>
                      <a:pt x="184" y="530"/>
                      <a:pt x="188" y="525"/>
                    </a:cubicBezTo>
                    <a:cubicBezTo>
                      <a:pt x="201" y="510"/>
                      <a:pt x="201" y="510"/>
                      <a:pt x="201" y="510"/>
                    </a:cubicBezTo>
                    <a:cubicBezTo>
                      <a:pt x="451" y="719"/>
                      <a:pt x="451" y="719"/>
                      <a:pt x="451" y="719"/>
                    </a:cubicBezTo>
                    <a:cubicBezTo>
                      <a:pt x="691" y="874"/>
                      <a:pt x="691" y="874"/>
                      <a:pt x="691" y="874"/>
                    </a:cubicBezTo>
                    <a:cubicBezTo>
                      <a:pt x="693" y="875"/>
                      <a:pt x="696" y="876"/>
                      <a:pt x="698" y="876"/>
                    </a:cubicBezTo>
                    <a:cubicBezTo>
                      <a:pt x="701" y="876"/>
                      <a:pt x="703" y="875"/>
                      <a:pt x="706" y="873"/>
                    </a:cubicBezTo>
                    <a:cubicBezTo>
                      <a:pt x="984" y="668"/>
                      <a:pt x="984" y="668"/>
                      <a:pt x="984" y="668"/>
                    </a:cubicBezTo>
                    <a:cubicBezTo>
                      <a:pt x="987" y="666"/>
                      <a:pt x="989" y="662"/>
                      <a:pt x="990" y="659"/>
                    </a:cubicBezTo>
                    <a:cubicBezTo>
                      <a:pt x="990" y="655"/>
                      <a:pt x="989" y="652"/>
                      <a:pt x="986" y="649"/>
                    </a:cubicBezTo>
                    <a:cubicBezTo>
                      <a:pt x="944" y="605"/>
                      <a:pt x="944" y="605"/>
                      <a:pt x="944" y="605"/>
                    </a:cubicBezTo>
                    <a:cubicBezTo>
                      <a:pt x="1057" y="510"/>
                      <a:pt x="1057" y="510"/>
                      <a:pt x="1057" y="510"/>
                    </a:cubicBezTo>
                    <a:cubicBezTo>
                      <a:pt x="1065" y="520"/>
                      <a:pt x="1065" y="520"/>
                      <a:pt x="1065" y="520"/>
                    </a:cubicBezTo>
                    <a:cubicBezTo>
                      <a:pt x="1070" y="526"/>
                      <a:pt x="1077" y="529"/>
                      <a:pt x="1085" y="529"/>
                    </a:cubicBezTo>
                    <a:cubicBezTo>
                      <a:pt x="1085" y="529"/>
                      <a:pt x="1085" y="529"/>
                      <a:pt x="1085" y="529"/>
                    </a:cubicBezTo>
                    <a:cubicBezTo>
                      <a:pt x="1092" y="529"/>
                      <a:pt x="1099" y="526"/>
                      <a:pt x="1104" y="521"/>
                    </a:cubicBezTo>
                    <a:cubicBezTo>
                      <a:pt x="1245" y="361"/>
                      <a:pt x="1245" y="361"/>
                      <a:pt x="1245" y="361"/>
                    </a:cubicBezTo>
                    <a:cubicBezTo>
                      <a:pt x="1254" y="352"/>
                      <a:pt x="1254" y="338"/>
                      <a:pt x="1246" y="328"/>
                    </a:cubicBezTo>
                    <a:close/>
                    <a:moveTo>
                      <a:pt x="168" y="470"/>
                    </a:moveTo>
                    <a:cubicBezTo>
                      <a:pt x="61" y="348"/>
                      <a:pt x="61" y="348"/>
                      <a:pt x="61" y="348"/>
                    </a:cubicBezTo>
                    <a:cubicBezTo>
                      <a:pt x="298" y="65"/>
                      <a:pt x="298" y="65"/>
                      <a:pt x="298" y="65"/>
                    </a:cubicBezTo>
                    <a:cubicBezTo>
                      <a:pt x="438" y="147"/>
                      <a:pt x="438" y="147"/>
                      <a:pt x="438" y="147"/>
                    </a:cubicBezTo>
                    <a:lnTo>
                      <a:pt x="168" y="470"/>
                    </a:lnTo>
                    <a:close/>
                    <a:moveTo>
                      <a:pt x="915" y="688"/>
                    </a:moveTo>
                    <a:cubicBezTo>
                      <a:pt x="720" y="516"/>
                      <a:pt x="720" y="516"/>
                      <a:pt x="720" y="516"/>
                    </a:cubicBezTo>
                    <a:cubicBezTo>
                      <a:pt x="703" y="535"/>
                      <a:pt x="703" y="535"/>
                      <a:pt x="703" y="535"/>
                    </a:cubicBezTo>
                    <a:cubicBezTo>
                      <a:pt x="894" y="703"/>
                      <a:pt x="894" y="703"/>
                      <a:pt x="894" y="703"/>
                    </a:cubicBezTo>
                    <a:cubicBezTo>
                      <a:pt x="837" y="745"/>
                      <a:pt x="837" y="745"/>
                      <a:pt x="837" y="745"/>
                    </a:cubicBezTo>
                    <a:cubicBezTo>
                      <a:pt x="668" y="597"/>
                      <a:pt x="668" y="597"/>
                      <a:pt x="668" y="597"/>
                    </a:cubicBezTo>
                    <a:cubicBezTo>
                      <a:pt x="652" y="616"/>
                      <a:pt x="652" y="616"/>
                      <a:pt x="652" y="616"/>
                    </a:cubicBezTo>
                    <a:cubicBezTo>
                      <a:pt x="816" y="760"/>
                      <a:pt x="816" y="760"/>
                      <a:pt x="816" y="760"/>
                    </a:cubicBezTo>
                    <a:cubicBezTo>
                      <a:pt x="759" y="803"/>
                      <a:pt x="759" y="803"/>
                      <a:pt x="759" y="803"/>
                    </a:cubicBezTo>
                    <a:cubicBezTo>
                      <a:pt x="614" y="676"/>
                      <a:pt x="614" y="676"/>
                      <a:pt x="614" y="676"/>
                    </a:cubicBezTo>
                    <a:cubicBezTo>
                      <a:pt x="597" y="695"/>
                      <a:pt x="597" y="695"/>
                      <a:pt x="597" y="695"/>
                    </a:cubicBezTo>
                    <a:cubicBezTo>
                      <a:pt x="738" y="818"/>
                      <a:pt x="738" y="818"/>
                      <a:pt x="738" y="818"/>
                    </a:cubicBezTo>
                    <a:cubicBezTo>
                      <a:pt x="698" y="848"/>
                      <a:pt x="698" y="848"/>
                      <a:pt x="698" y="848"/>
                    </a:cubicBezTo>
                    <a:cubicBezTo>
                      <a:pt x="466" y="699"/>
                      <a:pt x="466" y="699"/>
                      <a:pt x="466" y="699"/>
                    </a:cubicBezTo>
                    <a:cubicBezTo>
                      <a:pt x="217" y="490"/>
                      <a:pt x="217" y="490"/>
                      <a:pt x="217" y="490"/>
                    </a:cubicBezTo>
                    <a:cubicBezTo>
                      <a:pt x="474" y="184"/>
                      <a:pt x="474" y="184"/>
                      <a:pt x="474" y="184"/>
                    </a:cubicBezTo>
                    <a:cubicBezTo>
                      <a:pt x="588" y="204"/>
                      <a:pt x="588" y="204"/>
                      <a:pt x="588" y="204"/>
                    </a:cubicBezTo>
                    <a:cubicBezTo>
                      <a:pt x="614" y="244"/>
                      <a:pt x="614" y="244"/>
                      <a:pt x="614" y="244"/>
                    </a:cubicBezTo>
                    <a:cubicBezTo>
                      <a:pt x="591" y="281"/>
                      <a:pt x="591" y="281"/>
                      <a:pt x="591" y="281"/>
                    </a:cubicBezTo>
                    <a:cubicBezTo>
                      <a:pt x="503" y="409"/>
                      <a:pt x="503" y="409"/>
                      <a:pt x="503" y="409"/>
                    </a:cubicBezTo>
                    <a:cubicBezTo>
                      <a:pt x="499" y="415"/>
                      <a:pt x="500" y="422"/>
                      <a:pt x="504" y="426"/>
                    </a:cubicBezTo>
                    <a:cubicBezTo>
                      <a:pt x="566" y="481"/>
                      <a:pt x="566" y="481"/>
                      <a:pt x="566" y="481"/>
                    </a:cubicBezTo>
                    <a:cubicBezTo>
                      <a:pt x="569" y="484"/>
                      <a:pt x="572" y="485"/>
                      <a:pt x="575" y="484"/>
                    </a:cubicBezTo>
                    <a:cubicBezTo>
                      <a:pt x="579" y="484"/>
                      <a:pt x="582" y="483"/>
                      <a:pt x="584" y="480"/>
                    </a:cubicBezTo>
                    <a:cubicBezTo>
                      <a:pt x="687" y="360"/>
                      <a:pt x="687" y="360"/>
                      <a:pt x="687" y="360"/>
                    </a:cubicBezTo>
                    <a:cubicBezTo>
                      <a:pt x="714" y="401"/>
                      <a:pt x="714" y="401"/>
                      <a:pt x="714" y="401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58" y="656"/>
                      <a:pt x="958" y="656"/>
                      <a:pt x="958" y="656"/>
                    </a:cubicBezTo>
                    <a:lnTo>
                      <a:pt x="915" y="688"/>
                    </a:lnTo>
                    <a:close/>
                    <a:moveTo>
                      <a:pt x="926" y="586"/>
                    </a:moveTo>
                    <a:cubicBezTo>
                      <a:pt x="734" y="385"/>
                      <a:pt x="734" y="385"/>
                      <a:pt x="734" y="385"/>
                    </a:cubicBezTo>
                    <a:cubicBezTo>
                      <a:pt x="699" y="332"/>
                      <a:pt x="699" y="332"/>
                      <a:pt x="699" y="332"/>
                    </a:cubicBezTo>
                    <a:cubicBezTo>
                      <a:pt x="697" y="328"/>
                      <a:pt x="694" y="326"/>
                      <a:pt x="690" y="326"/>
                    </a:cubicBezTo>
                    <a:cubicBezTo>
                      <a:pt x="689" y="326"/>
                      <a:pt x="689" y="326"/>
                      <a:pt x="689" y="326"/>
                    </a:cubicBezTo>
                    <a:cubicBezTo>
                      <a:pt x="685" y="326"/>
                      <a:pt x="681" y="327"/>
                      <a:pt x="679" y="330"/>
                    </a:cubicBezTo>
                    <a:cubicBezTo>
                      <a:pt x="573" y="454"/>
                      <a:pt x="573" y="454"/>
                      <a:pt x="573" y="454"/>
                    </a:cubicBezTo>
                    <a:cubicBezTo>
                      <a:pt x="530" y="415"/>
                      <a:pt x="530" y="415"/>
                      <a:pt x="530" y="415"/>
                    </a:cubicBezTo>
                    <a:cubicBezTo>
                      <a:pt x="612" y="295"/>
                      <a:pt x="612" y="295"/>
                      <a:pt x="612" y="295"/>
                    </a:cubicBezTo>
                    <a:cubicBezTo>
                      <a:pt x="670" y="204"/>
                      <a:pt x="670" y="204"/>
                      <a:pt x="670" y="204"/>
                    </a:cubicBezTo>
                    <a:cubicBezTo>
                      <a:pt x="784" y="184"/>
                      <a:pt x="784" y="184"/>
                      <a:pt x="784" y="184"/>
                    </a:cubicBezTo>
                    <a:cubicBezTo>
                      <a:pt x="1041" y="490"/>
                      <a:pt x="1041" y="490"/>
                      <a:pt x="1041" y="490"/>
                    </a:cubicBezTo>
                    <a:lnTo>
                      <a:pt x="926" y="586"/>
                    </a:lnTo>
                    <a:close/>
                    <a:moveTo>
                      <a:pt x="1085" y="465"/>
                    </a:moveTo>
                    <a:cubicBezTo>
                      <a:pt x="815" y="143"/>
                      <a:pt x="815" y="143"/>
                      <a:pt x="815" y="143"/>
                    </a:cubicBezTo>
                    <a:cubicBezTo>
                      <a:pt x="956" y="61"/>
                      <a:pt x="956" y="61"/>
                      <a:pt x="956" y="61"/>
                    </a:cubicBezTo>
                    <a:cubicBezTo>
                      <a:pt x="1193" y="344"/>
                      <a:pt x="1193" y="344"/>
                      <a:pt x="1193" y="344"/>
                    </a:cubicBezTo>
                    <a:lnTo>
                      <a:pt x="1085" y="465"/>
                    </a:ln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87" name="组合 47"/>
            <p:cNvGrpSpPr>
              <a:grpSpLocks/>
            </p:cNvGrpSpPr>
            <p:nvPr/>
          </p:nvGrpSpPr>
          <p:grpSpPr bwMode="auto">
            <a:xfrm>
              <a:off x="0" y="842521"/>
              <a:ext cx="269890" cy="269890"/>
              <a:chOff x="0" y="0"/>
              <a:chExt cx="269890" cy="269890"/>
            </a:xfrm>
          </p:grpSpPr>
          <p:sp>
            <p:nvSpPr>
              <p:cNvPr id="17488" name="圆角矩形 57"/>
              <p:cNvSpPr>
                <a:spLocks noChangeArrowheads="1"/>
              </p:cNvSpPr>
              <p:nvPr/>
            </p:nvSpPr>
            <p:spPr bwMode="auto">
              <a:xfrm>
                <a:off x="0" y="119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17489" name="组合 58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85" y="57183"/>
                <a:ext cx="176794" cy="170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288" name="组合 129"/>
          <p:cNvGrpSpPr>
            <a:grpSpLocks/>
          </p:cNvGrpSpPr>
          <p:nvPr/>
        </p:nvGrpSpPr>
        <p:grpSpPr bwMode="auto">
          <a:xfrm>
            <a:off x="2493169" y="4030266"/>
            <a:ext cx="1826419" cy="756047"/>
            <a:chOff x="0" y="0"/>
            <a:chExt cx="2435176" cy="1008678"/>
          </a:xfrm>
        </p:grpSpPr>
        <p:grpSp>
          <p:nvGrpSpPr>
            <p:cNvPr id="17476" name="组合 48"/>
            <p:cNvGrpSpPr>
              <a:grpSpLocks/>
            </p:cNvGrpSpPr>
            <p:nvPr/>
          </p:nvGrpSpPr>
          <p:grpSpPr bwMode="auto">
            <a:xfrm>
              <a:off x="0" y="0"/>
              <a:ext cx="2435176" cy="168289"/>
              <a:chOff x="0" y="0"/>
              <a:chExt cx="2330450" cy="168289"/>
            </a:xfrm>
          </p:grpSpPr>
          <p:sp>
            <p:nvSpPr>
              <p:cNvPr id="17483" name="圆角矩形 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30450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84" name="圆角矩形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716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77" name="组合 49"/>
            <p:cNvGrpSpPr>
              <a:grpSpLocks/>
            </p:cNvGrpSpPr>
            <p:nvPr/>
          </p:nvGrpSpPr>
          <p:grpSpPr bwMode="auto">
            <a:xfrm>
              <a:off x="0" y="420195"/>
              <a:ext cx="2435176" cy="168289"/>
              <a:chOff x="0" y="0"/>
              <a:chExt cx="2330450" cy="168289"/>
            </a:xfrm>
          </p:grpSpPr>
          <p:sp>
            <p:nvSpPr>
              <p:cNvPr id="17481" name="圆角矩形 53"/>
              <p:cNvSpPr>
                <a:spLocks noChangeArrowheads="1"/>
              </p:cNvSpPr>
              <p:nvPr/>
            </p:nvSpPr>
            <p:spPr bwMode="auto">
              <a:xfrm>
                <a:off x="0" y="749"/>
                <a:ext cx="2330450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82" name="圆角矩形 54"/>
              <p:cNvSpPr>
                <a:spLocks noChangeArrowheads="1"/>
              </p:cNvSpPr>
              <p:nvPr/>
            </p:nvSpPr>
            <p:spPr bwMode="auto">
              <a:xfrm>
                <a:off x="0" y="749"/>
                <a:ext cx="1929382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78" name="组合 50"/>
            <p:cNvGrpSpPr>
              <a:grpSpLocks/>
            </p:cNvGrpSpPr>
            <p:nvPr/>
          </p:nvGrpSpPr>
          <p:grpSpPr bwMode="auto">
            <a:xfrm>
              <a:off x="0" y="840389"/>
              <a:ext cx="2435176" cy="168289"/>
              <a:chOff x="0" y="0"/>
              <a:chExt cx="2330450" cy="168289"/>
            </a:xfrm>
          </p:grpSpPr>
          <p:sp>
            <p:nvSpPr>
              <p:cNvPr id="17479" name="圆角矩形 51"/>
              <p:cNvSpPr>
                <a:spLocks noChangeArrowheads="1"/>
              </p:cNvSpPr>
              <p:nvPr/>
            </p:nvSpPr>
            <p:spPr bwMode="auto">
              <a:xfrm>
                <a:off x="0" y="-89"/>
                <a:ext cx="2330450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80" name="圆角矩形 52"/>
              <p:cNvSpPr>
                <a:spLocks noChangeArrowheads="1"/>
              </p:cNvSpPr>
              <p:nvPr/>
            </p:nvSpPr>
            <p:spPr bwMode="auto">
              <a:xfrm>
                <a:off x="0" y="-89"/>
                <a:ext cx="1516160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</p:grpSp>
      <p:sp>
        <p:nvSpPr>
          <p:cNvPr id="10298" name="文本框 68"/>
          <p:cNvSpPr txBox="1">
            <a:spLocks noChangeArrowheads="1"/>
          </p:cNvSpPr>
          <p:nvPr/>
        </p:nvSpPr>
        <p:spPr bwMode="auto">
          <a:xfrm>
            <a:off x="6527006" y="897732"/>
            <a:ext cx="20109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点击此处添加姓名</a:t>
            </a:r>
          </a:p>
        </p:txBody>
      </p:sp>
      <p:sp>
        <p:nvSpPr>
          <p:cNvPr id="10299" name="任意多边形 69"/>
          <p:cNvSpPr>
            <a:spLocks/>
          </p:cNvSpPr>
          <p:nvPr/>
        </p:nvSpPr>
        <p:spPr bwMode="auto">
          <a:xfrm>
            <a:off x="6603207" y="1235869"/>
            <a:ext cx="151210" cy="151210"/>
          </a:xfrm>
          <a:custGeom>
            <a:avLst/>
            <a:gdLst>
              <a:gd name="T0" fmla="*/ 38076 w 406684"/>
              <a:gd name="T1" fmla="*/ 31308 h 406684"/>
              <a:gd name="T2" fmla="*/ 38076 w 406684"/>
              <a:gd name="T3" fmla="*/ 71104 h 406684"/>
              <a:gd name="T4" fmla="*/ 72383 w 406684"/>
              <a:gd name="T5" fmla="*/ 51206 h 406684"/>
              <a:gd name="T6" fmla="*/ 38076 w 406684"/>
              <a:gd name="T7" fmla="*/ 31308 h 406684"/>
              <a:gd name="T8" fmla="*/ 49975 w 406684"/>
              <a:gd name="T9" fmla="*/ 0 h 406684"/>
              <a:gd name="T10" fmla="*/ 99949 w 406684"/>
              <a:gd name="T11" fmla="*/ 49975 h 406684"/>
              <a:gd name="T12" fmla="*/ 49975 w 406684"/>
              <a:gd name="T13" fmla="*/ 99949 h 406684"/>
              <a:gd name="T14" fmla="*/ 0 w 406684"/>
              <a:gd name="T15" fmla="*/ 49975 h 406684"/>
              <a:gd name="T16" fmla="*/ 49975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0300" name="文本框 70"/>
          <p:cNvSpPr txBox="1">
            <a:spLocks noChangeArrowheads="1"/>
          </p:cNvSpPr>
          <p:nvPr/>
        </p:nvSpPr>
        <p:spPr bwMode="auto">
          <a:xfrm>
            <a:off x="6781800" y="1200150"/>
            <a:ext cx="1990725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25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I will not be a mental loafer. I will read something that requires effort, thought and concentration.</a:t>
            </a:r>
            <a:endParaRPr lang="zh-CN" altLang="en-US" sz="825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0301" name="组合 124"/>
          <p:cNvGrpSpPr>
            <a:grpSpLocks/>
          </p:cNvGrpSpPr>
          <p:nvPr/>
        </p:nvGrpSpPr>
        <p:grpSpPr bwMode="auto">
          <a:xfrm>
            <a:off x="6603207" y="1688306"/>
            <a:ext cx="202406" cy="834629"/>
            <a:chOff x="0" y="0"/>
            <a:chExt cx="269890" cy="1112411"/>
          </a:xfrm>
        </p:grpSpPr>
        <p:grpSp>
          <p:nvGrpSpPr>
            <p:cNvPr id="17467" name="组合 71"/>
            <p:cNvGrpSpPr>
              <a:grpSpLocks/>
            </p:cNvGrpSpPr>
            <p:nvPr/>
          </p:nvGrpSpPr>
          <p:grpSpPr bwMode="auto">
            <a:xfrm>
              <a:off x="0" y="0"/>
              <a:ext cx="269890" cy="269890"/>
              <a:chOff x="0" y="0"/>
              <a:chExt cx="269890" cy="269890"/>
            </a:xfrm>
          </p:grpSpPr>
          <p:sp>
            <p:nvSpPr>
              <p:cNvPr id="17474" name="圆角矩形 9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75" name="Freeform 5"/>
              <p:cNvSpPr>
                <a:spLocks noEditPoints="1"/>
              </p:cNvSpPr>
              <p:nvPr/>
            </p:nvSpPr>
            <p:spPr bwMode="auto">
              <a:xfrm>
                <a:off x="43573" y="53501"/>
                <a:ext cx="182743" cy="162888"/>
              </a:xfrm>
              <a:custGeom>
                <a:avLst/>
                <a:gdLst>
                  <a:gd name="T0" fmla="*/ 30264685 w 957"/>
                  <a:gd name="T1" fmla="*/ 5104527 h 850"/>
                  <a:gd name="T2" fmla="*/ 23701213 w 957"/>
                  <a:gd name="T3" fmla="*/ 5104527 h 850"/>
                  <a:gd name="T4" fmla="*/ 23701213 w 957"/>
                  <a:gd name="T5" fmla="*/ 954715 h 850"/>
                  <a:gd name="T6" fmla="*/ 22789599 w 957"/>
                  <a:gd name="T7" fmla="*/ 0 h 850"/>
                  <a:gd name="T8" fmla="*/ 12105912 w 957"/>
                  <a:gd name="T9" fmla="*/ 0 h 850"/>
                  <a:gd name="T10" fmla="*/ 11194298 w 957"/>
                  <a:gd name="T11" fmla="*/ 954715 h 850"/>
                  <a:gd name="T12" fmla="*/ 11194298 w 957"/>
                  <a:gd name="T13" fmla="*/ 5104527 h 850"/>
                  <a:gd name="T14" fmla="*/ 4630826 w 957"/>
                  <a:gd name="T15" fmla="*/ 5104527 h 850"/>
                  <a:gd name="T16" fmla="*/ 0 w 957"/>
                  <a:gd name="T17" fmla="*/ 9768298 h 850"/>
                  <a:gd name="T18" fmla="*/ 0 w 957"/>
                  <a:gd name="T19" fmla="*/ 26550936 h 850"/>
                  <a:gd name="T20" fmla="*/ 4630826 w 957"/>
                  <a:gd name="T21" fmla="*/ 31214707 h 850"/>
                  <a:gd name="T22" fmla="*/ 30264685 w 957"/>
                  <a:gd name="T23" fmla="*/ 31214707 h 850"/>
                  <a:gd name="T24" fmla="*/ 34895511 w 957"/>
                  <a:gd name="T25" fmla="*/ 26550936 h 850"/>
                  <a:gd name="T26" fmla="*/ 34895511 w 957"/>
                  <a:gd name="T27" fmla="*/ 9768298 h 850"/>
                  <a:gd name="T28" fmla="*/ 30264685 w 957"/>
                  <a:gd name="T29" fmla="*/ 5104527 h 850"/>
                  <a:gd name="T30" fmla="*/ 18997443 w 957"/>
                  <a:gd name="T31" fmla="*/ 16121504 h 850"/>
                  <a:gd name="T32" fmla="*/ 15898068 w 957"/>
                  <a:gd name="T33" fmla="*/ 16121504 h 850"/>
                  <a:gd name="T34" fmla="*/ 15424120 w 957"/>
                  <a:gd name="T35" fmla="*/ 16562069 h 850"/>
                  <a:gd name="T36" fmla="*/ 15424120 w 957"/>
                  <a:gd name="T37" fmla="*/ 17700560 h 850"/>
                  <a:gd name="T38" fmla="*/ 4630826 w 957"/>
                  <a:gd name="T39" fmla="*/ 17700560 h 850"/>
                  <a:gd name="T40" fmla="*/ 1385562 w 957"/>
                  <a:gd name="T41" fmla="*/ 14432260 h 850"/>
                  <a:gd name="T42" fmla="*/ 1385562 w 957"/>
                  <a:gd name="T43" fmla="*/ 9768298 h 850"/>
                  <a:gd name="T44" fmla="*/ 4630826 w 957"/>
                  <a:gd name="T45" fmla="*/ 6499998 h 850"/>
                  <a:gd name="T46" fmla="*/ 30264685 w 957"/>
                  <a:gd name="T47" fmla="*/ 6499998 h 850"/>
                  <a:gd name="T48" fmla="*/ 33509949 w 957"/>
                  <a:gd name="T49" fmla="*/ 9768298 h 850"/>
                  <a:gd name="T50" fmla="*/ 33509949 w 957"/>
                  <a:gd name="T51" fmla="*/ 14432260 h 850"/>
                  <a:gd name="T52" fmla="*/ 30264685 w 957"/>
                  <a:gd name="T53" fmla="*/ 17700560 h 850"/>
                  <a:gd name="T54" fmla="*/ 19471391 w 957"/>
                  <a:gd name="T55" fmla="*/ 17700560 h 850"/>
                  <a:gd name="T56" fmla="*/ 19471391 w 957"/>
                  <a:gd name="T57" fmla="*/ 16562069 h 850"/>
                  <a:gd name="T58" fmla="*/ 18997443 w 957"/>
                  <a:gd name="T59" fmla="*/ 16121504 h 850"/>
                  <a:gd name="T60" fmla="*/ 18559967 w 957"/>
                  <a:gd name="T61" fmla="*/ 17039618 h 850"/>
                  <a:gd name="T62" fmla="*/ 18559967 w 957"/>
                  <a:gd name="T63" fmla="*/ 19243013 h 850"/>
                  <a:gd name="T64" fmla="*/ 16335544 w 957"/>
                  <a:gd name="T65" fmla="*/ 19243013 h 850"/>
                  <a:gd name="T66" fmla="*/ 16335544 w 957"/>
                  <a:gd name="T67" fmla="*/ 17039618 h 850"/>
                  <a:gd name="T68" fmla="*/ 18559967 w 957"/>
                  <a:gd name="T69" fmla="*/ 17039618 h 850"/>
                  <a:gd name="T70" fmla="*/ 13017527 w 957"/>
                  <a:gd name="T71" fmla="*/ 1872829 h 850"/>
                  <a:gd name="T72" fmla="*/ 21877984 w 957"/>
                  <a:gd name="T73" fmla="*/ 1872829 h 850"/>
                  <a:gd name="T74" fmla="*/ 21877984 w 957"/>
                  <a:gd name="T75" fmla="*/ 5104527 h 850"/>
                  <a:gd name="T76" fmla="*/ 13017527 w 957"/>
                  <a:gd name="T77" fmla="*/ 5104527 h 850"/>
                  <a:gd name="T78" fmla="*/ 13017527 w 957"/>
                  <a:gd name="T79" fmla="*/ 1872829 h 850"/>
                  <a:gd name="T80" fmla="*/ 30264685 w 957"/>
                  <a:gd name="T81" fmla="*/ 29341878 h 850"/>
                  <a:gd name="T82" fmla="*/ 4630826 w 957"/>
                  <a:gd name="T83" fmla="*/ 29341878 h 850"/>
                  <a:gd name="T84" fmla="*/ 1859701 w 957"/>
                  <a:gd name="T85" fmla="*/ 26550936 h 850"/>
                  <a:gd name="T86" fmla="*/ 1859701 w 957"/>
                  <a:gd name="T87" fmla="*/ 17516976 h 850"/>
                  <a:gd name="T88" fmla="*/ 4630826 w 957"/>
                  <a:gd name="T89" fmla="*/ 18618673 h 850"/>
                  <a:gd name="T90" fmla="*/ 15424120 w 957"/>
                  <a:gd name="T91" fmla="*/ 18618673 h 850"/>
                  <a:gd name="T92" fmla="*/ 15424120 w 957"/>
                  <a:gd name="T93" fmla="*/ 19720371 h 850"/>
                  <a:gd name="T94" fmla="*/ 15898068 w 957"/>
                  <a:gd name="T95" fmla="*/ 20197729 h 850"/>
                  <a:gd name="T96" fmla="*/ 18997443 w 957"/>
                  <a:gd name="T97" fmla="*/ 20197729 h 850"/>
                  <a:gd name="T98" fmla="*/ 19471391 w 957"/>
                  <a:gd name="T99" fmla="*/ 19720371 h 850"/>
                  <a:gd name="T100" fmla="*/ 19471391 w 957"/>
                  <a:gd name="T101" fmla="*/ 18618673 h 850"/>
                  <a:gd name="T102" fmla="*/ 30264685 w 957"/>
                  <a:gd name="T103" fmla="*/ 18618673 h 850"/>
                  <a:gd name="T104" fmla="*/ 33035810 w 957"/>
                  <a:gd name="T105" fmla="*/ 17516976 h 850"/>
                  <a:gd name="T106" fmla="*/ 33035810 w 957"/>
                  <a:gd name="T107" fmla="*/ 26550936 h 850"/>
                  <a:gd name="T108" fmla="*/ 30264685 w 957"/>
                  <a:gd name="T109" fmla="*/ 29341878 h 8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957" h="850">
                    <a:moveTo>
                      <a:pt x="830" y="139"/>
                    </a:moveTo>
                    <a:cubicBezTo>
                      <a:pt x="650" y="139"/>
                      <a:pt x="650" y="139"/>
                      <a:pt x="650" y="139"/>
                    </a:cubicBezTo>
                    <a:cubicBezTo>
                      <a:pt x="650" y="26"/>
                      <a:pt x="650" y="26"/>
                      <a:pt x="650" y="26"/>
                    </a:cubicBezTo>
                    <a:cubicBezTo>
                      <a:pt x="650" y="12"/>
                      <a:pt x="639" y="0"/>
                      <a:pt x="625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18" y="0"/>
                      <a:pt x="307" y="12"/>
                      <a:pt x="307" y="26"/>
                    </a:cubicBezTo>
                    <a:cubicBezTo>
                      <a:pt x="307" y="139"/>
                      <a:pt x="307" y="139"/>
                      <a:pt x="30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57" y="139"/>
                      <a:pt x="0" y="196"/>
                      <a:pt x="0" y="266"/>
                    </a:cubicBezTo>
                    <a:cubicBezTo>
                      <a:pt x="0" y="723"/>
                      <a:pt x="0" y="723"/>
                      <a:pt x="0" y="723"/>
                    </a:cubicBezTo>
                    <a:cubicBezTo>
                      <a:pt x="0" y="793"/>
                      <a:pt x="57" y="850"/>
                      <a:pt x="127" y="850"/>
                    </a:cubicBezTo>
                    <a:cubicBezTo>
                      <a:pt x="830" y="850"/>
                      <a:pt x="830" y="850"/>
                      <a:pt x="830" y="850"/>
                    </a:cubicBezTo>
                    <a:cubicBezTo>
                      <a:pt x="900" y="850"/>
                      <a:pt x="957" y="793"/>
                      <a:pt x="957" y="723"/>
                    </a:cubicBezTo>
                    <a:cubicBezTo>
                      <a:pt x="957" y="266"/>
                      <a:pt x="957" y="266"/>
                      <a:pt x="957" y="266"/>
                    </a:cubicBezTo>
                    <a:cubicBezTo>
                      <a:pt x="957" y="196"/>
                      <a:pt x="900" y="139"/>
                      <a:pt x="830" y="139"/>
                    </a:cubicBezTo>
                    <a:close/>
                    <a:moveTo>
                      <a:pt x="521" y="439"/>
                    </a:moveTo>
                    <a:cubicBezTo>
                      <a:pt x="436" y="439"/>
                      <a:pt x="436" y="439"/>
                      <a:pt x="436" y="439"/>
                    </a:cubicBezTo>
                    <a:cubicBezTo>
                      <a:pt x="429" y="439"/>
                      <a:pt x="423" y="445"/>
                      <a:pt x="423" y="451"/>
                    </a:cubicBezTo>
                    <a:cubicBezTo>
                      <a:pt x="423" y="482"/>
                      <a:pt x="423" y="482"/>
                      <a:pt x="423" y="482"/>
                    </a:cubicBezTo>
                    <a:cubicBezTo>
                      <a:pt x="127" y="482"/>
                      <a:pt x="127" y="482"/>
                      <a:pt x="127" y="482"/>
                    </a:cubicBezTo>
                    <a:cubicBezTo>
                      <a:pt x="78" y="482"/>
                      <a:pt x="38" y="442"/>
                      <a:pt x="38" y="393"/>
                    </a:cubicBezTo>
                    <a:cubicBezTo>
                      <a:pt x="38" y="266"/>
                      <a:pt x="38" y="266"/>
                      <a:pt x="38" y="266"/>
                    </a:cubicBezTo>
                    <a:cubicBezTo>
                      <a:pt x="38" y="217"/>
                      <a:pt x="78" y="177"/>
                      <a:pt x="127" y="177"/>
                    </a:cubicBezTo>
                    <a:cubicBezTo>
                      <a:pt x="830" y="177"/>
                      <a:pt x="830" y="177"/>
                      <a:pt x="830" y="177"/>
                    </a:cubicBezTo>
                    <a:cubicBezTo>
                      <a:pt x="879" y="177"/>
                      <a:pt x="919" y="217"/>
                      <a:pt x="919" y="266"/>
                    </a:cubicBezTo>
                    <a:cubicBezTo>
                      <a:pt x="919" y="393"/>
                      <a:pt x="919" y="393"/>
                      <a:pt x="919" y="393"/>
                    </a:cubicBezTo>
                    <a:cubicBezTo>
                      <a:pt x="919" y="442"/>
                      <a:pt x="879" y="482"/>
                      <a:pt x="830" y="482"/>
                    </a:cubicBezTo>
                    <a:cubicBezTo>
                      <a:pt x="534" y="482"/>
                      <a:pt x="534" y="482"/>
                      <a:pt x="534" y="482"/>
                    </a:cubicBezTo>
                    <a:cubicBezTo>
                      <a:pt x="534" y="451"/>
                      <a:pt x="534" y="451"/>
                      <a:pt x="534" y="451"/>
                    </a:cubicBezTo>
                    <a:cubicBezTo>
                      <a:pt x="534" y="445"/>
                      <a:pt x="528" y="439"/>
                      <a:pt x="521" y="439"/>
                    </a:cubicBezTo>
                    <a:close/>
                    <a:moveTo>
                      <a:pt x="509" y="464"/>
                    </a:moveTo>
                    <a:cubicBezTo>
                      <a:pt x="509" y="524"/>
                      <a:pt x="509" y="524"/>
                      <a:pt x="509" y="524"/>
                    </a:cubicBezTo>
                    <a:cubicBezTo>
                      <a:pt x="448" y="524"/>
                      <a:pt x="448" y="524"/>
                      <a:pt x="448" y="524"/>
                    </a:cubicBezTo>
                    <a:cubicBezTo>
                      <a:pt x="448" y="464"/>
                      <a:pt x="448" y="464"/>
                      <a:pt x="448" y="464"/>
                    </a:cubicBezTo>
                    <a:lnTo>
                      <a:pt x="509" y="464"/>
                    </a:lnTo>
                    <a:close/>
                    <a:moveTo>
                      <a:pt x="357" y="51"/>
                    </a:moveTo>
                    <a:cubicBezTo>
                      <a:pt x="600" y="51"/>
                      <a:pt x="600" y="51"/>
                      <a:pt x="600" y="51"/>
                    </a:cubicBezTo>
                    <a:cubicBezTo>
                      <a:pt x="600" y="139"/>
                      <a:pt x="600" y="139"/>
                      <a:pt x="600" y="139"/>
                    </a:cubicBezTo>
                    <a:cubicBezTo>
                      <a:pt x="357" y="139"/>
                      <a:pt x="357" y="139"/>
                      <a:pt x="357" y="139"/>
                    </a:cubicBezTo>
                    <a:lnTo>
                      <a:pt x="357" y="51"/>
                    </a:lnTo>
                    <a:close/>
                    <a:moveTo>
                      <a:pt x="830" y="799"/>
                    </a:moveTo>
                    <a:cubicBezTo>
                      <a:pt x="127" y="799"/>
                      <a:pt x="127" y="799"/>
                      <a:pt x="127" y="799"/>
                    </a:cubicBezTo>
                    <a:cubicBezTo>
                      <a:pt x="85" y="799"/>
                      <a:pt x="51" y="765"/>
                      <a:pt x="51" y="723"/>
                    </a:cubicBezTo>
                    <a:cubicBezTo>
                      <a:pt x="51" y="477"/>
                      <a:pt x="51" y="477"/>
                      <a:pt x="51" y="477"/>
                    </a:cubicBezTo>
                    <a:cubicBezTo>
                      <a:pt x="71" y="496"/>
                      <a:pt x="98" y="507"/>
                      <a:pt x="127" y="507"/>
                    </a:cubicBezTo>
                    <a:cubicBezTo>
                      <a:pt x="423" y="507"/>
                      <a:pt x="423" y="507"/>
                      <a:pt x="423" y="507"/>
                    </a:cubicBezTo>
                    <a:cubicBezTo>
                      <a:pt x="423" y="537"/>
                      <a:pt x="423" y="537"/>
                      <a:pt x="423" y="537"/>
                    </a:cubicBezTo>
                    <a:cubicBezTo>
                      <a:pt x="423" y="544"/>
                      <a:pt x="429" y="550"/>
                      <a:pt x="436" y="550"/>
                    </a:cubicBezTo>
                    <a:cubicBezTo>
                      <a:pt x="521" y="550"/>
                      <a:pt x="521" y="550"/>
                      <a:pt x="521" y="550"/>
                    </a:cubicBezTo>
                    <a:cubicBezTo>
                      <a:pt x="528" y="550"/>
                      <a:pt x="534" y="544"/>
                      <a:pt x="534" y="537"/>
                    </a:cubicBezTo>
                    <a:cubicBezTo>
                      <a:pt x="534" y="507"/>
                      <a:pt x="534" y="507"/>
                      <a:pt x="534" y="507"/>
                    </a:cubicBezTo>
                    <a:cubicBezTo>
                      <a:pt x="830" y="507"/>
                      <a:pt x="830" y="507"/>
                      <a:pt x="830" y="507"/>
                    </a:cubicBezTo>
                    <a:cubicBezTo>
                      <a:pt x="859" y="507"/>
                      <a:pt x="886" y="496"/>
                      <a:pt x="906" y="477"/>
                    </a:cubicBezTo>
                    <a:cubicBezTo>
                      <a:pt x="906" y="723"/>
                      <a:pt x="906" y="723"/>
                      <a:pt x="906" y="723"/>
                    </a:cubicBezTo>
                    <a:cubicBezTo>
                      <a:pt x="906" y="765"/>
                      <a:pt x="872" y="799"/>
                      <a:pt x="830" y="799"/>
                    </a:cubicBez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68" name="组合 72"/>
            <p:cNvGrpSpPr>
              <a:grpSpLocks/>
            </p:cNvGrpSpPr>
            <p:nvPr/>
          </p:nvGrpSpPr>
          <p:grpSpPr bwMode="auto">
            <a:xfrm>
              <a:off x="0" y="421260"/>
              <a:ext cx="269890" cy="269890"/>
              <a:chOff x="0" y="0"/>
              <a:chExt cx="269890" cy="269890"/>
            </a:xfrm>
          </p:grpSpPr>
          <p:sp>
            <p:nvSpPr>
              <p:cNvPr id="17472" name="圆角矩形 89"/>
              <p:cNvSpPr>
                <a:spLocks noChangeArrowheads="1"/>
              </p:cNvSpPr>
              <p:nvPr/>
            </p:nvSpPr>
            <p:spPr bwMode="auto">
              <a:xfrm>
                <a:off x="0" y="-734"/>
                <a:ext cx="269890" cy="271357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73" name="Freeform 6"/>
              <p:cNvSpPr>
                <a:spLocks noEditPoints="1"/>
              </p:cNvSpPr>
              <p:nvPr/>
            </p:nvSpPr>
            <p:spPr bwMode="auto">
              <a:xfrm>
                <a:off x="15209" y="51069"/>
                <a:ext cx="239470" cy="167751"/>
              </a:xfrm>
              <a:custGeom>
                <a:avLst/>
                <a:gdLst>
                  <a:gd name="T0" fmla="*/ 35774794 w 1254"/>
                  <a:gd name="T1" fmla="*/ 403292 h 876"/>
                  <a:gd name="T2" fmla="*/ 27861208 w 1254"/>
                  <a:gd name="T3" fmla="*/ 4180562 h 876"/>
                  <a:gd name="T4" fmla="*/ 27605888 w 1254"/>
                  <a:gd name="T5" fmla="*/ 5573891 h 876"/>
                  <a:gd name="T6" fmla="*/ 24068645 w 1254"/>
                  <a:gd name="T7" fmla="*/ 6600695 h 876"/>
                  <a:gd name="T8" fmla="*/ 22938132 w 1254"/>
                  <a:gd name="T9" fmla="*/ 8104327 h 876"/>
                  <a:gd name="T10" fmla="*/ 21807620 w 1254"/>
                  <a:gd name="T11" fmla="*/ 6600695 h 876"/>
                  <a:gd name="T12" fmla="*/ 18124480 w 1254"/>
                  <a:gd name="T13" fmla="*/ 5757345 h 876"/>
                  <a:gd name="T14" fmla="*/ 17869160 w 1254"/>
                  <a:gd name="T15" fmla="*/ 4363824 h 876"/>
                  <a:gd name="T16" fmla="*/ 9955574 w 1254"/>
                  <a:gd name="T17" fmla="*/ 586746 h 876"/>
                  <a:gd name="T18" fmla="*/ 291794 w 1254"/>
                  <a:gd name="T19" fmla="*/ 13421612 h 876"/>
                  <a:gd name="T20" fmla="*/ 6163011 w 1254"/>
                  <a:gd name="T21" fmla="*/ 19582248 h 876"/>
                  <a:gd name="T22" fmla="*/ 6855831 w 1254"/>
                  <a:gd name="T23" fmla="*/ 19252300 h 876"/>
                  <a:gd name="T24" fmla="*/ 16446853 w 1254"/>
                  <a:gd name="T25" fmla="*/ 26366397 h 876"/>
                  <a:gd name="T26" fmla="*/ 25454477 w 1254"/>
                  <a:gd name="T27" fmla="*/ 32123742 h 876"/>
                  <a:gd name="T28" fmla="*/ 35884026 w 1254"/>
                  <a:gd name="T29" fmla="*/ 24496242 h 876"/>
                  <a:gd name="T30" fmla="*/ 35956974 w 1254"/>
                  <a:gd name="T31" fmla="*/ 23799386 h 876"/>
                  <a:gd name="T32" fmla="*/ 38546268 w 1254"/>
                  <a:gd name="T33" fmla="*/ 18702130 h 876"/>
                  <a:gd name="T34" fmla="*/ 39567357 w 1254"/>
                  <a:gd name="T35" fmla="*/ 19398986 h 876"/>
                  <a:gd name="T36" fmla="*/ 40260178 w 1254"/>
                  <a:gd name="T37" fmla="*/ 19105613 h 876"/>
                  <a:gd name="T38" fmla="*/ 45438573 w 1254"/>
                  <a:gd name="T39" fmla="*/ 12028091 h 876"/>
                  <a:gd name="T40" fmla="*/ 2224550 w 1254"/>
                  <a:gd name="T41" fmla="*/ 12761523 h 876"/>
                  <a:gd name="T42" fmla="*/ 15972878 w 1254"/>
                  <a:gd name="T43" fmla="*/ 5390629 h 876"/>
                  <a:gd name="T44" fmla="*/ 33367872 w 1254"/>
                  <a:gd name="T45" fmla="*/ 25229674 h 876"/>
                  <a:gd name="T46" fmla="*/ 25636658 w 1254"/>
                  <a:gd name="T47" fmla="*/ 19619016 h 876"/>
                  <a:gd name="T48" fmla="*/ 30523450 w 1254"/>
                  <a:gd name="T49" fmla="*/ 27319859 h 876"/>
                  <a:gd name="T50" fmla="*/ 23776850 w 1254"/>
                  <a:gd name="T51" fmla="*/ 22589319 h 876"/>
                  <a:gd name="T52" fmla="*/ 27678836 w 1254"/>
                  <a:gd name="T53" fmla="*/ 29446811 h 876"/>
                  <a:gd name="T54" fmla="*/ 21771146 w 1254"/>
                  <a:gd name="T55" fmla="*/ 25486279 h 876"/>
                  <a:gd name="T56" fmla="*/ 25454477 w 1254"/>
                  <a:gd name="T57" fmla="*/ 31096937 h 876"/>
                  <a:gd name="T58" fmla="*/ 7913395 w 1254"/>
                  <a:gd name="T59" fmla="*/ 17968698 h 876"/>
                  <a:gd name="T60" fmla="*/ 21442877 w 1254"/>
                  <a:gd name="T61" fmla="*/ 7480814 h 876"/>
                  <a:gd name="T62" fmla="*/ 21552300 w 1254"/>
                  <a:gd name="T63" fmla="*/ 10304622 h 876"/>
                  <a:gd name="T64" fmla="*/ 18379609 w 1254"/>
                  <a:gd name="T65" fmla="*/ 15621908 h 876"/>
                  <a:gd name="T66" fmla="*/ 20968902 w 1254"/>
                  <a:gd name="T67" fmla="*/ 17748669 h 876"/>
                  <a:gd name="T68" fmla="*/ 25053260 w 1254"/>
                  <a:gd name="T69" fmla="*/ 13201582 h 876"/>
                  <a:gd name="T70" fmla="*/ 33404346 w 1254"/>
                  <a:gd name="T71" fmla="*/ 22442633 h 876"/>
                  <a:gd name="T72" fmla="*/ 34935885 w 1254"/>
                  <a:gd name="T73" fmla="*/ 24056183 h 876"/>
                  <a:gd name="T74" fmla="*/ 33769089 w 1254"/>
                  <a:gd name="T75" fmla="*/ 21489171 h 876"/>
                  <a:gd name="T76" fmla="*/ 25490760 w 1254"/>
                  <a:gd name="T77" fmla="*/ 12174778 h 876"/>
                  <a:gd name="T78" fmla="*/ 25126208 w 1254"/>
                  <a:gd name="T79" fmla="*/ 11954748 h 876"/>
                  <a:gd name="T80" fmla="*/ 20895954 w 1254"/>
                  <a:gd name="T81" fmla="*/ 16648521 h 876"/>
                  <a:gd name="T82" fmla="*/ 22318260 w 1254"/>
                  <a:gd name="T83" fmla="*/ 10817833 h 876"/>
                  <a:gd name="T84" fmla="*/ 28590503 w 1254"/>
                  <a:gd name="T85" fmla="*/ 6747382 h 876"/>
                  <a:gd name="T86" fmla="*/ 33769089 w 1254"/>
                  <a:gd name="T87" fmla="*/ 21489171 h 876"/>
                  <a:gd name="T88" fmla="*/ 29721015 w 1254"/>
                  <a:gd name="T89" fmla="*/ 5243942 h 876"/>
                  <a:gd name="T90" fmla="*/ 43505817 w 1254"/>
                  <a:gd name="T91" fmla="*/ 12614837 h 8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254" h="876">
                    <a:moveTo>
                      <a:pt x="1246" y="328"/>
                    </a:moveTo>
                    <a:cubicBezTo>
                      <a:pt x="981" y="11"/>
                      <a:pt x="981" y="11"/>
                      <a:pt x="981" y="11"/>
                    </a:cubicBezTo>
                    <a:cubicBezTo>
                      <a:pt x="973" y="2"/>
                      <a:pt x="959" y="0"/>
                      <a:pt x="948" y="6"/>
                    </a:cubicBezTo>
                    <a:cubicBezTo>
                      <a:pt x="764" y="114"/>
                      <a:pt x="764" y="114"/>
                      <a:pt x="764" y="114"/>
                    </a:cubicBezTo>
                    <a:cubicBezTo>
                      <a:pt x="757" y="118"/>
                      <a:pt x="753" y="124"/>
                      <a:pt x="752" y="131"/>
                    </a:cubicBezTo>
                    <a:cubicBezTo>
                      <a:pt x="750" y="139"/>
                      <a:pt x="752" y="146"/>
                      <a:pt x="757" y="152"/>
                    </a:cubicBezTo>
                    <a:cubicBezTo>
                      <a:pt x="765" y="161"/>
                      <a:pt x="765" y="161"/>
                      <a:pt x="765" y="161"/>
                    </a:cubicBezTo>
                    <a:cubicBezTo>
                      <a:pt x="660" y="180"/>
                      <a:pt x="660" y="180"/>
                      <a:pt x="660" y="180"/>
                    </a:cubicBezTo>
                    <a:cubicBezTo>
                      <a:pt x="657" y="180"/>
                      <a:pt x="653" y="182"/>
                      <a:pt x="651" y="185"/>
                    </a:cubicBezTo>
                    <a:cubicBezTo>
                      <a:pt x="629" y="221"/>
                      <a:pt x="629" y="221"/>
                      <a:pt x="629" y="221"/>
                    </a:cubicBezTo>
                    <a:cubicBezTo>
                      <a:pt x="606" y="185"/>
                      <a:pt x="606" y="185"/>
                      <a:pt x="606" y="185"/>
                    </a:cubicBezTo>
                    <a:cubicBezTo>
                      <a:pt x="604" y="182"/>
                      <a:pt x="601" y="180"/>
                      <a:pt x="598" y="180"/>
                    </a:cubicBezTo>
                    <a:cubicBezTo>
                      <a:pt x="493" y="161"/>
                      <a:pt x="493" y="161"/>
                      <a:pt x="493" y="161"/>
                    </a:cubicBezTo>
                    <a:cubicBezTo>
                      <a:pt x="497" y="157"/>
                      <a:pt x="497" y="157"/>
                      <a:pt x="497" y="157"/>
                    </a:cubicBezTo>
                    <a:cubicBezTo>
                      <a:pt x="501" y="151"/>
                      <a:pt x="503" y="144"/>
                      <a:pt x="502" y="136"/>
                    </a:cubicBezTo>
                    <a:cubicBezTo>
                      <a:pt x="501" y="129"/>
                      <a:pt x="496" y="122"/>
                      <a:pt x="490" y="119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295" y="4"/>
                      <a:pt x="281" y="7"/>
                      <a:pt x="273" y="16"/>
                    </a:cubicBezTo>
                    <a:cubicBezTo>
                      <a:pt x="8" y="333"/>
                      <a:pt x="8" y="333"/>
                      <a:pt x="8" y="333"/>
                    </a:cubicBezTo>
                    <a:cubicBezTo>
                      <a:pt x="0" y="342"/>
                      <a:pt x="0" y="356"/>
                      <a:pt x="8" y="366"/>
                    </a:cubicBezTo>
                    <a:cubicBezTo>
                      <a:pt x="150" y="525"/>
                      <a:pt x="150" y="525"/>
                      <a:pt x="150" y="525"/>
                    </a:cubicBezTo>
                    <a:cubicBezTo>
                      <a:pt x="155" y="531"/>
                      <a:pt x="162" y="534"/>
                      <a:pt x="169" y="534"/>
                    </a:cubicBezTo>
                    <a:cubicBezTo>
                      <a:pt x="169" y="534"/>
                      <a:pt x="169" y="534"/>
                      <a:pt x="169" y="534"/>
                    </a:cubicBezTo>
                    <a:cubicBezTo>
                      <a:pt x="177" y="534"/>
                      <a:pt x="184" y="530"/>
                      <a:pt x="188" y="525"/>
                    </a:cubicBezTo>
                    <a:cubicBezTo>
                      <a:pt x="201" y="510"/>
                      <a:pt x="201" y="510"/>
                      <a:pt x="201" y="510"/>
                    </a:cubicBezTo>
                    <a:cubicBezTo>
                      <a:pt x="451" y="719"/>
                      <a:pt x="451" y="719"/>
                      <a:pt x="451" y="719"/>
                    </a:cubicBezTo>
                    <a:cubicBezTo>
                      <a:pt x="691" y="874"/>
                      <a:pt x="691" y="874"/>
                      <a:pt x="691" y="874"/>
                    </a:cubicBezTo>
                    <a:cubicBezTo>
                      <a:pt x="693" y="875"/>
                      <a:pt x="696" y="876"/>
                      <a:pt x="698" y="876"/>
                    </a:cubicBezTo>
                    <a:cubicBezTo>
                      <a:pt x="701" y="876"/>
                      <a:pt x="703" y="875"/>
                      <a:pt x="706" y="873"/>
                    </a:cubicBezTo>
                    <a:cubicBezTo>
                      <a:pt x="984" y="668"/>
                      <a:pt x="984" y="668"/>
                      <a:pt x="984" y="668"/>
                    </a:cubicBezTo>
                    <a:cubicBezTo>
                      <a:pt x="987" y="666"/>
                      <a:pt x="989" y="662"/>
                      <a:pt x="990" y="659"/>
                    </a:cubicBezTo>
                    <a:cubicBezTo>
                      <a:pt x="990" y="655"/>
                      <a:pt x="989" y="652"/>
                      <a:pt x="986" y="649"/>
                    </a:cubicBezTo>
                    <a:cubicBezTo>
                      <a:pt x="944" y="605"/>
                      <a:pt x="944" y="605"/>
                      <a:pt x="944" y="605"/>
                    </a:cubicBezTo>
                    <a:cubicBezTo>
                      <a:pt x="1057" y="510"/>
                      <a:pt x="1057" y="510"/>
                      <a:pt x="1057" y="510"/>
                    </a:cubicBezTo>
                    <a:cubicBezTo>
                      <a:pt x="1065" y="520"/>
                      <a:pt x="1065" y="520"/>
                      <a:pt x="1065" y="520"/>
                    </a:cubicBezTo>
                    <a:cubicBezTo>
                      <a:pt x="1070" y="526"/>
                      <a:pt x="1077" y="529"/>
                      <a:pt x="1085" y="529"/>
                    </a:cubicBezTo>
                    <a:cubicBezTo>
                      <a:pt x="1085" y="529"/>
                      <a:pt x="1085" y="529"/>
                      <a:pt x="1085" y="529"/>
                    </a:cubicBezTo>
                    <a:cubicBezTo>
                      <a:pt x="1092" y="529"/>
                      <a:pt x="1099" y="526"/>
                      <a:pt x="1104" y="521"/>
                    </a:cubicBezTo>
                    <a:cubicBezTo>
                      <a:pt x="1245" y="361"/>
                      <a:pt x="1245" y="361"/>
                      <a:pt x="1245" y="361"/>
                    </a:cubicBezTo>
                    <a:cubicBezTo>
                      <a:pt x="1254" y="352"/>
                      <a:pt x="1254" y="338"/>
                      <a:pt x="1246" y="328"/>
                    </a:cubicBezTo>
                    <a:close/>
                    <a:moveTo>
                      <a:pt x="168" y="470"/>
                    </a:moveTo>
                    <a:cubicBezTo>
                      <a:pt x="61" y="348"/>
                      <a:pt x="61" y="348"/>
                      <a:pt x="61" y="348"/>
                    </a:cubicBezTo>
                    <a:cubicBezTo>
                      <a:pt x="298" y="65"/>
                      <a:pt x="298" y="65"/>
                      <a:pt x="298" y="65"/>
                    </a:cubicBezTo>
                    <a:cubicBezTo>
                      <a:pt x="438" y="147"/>
                      <a:pt x="438" y="147"/>
                      <a:pt x="438" y="147"/>
                    </a:cubicBezTo>
                    <a:lnTo>
                      <a:pt x="168" y="470"/>
                    </a:lnTo>
                    <a:close/>
                    <a:moveTo>
                      <a:pt x="915" y="688"/>
                    </a:moveTo>
                    <a:cubicBezTo>
                      <a:pt x="720" y="516"/>
                      <a:pt x="720" y="516"/>
                      <a:pt x="720" y="516"/>
                    </a:cubicBezTo>
                    <a:cubicBezTo>
                      <a:pt x="703" y="535"/>
                      <a:pt x="703" y="535"/>
                      <a:pt x="703" y="535"/>
                    </a:cubicBezTo>
                    <a:cubicBezTo>
                      <a:pt x="894" y="703"/>
                      <a:pt x="894" y="703"/>
                      <a:pt x="894" y="703"/>
                    </a:cubicBezTo>
                    <a:cubicBezTo>
                      <a:pt x="837" y="745"/>
                      <a:pt x="837" y="745"/>
                      <a:pt x="837" y="745"/>
                    </a:cubicBezTo>
                    <a:cubicBezTo>
                      <a:pt x="668" y="597"/>
                      <a:pt x="668" y="597"/>
                      <a:pt x="668" y="597"/>
                    </a:cubicBezTo>
                    <a:cubicBezTo>
                      <a:pt x="652" y="616"/>
                      <a:pt x="652" y="616"/>
                      <a:pt x="652" y="616"/>
                    </a:cubicBezTo>
                    <a:cubicBezTo>
                      <a:pt x="816" y="760"/>
                      <a:pt x="816" y="760"/>
                      <a:pt x="816" y="760"/>
                    </a:cubicBezTo>
                    <a:cubicBezTo>
                      <a:pt x="759" y="803"/>
                      <a:pt x="759" y="803"/>
                      <a:pt x="759" y="803"/>
                    </a:cubicBezTo>
                    <a:cubicBezTo>
                      <a:pt x="614" y="676"/>
                      <a:pt x="614" y="676"/>
                      <a:pt x="614" y="676"/>
                    </a:cubicBezTo>
                    <a:cubicBezTo>
                      <a:pt x="597" y="695"/>
                      <a:pt x="597" y="695"/>
                      <a:pt x="597" y="695"/>
                    </a:cubicBezTo>
                    <a:cubicBezTo>
                      <a:pt x="738" y="818"/>
                      <a:pt x="738" y="818"/>
                      <a:pt x="738" y="818"/>
                    </a:cubicBezTo>
                    <a:cubicBezTo>
                      <a:pt x="698" y="848"/>
                      <a:pt x="698" y="848"/>
                      <a:pt x="698" y="848"/>
                    </a:cubicBezTo>
                    <a:cubicBezTo>
                      <a:pt x="466" y="699"/>
                      <a:pt x="466" y="699"/>
                      <a:pt x="466" y="699"/>
                    </a:cubicBezTo>
                    <a:cubicBezTo>
                      <a:pt x="217" y="490"/>
                      <a:pt x="217" y="490"/>
                      <a:pt x="217" y="490"/>
                    </a:cubicBezTo>
                    <a:cubicBezTo>
                      <a:pt x="474" y="184"/>
                      <a:pt x="474" y="184"/>
                      <a:pt x="474" y="184"/>
                    </a:cubicBezTo>
                    <a:cubicBezTo>
                      <a:pt x="588" y="204"/>
                      <a:pt x="588" y="204"/>
                      <a:pt x="588" y="204"/>
                    </a:cubicBezTo>
                    <a:cubicBezTo>
                      <a:pt x="614" y="244"/>
                      <a:pt x="614" y="244"/>
                      <a:pt x="614" y="244"/>
                    </a:cubicBezTo>
                    <a:cubicBezTo>
                      <a:pt x="591" y="281"/>
                      <a:pt x="591" y="281"/>
                      <a:pt x="591" y="281"/>
                    </a:cubicBezTo>
                    <a:cubicBezTo>
                      <a:pt x="503" y="409"/>
                      <a:pt x="503" y="409"/>
                      <a:pt x="503" y="409"/>
                    </a:cubicBezTo>
                    <a:cubicBezTo>
                      <a:pt x="499" y="415"/>
                      <a:pt x="500" y="422"/>
                      <a:pt x="504" y="426"/>
                    </a:cubicBezTo>
                    <a:cubicBezTo>
                      <a:pt x="566" y="481"/>
                      <a:pt x="566" y="481"/>
                      <a:pt x="566" y="481"/>
                    </a:cubicBezTo>
                    <a:cubicBezTo>
                      <a:pt x="569" y="484"/>
                      <a:pt x="572" y="485"/>
                      <a:pt x="575" y="484"/>
                    </a:cubicBezTo>
                    <a:cubicBezTo>
                      <a:pt x="579" y="484"/>
                      <a:pt x="582" y="483"/>
                      <a:pt x="584" y="480"/>
                    </a:cubicBezTo>
                    <a:cubicBezTo>
                      <a:pt x="687" y="360"/>
                      <a:pt x="687" y="360"/>
                      <a:pt x="687" y="360"/>
                    </a:cubicBezTo>
                    <a:cubicBezTo>
                      <a:pt x="714" y="401"/>
                      <a:pt x="714" y="401"/>
                      <a:pt x="714" y="401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58" y="656"/>
                      <a:pt x="958" y="656"/>
                      <a:pt x="958" y="656"/>
                    </a:cubicBezTo>
                    <a:lnTo>
                      <a:pt x="915" y="688"/>
                    </a:lnTo>
                    <a:close/>
                    <a:moveTo>
                      <a:pt x="926" y="586"/>
                    </a:moveTo>
                    <a:cubicBezTo>
                      <a:pt x="734" y="385"/>
                      <a:pt x="734" y="385"/>
                      <a:pt x="734" y="385"/>
                    </a:cubicBezTo>
                    <a:cubicBezTo>
                      <a:pt x="699" y="332"/>
                      <a:pt x="699" y="332"/>
                      <a:pt x="699" y="332"/>
                    </a:cubicBezTo>
                    <a:cubicBezTo>
                      <a:pt x="697" y="328"/>
                      <a:pt x="694" y="326"/>
                      <a:pt x="690" y="326"/>
                    </a:cubicBezTo>
                    <a:cubicBezTo>
                      <a:pt x="689" y="326"/>
                      <a:pt x="689" y="326"/>
                      <a:pt x="689" y="326"/>
                    </a:cubicBezTo>
                    <a:cubicBezTo>
                      <a:pt x="685" y="326"/>
                      <a:pt x="681" y="327"/>
                      <a:pt x="679" y="330"/>
                    </a:cubicBezTo>
                    <a:cubicBezTo>
                      <a:pt x="573" y="454"/>
                      <a:pt x="573" y="454"/>
                      <a:pt x="573" y="454"/>
                    </a:cubicBezTo>
                    <a:cubicBezTo>
                      <a:pt x="530" y="415"/>
                      <a:pt x="530" y="415"/>
                      <a:pt x="530" y="415"/>
                    </a:cubicBezTo>
                    <a:cubicBezTo>
                      <a:pt x="612" y="295"/>
                      <a:pt x="612" y="295"/>
                      <a:pt x="612" y="295"/>
                    </a:cubicBezTo>
                    <a:cubicBezTo>
                      <a:pt x="670" y="204"/>
                      <a:pt x="670" y="204"/>
                      <a:pt x="670" y="204"/>
                    </a:cubicBezTo>
                    <a:cubicBezTo>
                      <a:pt x="784" y="184"/>
                      <a:pt x="784" y="184"/>
                      <a:pt x="784" y="184"/>
                    </a:cubicBezTo>
                    <a:cubicBezTo>
                      <a:pt x="1041" y="490"/>
                      <a:pt x="1041" y="490"/>
                      <a:pt x="1041" y="490"/>
                    </a:cubicBezTo>
                    <a:lnTo>
                      <a:pt x="926" y="586"/>
                    </a:lnTo>
                    <a:close/>
                    <a:moveTo>
                      <a:pt x="1085" y="465"/>
                    </a:moveTo>
                    <a:cubicBezTo>
                      <a:pt x="815" y="143"/>
                      <a:pt x="815" y="143"/>
                      <a:pt x="815" y="143"/>
                    </a:cubicBezTo>
                    <a:cubicBezTo>
                      <a:pt x="956" y="61"/>
                      <a:pt x="956" y="61"/>
                      <a:pt x="956" y="61"/>
                    </a:cubicBezTo>
                    <a:cubicBezTo>
                      <a:pt x="1193" y="344"/>
                      <a:pt x="1193" y="344"/>
                      <a:pt x="1193" y="344"/>
                    </a:cubicBezTo>
                    <a:lnTo>
                      <a:pt x="1085" y="465"/>
                    </a:ln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69" name="组合 73"/>
            <p:cNvGrpSpPr>
              <a:grpSpLocks/>
            </p:cNvGrpSpPr>
            <p:nvPr/>
          </p:nvGrpSpPr>
          <p:grpSpPr bwMode="auto">
            <a:xfrm>
              <a:off x="0" y="842521"/>
              <a:ext cx="269890" cy="269890"/>
              <a:chOff x="0" y="0"/>
              <a:chExt cx="269890" cy="269890"/>
            </a:xfrm>
          </p:grpSpPr>
          <p:sp>
            <p:nvSpPr>
              <p:cNvPr id="17470" name="圆角矩形 83"/>
              <p:cNvSpPr>
                <a:spLocks noChangeArrowheads="1"/>
              </p:cNvSpPr>
              <p:nvPr/>
            </p:nvSpPr>
            <p:spPr bwMode="auto">
              <a:xfrm>
                <a:off x="0" y="119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17471" name="组合 84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120" y="57691"/>
                <a:ext cx="176794" cy="164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311" name="组合 128"/>
          <p:cNvGrpSpPr>
            <a:grpSpLocks/>
          </p:cNvGrpSpPr>
          <p:nvPr/>
        </p:nvGrpSpPr>
        <p:grpSpPr bwMode="auto">
          <a:xfrm>
            <a:off x="6881813" y="1734741"/>
            <a:ext cx="1826419" cy="756047"/>
            <a:chOff x="0" y="0"/>
            <a:chExt cx="2435179" cy="1008678"/>
          </a:xfrm>
        </p:grpSpPr>
        <p:grpSp>
          <p:nvGrpSpPr>
            <p:cNvPr id="17458" name="组合 74"/>
            <p:cNvGrpSpPr>
              <a:grpSpLocks/>
            </p:cNvGrpSpPr>
            <p:nvPr/>
          </p:nvGrpSpPr>
          <p:grpSpPr bwMode="auto">
            <a:xfrm>
              <a:off x="3" y="0"/>
              <a:ext cx="2435176" cy="168289"/>
              <a:chOff x="0" y="0"/>
              <a:chExt cx="2330450" cy="168289"/>
            </a:xfrm>
          </p:grpSpPr>
          <p:sp>
            <p:nvSpPr>
              <p:cNvPr id="17465" name="圆角矩形 81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66" name="圆角矩形 82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1067998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59" name="组合 75"/>
            <p:cNvGrpSpPr>
              <a:grpSpLocks/>
            </p:cNvGrpSpPr>
            <p:nvPr/>
          </p:nvGrpSpPr>
          <p:grpSpPr bwMode="auto">
            <a:xfrm>
              <a:off x="3" y="420195"/>
              <a:ext cx="2435176" cy="168289"/>
              <a:chOff x="0" y="0"/>
              <a:chExt cx="2330450" cy="168289"/>
            </a:xfrm>
          </p:grpSpPr>
          <p:sp>
            <p:nvSpPr>
              <p:cNvPr id="17463" name="圆角矩形 79"/>
              <p:cNvSpPr>
                <a:spLocks noChangeArrowheads="1"/>
              </p:cNvSpPr>
              <p:nvPr/>
            </p:nvSpPr>
            <p:spPr bwMode="auto">
              <a:xfrm>
                <a:off x="-3" y="749"/>
                <a:ext cx="2330453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64" name="圆角矩形 80"/>
              <p:cNvSpPr>
                <a:spLocks noChangeArrowheads="1"/>
              </p:cNvSpPr>
              <p:nvPr/>
            </p:nvSpPr>
            <p:spPr bwMode="auto">
              <a:xfrm>
                <a:off x="-3" y="749"/>
                <a:ext cx="1578449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60" name="组合 76"/>
            <p:cNvGrpSpPr>
              <a:grpSpLocks/>
            </p:cNvGrpSpPr>
            <p:nvPr/>
          </p:nvGrpSpPr>
          <p:grpSpPr bwMode="auto">
            <a:xfrm>
              <a:off x="0" y="840389"/>
              <a:ext cx="2435179" cy="168289"/>
              <a:chOff x="0" y="0"/>
              <a:chExt cx="2330453" cy="168289"/>
            </a:xfrm>
          </p:grpSpPr>
          <p:sp>
            <p:nvSpPr>
              <p:cNvPr id="17461" name="圆角矩形 77"/>
              <p:cNvSpPr>
                <a:spLocks noChangeArrowheads="1"/>
              </p:cNvSpPr>
              <p:nvPr/>
            </p:nvSpPr>
            <p:spPr bwMode="auto">
              <a:xfrm>
                <a:off x="0" y="-89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62" name="圆角矩形 78"/>
              <p:cNvSpPr>
                <a:spLocks noChangeArrowheads="1"/>
              </p:cNvSpPr>
              <p:nvPr/>
            </p:nvSpPr>
            <p:spPr bwMode="auto">
              <a:xfrm>
                <a:off x="0" y="-89"/>
                <a:ext cx="1791137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</p:grpSp>
      <p:sp>
        <p:nvSpPr>
          <p:cNvPr id="10321" name="文本框 94"/>
          <p:cNvSpPr txBox="1">
            <a:spLocks noChangeArrowheads="1"/>
          </p:cNvSpPr>
          <p:nvPr/>
        </p:nvSpPr>
        <p:spPr bwMode="auto">
          <a:xfrm>
            <a:off x="6527006" y="3193257"/>
            <a:ext cx="20109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点击此处添加姓名</a:t>
            </a:r>
          </a:p>
        </p:txBody>
      </p:sp>
      <p:sp>
        <p:nvSpPr>
          <p:cNvPr id="10322" name="任意多边形 95"/>
          <p:cNvSpPr>
            <a:spLocks/>
          </p:cNvSpPr>
          <p:nvPr/>
        </p:nvSpPr>
        <p:spPr bwMode="auto">
          <a:xfrm>
            <a:off x="6603207" y="3531394"/>
            <a:ext cx="151210" cy="151210"/>
          </a:xfrm>
          <a:custGeom>
            <a:avLst/>
            <a:gdLst>
              <a:gd name="T0" fmla="*/ 38076 w 406684"/>
              <a:gd name="T1" fmla="*/ 31308 h 406684"/>
              <a:gd name="T2" fmla="*/ 38076 w 406684"/>
              <a:gd name="T3" fmla="*/ 71104 h 406684"/>
              <a:gd name="T4" fmla="*/ 72383 w 406684"/>
              <a:gd name="T5" fmla="*/ 51206 h 406684"/>
              <a:gd name="T6" fmla="*/ 38076 w 406684"/>
              <a:gd name="T7" fmla="*/ 31308 h 406684"/>
              <a:gd name="T8" fmla="*/ 49975 w 406684"/>
              <a:gd name="T9" fmla="*/ 0 h 406684"/>
              <a:gd name="T10" fmla="*/ 99949 w 406684"/>
              <a:gd name="T11" fmla="*/ 49975 h 406684"/>
              <a:gd name="T12" fmla="*/ 49975 w 406684"/>
              <a:gd name="T13" fmla="*/ 99949 h 406684"/>
              <a:gd name="T14" fmla="*/ 0 w 406684"/>
              <a:gd name="T15" fmla="*/ 49975 h 406684"/>
              <a:gd name="T16" fmla="*/ 49975 w 406684"/>
              <a:gd name="T17" fmla="*/ 0 h 406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sp>
        <p:nvSpPr>
          <p:cNvPr id="10323" name="文本框 96"/>
          <p:cNvSpPr txBox="1">
            <a:spLocks noChangeArrowheads="1"/>
          </p:cNvSpPr>
          <p:nvPr/>
        </p:nvSpPr>
        <p:spPr bwMode="auto">
          <a:xfrm>
            <a:off x="6781800" y="3495675"/>
            <a:ext cx="1990725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25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I will not be a mental loafer. I will read something that requires effort, thought and concentration.</a:t>
            </a:r>
            <a:endParaRPr lang="zh-CN" altLang="en-US" sz="825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grpSp>
        <p:nvGrpSpPr>
          <p:cNvPr id="10324" name="组合 126"/>
          <p:cNvGrpSpPr>
            <a:grpSpLocks/>
          </p:cNvGrpSpPr>
          <p:nvPr/>
        </p:nvGrpSpPr>
        <p:grpSpPr bwMode="auto">
          <a:xfrm>
            <a:off x="6603207" y="3983831"/>
            <a:ext cx="202406" cy="834629"/>
            <a:chOff x="0" y="0"/>
            <a:chExt cx="269890" cy="1112411"/>
          </a:xfrm>
        </p:grpSpPr>
        <p:grpSp>
          <p:nvGrpSpPr>
            <p:cNvPr id="17449" name="组合 97"/>
            <p:cNvGrpSpPr>
              <a:grpSpLocks/>
            </p:cNvGrpSpPr>
            <p:nvPr/>
          </p:nvGrpSpPr>
          <p:grpSpPr bwMode="auto">
            <a:xfrm>
              <a:off x="0" y="0"/>
              <a:ext cx="269890" cy="269890"/>
              <a:chOff x="0" y="0"/>
              <a:chExt cx="269890" cy="269890"/>
            </a:xfrm>
          </p:grpSpPr>
          <p:sp>
            <p:nvSpPr>
              <p:cNvPr id="17456" name="圆角矩形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57" name="Freeform 5"/>
              <p:cNvSpPr>
                <a:spLocks noEditPoints="1"/>
              </p:cNvSpPr>
              <p:nvPr/>
            </p:nvSpPr>
            <p:spPr bwMode="auto">
              <a:xfrm>
                <a:off x="43573" y="53501"/>
                <a:ext cx="182743" cy="162888"/>
              </a:xfrm>
              <a:custGeom>
                <a:avLst/>
                <a:gdLst>
                  <a:gd name="T0" fmla="*/ 30264685 w 957"/>
                  <a:gd name="T1" fmla="*/ 5104527 h 850"/>
                  <a:gd name="T2" fmla="*/ 23701213 w 957"/>
                  <a:gd name="T3" fmla="*/ 5104527 h 850"/>
                  <a:gd name="T4" fmla="*/ 23701213 w 957"/>
                  <a:gd name="T5" fmla="*/ 954715 h 850"/>
                  <a:gd name="T6" fmla="*/ 22789599 w 957"/>
                  <a:gd name="T7" fmla="*/ 0 h 850"/>
                  <a:gd name="T8" fmla="*/ 12105912 w 957"/>
                  <a:gd name="T9" fmla="*/ 0 h 850"/>
                  <a:gd name="T10" fmla="*/ 11194298 w 957"/>
                  <a:gd name="T11" fmla="*/ 954715 h 850"/>
                  <a:gd name="T12" fmla="*/ 11194298 w 957"/>
                  <a:gd name="T13" fmla="*/ 5104527 h 850"/>
                  <a:gd name="T14" fmla="*/ 4630826 w 957"/>
                  <a:gd name="T15" fmla="*/ 5104527 h 850"/>
                  <a:gd name="T16" fmla="*/ 0 w 957"/>
                  <a:gd name="T17" fmla="*/ 9768298 h 850"/>
                  <a:gd name="T18" fmla="*/ 0 w 957"/>
                  <a:gd name="T19" fmla="*/ 26550936 h 850"/>
                  <a:gd name="T20" fmla="*/ 4630826 w 957"/>
                  <a:gd name="T21" fmla="*/ 31214707 h 850"/>
                  <a:gd name="T22" fmla="*/ 30264685 w 957"/>
                  <a:gd name="T23" fmla="*/ 31214707 h 850"/>
                  <a:gd name="T24" fmla="*/ 34895511 w 957"/>
                  <a:gd name="T25" fmla="*/ 26550936 h 850"/>
                  <a:gd name="T26" fmla="*/ 34895511 w 957"/>
                  <a:gd name="T27" fmla="*/ 9768298 h 850"/>
                  <a:gd name="T28" fmla="*/ 30264685 w 957"/>
                  <a:gd name="T29" fmla="*/ 5104527 h 850"/>
                  <a:gd name="T30" fmla="*/ 18997443 w 957"/>
                  <a:gd name="T31" fmla="*/ 16121504 h 850"/>
                  <a:gd name="T32" fmla="*/ 15898068 w 957"/>
                  <a:gd name="T33" fmla="*/ 16121504 h 850"/>
                  <a:gd name="T34" fmla="*/ 15424120 w 957"/>
                  <a:gd name="T35" fmla="*/ 16562069 h 850"/>
                  <a:gd name="T36" fmla="*/ 15424120 w 957"/>
                  <a:gd name="T37" fmla="*/ 17700560 h 850"/>
                  <a:gd name="T38" fmla="*/ 4630826 w 957"/>
                  <a:gd name="T39" fmla="*/ 17700560 h 850"/>
                  <a:gd name="T40" fmla="*/ 1385562 w 957"/>
                  <a:gd name="T41" fmla="*/ 14432260 h 850"/>
                  <a:gd name="T42" fmla="*/ 1385562 w 957"/>
                  <a:gd name="T43" fmla="*/ 9768298 h 850"/>
                  <a:gd name="T44" fmla="*/ 4630826 w 957"/>
                  <a:gd name="T45" fmla="*/ 6499998 h 850"/>
                  <a:gd name="T46" fmla="*/ 30264685 w 957"/>
                  <a:gd name="T47" fmla="*/ 6499998 h 850"/>
                  <a:gd name="T48" fmla="*/ 33509949 w 957"/>
                  <a:gd name="T49" fmla="*/ 9768298 h 850"/>
                  <a:gd name="T50" fmla="*/ 33509949 w 957"/>
                  <a:gd name="T51" fmla="*/ 14432260 h 850"/>
                  <a:gd name="T52" fmla="*/ 30264685 w 957"/>
                  <a:gd name="T53" fmla="*/ 17700560 h 850"/>
                  <a:gd name="T54" fmla="*/ 19471391 w 957"/>
                  <a:gd name="T55" fmla="*/ 17700560 h 850"/>
                  <a:gd name="T56" fmla="*/ 19471391 w 957"/>
                  <a:gd name="T57" fmla="*/ 16562069 h 850"/>
                  <a:gd name="T58" fmla="*/ 18997443 w 957"/>
                  <a:gd name="T59" fmla="*/ 16121504 h 850"/>
                  <a:gd name="T60" fmla="*/ 18559967 w 957"/>
                  <a:gd name="T61" fmla="*/ 17039618 h 850"/>
                  <a:gd name="T62" fmla="*/ 18559967 w 957"/>
                  <a:gd name="T63" fmla="*/ 19243013 h 850"/>
                  <a:gd name="T64" fmla="*/ 16335544 w 957"/>
                  <a:gd name="T65" fmla="*/ 19243013 h 850"/>
                  <a:gd name="T66" fmla="*/ 16335544 w 957"/>
                  <a:gd name="T67" fmla="*/ 17039618 h 850"/>
                  <a:gd name="T68" fmla="*/ 18559967 w 957"/>
                  <a:gd name="T69" fmla="*/ 17039618 h 850"/>
                  <a:gd name="T70" fmla="*/ 13017527 w 957"/>
                  <a:gd name="T71" fmla="*/ 1872829 h 850"/>
                  <a:gd name="T72" fmla="*/ 21877984 w 957"/>
                  <a:gd name="T73" fmla="*/ 1872829 h 850"/>
                  <a:gd name="T74" fmla="*/ 21877984 w 957"/>
                  <a:gd name="T75" fmla="*/ 5104527 h 850"/>
                  <a:gd name="T76" fmla="*/ 13017527 w 957"/>
                  <a:gd name="T77" fmla="*/ 5104527 h 850"/>
                  <a:gd name="T78" fmla="*/ 13017527 w 957"/>
                  <a:gd name="T79" fmla="*/ 1872829 h 850"/>
                  <a:gd name="T80" fmla="*/ 30264685 w 957"/>
                  <a:gd name="T81" fmla="*/ 29341878 h 850"/>
                  <a:gd name="T82" fmla="*/ 4630826 w 957"/>
                  <a:gd name="T83" fmla="*/ 29341878 h 850"/>
                  <a:gd name="T84" fmla="*/ 1859701 w 957"/>
                  <a:gd name="T85" fmla="*/ 26550936 h 850"/>
                  <a:gd name="T86" fmla="*/ 1859701 w 957"/>
                  <a:gd name="T87" fmla="*/ 17516976 h 850"/>
                  <a:gd name="T88" fmla="*/ 4630826 w 957"/>
                  <a:gd name="T89" fmla="*/ 18618673 h 850"/>
                  <a:gd name="T90" fmla="*/ 15424120 w 957"/>
                  <a:gd name="T91" fmla="*/ 18618673 h 850"/>
                  <a:gd name="T92" fmla="*/ 15424120 w 957"/>
                  <a:gd name="T93" fmla="*/ 19720371 h 850"/>
                  <a:gd name="T94" fmla="*/ 15898068 w 957"/>
                  <a:gd name="T95" fmla="*/ 20197729 h 850"/>
                  <a:gd name="T96" fmla="*/ 18997443 w 957"/>
                  <a:gd name="T97" fmla="*/ 20197729 h 850"/>
                  <a:gd name="T98" fmla="*/ 19471391 w 957"/>
                  <a:gd name="T99" fmla="*/ 19720371 h 850"/>
                  <a:gd name="T100" fmla="*/ 19471391 w 957"/>
                  <a:gd name="T101" fmla="*/ 18618673 h 850"/>
                  <a:gd name="T102" fmla="*/ 30264685 w 957"/>
                  <a:gd name="T103" fmla="*/ 18618673 h 850"/>
                  <a:gd name="T104" fmla="*/ 33035810 w 957"/>
                  <a:gd name="T105" fmla="*/ 17516976 h 850"/>
                  <a:gd name="T106" fmla="*/ 33035810 w 957"/>
                  <a:gd name="T107" fmla="*/ 26550936 h 850"/>
                  <a:gd name="T108" fmla="*/ 30264685 w 957"/>
                  <a:gd name="T109" fmla="*/ 29341878 h 8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957" h="850">
                    <a:moveTo>
                      <a:pt x="830" y="139"/>
                    </a:moveTo>
                    <a:cubicBezTo>
                      <a:pt x="650" y="139"/>
                      <a:pt x="650" y="139"/>
                      <a:pt x="650" y="139"/>
                    </a:cubicBezTo>
                    <a:cubicBezTo>
                      <a:pt x="650" y="26"/>
                      <a:pt x="650" y="26"/>
                      <a:pt x="650" y="26"/>
                    </a:cubicBezTo>
                    <a:cubicBezTo>
                      <a:pt x="650" y="12"/>
                      <a:pt x="639" y="0"/>
                      <a:pt x="625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18" y="0"/>
                      <a:pt x="307" y="12"/>
                      <a:pt x="307" y="26"/>
                    </a:cubicBezTo>
                    <a:cubicBezTo>
                      <a:pt x="307" y="139"/>
                      <a:pt x="307" y="139"/>
                      <a:pt x="30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57" y="139"/>
                      <a:pt x="0" y="196"/>
                      <a:pt x="0" y="266"/>
                    </a:cubicBezTo>
                    <a:cubicBezTo>
                      <a:pt x="0" y="723"/>
                      <a:pt x="0" y="723"/>
                      <a:pt x="0" y="723"/>
                    </a:cubicBezTo>
                    <a:cubicBezTo>
                      <a:pt x="0" y="793"/>
                      <a:pt x="57" y="850"/>
                      <a:pt x="127" y="850"/>
                    </a:cubicBezTo>
                    <a:cubicBezTo>
                      <a:pt x="830" y="850"/>
                      <a:pt x="830" y="850"/>
                      <a:pt x="830" y="850"/>
                    </a:cubicBezTo>
                    <a:cubicBezTo>
                      <a:pt x="900" y="850"/>
                      <a:pt x="957" y="793"/>
                      <a:pt x="957" y="723"/>
                    </a:cubicBezTo>
                    <a:cubicBezTo>
                      <a:pt x="957" y="266"/>
                      <a:pt x="957" y="266"/>
                      <a:pt x="957" y="266"/>
                    </a:cubicBezTo>
                    <a:cubicBezTo>
                      <a:pt x="957" y="196"/>
                      <a:pt x="900" y="139"/>
                      <a:pt x="830" y="139"/>
                    </a:cubicBezTo>
                    <a:close/>
                    <a:moveTo>
                      <a:pt x="521" y="439"/>
                    </a:moveTo>
                    <a:cubicBezTo>
                      <a:pt x="436" y="439"/>
                      <a:pt x="436" y="439"/>
                      <a:pt x="436" y="439"/>
                    </a:cubicBezTo>
                    <a:cubicBezTo>
                      <a:pt x="429" y="439"/>
                      <a:pt x="423" y="445"/>
                      <a:pt x="423" y="451"/>
                    </a:cubicBezTo>
                    <a:cubicBezTo>
                      <a:pt x="423" y="482"/>
                      <a:pt x="423" y="482"/>
                      <a:pt x="423" y="482"/>
                    </a:cubicBezTo>
                    <a:cubicBezTo>
                      <a:pt x="127" y="482"/>
                      <a:pt x="127" y="482"/>
                      <a:pt x="127" y="482"/>
                    </a:cubicBezTo>
                    <a:cubicBezTo>
                      <a:pt x="78" y="482"/>
                      <a:pt x="38" y="442"/>
                      <a:pt x="38" y="393"/>
                    </a:cubicBezTo>
                    <a:cubicBezTo>
                      <a:pt x="38" y="266"/>
                      <a:pt x="38" y="266"/>
                      <a:pt x="38" y="266"/>
                    </a:cubicBezTo>
                    <a:cubicBezTo>
                      <a:pt x="38" y="217"/>
                      <a:pt x="78" y="177"/>
                      <a:pt x="127" y="177"/>
                    </a:cubicBezTo>
                    <a:cubicBezTo>
                      <a:pt x="830" y="177"/>
                      <a:pt x="830" y="177"/>
                      <a:pt x="830" y="177"/>
                    </a:cubicBezTo>
                    <a:cubicBezTo>
                      <a:pt x="879" y="177"/>
                      <a:pt x="919" y="217"/>
                      <a:pt x="919" y="266"/>
                    </a:cubicBezTo>
                    <a:cubicBezTo>
                      <a:pt x="919" y="393"/>
                      <a:pt x="919" y="393"/>
                      <a:pt x="919" y="393"/>
                    </a:cubicBezTo>
                    <a:cubicBezTo>
                      <a:pt x="919" y="442"/>
                      <a:pt x="879" y="482"/>
                      <a:pt x="830" y="482"/>
                    </a:cubicBezTo>
                    <a:cubicBezTo>
                      <a:pt x="534" y="482"/>
                      <a:pt x="534" y="482"/>
                      <a:pt x="534" y="482"/>
                    </a:cubicBezTo>
                    <a:cubicBezTo>
                      <a:pt x="534" y="451"/>
                      <a:pt x="534" y="451"/>
                      <a:pt x="534" y="451"/>
                    </a:cubicBezTo>
                    <a:cubicBezTo>
                      <a:pt x="534" y="445"/>
                      <a:pt x="528" y="439"/>
                      <a:pt x="521" y="439"/>
                    </a:cubicBezTo>
                    <a:close/>
                    <a:moveTo>
                      <a:pt x="509" y="464"/>
                    </a:moveTo>
                    <a:cubicBezTo>
                      <a:pt x="509" y="524"/>
                      <a:pt x="509" y="524"/>
                      <a:pt x="509" y="524"/>
                    </a:cubicBezTo>
                    <a:cubicBezTo>
                      <a:pt x="448" y="524"/>
                      <a:pt x="448" y="524"/>
                      <a:pt x="448" y="524"/>
                    </a:cubicBezTo>
                    <a:cubicBezTo>
                      <a:pt x="448" y="464"/>
                      <a:pt x="448" y="464"/>
                      <a:pt x="448" y="464"/>
                    </a:cubicBezTo>
                    <a:lnTo>
                      <a:pt x="509" y="464"/>
                    </a:lnTo>
                    <a:close/>
                    <a:moveTo>
                      <a:pt x="357" y="51"/>
                    </a:moveTo>
                    <a:cubicBezTo>
                      <a:pt x="600" y="51"/>
                      <a:pt x="600" y="51"/>
                      <a:pt x="600" y="51"/>
                    </a:cubicBezTo>
                    <a:cubicBezTo>
                      <a:pt x="600" y="139"/>
                      <a:pt x="600" y="139"/>
                      <a:pt x="600" y="139"/>
                    </a:cubicBezTo>
                    <a:cubicBezTo>
                      <a:pt x="357" y="139"/>
                      <a:pt x="357" y="139"/>
                      <a:pt x="357" y="139"/>
                    </a:cubicBezTo>
                    <a:lnTo>
                      <a:pt x="357" y="51"/>
                    </a:lnTo>
                    <a:close/>
                    <a:moveTo>
                      <a:pt x="830" y="799"/>
                    </a:moveTo>
                    <a:cubicBezTo>
                      <a:pt x="127" y="799"/>
                      <a:pt x="127" y="799"/>
                      <a:pt x="127" y="799"/>
                    </a:cubicBezTo>
                    <a:cubicBezTo>
                      <a:pt x="85" y="799"/>
                      <a:pt x="51" y="765"/>
                      <a:pt x="51" y="723"/>
                    </a:cubicBezTo>
                    <a:cubicBezTo>
                      <a:pt x="51" y="477"/>
                      <a:pt x="51" y="477"/>
                      <a:pt x="51" y="477"/>
                    </a:cubicBezTo>
                    <a:cubicBezTo>
                      <a:pt x="71" y="496"/>
                      <a:pt x="98" y="507"/>
                      <a:pt x="127" y="507"/>
                    </a:cubicBezTo>
                    <a:cubicBezTo>
                      <a:pt x="423" y="507"/>
                      <a:pt x="423" y="507"/>
                      <a:pt x="423" y="507"/>
                    </a:cubicBezTo>
                    <a:cubicBezTo>
                      <a:pt x="423" y="537"/>
                      <a:pt x="423" y="537"/>
                      <a:pt x="423" y="537"/>
                    </a:cubicBezTo>
                    <a:cubicBezTo>
                      <a:pt x="423" y="544"/>
                      <a:pt x="429" y="550"/>
                      <a:pt x="436" y="550"/>
                    </a:cubicBezTo>
                    <a:cubicBezTo>
                      <a:pt x="521" y="550"/>
                      <a:pt x="521" y="550"/>
                      <a:pt x="521" y="550"/>
                    </a:cubicBezTo>
                    <a:cubicBezTo>
                      <a:pt x="528" y="550"/>
                      <a:pt x="534" y="544"/>
                      <a:pt x="534" y="537"/>
                    </a:cubicBezTo>
                    <a:cubicBezTo>
                      <a:pt x="534" y="507"/>
                      <a:pt x="534" y="507"/>
                      <a:pt x="534" y="507"/>
                    </a:cubicBezTo>
                    <a:cubicBezTo>
                      <a:pt x="830" y="507"/>
                      <a:pt x="830" y="507"/>
                      <a:pt x="830" y="507"/>
                    </a:cubicBezTo>
                    <a:cubicBezTo>
                      <a:pt x="859" y="507"/>
                      <a:pt x="886" y="496"/>
                      <a:pt x="906" y="477"/>
                    </a:cubicBezTo>
                    <a:cubicBezTo>
                      <a:pt x="906" y="723"/>
                      <a:pt x="906" y="723"/>
                      <a:pt x="906" y="723"/>
                    </a:cubicBezTo>
                    <a:cubicBezTo>
                      <a:pt x="906" y="765"/>
                      <a:pt x="872" y="799"/>
                      <a:pt x="830" y="799"/>
                    </a:cubicBez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50" name="组合 98"/>
            <p:cNvGrpSpPr>
              <a:grpSpLocks/>
            </p:cNvGrpSpPr>
            <p:nvPr/>
          </p:nvGrpSpPr>
          <p:grpSpPr bwMode="auto">
            <a:xfrm>
              <a:off x="0" y="421260"/>
              <a:ext cx="269890" cy="269890"/>
              <a:chOff x="0" y="0"/>
              <a:chExt cx="269890" cy="269890"/>
            </a:xfrm>
          </p:grpSpPr>
          <p:sp>
            <p:nvSpPr>
              <p:cNvPr id="17454" name="圆角矩形 115"/>
              <p:cNvSpPr>
                <a:spLocks noChangeArrowheads="1"/>
              </p:cNvSpPr>
              <p:nvPr/>
            </p:nvSpPr>
            <p:spPr bwMode="auto">
              <a:xfrm>
                <a:off x="0" y="-734"/>
                <a:ext cx="269890" cy="271357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55" name="Freeform 6"/>
              <p:cNvSpPr>
                <a:spLocks noEditPoints="1"/>
              </p:cNvSpPr>
              <p:nvPr/>
            </p:nvSpPr>
            <p:spPr bwMode="auto">
              <a:xfrm>
                <a:off x="15209" y="51069"/>
                <a:ext cx="239470" cy="167751"/>
              </a:xfrm>
              <a:custGeom>
                <a:avLst/>
                <a:gdLst>
                  <a:gd name="T0" fmla="*/ 35774794 w 1254"/>
                  <a:gd name="T1" fmla="*/ 403292 h 876"/>
                  <a:gd name="T2" fmla="*/ 27861208 w 1254"/>
                  <a:gd name="T3" fmla="*/ 4180562 h 876"/>
                  <a:gd name="T4" fmla="*/ 27605888 w 1254"/>
                  <a:gd name="T5" fmla="*/ 5573891 h 876"/>
                  <a:gd name="T6" fmla="*/ 24068645 w 1254"/>
                  <a:gd name="T7" fmla="*/ 6600695 h 876"/>
                  <a:gd name="T8" fmla="*/ 22938132 w 1254"/>
                  <a:gd name="T9" fmla="*/ 8104327 h 876"/>
                  <a:gd name="T10" fmla="*/ 21807620 w 1254"/>
                  <a:gd name="T11" fmla="*/ 6600695 h 876"/>
                  <a:gd name="T12" fmla="*/ 18124480 w 1254"/>
                  <a:gd name="T13" fmla="*/ 5757345 h 876"/>
                  <a:gd name="T14" fmla="*/ 17869160 w 1254"/>
                  <a:gd name="T15" fmla="*/ 4363824 h 876"/>
                  <a:gd name="T16" fmla="*/ 9955574 w 1254"/>
                  <a:gd name="T17" fmla="*/ 586746 h 876"/>
                  <a:gd name="T18" fmla="*/ 291794 w 1254"/>
                  <a:gd name="T19" fmla="*/ 13421612 h 876"/>
                  <a:gd name="T20" fmla="*/ 6163011 w 1254"/>
                  <a:gd name="T21" fmla="*/ 19582248 h 876"/>
                  <a:gd name="T22" fmla="*/ 6855831 w 1254"/>
                  <a:gd name="T23" fmla="*/ 19252300 h 876"/>
                  <a:gd name="T24" fmla="*/ 16446853 w 1254"/>
                  <a:gd name="T25" fmla="*/ 26366397 h 876"/>
                  <a:gd name="T26" fmla="*/ 25454477 w 1254"/>
                  <a:gd name="T27" fmla="*/ 32123742 h 876"/>
                  <a:gd name="T28" fmla="*/ 35884026 w 1254"/>
                  <a:gd name="T29" fmla="*/ 24496242 h 876"/>
                  <a:gd name="T30" fmla="*/ 35956974 w 1254"/>
                  <a:gd name="T31" fmla="*/ 23799386 h 876"/>
                  <a:gd name="T32" fmla="*/ 38546268 w 1254"/>
                  <a:gd name="T33" fmla="*/ 18702130 h 876"/>
                  <a:gd name="T34" fmla="*/ 39567357 w 1254"/>
                  <a:gd name="T35" fmla="*/ 19398986 h 876"/>
                  <a:gd name="T36" fmla="*/ 40260178 w 1254"/>
                  <a:gd name="T37" fmla="*/ 19105613 h 876"/>
                  <a:gd name="T38" fmla="*/ 45438573 w 1254"/>
                  <a:gd name="T39" fmla="*/ 12028091 h 876"/>
                  <a:gd name="T40" fmla="*/ 2224550 w 1254"/>
                  <a:gd name="T41" fmla="*/ 12761523 h 876"/>
                  <a:gd name="T42" fmla="*/ 15972878 w 1254"/>
                  <a:gd name="T43" fmla="*/ 5390629 h 876"/>
                  <a:gd name="T44" fmla="*/ 33367872 w 1254"/>
                  <a:gd name="T45" fmla="*/ 25229674 h 876"/>
                  <a:gd name="T46" fmla="*/ 25636658 w 1254"/>
                  <a:gd name="T47" fmla="*/ 19619016 h 876"/>
                  <a:gd name="T48" fmla="*/ 30523450 w 1254"/>
                  <a:gd name="T49" fmla="*/ 27319859 h 876"/>
                  <a:gd name="T50" fmla="*/ 23776850 w 1254"/>
                  <a:gd name="T51" fmla="*/ 22589319 h 876"/>
                  <a:gd name="T52" fmla="*/ 27678836 w 1254"/>
                  <a:gd name="T53" fmla="*/ 29446811 h 876"/>
                  <a:gd name="T54" fmla="*/ 21771146 w 1254"/>
                  <a:gd name="T55" fmla="*/ 25486279 h 876"/>
                  <a:gd name="T56" fmla="*/ 25454477 w 1254"/>
                  <a:gd name="T57" fmla="*/ 31096937 h 876"/>
                  <a:gd name="T58" fmla="*/ 7913395 w 1254"/>
                  <a:gd name="T59" fmla="*/ 17968698 h 876"/>
                  <a:gd name="T60" fmla="*/ 21442877 w 1254"/>
                  <a:gd name="T61" fmla="*/ 7480814 h 876"/>
                  <a:gd name="T62" fmla="*/ 21552300 w 1254"/>
                  <a:gd name="T63" fmla="*/ 10304622 h 876"/>
                  <a:gd name="T64" fmla="*/ 18379609 w 1254"/>
                  <a:gd name="T65" fmla="*/ 15621908 h 876"/>
                  <a:gd name="T66" fmla="*/ 20968902 w 1254"/>
                  <a:gd name="T67" fmla="*/ 17748669 h 876"/>
                  <a:gd name="T68" fmla="*/ 25053260 w 1254"/>
                  <a:gd name="T69" fmla="*/ 13201582 h 876"/>
                  <a:gd name="T70" fmla="*/ 33404346 w 1254"/>
                  <a:gd name="T71" fmla="*/ 22442633 h 876"/>
                  <a:gd name="T72" fmla="*/ 34935885 w 1254"/>
                  <a:gd name="T73" fmla="*/ 24056183 h 876"/>
                  <a:gd name="T74" fmla="*/ 33769089 w 1254"/>
                  <a:gd name="T75" fmla="*/ 21489171 h 876"/>
                  <a:gd name="T76" fmla="*/ 25490760 w 1254"/>
                  <a:gd name="T77" fmla="*/ 12174778 h 876"/>
                  <a:gd name="T78" fmla="*/ 25126208 w 1254"/>
                  <a:gd name="T79" fmla="*/ 11954748 h 876"/>
                  <a:gd name="T80" fmla="*/ 20895954 w 1254"/>
                  <a:gd name="T81" fmla="*/ 16648521 h 876"/>
                  <a:gd name="T82" fmla="*/ 22318260 w 1254"/>
                  <a:gd name="T83" fmla="*/ 10817833 h 876"/>
                  <a:gd name="T84" fmla="*/ 28590503 w 1254"/>
                  <a:gd name="T85" fmla="*/ 6747382 h 876"/>
                  <a:gd name="T86" fmla="*/ 33769089 w 1254"/>
                  <a:gd name="T87" fmla="*/ 21489171 h 876"/>
                  <a:gd name="T88" fmla="*/ 29721015 w 1254"/>
                  <a:gd name="T89" fmla="*/ 5243942 h 876"/>
                  <a:gd name="T90" fmla="*/ 43505817 w 1254"/>
                  <a:gd name="T91" fmla="*/ 12614837 h 8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254" h="876">
                    <a:moveTo>
                      <a:pt x="1246" y="328"/>
                    </a:moveTo>
                    <a:cubicBezTo>
                      <a:pt x="981" y="11"/>
                      <a:pt x="981" y="11"/>
                      <a:pt x="981" y="11"/>
                    </a:cubicBezTo>
                    <a:cubicBezTo>
                      <a:pt x="973" y="2"/>
                      <a:pt x="959" y="0"/>
                      <a:pt x="948" y="6"/>
                    </a:cubicBezTo>
                    <a:cubicBezTo>
                      <a:pt x="764" y="114"/>
                      <a:pt x="764" y="114"/>
                      <a:pt x="764" y="114"/>
                    </a:cubicBezTo>
                    <a:cubicBezTo>
                      <a:pt x="757" y="118"/>
                      <a:pt x="753" y="124"/>
                      <a:pt x="752" y="131"/>
                    </a:cubicBezTo>
                    <a:cubicBezTo>
                      <a:pt x="750" y="139"/>
                      <a:pt x="752" y="146"/>
                      <a:pt x="757" y="152"/>
                    </a:cubicBezTo>
                    <a:cubicBezTo>
                      <a:pt x="765" y="161"/>
                      <a:pt x="765" y="161"/>
                      <a:pt x="765" y="161"/>
                    </a:cubicBezTo>
                    <a:cubicBezTo>
                      <a:pt x="660" y="180"/>
                      <a:pt x="660" y="180"/>
                      <a:pt x="660" y="180"/>
                    </a:cubicBezTo>
                    <a:cubicBezTo>
                      <a:pt x="657" y="180"/>
                      <a:pt x="653" y="182"/>
                      <a:pt x="651" y="185"/>
                    </a:cubicBezTo>
                    <a:cubicBezTo>
                      <a:pt x="629" y="221"/>
                      <a:pt x="629" y="221"/>
                      <a:pt x="629" y="221"/>
                    </a:cubicBezTo>
                    <a:cubicBezTo>
                      <a:pt x="606" y="185"/>
                      <a:pt x="606" y="185"/>
                      <a:pt x="606" y="185"/>
                    </a:cubicBezTo>
                    <a:cubicBezTo>
                      <a:pt x="604" y="182"/>
                      <a:pt x="601" y="180"/>
                      <a:pt x="598" y="180"/>
                    </a:cubicBezTo>
                    <a:cubicBezTo>
                      <a:pt x="493" y="161"/>
                      <a:pt x="493" y="161"/>
                      <a:pt x="493" y="161"/>
                    </a:cubicBezTo>
                    <a:cubicBezTo>
                      <a:pt x="497" y="157"/>
                      <a:pt x="497" y="157"/>
                      <a:pt x="497" y="157"/>
                    </a:cubicBezTo>
                    <a:cubicBezTo>
                      <a:pt x="501" y="151"/>
                      <a:pt x="503" y="144"/>
                      <a:pt x="502" y="136"/>
                    </a:cubicBezTo>
                    <a:cubicBezTo>
                      <a:pt x="501" y="129"/>
                      <a:pt x="496" y="122"/>
                      <a:pt x="490" y="119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295" y="4"/>
                      <a:pt x="281" y="7"/>
                      <a:pt x="273" y="16"/>
                    </a:cubicBezTo>
                    <a:cubicBezTo>
                      <a:pt x="8" y="333"/>
                      <a:pt x="8" y="333"/>
                      <a:pt x="8" y="333"/>
                    </a:cubicBezTo>
                    <a:cubicBezTo>
                      <a:pt x="0" y="342"/>
                      <a:pt x="0" y="356"/>
                      <a:pt x="8" y="366"/>
                    </a:cubicBezTo>
                    <a:cubicBezTo>
                      <a:pt x="150" y="525"/>
                      <a:pt x="150" y="525"/>
                      <a:pt x="150" y="525"/>
                    </a:cubicBezTo>
                    <a:cubicBezTo>
                      <a:pt x="155" y="531"/>
                      <a:pt x="162" y="534"/>
                      <a:pt x="169" y="534"/>
                    </a:cubicBezTo>
                    <a:cubicBezTo>
                      <a:pt x="169" y="534"/>
                      <a:pt x="169" y="534"/>
                      <a:pt x="169" y="534"/>
                    </a:cubicBezTo>
                    <a:cubicBezTo>
                      <a:pt x="177" y="534"/>
                      <a:pt x="184" y="530"/>
                      <a:pt x="188" y="525"/>
                    </a:cubicBezTo>
                    <a:cubicBezTo>
                      <a:pt x="201" y="510"/>
                      <a:pt x="201" y="510"/>
                      <a:pt x="201" y="510"/>
                    </a:cubicBezTo>
                    <a:cubicBezTo>
                      <a:pt x="451" y="719"/>
                      <a:pt x="451" y="719"/>
                      <a:pt x="451" y="719"/>
                    </a:cubicBezTo>
                    <a:cubicBezTo>
                      <a:pt x="691" y="874"/>
                      <a:pt x="691" y="874"/>
                      <a:pt x="691" y="874"/>
                    </a:cubicBezTo>
                    <a:cubicBezTo>
                      <a:pt x="693" y="875"/>
                      <a:pt x="696" y="876"/>
                      <a:pt x="698" y="876"/>
                    </a:cubicBezTo>
                    <a:cubicBezTo>
                      <a:pt x="701" y="876"/>
                      <a:pt x="703" y="875"/>
                      <a:pt x="706" y="873"/>
                    </a:cubicBezTo>
                    <a:cubicBezTo>
                      <a:pt x="984" y="668"/>
                      <a:pt x="984" y="668"/>
                      <a:pt x="984" y="668"/>
                    </a:cubicBezTo>
                    <a:cubicBezTo>
                      <a:pt x="987" y="666"/>
                      <a:pt x="989" y="662"/>
                      <a:pt x="990" y="659"/>
                    </a:cubicBezTo>
                    <a:cubicBezTo>
                      <a:pt x="990" y="655"/>
                      <a:pt x="989" y="652"/>
                      <a:pt x="986" y="649"/>
                    </a:cubicBezTo>
                    <a:cubicBezTo>
                      <a:pt x="944" y="605"/>
                      <a:pt x="944" y="605"/>
                      <a:pt x="944" y="605"/>
                    </a:cubicBezTo>
                    <a:cubicBezTo>
                      <a:pt x="1057" y="510"/>
                      <a:pt x="1057" y="510"/>
                      <a:pt x="1057" y="510"/>
                    </a:cubicBezTo>
                    <a:cubicBezTo>
                      <a:pt x="1065" y="520"/>
                      <a:pt x="1065" y="520"/>
                      <a:pt x="1065" y="520"/>
                    </a:cubicBezTo>
                    <a:cubicBezTo>
                      <a:pt x="1070" y="526"/>
                      <a:pt x="1077" y="529"/>
                      <a:pt x="1085" y="529"/>
                    </a:cubicBezTo>
                    <a:cubicBezTo>
                      <a:pt x="1085" y="529"/>
                      <a:pt x="1085" y="529"/>
                      <a:pt x="1085" y="529"/>
                    </a:cubicBezTo>
                    <a:cubicBezTo>
                      <a:pt x="1092" y="529"/>
                      <a:pt x="1099" y="526"/>
                      <a:pt x="1104" y="521"/>
                    </a:cubicBezTo>
                    <a:cubicBezTo>
                      <a:pt x="1245" y="361"/>
                      <a:pt x="1245" y="361"/>
                      <a:pt x="1245" y="361"/>
                    </a:cubicBezTo>
                    <a:cubicBezTo>
                      <a:pt x="1254" y="352"/>
                      <a:pt x="1254" y="338"/>
                      <a:pt x="1246" y="328"/>
                    </a:cubicBezTo>
                    <a:close/>
                    <a:moveTo>
                      <a:pt x="168" y="470"/>
                    </a:moveTo>
                    <a:cubicBezTo>
                      <a:pt x="61" y="348"/>
                      <a:pt x="61" y="348"/>
                      <a:pt x="61" y="348"/>
                    </a:cubicBezTo>
                    <a:cubicBezTo>
                      <a:pt x="298" y="65"/>
                      <a:pt x="298" y="65"/>
                      <a:pt x="298" y="65"/>
                    </a:cubicBezTo>
                    <a:cubicBezTo>
                      <a:pt x="438" y="147"/>
                      <a:pt x="438" y="147"/>
                      <a:pt x="438" y="147"/>
                    </a:cubicBezTo>
                    <a:lnTo>
                      <a:pt x="168" y="470"/>
                    </a:lnTo>
                    <a:close/>
                    <a:moveTo>
                      <a:pt x="915" y="688"/>
                    </a:moveTo>
                    <a:cubicBezTo>
                      <a:pt x="720" y="516"/>
                      <a:pt x="720" y="516"/>
                      <a:pt x="720" y="516"/>
                    </a:cubicBezTo>
                    <a:cubicBezTo>
                      <a:pt x="703" y="535"/>
                      <a:pt x="703" y="535"/>
                      <a:pt x="703" y="535"/>
                    </a:cubicBezTo>
                    <a:cubicBezTo>
                      <a:pt x="894" y="703"/>
                      <a:pt x="894" y="703"/>
                      <a:pt x="894" y="703"/>
                    </a:cubicBezTo>
                    <a:cubicBezTo>
                      <a:pt x="837" y="745"/>
                      <a:pt x="837" y="745"/>
                      <a:pt x="837" y="745"/>
                    </a:cubicBezTo>
                    <a:cubicBezTo>
                      <a:pt x="668" y="597"/>
                      <a:pt x="668" y="597"/>
                      <a:pt x="668" y="597"/>
                    </a:cubicBezTo>
                    <a:cubicBezTo>
                      <a:pt x="652" y="616"/>
                      <a:pt x="652" y="616"/>
                      <a:pt x="652" y="616"/>
                    </a:cubicBezTo>
                    <a:cubicBezTo>
                      <a:pt x="816" y="760"/>
                      <a:pt x="816" y="760"/>
                      <a:pt x="816" y="760"/>
                    </a:cubicBezTo>
                    <a:cubicBezTo>
                      <a:pt x="759" y="803"/>
                      <a:pt x="759" y="803"/>
                      <a:pt x="759" y="803"/>
                    </a:cubicBezTo>
                    <a:cubicBezTo>
                      <a:pt x="614" y="676"/>
                      <a:pt x="614" y="676"/>
                      <a:pt x="614" y="676"/>
                    </a:cubicBezTo>
                    <a:cubicBezTo>
                      <a:pt x="597" y="695"/>
                      <a:pt x="597" y="695"/>
                      <a:pt x="597" y="695"/>
                    </a:cubicBezTo>
                    <a:cubicBezTo>
                      <a:pt x="738" y="818"/>
                      <a:pt x="738" y="818"/>
                      <a:pt x="738" y="818"/>
                    </a:cubicBezTo>
                    <a:cubicBezTo>
                      <a:pt x="698" y="848"/>
                      <a:pt x="698" y="848"/>
                      <a:pt x="698" y="848"/>
                    </a:cubicBezTo>
                    <a:cubicBezTo>
                      <a:pt x="466" y="699"/>
                      <a:pt x="466" y="699"/>
                      <a:pt x="466" y="699"/>
                    </a:cubicBezTo>
                    <a:cubicBezTo>
                      <a:pt x="217" y="490"/>
                      <a:pt x="217" y="490"/>
                      <a:pt x="217" y="490"/>
                    </a:cubicBezTo>
                    <a:cubicBezTo>
                      <a:pt x="474" y="184"/>
                      <a:pt x="474" y="184"/>
                      <a:pt x="474" y="184"/>
                    </a:cubicBezTo>
                    <a:cubicBezTo>
                      <a:pt x="588" y="204"/>
                      <a:pt x="588" y="204"/>
                      <a:pt x="588" y="204"/>
                    </a:cubicBezTo>
                    <a:cubicBezTo>
                      <a:pt x="614" y="244"/>
                      <a:pt x="614" y="244"/>
                      <a:pt x="614" y="244"/>
                    </a:cubicBezTo>
                    <a:cubicBezTo>
                      <a:pt x="591" y="281"/>
                      <a:pt x="591" y="281"/>
                      <a:pt x="591" y="281"/>
                    </a:cubicBezTo>
                    <a:cubicBezTo>
                      <a:pt x="503" y="409"/>
                      <a:pt x="503" y="409"/>
                      <a:pt x="503" y="409"/>
                    </a:cubicBezTo>
                    <a:cubicBezTo>
                      <a:pt x="499" y="415"/>
                      <a:pt x="500" y="422"/>
                      <a:pt x="504" y="426"/>
                    </a:cubicBezTo>
                    <a:cubicBezTo>
                      <a:pt x="566" y="481"/>
                      <a:pt x="566" y="481"/>
                      <a:pt x="566" y="481"/>
                    </a:cubicBezTo>
                    <a:cubicBezTo>
                      <a:pt x="569" y="484"/>
                      <a:pt x="572" y="485"/>
                      <a:pt x="575" y="484"/>
                    </a:cubicBezTo>
                    <a:cubicBezTo>
                      <a:pt x="579" y="484"/>
                      <a:pt x="582" y="483"/>
                      <a:pt x="584" y="480"/>
                    </a:cubicBezTo>
                    <a:cubicBezTo>
                      <a:pt x="687" y="360"/>
                      <a:pt x="687" y="360"/>
                      <a:pt x="687" y="360"/>
                    </a:cubicBezTo>
                    <a:cubicBezTo>
                      <a:pt x="714" y="401"/>
                      <a:pt x="714" y="401"/>
                      <a:pt x="714" y="401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16" y="612"/>
                      <a:pt x="916" y="612"/>
                      <a:pt x="916" y="612"/>
                    </a:cubicBezTo>
                    <a:cubicBezTo>
                      <a:pt x="958" y="656"/>
                      <a:pt x="958" y="656"/>
                      <a:pt x="958" y="656"/>
                    </a:cubicBezTo>
                    <a:lnTo>
                      <a:pt x="915" y="688"/>
                    </a:lnTo>
                    <a:close/>
                    <a:moveTo>
                      <a:pt x="926" y="586"/>
                    </a:moveTo>
                    <a:cubicBezTo>
                      <a:pt x="734" y="385"/>
                      <a:pt x="734" y="385"/>
                      <a:pt x="734" y="385"/>
                    </a:cubicBezTo>
                    <a:cubicBezTo>
                      <a:pt x="699" y="332"/>
                      <a:pt x="699" y="332"/>
                      <a:pt x="699" y="332"/>
                    </a:cubicBezTo>
                    <a:cubicBezTo>
                      <a:pt x="697" y="328"/>
                      <a:pt x="694" y="326"/>
                      <a:pt x="690" y="326"/>
                    </a:cubicBezTo>
                    <a:cubicBezTo>
                      <a:pt x="689" y="326"/>
                      <a:pt x="689" y="326"/>
                      <a:pt x="689" y="326"/>
                    </a:cubicBezTo>
                    <a:cubicBezTo>
                      <a:pt x="685" y="326"/>
                      <a:pt x="681" y="327"/>
                      <a:pt x="679" y="330"/>
                    </a:cubicBezTo>
                    <a:cubicBezTo>
                      <a:pt x="573" y="454"/>
                      <a:pt x="573" y="454"/>
                      <a:pt x="573" y="454"/>
                    </a:cubicBezTo>
                    <a:cubicBezTo>
                      <a:pt x="530" y="415"/>
                      <a:pt x="530" y="415"/>
                      <a:pt x="530" y="415"/>
                    </a:cubicBezTo>
                    <a:cubicBezTo>
                      <a:pt x="612" y="295"/>
                      <a:pt x="612" y="295"/>
                      <a:pt x="612" y="295"/>
                    </a:cubicBezTo>
                    <a:cubicBezTo>
                      <a:pt x="670" y="204"/>
                      <a:pt x="670" y="204"/>
                      <a:pt x="670" y="204"/>
                    </a:cubicBezTo>
                    <a:cubicBezTo>
                      <a:pt x="784" y="184"/>
                      <a:pt x="784" y="184"/>
                      <a:pt x="784" y="184"/>
                    </a:cubicBezTo>
                    <a:cubicBezTo>
                      <a:pt x="1041" y="490"/>
                      <a:pt x="1041" y="490"/>
                      <a:pt x="1041" y="490"/>
                    </a:cubicBezTo>
                    <a:lnTo>
                      <a:pt x="926" y="586"/>
                    </a:lnTo>
                    <a:close/>
                    <a:moveTo>
                      <a:pt x="1085" y="465"/>
                    </a:moveTo>
                    <a:cubicBezTo>
                      <a:pt x="815" y="143"/>
                      <a:pt x="815" y="143"/>
                      <a:pt x="815" y="143"/>
                    </a:cubicBezTo>
                    <a:cubicBezTo>
                      <a:pt x="956" y="61"/>
                      <a:pt x="956" y="61"/>
                      <a:pt x="956" y="61"/>
                    </a:cubicBezTo>
                    <a:cubicBezTo>
                      <a:pt x="1193" y="344"/>
                      <a:pt x="1193" y="344"/>
                      <a:pt x="1193" y="344"/>
                    </a:cubicBezTo>
                    <a:lnTo>
                      <a:pt x="1085" y="465"/>
                    </a:lnTo>
                    <a:close/>
                  </a:path>
                </a:pathLst>
              </a:custGeom>
              <a:solidFill>
                <a:srgbClr val="183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7451" name="组合 99"/>
            <p:cNvGrpSpPr>
              <a:grpSpLocks/>
            </p:cNvGrpSpPr>
            <p:nvPr/>
          </p:nvGrpSpPr>
          <p:grpSpPr bwMode="auto">
            <a:xfrm>
              <a:off x="0" y="842521"/>
              <a:ext cx="269890" cy="269890"/>
              <a:chOff x="0" y="0"/>
              <a:chExt cx="269890" cy="269890"/>
            </a:xfrm>
          </p:grpSpPr>
          <p:sp>
            <p:nvSpPr>
              <p:cNvPr id="17452" name="圆角矩形 109"/>
              <p:cNvSpPr>
                <a:spLocks noChangeArrowheads="1"/>
              </p:cNvSpPr>
              <p:nvPr/>
            </p:nvSpPr>
            <p:spPr bwMode="auto">
              <a:xfrm>
                <a:off x="0" y="119"/>
                <a:ext cx="269890" cy="269771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pic>
            <p:nvPicPr>
              <p:cNvPr id="17453" name="组合 110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120" y="57183"/>
                <a:ext cx="176794" cy="170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334" name="组合 130"/>
          <p:cNvGrpSpPr>
            <a:grpSpLocks/>
          </p:cNvGrpSpPr>
          <p:nvPr/>
        </p:nvGrpSpPr>
        <p:grpSpPr bwMode="auto">
          <a:xfrm>
            <a:off x="6881813" y="4030266"/>
            <a:ext cx="1826419" cy="756047"/>
            <a:chOff x="0" y="0"/>
            <a:chExt cx="2435179" cy="1008678"/>
          </a:xfrm>
        </p:grpSpPr>
        <p:grpSp>
          <p:nvGrpSpPr>
            <p:cNvPr id="17440" name="组合 100"/>
            <p:cNvGrpSpPr>
              <a:grpSpLocks/>
            </p:cNvGrpSpPr>
            <p:nvPr/>
          </p:nvGrpSpPr>
          <p:grpSpPr bwMode="auto">
            <a:xfrm>
              <a:off x="3" y="0"/>
              <a:ext cx="2435176" cy="168289"/>
              <a:chOff x="0" y="0"/>
              <a:chExt cx="2330450" cy="168289"/>
            </a:xfrm>
          </p:grpSpPr>
          <p:sp>
            <p:nvSpPr>
              <p:cNvPr id="17447" name="圆角矩形 107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48" name="圆角矩形 108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1578449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41" name="组合 101"/>
            <p:cNvGrpSpPr>
              <a:grpSpLocks/>
            </p:cNvGrpSpPr>
            <p:nvPr/>
          </p:nvGrpSpPr>
          <p:grpSpPr bwMode="auto">
            <a:xfrm>
              <a:off x="0" y="420195"/>
              <a:ext cx="2435179" cy="168289"/>
              <a:chOff x="0" y="0"/>
              <a:chExt cx="2330453" cy="168289"/>
            </a:xfrm>
          </p:grpSpPr>
          <p:sp>
            <p:nvSpPr>
              <p:cNvPr id="17445" name="圆角矩形 105"/>
              <p:cNvSpPr>
                <a:spLocks noChangeArrowheads="1"/>
              </p:cNvSpPr>
              <p:nvPr/>
            </p:nvSpPr>
            <p:spPr bwMode="auto">
              <a:xfrm>
                <a:off x="0" y="749"/>
                <a:ext cx="2330453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46" name="圆角矩形 106"/>
              <p:cNvSpPr>
                <a:spLocks noChangeArrowheads="1"/>
              </p:cNvSpPr>
              <p:nvPr/>
            </p:nvSpPr>
            <p:spPr bwMode="auto">
              <a:xfrm>
                <a:off x="0" y="749"/>
                <a:ext cx="1894443" cy="16679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  <p:grpSp>
          <p:nvGrpSpPr>
            <p:cNvPr id="17442" name="组合 102"/>
            <p:cNvGrpSpPr>
              <a:grpSpLocks/>
            </p:cNvGrpSpPr>
            <p:nvPr/>
          </p:nvGrpSpPr>
          <p:grpSpPr bwMode="auto">
            <a:xfrm>
              <a:off x="3" y="840389"/>
              <a:ext cx="2435176" cy="168289"/>
              <a:chOff x="0" y="0"/>
              <a:chExt cx="2330450" cy="168289"/>
            </a:xfrm>
          </p:grpSpPr>
          <p:sp>
            <p:nvSpPr>
              <p:cNvPr id="17443" name="圆角矩形 103"/>
              <p:cNvSpPr>
                <a:spLocks noChangeArrowheads="1"/>
              </p:cNvSpPr>
              <p:nvPr/>
            </p:nvSpPr>
            <p:spPr bwMode="auto">
              <a:xfrm>
                <a:off x="-3" y="-89"/>
                <a:ext cx="2330453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  <p:sp>
            <p:nvSpPr>
              <p:cNvPr id="17444" name="圆角矩形 104"/>
              <p:cNvSpPr>
                <a:spLocks noChangeArrowheads="1"/>
              </p:cNvSpPr>
              <p:nvPr/>
            </p:nvSpPr>
            <p:spPr bwMode="auto">
              <a:xfrm>
                <a:off x="-3" y="-89"/>
                <a:ext cx="1239667" cy="16837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350" dirty="0">
                  <a:solidFill>
                    <a:srgbClr val="FFFFFF"/>
                  </a:solidFill>
                  <a:ea typeface="造字工房悦黑演示版常规体" pitchFamily="50" charset="-122"/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123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124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5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130" name="星形: 四角 129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734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0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7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10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 autoUpdateAnimBg="0"/>
      <p:bldP spid="10249" grpId="0" animBg="1" autoUpdateAnimBg="0"/>
      <p:bldP spid="10250" grpId="0" animBg="1" autoUpdateAnimBg="0"/>
      <p:bldP spid="10251" grpId="0" animBg="1" autoUpdateAnimBg="0"/>
      <p:bldP spid="10252" grpId="0" autoUpdateAnimBg="0"/>
      <p:bldP spid="10254" grpId="0" autoUpdateAnimBg="0"/>
      <p:bldP spid="10275" grpId="0" autoUpdateAnimBg="0"/>
      <p:bldP spid="10277" grpId="0" autoUpdateAnimBg="0"/>
      <p:bldP spid="10298" grpId="0" autoUpdateAnimBg="0"/>
      <p:bldP spid="10300" grpId="0" autoUpdateAnimBg="0"/>
      <p:bldP spid="10321" grpId="0" autoUpdateAnimBg="0"/>
      <p:bldP spid="1032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9"/>
          <p:cNvSpPr>
            <a:spLocks noChangeArrowheads="1"/>
          </p:cNvSpPr>
          <p:nvPr/>
        </p:nvSpPr>
        <p:spPr bwMode="auto">
          <a:xfrm>
            <a:off x="-12065" y="1634272"/>
            <a:ext cx="9156066" cy="2073262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 dirty="0">
              <a:ea typeface="造字工房悦黑演示版常规体" pitchFamily="50" charset="-122"/>
            </a:endParaRPr>
          </a:p>
        </p:txBody>
      </p:sp>
      <p:cxnSp>
        <p:nvCxnSpPr>
          <p:cNvPr id="19465" name="直接连接符 30"/>
          <p:cNvCxnSpPr>
            <a:cxnSpLocks noChangeShapeType="1"/>
          </p:cNvCxnSpPr>
          <p:nvPr/>
        </p:nvCxnSpPr>
        <p:spPr bwMode="auto">
          <a:xfrm>
            <a:off x="0" y="1550194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6" name="直接连接符 31"/>
          <p:cNvCxnSpPr>
            <a:cxnSpLocks noChangeShapeType="1"/>
          </p:cNvCxnSpPr>
          <p:nvPr/>
        </p:nvCxnSpPr>
        <p:spPr bwMode="auto">
          <a:xfrm>
            <a:off x="0" y="3762375"/>
            <a:ext cx="9144000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82" name="组合 5"/>
          <p:cNvGrpSpPr>
            <a:grpSpLocks/>
          </p:cNvGrpSpPr>
          <p:nvPr/>
        </p:nvGrpSpPr>
        <p:grpSpPr bwMode="auto">
          <a:xfrm>
            <a:off x="0" y="1810941"/>
            <a:ext cx="9144000" cy="1109663"/>
            <a:chOff x="0" y="0"/>
            <a:chExt cx="12192000" cy="1480457"/>
          </a:xfrm>
        </p:grpSpPr>
        <p:sp>
          <p:nvSpPr>
            <p:cNvPr id="19474" name="弧形 44"/>
            <p:cNvSpPr>
              <a:spLocks/>
            </p:cNvSpPr>
            <p:nvPr/>
          </p:nvSpPr>
          <p:spPr bwMode="auto">
            <a:xfrm>
              <a:off x="5356225" y="0"/>
              <a:ext cx="1479550" cy="1480457"/>
            </a:xfrm>
            <a:custGeom>
              <a:avLst/>
              <a:gdLst>
                <a:gd name="T0" fmla="*/ 0 w 1479550"/>
                <a:gd name="T1" fmla="*/ 740228 h 1480457"/>
                <a:gd name="T2" fmla="*/ 739775 w 1479550"/>
                <a:gd name="T3" fmla="*/ 0 h 1480457"/>
                <a:gd name="T4" fmla="*/ 1479550 w 1479550"/>
                <a:gd name="T5" fmla="*/ 740229 h 1480457"/>
                <a:gd name="T6" fmla="*/ 739775 w 1479550"/>
                <a:gd name="T7" fmla="*/ 740229 h 1480457"/>
                <a:gd name="T8" fmla="*/ 0 w 1479550"/>
                <a:gd name="T9" fmla="*/ 740228 h 1480457"/>
                <a:gd name="T10" fmla="*/ 0 w 1479550"/>
                <a:gd name="T11" fmla="*/ 740228 h 1480457"/>
                <a:gd name="T12" fmla="*/ 739775 w 1479550"/>
                <a:gd name="T13" fmla="*/ 0 h 1480457"/>
                <a:gd name="T14" fmla="*/ 1479550 w 1479550"/>
                <a:gd name="T15" fmla="*/ 740229 h 14804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79550" h="1480457" stroke="0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  <a:lnTo>
                    <a:pt x="739775" y="740229"/>
                  </a:lnTo>
                  <a:lnTo>
                    <a:pt x="0" y="740228"/>
                  </a:lnTo>
                  <a:close/>
                </a:path>
                <a:path w="1479550" h="1480457" fill="none">
                  <a:moveTo>
                    <a:pt x="0" y="740228"/>
                  </a:moveTo>
                  <a:cubicBezTo>
                    <a:pt x="0" y="331411"/>
                    <a:pt x="331209" y="0"/>
                    <a:pt x="739775" y="0"/>
                  </a:cubicBezTo>
                  <a:cubicBezTo>
                    <a:pt x="1148341" y="0"/>
                    <a:pt x="1479550" y="331412"/>
                    <a:pt x="1479550" y="740229"/>
                  </a:cubicBezTo>
                </a:path>
              </a:pathLst>
            </a:custGeom>
            <a:noFill/>
            <a:ln w="12700" cap="flat" cmpd="sng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cxnSp>
          <p:nvCxnSpPr>
            <p:cNvPr id="19475" name="直接连接符 48"/>
            <p:cNvCxnSpPr>
              <a:cxnSpLocks noChangeShapeType="1"/>
            </p:cNvCxnSpPr>
            <p:nvPr/>
          </p:nvCxnSpPr>
          <p:spPr bwMode="auto">
            <a:xfrm>
              <a:off x="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76" name="直接连接符 49"/>
            <p:cNvCxnSpPr>
              <a:cxnSpLocks noChangeShapeType="1"/>
            </p:cNvCxnSpPr>
            <p:nvPr/>
          </p:nvCxnSpPr>
          <p:spPr bwMode="auto">
            <a:xfrm>
              <a:off x="6838950" y="733875"/>
              <a:ext cx="5353050" cy="0"/>
            </a:xfrm>
            <a:prstGeom prst="line">
              <a:avLst/>
            </a:prstGeom>
            <a:noFill/>
            <a:ln w="12700">
              <a:solidFill>
                <a:schemeClr val="accent5">
                  <a:lumMod val="50000"/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86" name="组合 74"/>
          <p:cNvGrpSpPr>
            <a:grpSpLocks/>
          </p:cNvGrpSpPr>
          <p:nvPr/>
        </p:nvGrpSpPr>
        <p:grpSpPr bwMode="auto">
          <a:xfrm>
            <a:off x="4106467" y="1893094"/>
            <a:ext cx="935831" cy="937022"/>
            <a:chOff x="0" y="0"/>
            <a:chExt cx="1248318" cy="1248318"/>
          </a:xfrm>
        </p:grpSpPr>
        <p:sp>
          <p:nvSpPr>
            <p:cNvPr id="19472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19473" name="文本框 61"/>
            <p:cNvSpPr txBox="1">
              <a:spLocks noChangeArrowheads="1"/>
            </p:cNvSpPr>
            <p:nvPr/>
          </p:nvSpPr>
          <p:spPr bwMode="auto">
            <a:xfrm>
              <a:off x="80760" y="207807"/>
              <a:ext cx="1078619" cy="86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Arial Black" panose="020B0A04020102020204" pitchFamily="34" charset="0"/>
                  <a:ea typeface="造字工房悦黑演示版常规体" pitchFamily="50" charset="-122"/>
                </a:rPr>
                <a:t>02</a:t>
              </a:r>
              <a:endParaRPr lang="zh-CN" altLang="en-US" sz="3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造字工房悦黑演示版常规体" pitchFamily="50" charset="-122"/>
              </a:endParaRPr>
            </a:p>
          </p:txBody>
        </p:sp>
      </p:grpSp>
      <p:grpSp>
        <p:nvGrpSpPr>
          <p:cNvPr id="11289" name="组合 4"/>
          <p:cNvGrpSpPr>
            <a:grpSpLocks/>
          </p:cNvGrpSpPr>
          <p:nvPr/>
        </p:nvGrpSpPr>
        <p:grpSpPr bwMode="auto">
          <a:xfrm>
            <a:off x="3732610" y="2883694"/>
            <a:ext cx="1820465" cy="708022"/>
            <a:chOff x="0" y="0"/>
            <a:chExt cx="2428549" cy="944353"/>
          </a:xfrm>
        </p:grpSpPr>
        <p:sp>
          <p:nvSpPr>
            <p:cNvPr id="1947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  <p:sp>
          <p:nvSpPr>
            <p:cNvPr id="19471" name="矩形 70"/>
            <p:cNvSpPr>
              <a:spLocks noChangeArrowheads="1"/>
            </p:cNvSpPr>
            <p:nvPr/>
          </p:nvSpPr>
          <p:spPr bwMode="auto">
            <a:xfrm>
              <a:off x="3891" y="333720"/>
              <a:ext cx="2424658" cy="610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accent5">
                      <a:lumMod val="50000"/>
                    </a:schemeClr>
                  </a:solidFill>
                </a:rPr>
                <a:t>点击此处添加文字描述，文字颜色、大小、字体可根据需求进行更改</a:t>
              </a:r>
              <a:r>
                <a:rPr lang="zh-CN" altLang="en-US" sz="900" dirty="0">
                  <a:solidFill>
                    <a:schemeClr val="accent5">
                      <a:lumMod val="50000"/>
                    </a:schemeClr>
                  </a:solidFill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8479055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6" name="组合 7"/>
          <p:cNvGrpSpPr>
            <a:grpSpLocks/>
          </p:cNvGrpSpPr>
          <p:nvPr/>
        </p:nvGrpSpPr>
        <p:grpSpPr bwMode="auto">
          <a:xfrm>
            <a:off x="221457" y="1258491"/>
            <a:ext cx="4718447" cy="2830269"/>
            <a:chOff x="0" y="0"/>
            <a:chExt cx="6292255" cy="3774258"/>
          </a:xfrm>
        </p:grpSpPr>
        <p:cxnSp>
          <p:nvCxnSpPr>
            <p:cNvPr id="20526" name="直接连接符 8"/>
            <p:cNvCxnSpPr>
              <a:cxnSpLocks noChangeShapeType="1"/>
            </p:cNvCxnSpPr>
            <p:nvPr/>
          </p:nvCxnSpPr>
          <p:spPr bwMode="auto">
            <a:xfrm>
              <a:off x="639864" y="3327900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7" name="直接连接符 10"/>
            <p:cNvCxnSpPr>
              <a:cxnSpLocks noChangeShapeType="1"/>
            </p:cNvCxnSpPr>
            <p:nvPr/>
          </p:nvCxnSpPr>
          <p:spPr bwMode="auto">
            <a:xfrm>
              <a:off x="639864" y="2689629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8" name="直接连接符 13"/>
            <p:cNvCxnSpPr>
              <a:cxnSpLocks noChangeShapeType="1"/>
            </p:cNvCxnSpPr>
            <p:nvPr/>
          </p:nvCxnSpPr>
          <p:spPr bwMode="auto">
            <a:xfrm>
              <a:off x="639864" y="2049770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9" name="直接连接符 16"/>
            <p:cNvCxnSpPr>
              <a:cxnSpLocks noChangeShapeType="1"/>
            </p:cNvCxnSpPr>
            <p:nvPr/>
          </p:nvCxnSpPr>
          <p:spPr bwMode="auto">
            <a:xfrm>
              <a:off x="639864" y="773228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0" name="直接连接符 17"/>
            <p:cNvCxnSpPr>
              <a:cxnSpLocks noChangeShapeType="1"/>
            </p:cNvCxnSpPr>
            <p:nvPr/>
          </p:nvCxnSpPr>
          <p:spPr bwMode="auto">
            <a:xfrm>
              <a:off x="639864" y="134957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1" name="直接连接符 18"/>
            <p:cNvCxnSpPr>
              <a:cxnSpLocks noChangeShapeType="1"/>
            </p:cNvCxnSpPr>
            <p:nvPr/>
          </p:nvCxnSpPr>
          <p:spPr bwMode="auto">
            <a:xfrm>
              <a:off x="639864" y="1411499"/>
              <a:ext cx="5652391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32" name="文本框 19"/>
            <p:cNvSpPr txBox="1">
              <a:spLocks noChangeArrowheads="1"/>
            </p:cNvSpPr>
            <p:nvPr/>
          </p:nvSpPr>
          <p:spPr bwMode="auto">
            <a:xfrm>
              <a:off x="174297" y="3220178"/>
              <a:ext cx="469770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  <p:sp>
          <p:nvSpPr>
            <p:cNvPr id="20533" name="文本框 20"/>
            <p:cNvSpPr txBox="1">
              <a:spLocks noChangeArrowheads="1"/>
            </p:cNvSpPr>
            <p:nvPr/>
          </p:nvSpPr>
          <p:spPr bwMode="auto">
            <a:xfrm>
              <a:off x="76080" y="2576144"/>
              <a:ext cx="567987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20%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  <p:sp>
          <p:nvSpPr>
            <p:cNvPr id="20534" name="文本框 21"/>
            <p:cNvSpPr txBox="1">
              <a:spLocks noChangeArrowheads="1"/>
            </p:cNvSpPr>
            <p:nvPr/>
          </p:nvSpPr>
          <p:spPr bwMode="auto">
            <a:xfrm>
              <a:off x="76080" y="1932108"/>
              <a:ext cx="567987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40%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  <p:sp>
          <p:nvSpPr>
            <p:cNvPr id="20535" name="文本框 22"/>
            <p:cNvSpPr txBox="1">
              <a:spLocks noChangeArrowheads="1"/>
            </p:cNvSpPr>
            <p:nvPr/>
          </p:nvSpPr>
          <p:spPr bwMode="auto">
            <a:xfrm>
              <a:off x="76080" y="1288072"/>
              <a:ext cx="567987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60%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  <p:sp>
          <p:nvSpPr>
            <p:cNvPr id="20536" name="文本框 23"/>
            <p:cNvSpPr txBox="1">
              <a:spLocks noChangeArrowheads="1"/>
            </p:cNvSpPr>
            <p:nvPr/>
          </p:nvSpPr>
          <p:spPr bwMode="auto">
            <a:xfrm>
              <a:off x="76080" y="644037"/>
              <a:ext cx="567987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80%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  <p:sp>
          <p:nvSpPr>
            <p:cNvPr id="20537" name="文本框 24"/>
            <p:cNvSpPr txBox="1">
              <a:spLocks noChangeArrowheads="1"/>
            </p:cNvSpPr>
            <p:nvPr/>
          </p:nvSpPr>
          <p:spPr bwMode="auto">
            <a:xfrm>
              <a:off x="0" y="0"/>
              <a:ext cx="644067" cy="5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100%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309" name="任意多边形 89"/>
          <p:cNvSpPr>
            <a:spLocks/>
          </p:cNvSpPr>
          <p:nvPr/>
        </p:nvSpPr>
        <p:spPr bwMode="auto">
          <a:xfrm>
            <a:off x="720329" y="1218010"/>
            <a:ext cx="745331" cy="3411140"/>
          </a:xfrm>
          <a:custGeom>
            <a:avLst/>
            <a:gdLst>
              <a:gd name="T0" fmla="*/ 496531 w 994488"/>
              <a:gd name="T1" fmla="*/ 0 h 4547732"/>
              <a:gd name="T2" fmla="*/ 712221 w 994488"/>
              <a:gd name="T3" fmla="*/ 216044 h 4547732"/>
              <a:gd name="T4" fmla="*/ 712221 w 994488"/>
              <a:gd name="T5" fmla="*/ 3605227 h 4547732"/>
              <a:gd name="T6" fmla="*/ 774147 w 994488"/>
              <a:gd name="T7" fmla="*/ 3638894 h 4547732"/>
              <a:gd name="T8" fmla="*/ 993063 w 994488"/>
              <a:gd name="T9" fmla="*/ 4051298 h 4547732"/>
              <a:gd name="T10" fmla="*/ 496532 w 994488"/>
              <a:gd name="T11" fmla="*/ 4548642 h 4547732"/>
              <a:gd name="T12" fmla="*/ 0 w 994488"/>
              <a:gd name="T13" fmla="*/ 4051298 h 4547732"/>
              <a:gd name="T14" fmla="*/ 218916 w 994488"/>
              <a:gd name="T15" fmla="*/ 3638894 h 4547732"/>
              <a:gd name="T16" fmla="*/ 280840 w 994488"/>
              <a:gd name="T17" fmla="*/ 3605228 h 4547732"/>
              <a:gd name="T18" fmla="*/ 280840 w 994488"/>
              <a:gd name="T19" fmla="*/ 216044 h 4547732"/>
              <a:gd name="T20" fmla="*/ 496531 w 994488"/>
              <a:gd name="T21" fmla="*/ 0 h 45477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pic>
        <p:nvPicPr>
          <p:cNvPr id="12310" name="组合 2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888331"/>
            <a:ext cx="654844" cy="271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1" name="文本框 27"/>
          <p:cNvSpPr txBox="1">
            <a:spLocks noChangeArrowheads="1"/>
          </p:cNvSpPr>
          <p:nvPr/>
        </p:nvSpPr>
        <p:spPr bwMode="auto">
          <a:xfrm>
            <a:off x="803077" y="4126529"/>
            <a:ext cx="5798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78%</a:t>
            </a:r>
            <a:endParaRPr lang="zh-CN" altLang="en-US" sz="1200" b="1" dirty="0">
              <a:solidFill>
                <a:srgbClr val="1E699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2312" name="任意多边形 88"/>
          <p:cNvSpPr>
            <a:spLocks/>
          </p:cNvSpPr>
          <p:nvPr/>
        </p:nvSpPr>
        <p:spPr bwMode="auto">
          <a:xfrm>
            <a:off x="1809751" y="1218010"/>
            <a:ext cx="746522" cy="3411140"/>
          </a:xfrm>
          <a:custGeom>
            <a:avLst/>
            <a:gdLst>
              <a:gd name="T0" fmla="*/ 498118 w 994488"/>
              <a:gd name="T1" fmla="*/ 0 h 4547732"/>
              <a:gd name="T2" fmla="*/ 714499 w 994488"/>
              <a:gd name="T3" fmla="*/ 216044 h 4547732"/>
              <a:gd name="T4" fmla="*/ 714499 w 994488"/>
              <a:gd name="T5" fmla="*/ 3605227 h 4547732"/>
              <a:gd name="T6" fmla="*/ 776623 w 994488"/>
              <a:gd name="T7" fmla="*/ 3638894 h 4547732"/>
              <a:gd name="T8" fmla="*/ 996239 w 994488"/>
              <a:gd name="T9" fmla="*/ 4051298 h 4547732"/>
              <a:gd name="T10" fmla="*/ 498120 w 994488"/>
              <a:gd name="T11" fmla="*/ 4548642 h 4547732"/>
              <a:gd name="T12" fmla="*/ 0 w 994488"/>
              <a:gd name="T13" fmla="*/ 4051298 h 4547732"/>
              <a:gd name="T14" fmla="*/ 219616 w 994488"/>
              <a:gd name="T15" fmla="*/ 3638894 h 4547732"/>
              <a:gd name="T16" fmla="*/ 281738 w 994488"/>
              <a:gd name="T17" fmla="*/ 3605228 h 4547732"/>
              <a:gd name="T18" fmla="*/ 281738 w 994488"/>
              <a:gd name="T19" fmla="*/ 216044 h 4547732"/>
              <a:gd name="T20" fmla="*/ 498118 w 994488"/>
              <a:gd name="T21" fmla="*/ 0 h 45477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pic>
        <p:nvPicPr>
          <p:cNvPr id="12313" name="组合 38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044" y="2414588"/>
            <a:ext cx="654844" cy="218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4" name="文本框 36"/>
          <p:cNvSpPr txBox="1">
            <a:spLocks noChangeArrowheads="1"/>
          </p:cNvSpPr>
          <p:nvPr/>
        </p:nvSpPr>
        <p:spPr bwMode="auto">
          <a:xfrm>
            <a:off x="1886910" y="4121149"/>
            <a:ext cx="5922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57%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2315" name="任意多边形 87"/>
          <p:cNvSpPr>
            <a:spLocks/>
          </p:cNvSpPr>
          <p:nvPr/>
        </p:nvSpPr>
        <p:spPr bwMode="auto">
          <a:xfrm>
            <a:off x="2900363" y="1218010"/>
            <a:ext cx="745331" cy="3411140"/>
          </a:xfrm>
          <a:custGeom>
            <a:avLst/>
            <a:gdLst>
              <a:gd name="T0" fmla="*/ 496531 w 994488"/>
              <a:gd name="T1" fmla="*/ 0 h 4547732"/>
              <a:gd name="T2" fmla="*/ 712221 w 994488"/>
              <a:gd name="T3" fmla="*/ 216044 h 4547732"/>
              <a:gd name="T4" fmla="*/ 712221 w 994488"/>
              <a:gd name="T5" fmla="*/ 3605227 h 4547732"/>
              <a:gd name="T6" fmla="*/ 774147 w 994488"/>
              <a:gd name="T7" fmla="*/ 3638894 h 4547732"/>
              <a:gd name="T8" fmla="*/ 993063 w 994488"/>
              <a:gd name="T9" fmla="*/ 4051298 h 4547732"/>
              <a:gd name="T10" fmla="*/ 496532 w 994488"/>
              <a:gd name="T11" fmla="*/ 4548642 h 4547732"/>
              <a:gd name="T12" fmla="*/ 0 w 994488"/>
              <a:gd name="T13" fmla="*/ 4051298 h 4547732"/>
              <a:gd name="T14" fmla="*/ 218916 w 994488"/>
              <a:gd name="T15" fmla="*/ 3638894 h 4547732"/>
              <a:gd name="T16" fmla="*/ 280840 w 994488"/>
              <a:gd name="T17" fmla="*/ 3605228 h 4547732"/>
              <a:gd name="T18" fmla="*/ 280840 w 994488"/>
              <a:gd name="T19" fmla="*/ 216044 h 4547732"/>
              <a:gd name="T20" fmla="*/ 496531 w 994488"/>
              <a:gd name="T21" fmla="*/ 0 h 45477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pic>
        <p:nvPicPr>
          <p:cNvPr id="12316" name="组合 4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37" y="2066925"/>
            <a:ext cx="653654" cy="25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7" name="文本框 45"/>
          <p:cNvSpPr txBox="1">
            <a:spLocks noChangeArrowheads="1"/>
          </p:cNvSpPr>
          <p:nvPr/>
        </p:nvSpPr>
        <p:spPr bwMode="auto">
          <a:xfrm>
            <a:off x="2987739" y="4144718"/>
            <a:ext cx="6048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1E699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68%</a:t>
            </a:r>
            <a:endParaRPr lang="zh-CN" altLang="en-US" sz="1200" b="1" dirty="0">
              <a:solidFill>
                <a:srgbClr val="1E699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12318" name="任意多边形 86"/>
          <p:cNvSpPr>
            <a:spLocks/>
          </p:cNvSpPr>
          <p:nvPr/>
        </p:nvSpPr>
        <p:spPr bwMode="auto">
          <a:xfrm>
            <a:off x="3989785" y="1218010"/>
            <a:ext cx="745331" cy="3411140"/>
          </a:xfrm>
          <a:custGeom>
            <a:avLst/>
            <a:gdLst>
              <a:gd name="T0" fmla="*/ 496531 w 994488"/>
              <a:gd name="T1" fmla="*/ 0 h 4547732"/>
              <a:gd name="T2" fmla="*/ 712221 w 994488"/>
              <a:gd name="T3" fmla="*/ 216044 h 4547732"/>
              <a:gd name="T4" fmla="*/ 712221 w 994488"/>
              <a:gd name="T5" fmla="*/ 3605227 h 4547732"/>
              <a:gd name="T6" fmla="*/ 774147 w 994488"/>
              <a:gd name="T7" fmla="*/ 3638894 h 4547732"/>
              <a:gd name="T8" fmla="*/ 993063 w 994488"/>
              <a:gd name="T9" fmla="*/ 4051298 h 4547732"/>
              <a:gd name="T10" fmla="*/ 496532 w 994488"/>
              <a:gd name="T11" fmla="*/ 4548642 h 4547732"/>
              <a:gd name="T12" fmla="*/ 0 w 994488"/>
              <a:gd name="T13" fmla="*/ 4051298 h 4547732"/>
              <a:gd name="T14" fmla="*/ 218917 w 994488"/>
              <a:gd name="T15" fmla="*/ 3638894 h 4547732"/>
              <a:gd name="T16" fmla="*/ 280840 w 994488"/>
              <a:gd name="T17" fmla="*/ 3605228 h 4547732"/>
              <a:gd name="T18" fmla="*/ 280840 w 994488"/>
              <a:gd name="T19" fmla="*/ 216044 h 4547732"/>
              <a:gd name="T20" fmla="*/ 496531 w 994488"/>
              <a:gd name="T21" fmla="*/ 0 h 45477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1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  <p:pic>
        <p:nvPicPr>
          <p:cNvPr id="12319" name="组合 5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69" y="2693194"/>
            <a:ext cx="653654" cy="1906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0" name="文本框 54"/>
          <p:cNvSpPr txBox="1">
            <a:spLocks noChangeArrowheads="1"/>
          </p:cNvSpPr>
          <p:nvPr/>
        </p:nvSpPr>
        <p:spPr bwMode="auto">
          <a:xfrm>
            <a:off x="4083843" y="4156140"/>
            <a:ext cx="5572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造字工房悦黑演示版常规体" pitchFamily="50" charset="-122"/>
                <a:cs typeface="Arial" panose="020B0604020202020204" pitchFamily="34" charset="0"/>
              </a:rPr>
              <a:t>43%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cxnSp>
        <p:nvCxnSpPr>
          <p:cNvPr id="12321" name="直接连接符 61"/>
          <p:cNvCxnSpPr>
            <a:cxnSpLocks noChangeShapeType="1"/>
          </p:cNvCxnSpPr>
          <p:nvPr/>
        </p:nvCxnSpPr>
        <p:spPr bwMode="auto">
          <a:xfrm>
            <a:off x="5066110" y="1218010"/>
            <a:ext cx="0" cy="341114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322" name="组合 74"/>
          <p:cNvGrpSpPr>
            <a:grpSpLocks/>
          </p:cNvGrpSpPr>
          <p:nvPr/>
        </p:nvGrpSpPr>
        <p:grpSpPr bwMode="auto">
          <a:xfrm>
            <a:off x="5947172" y="1154906"/>
            <a:ext cx="2890838" cy="674170"/>
            <a:chOff x="0" y="0"/>
            <a:chExt cx="3854899" cy="898524"/>
          </a:xfrm>
        </p:grpSpPr>
        <p:sp>
          <p:nvSpPr>
            <p:cNvPr id="20524" name="矩形 75"/>
            <p:cNvSpPr>
              <a:spLocks noChangeArrowheads="1"/>
            </p:cNvSpPr>
            <p:nvPr/>
          </p:nvSpPr>
          <p:spPr bwMode="auto">
            <a:xfrm flipH="1">
              <a:off x="0" y="267842"/>
              <a:ext cx="3854899" cy="630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  <p:sp>
          <p:nvSpPr>
            <p:cNvPr id="20525" name="文本框 76"/>
            <p:cNvSpPr txBox="1">
              <a:spLocks noChangeArrowheads="1"/>
            </p:cNvSpPr>
            <p:nvPr/>
          </p:nvSpPr>
          <p:spPr bwMode="auto">
            <a:xfrm flipH="1">
              <a:off x="4" y="0"/>
              <a:ext cx="2567644" cy="369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12325" name="组合 77"/>
          <p:cNvGrpSpPr>
            <a:grpSpLocks/>
          </p:cNvGrpSpPr>
          <p:nvPr/>
        </p:nvGrpSpPr>
        <p:grpSpPr bwMode="auto">
          <a:xfrm>
            <a:off x="5947172" y="1934766"/>
            <a:ext cx="2890838" cy="674170"/>
            <a:chOff x="0" y="0"/>
            <a:chExt cx="3854899" cy="898524"/>
          </a:xfrm>
        </p:grpSpPr>
        <p:sp>
          <p:nvSpPr>
            <p:cNvPr id="20522" name="矩形 78"/>
            <p:cNvSpPr>
              <a:spLocks noChangeArrowheads="1"/>
            </p:cNvSpPr>
            <p:nvPr/>
          </p:nvSpPr>
          <p:spPr bwMode="auto">
            <a:xfrm flipH="1">
              <a:off x="0" y="267842"/>
              <a:ext cx="3854899" cy="630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  <p:sp>
          <p:nvSpPr>
            <p:cNvPr id="20523" name="文本框 79"/>
            <p:cNvSpPr txBox="1">
              <a:spLocks noChangeArrowheads="1"/>
            </p:cNvSpPr>
            <p:nvPr/>
          </p:nvSpPr>
          <p:spPr bwMode="auto">
            <a:xfrm flipH="1">
              <a:off x="4" y="0"/>
              <a:ext cx="2567644" cy="36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12328" name="组合 80"/>
          <p:cNvGrpSpPr>
            <a:grpSpLocks/>
          </p:cNvGrpSpPr>
          <p:nvPr/>
        </p:nvGrpSpPr>
        <p:grpSpPr bwMode="auto">
          <a:xfrm>
            <a:off x="5947172" y="2714625"/>
            <a:ext cx="2890838" cy="674170"/>
            <a:chOff x="0" y="0"/>
            <a:chExt cx="3854899" cy="898522"/>
          </a:xfrm>
        </p:grpSpPr>
        <p:sp>
          <p:nvSpPr>
            <p:cNvPr id="20520" name="矩形 81"/>
            <p:cNvSpPr>
              <a:spLocks noChangeArrowheads="1"/>
            </p:cNvSpPr>
            <p:nvPr/>
          </p:nvSpPr>
          <p:spPr bwMode="auto">
            <a:xfrm flipH="1">
              <a:off x="0" y="267841"/>
              <a:ext cx="3854899" cy="63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  <p:sp>
          <p:nvSpPr>
            <p:cNvPr id="20521" name="文本框 82"/>
            <p:cNvSpPr txBox="1">
              <a:spLocks noChangeArrowheads="1"/>
            </p:cNvSpPr>
            <p:nvPr/>
          </p:nvSpPr>
          <p:spPr bwMode="auto">
            <a:xfrm flipH="1">
              <a:off x="4" y="0"/>
              <a:ext cx="2567644" cy="369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12331" name="组合 83"/>
          <p:cNvGrpSpPr>
            <a:grpSpLocks/>
          </p:cNvGrpSpPr>
          <p:nvPr/>
        </p:nvGrpSpPr>
        <p:grpSpPr bwMode="auto">
          <a:xfrm>
            <a:off x="5947172" y="3494485"/>
            <a:ext cx="2890838" cy="673802"/>
            <a:chOff x="0" y="0"/>
            <a:chExt cx="3854900" cy="899680"/>
          </a:xfrm>
        </p:grpSpPr>
        <p:sp>
          <p:nvSpPr>
            <p:cNvPr id="20518" name="矩形 84"/>
            <p:cNvSpPr>
              <a:spLocks noChangeArrowheads="1"/>
            </p:cNvSpPr>
            <p:nvPr/>
          </p:nvSpPr>
          <p:spPr bwMode="auto">
            <a:xfrm flipH="1">
              <a:off x="0" y="267842"/>
              <a:ext cx="3854900" cy="63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825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点击此处添加文字描述，文字颜色、大小、字体可根据需求进行更改。点击此处添加文字描述，文字颜色、大小、字体可根据需求进行更改。</a:t>
              </a:r>
            </a:p>
          </p:txBody>
        </p:sp>
        <p:sp>
          <p:nvSpPr>
            <p:cNvPr id="20519" name="文本框 85"/>
            <p:cNvSpPr txBox="1">
              <a:spLocks noChangeArrowheads="1"/>
            </p:cNvSpPr>
            <p:nvPr/>
          </p:nvSpPr>
          <p:spPr bwMode="auto">
            <a:xfrm flipH="1">
              <a:off x="4" y="0"/>
              <a:ext cx="2567645" cy="369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造字工房悦黑演示版常规体" pitchFamily="50" charset="-122"/>
                  <a:cs typeface="Arial" panose="020B0604020202020204" pitchFamily="34" charset="0"/>
                </a:rPr>
                <a:t>点击此处添加文本</a:t>
              </a:r>
            </a:p>
          </p:txBody>
        </p:sp>
      </p:grpSp>
      <p:grpSp>
        <p:nvGrpSpPr>
          <p:cNvPr id="12334" name="组合 2"/>
          <p:cNvGrpSpPr>
            <a:grpSpLocks/>
          </p:cNvGrpSpPr>
          <p:nvPr/>
        </p:nvGrpSpPr>
        <p:grpSpPr bwMode="auto">
          <a:xfrm>
            <a:off x="5273278" y="1994297"/>
            <a:ext cx="585788" cy="585788"/>
            <a:chOff x="0" y="0"/>
            <a:chExt cx="781050" cy="781050"/>
          </a:xfrm>
        </p:grpSpPr>
        <p:sp>
          <p:nvSpPr>
            <p:cNvPr id="20516" name="圆角矩形 72"/>
            <p:cNvSpPr>
              <a:spLocks noChangeArrowheads="1"/>
            </p:cNvSpPr>
            <p:nvPr/>
          </p:nvSpPr>
          <p:spPr bwMode="auto">
            <a:xfrm>
              <a:off x="0" y="0"/>
              <a:ext cx="781050" cy="781050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sp>
          <p:nvSpPr>
            <p:cNvPr id="20517" name="Freeform 11"/>
            <p:cNvSpPr>
              <a:spLocks noEditPoints="1"/>
            </p:cNvSpPr>
            <p:nvPr/>
          </p:nvSpPr>
          <p:spPr bwMode="auto">
            <a:xfrm>
              <a:off x="100196" y="111632"/>
              <a:ext cx="557968" cy="601731"/>
            </a:xfrm>
            <a:custGeom>
              <a:avLst/>
              <a:gdLst>
                <a:gd name="T0" fmla="*/ 300795624 w 1031"/>
                <a:gd name="T1" fmla="*/ 67070992 h 1107"/>
                <a:gd name="T2" fmla="*/ 299623945 w 1031"/>
                <a:gd name="T3" fmla="*/ 60570993 h 1107"/>
                <a:gd name="T4" fmla="*/ 191841413 w 1031"/>
                <a:gd name="T5" fmla="*/ 2068280 h 1107"/>
                <a:gd name="T6" fmla="*/ 110125890 w 1031"/>
                <a:gd name="T7" fmla="*/ 2068280 h 1107"/>
                <a:gd name="T8" fmla="*/ 2343357 w 1031"/>
                <a:gd name="T9" fmla="*/ 60570993 h 1107"/>
                <a:gd name="T10" fmla="*/ 878894 w 1031"/>
                <a:gd name="T11" fmla="*/ 67070992 h 1107"/>
                <a:gd name="T12" fmla="*/ 878894 w 1031"/>
                <a:gd name="T13" fmla="*/ 174916733 h 1107"/>
                <a:gd name="T14" fmla="*/ 2343357 w 1031"/>
                <a:gd name="T15" fmla="*/ 181416733 h 1107"/>
                <a:gd name="T16" fmla="*/ 40125530 w 1031"/>
                <a:gd name="T17" fmla="*/ 258829670 h 1107"/>
                <a:gd name="T18" fmla="*/ 146736925 w 1031"/>
                <a:gd name="T19" fmla="*/ 325900662 h 1107"/>
                <a:gd name="T20" fmla="*/ 155230378 w 1031"/>
                <a:gd name="T21" fmla="*/ 325900662 h 1107"/>
                <a:gd name="T22" fmla="*/ 261841773 w 1031"/>
                <a:gd name="T23" fmla="*/ 258829670 h 1107"/>
                <a:gd name="T24" fmla="*/ 299623945 w 1031"/>
                <a:gd name="T25" fmla="*/ 181416733 h 1107"/>
                <a:gd name="T26" fmla="*/ 300795624 w 1031"/>
                <a:gd name="T27" fmla="*/ 174916733 h 1107"/>
                <a:gd name="T28" fmla="*/ 150836989 w 1031"/>
                <a:gd name="T29" fmla="*/ 175507593 h 1107"/>
                <a:gd name="T30" fmla="*/ 150836989 w 1031"/>
                <a:gd name="T31" fmla="*/ 66480132 h 1107"/>
                <a:gd name="T32" fmla="*/ 150836989 w 1031"/>
                <a:gd name="T33" fmla="*/ 175507593 h 1107"/>
                <a:gd name="T34" fmla="*/ 290837708 w 1031"/>
                <a:gd name="T35" fmla="*/ 65593571 h 1107"/>
                <a:gd name="T36" fmla="*/ 157280951 w 1031"/>
                <a:gd name="T37" fmla="*/ 60275291 h 1107"/>
                <a:gd name="T38" fmla="*/ 105439716 w 1031"/>
                <a:gd name="T39" fmla="*/ 10341402 h 1107"/>
                <a:gd name="T40" fmla="*/ 49790661 w 1031"/>
                <a:gd name="T41" fmla="*/ 115232302 h 1107"/>
                <a:gd name="T42" fmla="*/ 105439716 w 1031"/>
                <a:gd name="T43" fmla="*/ 10341402 h 1107"/>
                <a:gd name="T44" fmla="*/ 144393568 w 1031"/>
                <a:gd name="T45" fmla="*/ 181712434 h 1107"/>
                <a:gd name="T46" fmla="*/ 10836810 w 1031"/>
                <a:gd name="T47" fmla="*/ 176394154 h 1107"/>
                <a:gd name="T48" fmla="*/ 244561542 w 1031"/>
                <a:gd name="T49" fmla="*/ 253806548 h 1107"/>
                <a:gd name="T50" fmla="*/ 57405761 w 1031"/>
                <a:gd name="T51" fmla="*/ 253806548 h 1107"/>
                <a:gd name="T52" fmla="*/ 102218006 w 1031"/>
                <a:gd name="T53" fmla="*/ 244646865 h 1107"/>
                <a:gd name="T54" fmla="*/ 150836989 w 1031"/>
                <a:gd name="T55" fmla="*/ 194417275 h 1107"/>
                <a:gd name="T56" fmla="*/ 199456512 w 1031"/>
                <a:gd name="T57" fmla="*/ 244646865 h 1107"/>
                <a:gd name="T58" fmla="*/ 244561542 w 1031"/>
                <a:gd name="T59" fmla="*/ 253806548 h 1107"/>
                <a:gd name="T60" fmla="*/ 157280951 w 1031"/>
                <a:gd name="T61" fmla="*/ 181712434 h 1107"/>
                <a:gd name="T62" fmla="*/ 290837708 w 1031"/>
                <a:gd name="T63" fmla="*/ 176394154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rgbClr val="1E6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2337" name="组合 1"/>
          <p:cNvGrpSpPr>
            <a:grpSpLocks/>
          </p:cNvGrpSpPr>
          <p:nvPr/>
        </p:nvGrpSpPr>
        <p:grpSpPr bwMode="auto">
          <a:xfrm>
            <a:off x="5273278" y="1218010"/>
            <a:ext cx="585788" cy="585788"/>
            <a:chOff x="0" y="0"/>
            <a:chExt cx="781050" cy="781050"/>
          </a:xfrm>
        </p:grpSpPr>
        <p:sp>
          <p:nvSpPr>
            <p:cNvPr id="20514" name="圆角矩形 63"/>
            <p:cNvSpPr>
              <a:spLocks noChangeArrowheads="1"/>
            </p:cNvSpPr>
            <p:nvPr/>
          </p:nvSpPr>
          <p:spPr bwMode="auto">
            <a:xfrm>
              <a:off x="0" y="0"/>
              <a:ext cx="781050" cy="781050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20515" name="组合 9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82" y="76771"/>
              <a:ext cx="585216" cy="56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40" name="组合 3"/>
          <p:cNvGrpSpPr>
            <a:grpSpLocks/>
          </p:cNvGrpSpPr>
          <p:nvPr/>
        </p:nvGrpSpPr>
        <p:grpSpPr bwMode="auto">
          <a:xfrm>
            <a:off x="5273278" y="2770585"/>
            <a:ext cx="585788" cy="585788"/>
            <a:chOff x="0" y="0"/>
            <a:chExt cx="781050" cy="781050"/>
          </a:xfrm>
        </p:grpSpPr>
        <p:sp>
          <p:nvSpPr>
            <p:cNvPr id="20512" name="圆角矩形 66"/>
            <p:cNvSpPr>
              <a:spLocks noChangeArrowheads="1"/>
            </p:cNvSpPr>
            <p:nvPr/>
          </p:nvSpPr>
          <p:spPr bwMode="auto">
            <a:xfrm>
              <a:off x="0" y="0"/>
              <a:ext cx="781050" cy="781050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20513" name="组合 96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54" y="128079"/>
              <a:ext cx="505968" cy="49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43" name="组合 4"/>
          <p:cNvGrpSpPr>
            <a:grpSpLocks/>
          </p:cNvGrpSpPr>
          <p:nvPr/>
        </p:nvGrpSpPr>
        <p:grpSpPr bwMode="auto">
          <a:xfrm>
            <a:off x="5273278" y="3546872"/>
            <a:ext cx="585788" cy="585788"/>
            <a:chOff x="0" y="0"/>
            <a:chExt cx="781050" cy="781050"/>
          </a:xfrm>
        </p:grpSpPr>
        <p:sp>
          <p:nvSpPr>
            <p:cNvPr id="20510" name="圆角矩形 69"/>
            <p:cNvSpPr>
              <a:spLocks noChangeArrowheads="1"/>
            </p:cNvSpPr>
            <p:nvPr/>
          </p:nvSpPr>
          <p:spPr bwMode="auto">
            <a:xfrm>
              <a:off x="0" y="0"/>
              <a:ext cx="781050" cy="781050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50" dirty="0">
                <a:solidFill>
                  <a:srgbClr val="FFFFFF"/>
                </a:solidFill>
                <a:ea typeface="造字工房悦黑演示版常规体" pitchFamily="50" charset="-122"/>
              </a:endParaRPr>
            </a:p>
          </p:txBody>
        </p:sp>
        <p:pic>
          <p:nvPicPr>
            <p:cNvPr id="20511" name="组合 101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94" y="159829"/>
              <a:ext cx="573024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" name="组合 57"/>
          <p:cNvGrpSpPr/>
          <p:nvPr/>
        </p:nvGrpSpPr>
        <p:grpSpPr>
          <a:xfrm>
            <a:off x="-66175" y="-46827"/>
            <a:ext cx="9065614" cy="785156"/>
            <a:chOff x="-66175" y="-46827"/>
            <a:chExt cx="9065614" cy="785156"/>
          </a:xfrm>
        </p:grpSpPr>
        <p:sp>
          <p:nvSpPr>
            <p:cNvPr id="59" name="文本框 12"/>
            <p:cNvSpPr txBox="1">
              <a:spLocks noChangeArrowheads="1"/>
            </p:cNvSpPr>
            <p:nvPr/>
          </p:nvSpPr>
          <p:spPr bwMode="auto">
            <a:xfrm>
              <a:off x="315737" y="165499"/>
              <a:ext cx="52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cxnSp>
          <p:nvCxnSpPr>
            <p:cNvPr id="60" name="直接连接符 14"/>
            <p:cNvCxnSpPr>
              <a:cxnSpLocks noChangeShapeType="1"/>
            </p:cNvCxnSpPr>
            <p:nvPr/>
          </p:nvCxnSpPr>
          <p:spPr bwMode="auto">
            <a:xfrm>
              <a:off x="256349" y="570550"/>
              <a:ext cx="8539163" cy="0"/>
            </a:xfrm>
            <a:prstGeom prst="line">
              <a:avLst/>
            </a:prstGeom>
            <a:noFill/>
            <a:ln w="6350">
              <a:solidFill>
                <a:schemeClr val="bg1">
                  <a:alpha val="5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PA_4-Point Star 20"/>
            <p:cNvSpPr/>
            <p:nvPr>
              <p:custDataLst>
                <p:tags r:id="rId1"/>
              </p:custDataLst>
            </p:nvPr>
          </p:nvSpPr>
          <p:spPr>
            <a:xfrm>
              <a:off x="219892" y="37939"/>
              <a:ext cx="239256" cy="23925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_4-Point Star 21"/>
            <p:cNvSpPr/>
            <p:nvPr>
              <p:custDataLst>
                <p:tags r:id="rId2"/>
              </p:custDataLst>
            </p:nvPr>
          </p:nvSpPr>
          <p:spPr>
            <a:xfrm>
              <a:off x="82458" y="264914"/>
              <a:ext cx="317302" cy="31730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PA_4-Point Star 22"/>
            <p:cNvSpPr/>
            <p:nvPr>
              <p:custDataLst>
                <p:tags r:id="rId3"/>
              </p:custDataLst>
            </p:nvPr>
          </p:nvSpPr>
          <p:spPr>
            <a:xfrm>
              <a:off x="8676580" y="415470"/>
              <a:ext cx="322859" cy="32285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941293" y="298612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Please click here to add the required titles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75798" y="160112"/>
              <a:ext cx="27165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演示版常规体" pitchFamily="50" charset="-122"/>
                  <a:ea typeface="造字工房悦黑演示版常规体" pitchFamily="50" charset="-122"/>
                </a:rPr>
                <a:t>点击此处添加标题</a:t>
              </a:r>
              <a:endParaRPr lang="zh-CN" altLang="en-US" sz="1100" dirty="0">
                <a:solidFill>
                  <a:schemeClr val="bg1"/>
                </a:solidFill>
                <a:latin typeface="造字工房悦黑演示版常规体" pitchFamily="50" charset="-122"/>
                <a:ea typeface="造字工房悦黑演示版常规体" pitchFamily="50" charset="-122"/>
              </a:endParaRPr>
            </a:p>
          </p:txBody>
        </p:sp>
        <p:sp>
          <p:nvSpPr>
            <p:cNvPr id="66" name="星形: 四角 65"/>
            <p:cNvSpPr/>
            <p:nvPr/>
          </p:nvSpPr>
          <p:spPr>
            <a:xfrm>
              <a:off x="-66175" y="-46827"/>
              <a:ext cx="207918" cy="207918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4002666"/>
      </p:ext>
    </p:extLst>
  </p:cSld>
  <p:clrMapOvr>
    <a:masterClrMapping/>
  </p:clrMapOvr>
  <p:transition spd="slow" advClick="0" advTm="85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1" grpId="0" autoUpdateAnimBg="0"/>
      <p:bldP spid="12314" grpId="0" autoUpdateAnimBg="0"/>
      <p:bldP spid="12317" grpId="0" autoUpdateAnimBg="0"/>
      <p:bldP spid="12320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7D4295D-387F-48F0-862B-FB28CC190E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星空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幼圆"/>
        <a:cs typeface=""/>
      </a:majorFont>
      <a:minorFont>
        <a:latin typeface="Arial Unicode MS"/>
        <a:ea typeface="造字工房悦黑演示版常规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2413</Words>
  <PresentationFormat>全屏显示(16:9)</PresentationFormat>
  <Paragraphs>261</Paragraphs>
  <Slides>24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 Unicode MS</vt:lpstr>
      <vt:lpstr>Calibri</vt:lpstr>
      <vt:lpstr>等线</vt:lpstr>
      <vt:lpstr>宋体</vt:lpstr>
      <vt:lpstr>文泉驿微米黑</vt:lpstr>
      <vt:lpstr>幼圆</vt:lpstr>
      <vt:lpstr>造字工房悦黑演示版常规体</vt:lpstr>
      <vt:lpstr>Arial</vt:lpstr>
      <vt:lpstr>Arial Black</vt:lpstr>
      <vt:lpstr>Office 主题​​</vt:lpstr>
      <vt:lpstr>Microsoft Excel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2017-04-25T09:32:41Z</dcterms:created>
  <dcterms:modified xsi:type="dcterms:W3CDTF">2017-04-25T09:39:40Z</dcterms:modified>
</cp:coreProperties>
</file>