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2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84" r:id="rId3"/>
    <p:sldId id="259" r:id="rId4"/>
    <p:sldId id="258" r:id="rId5"/>
    <p:sldId id="281" r:id="rId6"/>
    <p:sldId id="266" r:id="rId7"/>
    <p:sldId id="277" r:id="rId8"/>
    <p:sldId id="282" r:id="rId9"/>
    <p:sldId id="260" r:id="rId10"/>
    <p:sldId id="264" r:id="rId11"/>
    <p:sldId id="267" r:id="rId12"/>
    <p:sldId id="265" r:id="rId13"/>
    <p:sldId id="261" r:id="rId14"/>
    <p:sldId id="276" r:id="rId15"/>
    <p:sldId id="272" r:id="rId16"/>
    <p:sldId id="271" r:id="rId17"/>
    <p:sldId id="278" r:id="rId18"/>
    <p:sldId id="280" r:id="rId19"/>
    <p:sldId id="262" r:id="rId20"/>
    <p:sldId id="323" r:id="rId21"/>
    <p:sldId id="274" r:id="rId22"/>
    <p:sldId id="283" r:id="rId23"/>
    <p:sldId id="273" r:id="rId24"/>
    <p:sldId id="279" r:id="rId25"/>
    <p:sldId id="28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6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88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6169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184C2-DAB2-406E-881B-8B28D21E8CCB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35D8B-FBA5-49E8-B9CA-3E411D1528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875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8166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5124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4535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2421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9600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410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509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2152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5267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239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961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1351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8313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2788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3089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6665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0308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941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D0479-8545-4A6A-8294-DBE4EE5DD9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265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891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640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03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4758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939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236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44500" y="304800"/>
            <a:ext cx="3335338" cy="631825"/>
            <a:chOff x="444500" y="304800"/>
            <a:chExt cx="3335338" cy="631825"/>
          </a:xfrm>
        </p:grpSpPr>
        <p:sp>
          <p:nvSpPr>
            <p:cNvPr id="4" name="TextBox 3"/>
            <p:cNvSpPr>
              <a:spLocks noChangeArrowheads="1"/>
            </p:cNvSpPr>
            <p:nvPr/>
          </p:nvSpPr>
          <p:spPr bwMode="auto">
            <a:xfrm>
              <a:off x="755650" y="304800"/>
              <a:ext cx="3024188" cy="63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年度工作概述</a:t>
              </a: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1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尽量</a:t>
              </a:r>
              <a:r>
                <a:rPr lang="zh-CN" altLang="zh-CN" sz="1100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与标题文本语言风格相符合</a:t>
              </a:r>
            </a:p>
          </p:txBody>
        </p:sp>
        <p:sp>
          <p:nvSpPr>
            <p:cNvPr id="5" name="矩形 19"/>
            <p:cNvSpPr>
              <a:spLocks noChangeArrowheads="1"/>
            </p:cNvSpPr>
            <p:nvPr/>
          </p:nvSpPr>
          <p:spPr bwMode="auto">
            <a:xfrm rot="1865145">
              <a:off x="444500" y="414338"/>
              <a:ext cx="320675" cy="522287"/>
            </a:xfrm>
            <a:custGeom>
              <a:avLst/>
              <a:gdLst>
                <a:gd name="T0" fmla="*/ 24972 w 702116"/>
                <a:gd name="T1" fmla="*/ 99262 h 1143806"/>
                <a:gd name="T2" fmla="*/ 64644 w 702116"/>
                <a:gd name="T3" fmla="*/ 75360 h 1143806"/>
                <a:gd name="T4" fmla="*/ 66893 w 702116"/>
                <a:gd name="T5" fmla="*/ 79088 h 1143806"/>
                <a:gd name="T6" fmla="*/ 27221 w 702116"/>
                <a:gd name="T7" fmla="*/ 102989 h 1143806"/>
                <a:gd name="T8" fmla="*/ 24972 w 702116"/>
                <a:gd name="T9" fmla="*/ 99262 h 1143806"/>
                <a:gd name="T10" fmla="*/ 0 w 702116"/>
                <a:gd name="T11" fmla="*/ 79894 h 1143806"/>
                <a:gd name="T12" fmla="*/ 33669 w 702116"/>
                <a:gd name="T13" fmla="*/ 79894 h 1143806"/>
                <a:gd name="T14" fmla="*/ 16834 w 702116"/>
                <a:gd name="T15" fmla="*/ 108899 h 1143806"/>
                <a:gd name="T16" fmla="*/ 0 w 702116"/>
                <a:gd name="T17" fmla="*/ 79894 h 1143806"/>
                <a:gd name="T18" fmla="*/ 20159 w 702116"/>
                <a:gd name="T19" fmla="*/ 17531 h 1143806"/>
                <a:gd name="T20" fmla="*/ 33457 w 702116"/>
                <a:gd name="T21" fmla="*/ 17531 h 1143806"/>
                <a:gd name="T22" fmla="*/ 33457 w 702116"/>
                <a:gd name="T23" fmla="*/ 74907 h 1143806"/>
                <a:gd name="T24" fmla="*/ 20159 w 702116"/>
                <a:gd name="T25" fmla="*/ 74907 h 1143806"/>
                <a:gd name="T26" fmla="*/ 20159 w 702116"/>
                <a:gd name="T27" fmla="*/ 17531 h 1143806"/>
                <a:gd name="T28" fmla="*/ 211 w 702116"/>
                <a:gd name="T29" fmla="*/ 17531 h 1143806"/>
                <a:gd name="T30" fmla="*/ 13510 w 702116"/>
                <a:gd name="T31" fmla="*/ 17531 h 1143806"/>
                <a:gd name="T32" fmla="*/ 13510 w 702116"/>
                <a:gd name="T33" fmla="*/ 74907 h 1143806"/>
                <a:gd name="T34" fmla="*/ 211 w 702116"/>
                <a:gd name="T35" fmla="*/ 74907 h 1143806"/>
                <a:gd name="T36" fmla="*/ 211 w 702116"/>
                <a:gd name="T37" fmla="*/ 17531 h 1143806"/>
                <a:gd name="T38" fmla="*/ 845 w 702116"/>
                <a:gd name="T39" fmla="*/ 633 h 1143806"/>
                <a:gd name="T40" fmla="*/ 2375 w 702116"/>
                <a:gd name="T41" fmla="*/ 0 h 1143806"/>
                <a:gd name="T42" fmla="*/ 31293 w 702116"/>
                <a:gd name="T43" fmla="*/ 0 h 1143806"/>
                <a:gd name="T44" fmla="*/ 33457 w 702116"/>
                <a:gd name="T45" fmla="*/ 2163 h 1143806"/>
                <a:gd name="T46" fmla="*/ 33457 w 702116"/>
                <a:gd name="T47" fmla="*/ 10043 h 1143806"/>
                <a:gd name="T48" fmla="*/ 31293 w 702116"/>
                <a:gd name="T49" fmla="*/ 12206 h 1143806"/>
                <a:gd name="T50" fmla="*/ 2375 w 702116"/>
                <a:gd name="T51" fmla="*/ 12206 h 1143806"/>
                <a:gd name="T52" fmla="*/ 211 w 702116"/>
                <a:gd name="T53" fmla="*/ 10043 h 1143806"/>
                <a:gd name="T54" fmla="*/ 211 w 702116"/>
                <a:gd name="T55" fmla="*/ 2163 h 1143806"/>
                <a:gd name="T56" fmla="*/ 845 w 702116"/>
                <a:gd name="T57" fmla="*/ 633 h 114380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702116"/>
                <a:gd name="T88" fmla="*/ 0 h 1143806"/>
                <a:gd name="T89" fmla="*/ 702116 w 702116"/>
                <a:gd name="T90" fmla="*/ 1143806 h 114380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702116" h="1143806">
                  <a:moveTo>
                    <a:pt x="262117" y="1042584"/>
                  </a:moveTo>
                  <a:lnTo>
                    <a:pt x="678511" y="791541"/>
                  </a:lnTo>
                  <a:lnTo>
                    <a:pt x="702116" y="830694"/>
                  </a:lnTo>
                  <a:lnTo>
                    <a:pt x="285723" y="1081738"/>
                  </a:lnTo>
                  <a:lnTo>
                    <a:pt x="262117" y="1042584"/>
                  </a:lnTo>
                  <a:close/>
                  <a:moveTo>
                    <a:pt x="0" y="839161"/>
                  </a:moveTo>
                  <a:lnTo>
                    <a:pt x="353388" y="839161"/>
                  </a:lnTo>
                  <a:lnTo>
                    <a:pt x="176694" y="1143806"/>
                  </a:lnTo>
                  <a:lnTo>
                    <a:pt x="0" y="839161"/>
                  </a:lnTo>
                  <a:close/>
                  <a:moveTo>
                    <a:pt x="211590" y="184135"/>
                  </a:moveTo>
                  <a:lnTo>
                    <a:pt x="351173" y="184135"/>
                  </a:lnTo>
                  <a:lnTo>
                    <a:pt x="351173" y="786777"/>
                  </a:lnTo>
                  <a:lnTo>
                    <a:pt x="211590" y="786777"/>
                  </a:lnTo>
                  <a:lnTo>
                    <a:pt x="211590" y="184135"/>
                  </a:lnTo>
                  <a:close/>
                  <a:moveTo>
                    <a:pt x="2216" y="184135"/>
                  </a:moveTo>
                  <a:lnTo>
                    <a:pt x="141799" y="184135"/>
                  </a:lnTo>
                  <a:lnTo>
                    <a:pt x="141799" y="786777"/>
                  </a:lnTo>
                  <a:lnTo>
                    <a:pt x="2216" y="786777"/>
                  </a:lnTo>
                  <a:lnTo>
                    <a:pt x="2216" y="184135"/>
                  </a:lnTo>
                  <a:close/>
                  <a:moveTo>
                    <a:pt x="8869" y="6654"/>
                  </a:moveTo>
                  <a:cubicBezTo>
                    <a:pt x="12980" y="2543"/>
                    <a:pt x="18660" y="0"/>
                    <a:pt x="24933" y="0"/>
                  </a:cubicBezTo>
                  <a:lnTo>
                    <a:pt x="328454" y="0"/>
                  </a:lnTo>
                  <a:cubicBezTo>
                    <a:pt x="341002" y="0"/>
                    <a:pt x="351172" y="10171"/>
                    <a:pt x="351173" y="22718"/>
                  </a:cubicBezTo>
                  <a:lnTo>
                    <a:pt x="351172" y="105485"/>
                  </a:lnTo>
                  <a:cubicBezTo>
                    <a:pt x="351172" y="118032"/>
                    <a:pt x="341001" y="128203"/>
                    <a:pt x="328454" y="128203"/>
                  </a:cubicBezTo>
                  <a:lnTo>
                    <a:pt x="24933" y="128203"/>
                  </a:lnTo>
                  <a:cubicBezTo>
                    <a:pt x="12386" y="128203"/>
                    <a:pt x="2215" y="118032"/>
                    <a:pt x="2215" y="105485"/>
                  </a:cubicBezTo>
                  <a:lnTo>
                    <a:pt x="2215" y="22718"/>
                  </a:lnTo>
                  <a:cubicBezTo>
                    <a:pt x="2215" y="16444"/>
                    <a:pt x="4758" y="10765"/>
                    <a:pt x="8869" y="66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44500" y="304800"/>
            <a:ext cx="3335338" cy="631825"/>
            <a:chOff x="444500" y="304800"/>
            <a:chExt cx="3335338" cy="631825"/>
          </a:xfrm>
        </p:grpSpPr>
        <p:sp>
          <p:nvSpPr>
            <p:cNvPr id="4" name="TextBox 3"/>
            <p:cNvSpPr>
              <a:spLocks noChangeArrowheads="1"/>
            </p:cNvSpPr>
            <p:nvPr/>
          </p:nvSpPr>
          <p:spPr bwMode="auto">
            <a:xfrm>
              <a:off x="755650" y="304800"/>
              <a:ext cx="3024188" cy="63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工作完成情况</a:t>
              </a:r>
              <a:endParaRPr lang="en-US" altLang="zh-CN" sz="2400" dirty="0" smtClean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1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尽量</a:t>
              </a:r>
              <a:r>
                <a:rPr lang="zh-CN" altLang="zh-CN" sz="1100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与标题文本语言风格相符合</a:t>
              </a:r>
            </a:p>
          </p:txBody>
        </p:sp>
        <p:sp>
          <p:nvSpPr>
            <p:cNvPr id="5" name="矩形 19"/>
            <p:cNvSpPr>
              <a:spLocks noChangeArrowheads="1"/>
            </p:cNvSpPr>
            <p:nvPr/>
          </p:nvSpPr>
          <p:spPr bwMode="auto">
            <a:xfrm rot="1865145">
              <a:off x="444500" y="414338"/>
              <a:ext cx="320675" cy="522287"/>
            </a:xfrm>
            <a:custGeom>
              <a:avLst/>
              <a:gdLst>
                <a:gd name="T0" fmla="*/ 24972 w 702116"/>
                <a:gd name="T1" fmla="*/ 99262 h 1143806"/>
                <a:gd name="T2" fmla="*/ 64644 w 702116"/>
                <a:gd name="T3" fmla="*/ 75360 h 1143806"/>
                <a:gd name="T4" fmla="*/ 66893 w 702116"/>
                <a:gd name="T5" fmla="*/ 79088 h 1143806"/>
                <a:gd name="T6" fmla="*/ 27221 w 702116"/>
                <a:gd name="T7" fmla="*/ 102989 h 1143806"/>
                <a:gd name="T8" fmla="*/ 24972 w 702116"/>
                <a:gd name="T9" fmla="*/ 99262 h 1143806"/>
                <a:gd name="T10" fmla="*/ 0 w 702116"/>
                <a:gd name="T11" fmla="*/ 79894 h 1143806"/>
                <a:gd name="T12" fmla="*/ 33669 w 702116"/>
                <a:gd name="T13" fmla="*/ 79894 h 1143806"/>
                <a:gd name="T14" fmla="*/ 16834 w 702116"/>
                <a:gd name="T15" fmla="*/ 108899 h 1143806"/>
                <a:gd name="T16" fmla="*/ 0 w 702116"/>
                <a:gd name="T17" fmla="*/ 79894 h 1143806"/>
                <a:gd name="T18" fmla="*/ 20159 w 702116"/>
                <a:gd name="T19" fmla="*/ 17531 h 1143806"/>
                <a:gd name="T20" fmla="*/ 33457 w 702116"/>
                <a:gd name="T21" fmla="*/ 17531 h 1143806"/>
                <a:gd name="T22" fmla="*/ 33457 w 702116"/>
                <a:gd name="T23" fmla="*/ 74907 h 1143806"/>
                <a:gd name="T24" fmla="*/ 20159 w 702116"/>
                <a:gd name="T25" fmla="*/ 74907 h 1143806"/>
                <a:gd name="T26" fmla="*/ 20159 w 702116"/>
                <a:gd name="T27" fmla="*/ 17531 h 1143806"/>
                <a:gd name="T28" fmla="*/ 211 w 702116"/>
                <a:gd name="T29" fmla="*/ 17531 h 1143806"/>
                <a:gd name="T30" fmla="*/ 13510 w 702116"/>
                <a:gd name="T31" fmla="*/ 17531 h 1143806"/>
                <a:gd name="T32" fmla="*/ 13510 w 702116"/>
                <a:gd name="T33" fmla="*/ 74907 h 1143806"/>
                <a:gd name="T34" fmla="*/ 211 w 702116"/>
                <a:gd name="T35" fmla="*/ 74907 h 1143806"/>
                <a:gd name="T36" fmla="*/ 211 w 702116"/>
                <a:gd name="T37" fmla="*/ 17531 h 1143806"/>
                <a:gd name="T38" fmla="*/ 845 w 702116"/>
                <a:gd name="T39" fmla="*/ 633 h 1143806"/>
                <a:gd name="T40" fmla="*/ 2375 w 702116"/>
                <a:gd name="T41" fmla="*/ 0 h 1143806"/>
                <a:gd name="T42" fmla="*/ 31293 w 702116"/>
                <a:gd name="T43" fmla="*/ 0 h 1143806"/>
                <a:gd name="T44" fmla="*/ 33457 w 702116"/>
                <a:gd name="T45" fmla="*/ 2163 h 1143806"/>
                <a:gd name="T46" fmla="*/ 33457 w 702116"/>
                <a:gd name="T47" fmla="*/ 10043 h 1143806"/>
                <a:gd name="T48" fmla="*/ 31293 w 702116"/>
                <a:gd name="T49" fmla="*/ 12206 h 1143806"/>
                <a:gd name="T50" fmla="*/ 2375 w 702116"/>
                <a:gd name="T51" fmla="*/ 12206 h 1143806"/>
                <a:gd name="T52" fmla="*/ 211 w 702116"/>
                <a:gd name="T53" fmla="*/ 10043 h 1143806"/>
                <a:gd name="T54" fmla="*/ 211 w 702116"/>
                <a:gd name="T55" fmla="*/ 2163 h 1143806"/>
                <a:gd name="T56" fmla="*/ 845 w 702116"/>
                <a:gd name="T57" fmla="*/ 633 h 114380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702116"/>
                <a:gd name="T88" fmla="*/ 0 h 1143806"/>
                <a:gd name="T89" fmla="*/ 702116 w 702116"/>
                <a:gd name="T90" fmla="*/ 1143806 h 114380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702116" h="1143806">
                  <a:moveTo>
                    <a:pt x="262117" y="1042584"/>
                  </a:moveTo>
                  <a:lnTo>
                    <a:pt x="678511" y="791541"/>
                  </a:lnTo>
                  <a:lnTo>
                    <a:pt x="702116" y="830694"/>
                  </a:lnTo>
                  <a:lnTo>
                    <a:pt x="285723" y="1081738"/>
                  </a:lnTo>
                  <a:lnTo>
                    <a:pt x="262117" y="1042584"/>
                  </a:lnTo>
                  <a:close/>
                  <a:moveTo>
                    <a:pt x="0" y="839161"/>
                  </a:moveTo>
                  <a:lnTo>
                    <a:pt x="353388" y="839161"/>
                  </a:lnTo>
                  <a:lnTo>
                    <a:pt x="176694" y="1143806"/>
                  </a:lnTo>
                  <a:lnTo>
                    <a:pt x="0" y="839161"/>
                  </a:lnTo>
                  <a:close/>
                  <a:moveTo>
                    <a:pt x="211590" y="184135"/>
                  </a:moveTo>
                  <a:lnTo>
                    <a:pt x="351173" y="184135"/>
                  </a:lnTo>
                  <a:lnTo>
                    <a:pt x="351173" y="786777"/>
                  </a:lnTo>
                  <a:lnTo>
                    <a:pt x="211590" y="786777"/>
                  </a:lnTo>
                  <a:lnTo>
                    <a:pt x="211590" y="184135"/>
                  </a:lnTo>
                  <a:close/>
                  <a:moveTo>
                    <a:pt x="2216" y="184135"/>
                  </a:moveTo>
                  <a:lnTo>
                    <a:pt x="141799" y="184135"/>
                  </a:lnTo>
                  <a:lnTo>
                    <a:pt x="141799" y="786777"/>
                  </a:lnTo>
                  <a:lnTo>
                    <a:pt x="2216" y="786777"/>
                  </a:lnTo>
                  <a:lnTo>
                    <a:pt x="2216" y="184135"/>
                  </a:lnTo>
                  <a:close/>
                  <a:moveTo>
                    <a:pt x="8869" y="6654"/>
                  </a:moveTo>
                  <a:cubicBezTo>
                    <a:pt x="12980" y="2543"/>
                    <a:pt x="18660" y="0"/>
                    <a:pt x="24933" y="0"/>
                  </a:cubicBezTo>
                  <a:lnTo>
                    <a:pt x="328454" y="0"/>
                  </a:lnTo>
                  <a:cubicBezTo>
                    <a:pt x="341002" y="0"/>
                    <a:pt x="351172" y="10171"/>
                    <a:pt x="351173" y="22718"/>
                  </a:cubicBezTo>
                  <a:lnTo>
                    <a:pt x="351172" y="105485"/>
                  </a:lnTo>
                  <a:cubicBezTo>
                    <a:pt x="351172" y="118032"/>
                    <a:pt x="341001" y="128203"/>
                    <a:pt x="328454" y="128203"/>
                  </a:cubicBezTo>
                  <a:lnTo>
                    <a:pt x="24933" y="128203"/>
                  </a:lnTo>
                  <a:cubicBezTo>
                    <a:pt x="12386" y="128203"/>
                    <a:pt x="2215" y="118032"/>
                    <a:pt x="2215" y="105485"/>
                  </a:cubicBezTo>
                  <a:lnTo>
                    <a:pt x="2215" y="22718"/>
                  </a:lnTo>
                  <a:cubicBezTo>
                    <a:pt x="2215" y="16444"/>
                    <a:pt x="4758" y="10765"/>
                    <a:pt x="8869" y="66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44500" y="304800"/>
            <a:ext cx="3335338" cy="631825"/>
            <a:chOff x="444500" y="304800"/>
            <a:chExt cx="3335338" cy="631825"/>
          </a:xfrm>
        </p:grpSpPr>
        <p:sp>
          <p:nvSpPr>
            <p:cNvPr id="4" name="TextBox 3"/>
            <p:cNvSpPr>
              <a:spLocks noChangeArrowheads="1"/>
            </p:cNvSpPr>
            <p:nvPr/>
          </p:nvSpPr>
          <p:spPr bwMode="auto">
            <a:xfrm>
              <a:off x="755650" y="304800"/>
              <a:ext cx="3024188" cy="63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经验总结不足</a:t>
              </a:r>
              <a:endParaRPr lang="en-US" altLang="zh-CN" sz="2400" dirty="0" smtClean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1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尽量</a:t>
              </a:r>
              <a:r>
                <a:rPr lang="zh-CN" altLang="zh-CN" sz="1100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与标题文本语言风格相符合</a:t>
              </a:r>
            </a:p>
          </p:txBody>
        </p:sp>
        <p:sp>
          <p:nvSpPr>
            <p:cNvPr id="5" name="矩形 19"/>
            <p:cNvSpPr>
              <a:spLocks noChangeArrowheads="1"/>
            </p:cNvSpPr>
            <p:nvPr/>
          </p:nvSpPr>
          <p:spPr bwMode="auto">
            <a:xfrm rot="1865145">
              <a:off x="444500" y="414338"/>
              <a:ext cx="320675" cy="522287"/>
            </a:xfrm>
            <a:custGeom>
              <a:avLst/>
              <a:gdLst>
                <a:gd name="T0" fmla="*/ 24972 w 702116"/>
                <a:gd name="T1" fmla="*/ 99262 h 1143806"/>
                <a:gd name="T2" fmla="*/ 64644 w 702116"/>
                <a:gd name="T3" fmla="*/ 75360 h 1143806"/>
                <a:gd name="T4" fmla="*/ 66893 w 702116"/>
                <a:gd name="T5" fmla="*/ 79088 h 1143806"/>
                <a:gd name="T6" fmla="*/ 27221 w 702116"/>
                <a:gd name="T7" fmla="*/ 102989 h 1143806"/>
                <a:gd name="T8" fmla="*/ 24972 w 702116"/>
                <a:gd name="T9" fmla="*/ 99262 h 1143806"/>
                <a:gd name="T10" fmla="*/ 0 w 702116"/>
                <a:gd name="T11" fmla="*/ 79894 h 1143806"/>
                <a:gd name="T12" fmla="*/ 33669 w 702116"/>
                <a:gd name="T13" fmla="*/ 79894 h 1143806"/>
                <a:gd name="T14" fmla="*/ 16834 w 702116"/>
                <a:gd name="T15" fmla="*/ 108899 h 1143806"/>
                <a:gd name="T16" fmla="*/ 0 w 702116"/>
                <a:gd name="T17" fmla="*/ 79894 h 1143806"/>
                <a:gd name="T18" fmla="*/ 20159 w 702116"/>
                <a:gd name="T19" fmla="*/ 17531 h 1143806"/>
                <a:gd name="T20" fmla="*/ 33457 w 702116"/>
                <a:gd name="T21" fmla="*/ 17531 h 1143806"/>
                <a:gd name="T22" fmla="*/ 33457 w 702116"/>
                <a:gd name="T23" fmla="*/ 74907 h 1143806"/>
                <a:gd name="T24" fmla="*/ 20159 w 702116"/>
                <a:gd name="T25" fmla="*/ 74907 h 1143806"/>
                <a:gd name="T26" fmla="*/ 20159 w 702116"/>
                <a:gd name="T27" fmla="*/ 17531 h 1143806"/>
                <a:gd name="T28" fmla="*/ 211 w 702116"/>
                <a:gd name="T29" fmla="*/ 17531 h 1143806"/>
                <a:gd name="T30" fmla="*/ 13510 w 702116"/>
                <a:gd name="T31" fmla="*/ 17531 h 1143806"/>
                <a:gd name="T32" fmla="*/ 13510 w 702116"/>
                <a:gd name="T33" fmla="*/ 74907 h 1143806"/>
                <a:gd name="T34" fmla="*/ 211 w 702116"/>
                <a:gd name="T35" fmla="*/ 74907 h 1143806"/>
                <a:gd name="T36" fmla="*/ 211 w 702116"/>
                <a:gd name="T37" fmla="*/ 17531 h 1143806"/>
                <a:gd name="T38" fmla="*/ 845 w 702116"/>
                <a:gd name="T39" fmla="*/ 633 h 1143806"/>
                <a:gd name="T40" fmla="*/ 2375 w 702116"/>
                <a:gd name="T41" fmla="*/ 0 h 1143806"/>
                <a:gd name="T42" fmla="*/ 31293 w 702116"/>
                <a:gd name="T43" fmla="*/ 0 h 1143806"/>
                <a:gd name="T44" fmla="*/ 33457 w 702116"/>
                <a:gd name="T45" fmla="*/ 2163 h 1143806"/>
                <a:gd name="T46" fmla="*/ 33457 w 702116"/>
                <a:gd name="T47" fmla="*/ 10043 h 1143806"/>
                <a:gd name="T48" fmla="*/ 31293 w 702116"/>
                <a:gd name="T49" fmla="*/ 12206 h 1143806"/>
                <a:gd name="T50" fmla="*/ 2375 w 702116"/>
                <a:gd name="T51" fmla="*/ 12206 h 1143806"/>
                <a:gd name="T52" fmla="*/ 211 w 702116"/>
                <a:gd name="T53" fmla="*/ 10043 h 1143806"/>
                <a:gd name="T54" fmla="*/ 211 w 702116"/>
                <a:gd name="T55" fmla="*/ 2163 h 1143806"/>
                <a:gd name="T56" fmla="*/ 845 w 702116"/>
                <a:gd name="T57" fmla="*/ 633 h 114380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702116"/>
                <a:gd name="T88" fmla="*/ 0 h 1143806"/>
                <a:gd name="T89" fmla="*/ 702116 w 702116"/>
                <a:gd name="T90" fmla="*/ 1143806 h 114380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702116" h="1143806">
                  <a:moveTo>
                    <a:pt x="262117" y="1042584"/>
                  </a:moveTo>
                  <a:lnTo>
                    <a:pt x="678511" y="791541"/>
                  </a:lnTo>
                  <a:lnTo>
                    <a:pt x="702116" y="830694"/>
                  </a:lnTo>
                  <a:lnTo>
                    <a:pt x="285723" y="1081738"/>
                  </a:lnTo>
                  <a:lnTo>
                    <a:pt x="262117" y="1042584"/>
                  </a:lnTo>
                  <a:close/>
                  <a:moveTo>
                    <a:pt x="0" y="839161"/>
                  </a:moveTo>
                  <a:lnTo>
                    <a:pt x="353388" y="839161"/>
                  </a:lnTo>
                  <a:lnTo>
                    <a:pt x="176694" y="1143806"/>
                  </a:lnTo>
                  <a:lnTo>
                    <a:pt x="0" y="839161"/>
                  </a:lnTo>
                  <a:close/>
                  <a:moveTo>
                    <a:pt x="211590" y="184135"/>
                  </a:moveTo>
                  <a:lnTo>
                    <a:pt x="351173" y="184135"/>
                  </a:lnTo>
                  <a:lnTo>
                    <a:pt x="351173" y="786777"/>
                  </a:lnTo>
                  <a:lnTo>
                    <a:pt x="211590" y="786777"/>
                  </a:lnTo>
                  <a:lnTo>
                    <a:pt x="211590" y="184135"/>
                  </a:lnTo>
                  <a:close/>
                  <a:moveTo>
                    <a:pt x="2216" y="184135"/>
                  </a:moveTo>
                  <a:lnTo>
                    <a:pt x="141799" y="184135"/>
                  </a:lnTo>
                  <a:lnTo>
                    <a:pt x="141799" y="786777"/>
                  </a:lnTo>
                  <a:lnTo>
                    <a:pt x="2216" y="786777"/>
                  </a:lnTo>
                  <a:lnTo>
                    <a:pt x="2216" y="184135"/>
                  </a:lnTo>
                  <a:close/>
                  <a:moveTo>
                    <a:pt x="8869" y="6654"/>
                  </a:moveTo>
                  <a:cubicBezTo>
                    <a:pt x="12980" y="2543"/>
                    <a:pt x="18660" y="0"/>
                    <a:pt x="24933" y="0"/>
                  </a:cubicBezTo>
                  <a:lnTo>
                    <a:pt x="328454" y="0"/>
                  </a:lnTo>
                  <a:cubicBezTo>
                    <a:pt x="341002" y="0"/>
                    <a:pt x="351172" y="10171"/>
                    <a:pt x="351173" y="22718"/>
                  </a:cubicBezTo>
                  <a:lnTo>
                    <a:pt x="351172" y="105485"/>
                  </a:lnTo>
                  <a:cubicBezTo>
                    <a:pt x="351172" y="118032"/>
                    <a:pt x="341001" y="128203"/>
                    <a:pt x="328454" y="128203"/>
                  </a:cubicBezTo>
                  <a:lnTo>
                    <a:pt x="24933" y="128203"/>
                  </a:lnTo>
                  <a:cubicBezTo>
                    <a:pt x="12386" y="128203"/>
                    <a:pt x="2215" y="118032"/>
                    <a:pt x="2215" y="105485"/>
                  </a:cubicBezTo>
                  <a:lnTo>
                    <a:pt x="2215" y="22718"/>
                  </a:lnTo>
                  <a:cubicBezTo>
                    <a:pt x="2215" y="16444"/>
                    <a:pt x="4758" y="10765"/>
                    <a:pt x="8869" y="66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44500" y="304800"/>
            <a:ext cx="3335338" cy="631825"/>
            <a:chOff x="444500" y="304800"/>
            <a:chExt cx="3335338" cy="631825"/>
          </a:xfrm>
        </p:grpSpPr>
        <p:sp>
          <p:nvSpPr>
            <p:cNvPr id="4" name="TextBox 3"/>
            <p:cNvSpPr>
              <a:spLocks noChangeArrowheads="1"/>
            </p:cNvSpPr>
            <p:nvPr/>
          </p:nvSpPr>
          <p:spPr bwMode="auto">
            <a:xfrm>
              <a:off x="755650" y="304800"/>
              <a:ext cx="3024188" cy="63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下一步工作计划</a:t>
              </a:r>
              <a:endParaRPr lang="en-US" altLang="zh-CN" sz="2400" dirty="0" smtClean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100" dirty="0" smtClean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尽量</a:t>
              </a:r>
              <a:r>
                <a:rPr lang="zh-CN" altLang="zh-CN" sz="1100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与标题文本语言风格相符合</a:t>
              </a:r>
            </a:p>
          </p:txBody>
        </p:sp>
        <p:sp>
          <p:nvSpPr>
            <p:cNvPr id="5" name="矩形 19"/>
            <p:cNvSpPr>
              <a:spLocks noChangeArrowheads="1"/>
            </p:cNvSpPr>
            <p:nvPr/>
          </p:nvSpPr>
          <p:spPr bwMode="auto">
            <a:xfrm rot="1865145">
              <a:off x="444500" y="414338"/>
              <a:ext cx="320675" cy="522287"/>
            </a:xfrm>
            <a:custGeom>
              <a:avLst/>
              <a:gdLst>
                <a:gd name="T0" fmla="*/ 24972 w 702116"/>
                <a:gd name="T1" fmla="*/ 99262 h 1143806"/>
                <a:gd name="T2" fmla="*/ 64644 w 702116"/>
                <a:gd name="T3" fmla="*/ 75360 h 1143806"/>
                <a:gd name="T4" fmla="*/ 66893 w 702116"/>
                <a:gd name="T5" fmla="*/ 79088 h 1143806"/>
                <a:gd name="T6" fmla="*/ 27221 w 702116"/>
                <a:gd name="T7" fmla="*/ 102989 h 1143806"/>
                <a:gd name="T8" fmla="*/ 24972 w 702116"/>
                <a:gd name="T9" fmla="*/ 99262 h 1143806"/>
                <a:gd name="T10" fmla="*/ 0 w 702116"/>
                <a:gd name="T11" fmla="*/ 79894 h 1143806"/>
                <a:gd name="T12" fmla="*/ 33669 w 702116"/>
                <a:gd name="T13" fmla="*/ 79894 h 1143806"/>
                <a:gd name="T14" fmla="*/ 16834 w 702116"/>
                <a:gd name="T15" fmla="*/ 108899 h 1143806"/>
                <a:gd name="T16" fmla="*/ 0 w 702116"/>
                <a:gd name="T17" fmla="*/ 79894 h 1143806"/>
                <a:gd name="T18" fmla="*/ 20159 w 702116"/>
                <a:gd name="T19" fmla="*/ 17531 h 1143806"/>
                <a:gd name="T20" fmla="*/ 33457 w 702116"/>
                <a:gd name="T21" fmla="*/ 17531 h 1143806"/>
                <a:gd name="T22" fmla="*/ 33457 w 702116"/>
                <a:gd name="T23" fmla="*/ 74907 h 1143806"/>
                <a:gd name="T24" fmla="*/ 20159 w 702116"/>
                <a:gd name="T25" fmla="*/ 74907 h 1143806"/>
                <a:gd name="T26" fmla="*/ 20159 w 702116"/>
                <a:gd name="T27" fmla="*/ 17531 h 1143806"/>
                <a:gd name="T28" fmla="*/ 211 w 702116"/>
                <a:gd name="T29" fmla="*/ 17531 h 1143806"/>
                <a:gd name="T30" fmla="*/ 13510 w 702116"/>
                <a:gd name="T31" fmla="*/ 17531 h 1143806"/>
                <a:gd name="T32" fmla="*/ 13510 w 702116"/>
                <a:gd name="T33" fmla="*/ 74907 h 1143806"/>
                <a:gd name="T34" fmla="*/ 211 w 702116"/>
                <a:gd name="T35" fmla="*/ 74907 h 1143806"/>
                <a:gd name="T36" fmla="*/ 211 w 702116"/>
                <a:gd name="T37" fmla="*/ 17531 h 1143806"/>
                <a:gd name="T38" fmla="*/ 845 w 702116"/>
                <a:gd name="T39" fmla="*/ 633 h 1143806"/>
                <a:gd name="T40" fmla="*/ 2375 w 702116"/>
                <a:gd name="T41" fmla="*/ 0 h 1143806"/>
                <a:gd name="T42" fmla="*/ 31293 w 702116"/>
                <a:gd name="T43" fmla="*/ 0 h 1143806"/>
                <a:gd name="T44" fmla="*/ 33457 w 702116"/>
                <a:gd name="T45" fmla="*/ 2163 h 1143806"/>
                <a:gd name="T46" fmla="*/ 33457 w 702116"/>
                <a:gd name="T47" fmla="*/ 10043 h 1143806"/>
                <a:gd name="T48" fmla="*/ 31293 w 702116"/>
                <a:gd name="T49" fmla="*/ 12206 h 1143806"/>
                <a:gd name="T50" fmla="*/ 2375 w 702116"/>
                <a:gd name="T51" fmla="*/ 12206 h 1143806"/>
                <a:gd name="T52" fmla="*/ 211 w 702116"/>
                <a:gd name="T53" fmla="*/ 10043 h 1143806"/>
                <a:gd name="T54" fmla="*/ 211 w 702116"/>
                <a:gd name="T55" fmla="*/ 2163 h 1143806"/>
                <a:gd name="T56" fmla="*/ 845 w 702116"/>
                <a:gd name="T57" fmla="*/ 633 h 114380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702116"/>
                <a:gd name="T88" fmla="*/ 0 h 1143806"/>
                <a:gd name="T89" fmla="*/ 702116 w 702116"/>
                <a:gd name="T90" fmla="*/ 1143806 h 114380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702116" h="1143806">
                  <a:moveTo>
                    <a:pt x="262117" y="1042584"/>
                  </a:moveTo>
                  <a:lnTo>
                    <a:pt x="678511" y="791541"/>
                  </a:lnTo>
                  <a:lnTo>
                    <a:pt x="702116" y="830694"/>
                  </a:lnTo>
                  <a:lnTo>
                    <a:pt x="285723" y="1081738"/>
                  </a:lnTo>
                  <a:lnTo>
                    <a:pt x="262117" y="1042584"/>
                  </a:lnTo>
                  <a:close/>
                  <a:moveTo>
                    <a:pt x="0" y="839161"/>
                  </a:moveTo>
                  <a:lnTo>
                    <a:pt x="353388" y="839161"/>
                  </a:lnTo>
                  <a:lnTo>
                    <a:pt x="176694" y="1143806"/>
                  </a:lnTo>
                  <a:lnTo>
                    <a:pt x="0" y="839161"/>
                  </a:lnTo>
                  <a:close/>
                  <a:moveTo>
                    <a:pt x="211590" y="184135"/>
                  </a:moveTo>
                  <a:lnTo>
                    <a:pt x="351173" y="184135"/>
                  </a:lnTo>
                  <a:lnTo>
                    <a:pt x="351173" y="786777"/>
                  </a:lnTo>
                  <a:lnTo>
                    <a:pt x="211590" y="786777"/>
                  </a:lnTo>
                  <a:lnTo>
                    <a:pt x="211590" y="184135"/>
                  </a:lnTo>
                  <a:close/>
                  <a:moveTo>
                    <a:pt x="2216" y="184135"/>
                  </a:moveTo>
                  <a:lnTo>
                    <a:pt x="141799" y="184135"/>
                  </a:lnTo>
                  <a:lnTo>
                    <a:pt x="141799" y="786777"/>
                  </a:lnTo>
                  <a:lnTo>
                    <a:pt x="2216" y="786777"/>
                  </a:lnTo>
                  <a:lnTo>
                    <a:pt x="2216" y="184135"/>
                  </a:lnTo>
                  <a:close/>
                  <a:moveTo>
                    <a:pt x="8869" y="6654"/>
                  </a:moveTo>
                  <a:cubicBezTo>
                    <a:pt x="12980" y="2543"/>
                    <a:pt x="18660" y="0"/>
                    <a:pt x="24933" y="0"/>
                  </a:cubicBezTo>
                  <a:lnTo>
                    <a:pt x="328454" y="0"/>
                  </a:lnTo>
                  <a:cubicBezTo>
                    <a:pt x="341002" y="0"/>
                    <a:pt x="351172" y="10171"/>
                    <a:pt x="351173" y="22718"/>
                  </a:cubicBezTo>
                  <a:lnTo>
                    <a:pt x="351172" y="105485"/>
                  </a:lnTo>
                  <a:cubicBezTo>
                    <a:pt x="351172" y="118032"/>
                    <a:pt x="341001" y="128203"/>
                    <a:pt x="328454" y="128203"/>
                  </a:cubicBezTo>
                  <a:lnTo>
                    <a:pt x="24933" y="128203"/>
                  </a:lnTo>
                  <a:cubicBezTo>
                    <a:pt x="12386" y="128203"/>
                    <a:pt x="2215" y="118032"/>
                    <a:pt x="2215" y="105485"/>
                  </a:cubicBezTo>
                  <a:lnTo>
                    <a:pt x="2215" y="22718"/>
                  </a:lnTo>
                  <a:cubicBezTo>
                    <a:pt x="2215" y="16444"/>
                    <a:pt x="4758" y="10765"/>
                    <a:pt x="8869" y="66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6398F-7189-4A48-B324-4A21F471C400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473AD-4C09-426F-A5D6-AFCCBBCA57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6398F-7189-4A48-B324-4A21F471C400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473AD-4C09-426F-A5D6-AFCCBBCA57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615639" y="2920379"/>
            <a:ext cx="7355080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335" b="1" dirty="0">
                <a:solidFill>
                  <a:schemeClr val="bg1"/>
                </a:solidFill>
                <a:latin typeface="+mj-ea"/>
                <a:ea typeface="+mj-ea"/>
              </a:rPr>
              <a:t>星空</a:t>
            </a:r>
            <a:r>
              <a:rPr lang="zh-CN" altLang="en-US" sz="5335" b="1" dirty="0" smtClean="0">
                <a:solidFill>
                  <a:schemeClr val="bg1"/>
                </a:solidFill>
                <a:latin typeface="+mj-ea"/>
                <a:ea typeface="+mj-ea"/>
              </a:rPr>
              <a:t>科技计划总结模板</a:t>
            </a:r>
            <a:endParaRPr lang="zh-CN" altLang="en-US" sz="5335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83766" y="983220"/>
            <a:ext cx="4224469" cy="18978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735" b="1" dirty="0" smtClean="0">
                <a:solidFill>
                  <a:schemeClr val="bg1"/>
                </a:solidFill>
                <a:effectLst>
                  <a:reflection blurRad="6350" stA="55000" endA="300" endPos="22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11735" b="1" dirty="0">
              <a:solidFill>
                <a:schemeClr val="bg1"/>
              </a:solidFill>
              <a:effectLst>
                <a:reflection blurRad="6350" stA="55000" endA="300" endPos="22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PA_直接连接符 7"/>
          <p:cNvCxnSpPr/>
          <p:nvPr>
            <p:custDataLst>
              <p:tags r:id="rId1"/>
            </p:custDataLst>
          </p:nvPr>
        </p:nvCxnSpPr>
        <p:spPr>
          <a:xfrm>
            <a:off x="2735627" y="3874968"/>
            <a:ext cx="7122357" cy="0"/>
          </a:xfrm>
          <a:prstGeom prst="line">
            <a:avLst/>
          </a:prstGeom>
          <a:ln w="6350">
            <a:solidFill>
              <a:schemeClr val="bg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327919" y="4719144"/>
            <a:ext cx="5536163" cy="420884"/>
            <a:chOff x="3889562" y="4719144"/>
            <a:chExt cx="5536163" cy="420884"/>
          </a:xfrm>
        </p:grpSpPr>
        <p:sp>
          <p:nvSpPr>
            <p:cNvPr id="12" name="矩形 11"/>
            <p:cNvSpPr/>
            <p:nvPr/>
          </p:nvSpPr>
          <p:spPr>
            <a:xfrm>
              <a:off x="3889562" y="4719144"/>
              <a:ext cx="2439138" cy="420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</a:rPr>
                <a:t>汇报人</a:t>
              </a:r>
              <a:r>
                <a:rPr lang="zh-CN" altLang="en-US" sz="2135" dirty="0" smtClean="0">
                  <a:solidFill>
                    <a:schemeClr val="bg1"/>
                  </a:solidFill>
                </a:rPr>
                <a:t>：星程素材</a:t>
              </a:r>
              <a:endParaRPr lang="zh-CN" altLang="en-US" sz="2135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694257" y="4719144"/>
              <a:ext cx="2731468" cy="420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35" dirty="0" smtClean="0">
                  <a:solidFill>
                    <a:schemeClr val="bg1"/>
                  </a:solidFill>
                </a:rPr>
                <a:t>日期：</a:t>
              </a:r>
              <a:r>
                <a:rPr lang="en-US" altLang="zh-CN" sz="213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20XX.12.12</a:t>
              </a:r>
              <a:endParaRPr lang="zh-CN" altLang="en-US" sz="2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82577" y="942474"/>
            <a:ext cx="7900074" cy="4476284"/>
            <a:chOff x="2014538" y="1012969"/>
            <a:chExt cx="8836664" cy="4373689"/>
          </a:xfrm>
        </p:grpSpPr>
        <p:sp>
          <p:nvSpPr>
            <p:cNvPr id="14" name="半闭框 13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半闭框 14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半闭框 15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半闭框 18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735627" y="4066224"/>
            <a:ext cx="68843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 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AND SUMMARY 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徐梦圆 - upside-down 3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fade in="5000" out="5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83579" y="745127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8341">
        <p15:prstTrans prst="wind"/>
      </p:transition>
    </mc:Choice>
    <mc:Fallback xmlns="">
      <p:transition spd="slow" advTm="83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1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401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401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901"/>
                            </p:stCondLst>
                            <p:childTnLst>
                              <p:par>
                                <p:cTn id="3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000" numSld="999" showWhenStopped="0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9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76" name="组合 10"/>
          <p:cNvGrpSpPr/>
          <p:nvPr/>
        </p:nvGrpSpPr>
        <p:grpSpPr bwMode="auto">
          <a:xfrm>
            <a:off x="1739900" y="2108200"/>
            <a:ext cx="1811867" cy="1811867"/>
            <a:chOff x="9525" y="0"/>
            <a:chExt cx="1358900" cy="1358900"/>
          </a:xfrm>
        </p:grpSpPr>
        <p:sp>
          <p:nvSpPr>
            <p:cNvPr id="22552" name="Oval 8"/>
            <p:cNvSpPr>
              <a:spLocks noChangeArrowheads="1"/>
            </p:cNvSpPr>
            <p:nvPr/>
          </p:nvSpPr>
          <p:spPr bwMode="auto">
            <a:xfrm>
              <a:off x="9525" y="0"/>
              <a:ext cx="1358900" cy="1358900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 useBgFill="1">
          <p:nvSpPr>
            <p:cNvPr id="22553" name="Oval 13"/>
            <p:cNvSpPr>
              <a:spLocks noChangeArrowheads="1"/>
            </p:cNvSpPr>
            <p:nvPr/>
          </p:nvSpPr>
          <p:spPr bwMode="auto">
            <a:xfrm>
              <a:off x="206524" y="198587"/>
              <a:ext cx="963314" cy="963314"/>
            </a:xfrm>
            <a:prstGeom prst="ellipse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554" name="Rectangle 25"/>
            <p:cNvSpPr>
              <a:spLocks noChangeArrowheads="1"/>
            </p:cNvSpPr>
            <p:nvPr/>
          </p:nvSpPr>
          <p:spPr bwMode="auto">
            <a:xfrm>
              <a:off x="386789" y="457002"/>
              <a:ext cx="616996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65%</a:t>
              </a:r>
              <a:endParaRPr lang="zh-CN" altLang="en-US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581" name="组合 24"/>
          <p:cNvGrpSpPr/>
          <p:nvPr/>
        </p:nvGrpSpPr>
        <p:grpSpPr bwMode="auto">
          <a:xfrm>
            <a:off x="4044951" y="2108200"/>
            <a:ext cx="1811867" cy="1811867"/>
            <a:chOff x="9525" y="0"/>
            <a:chExt cx="1358900" cy="1358900"/>
          </a:xfrm>
        </p:grpSpPr>
        <p:sp>
          <p:nvSpPr>
            <p:cNvPr id="22549" name="Oval 29"/>
            <p:cNvSpPr>
              <a:spLocks noChangeArrowheads="1"/>
            </p:cNvSpPr>
            <p:nvPr/>
          </p:nvSpPr>
          <p:spPr bwMode="auto">
            <a:xfrm>
              <a:off x="9525" y="0"/>
              <a:ext cx="1358900" cy="1358900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 useBgFill="1">
          <p:nvSpPr>
            <p:cNvPr id="22550" name="Oval 31"/>
            <p:cNvSpPr>
              <a:spLocks noChangeAspect="1" noChangeArrowheads="1"/>
            </p:cNvSpPr>
            <p:nvPr/>
          </p:nvSpPr>
          <p:spPr bwMode="auto">
            <a:xfrm>
              <a:off x="206575" y="197050"/>
              <a:ext cx="964800" cy="964800"/>
            </a:xfrm>
            <a:prstGeom prst="ellipse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551" name="Rectangle 32"/>
            <p:cNvSpPr>
              <a:spLocks noChangeArrowheads="1"/>
            </p:cNvSpPr>
            <p:nvPr/>
          </p:nvSpPr>
          <p:spPr bwMode="auto">
            <a:xfrm>
              <a:off x="386789" y="457002"/>
              <a:ext cx="616996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82%</a:t>
              </a:r>
              <a:endParaRPr lang="zh-CN" altLang="en-US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586" name="组合 29"/>
          <p:cNvGrpSpPr/>
          <p:nvPr/>
        </p:nvGrpSpPr>
        <p:grpSpPr bwMode="auto">
          <a:xfrm>
            <a:off x="6350001" y="2108200"/>
            <a:ext cx="1809751" cy="1811867"/>
            <a:chOff x="9525" y="0"/>
            <a:chExt cx="1357312" cy="1358900"/>
          </a:xfrm>
        </p:grpSpPr>
        <p:sp>
          <p:nvSpPr>
            <p:cNvPr id="22546" name="Oval 35"/>
            <p:cNvSpPr>
              <a:spLocks noChangeArrowheads="1"/>
            </p:cNvSpPr>
            <p:nvPr/>
          </p:nvSpPr>
          <p:spPr bwMode="auto">
            <a:xfrm>
              <a:off x="9525" y="0"/>
              <a:ext cx="1357312" cy="1358900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 useBgFill="1">
          <p:nvSpPr>
            <p:cNvPr id="22547" name="Oval 37"/>
            <p:cNvSpPr>
              <a:spLocks noChangeArrowheads="1"/>
            </p:cNvSpPr>
            <p:nvPr/>
          </p:nvSpPr>
          <p:spPr bwMode="auto">
            <a:xfrm>
              <a:off x="205781" y="197050"/>
              <a:ext cx="964800" cy="964800"/>
            </a:xfrm>
            <a:prstGeom prst="ellipse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548" name="Rectangle 38"/>
            <p:cNvSpPr>
              <a:spLocks noChangeArrowheads="1"/>
            </p:cNvSpPr>
            <p:nvPr/>
          </p:nvSpPr>
          <p:spPr bwMode="auto">
            <a:xfrm>
              <a:off x="385981" y="457002"/>
              <a:ext cx="61699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44%</a:t>
              </a:r>
              <a:endParaRPr lang="zh-CN" altLang="en-US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591" name="组合 34"/>
          <p:cNvGrpSpPr/>
          <p:nvPr/>
        </p:nvGrpSpPr>
        <p:grpSpPr bwMode="auto">
          <a:xfrm>
            <a:off x="8652934" y="2108200"/>
            <a:ext cx="1809751" cy="1811867"/>
            <a:chOff x="9525" y="0"/>
            <a:chExt cx="1357312" cy="1358900"/>
          </a:xfrm>
        </p:grpSpPr>
        <p:sp>
          <p:nvSpPr>
            <p:cNvPr id="22543" name="Oval 41"/>
            <p:cNvSpPr>
              <a:spLocks noChangeArrowheads="1"/>
            </p:cNvSpPr>
            <p:nvPr/>
          </p:nvSpPr>
          <p:spPr bwMode="auto">
            <a:xfrm>
              <a:off x="9525" y="0"/>
              <a:ext cx="1357312" cy="1358900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 useBgFill="1">
          <p:nvSpPr>
            <p:cNvPr id="22544" name="Oval 43"/>
            <p:cNvSpPr>
              <a:spLocks noChangeAspect="1" noChangeArrowheads="1"/>
            </p:cNvSpPr>
            <p:nvPr/>
          </p:nvSpPr>
          <p:spPr bwMode="auto">
            <a:xfrm>
              <a:off x="206390" y="197050"/>
              <a:ext cx="963582" cy="964800"/>
            </a:xfrm>
            <a:prstGeom prst="ellipse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545" name="Rectangle 44"/>
            <p:cNvSpPr>
              <a:spLocks noChangeArrowheads="1"/>
            </p:cNvSpPr>
            <p:nvPr/>
          </p:nvSpPr>
          <p:spPr bwMode="auto">
            <a:xfrm>
              <a:off x="385982" y="486619"/>
              <a:ext cx="61699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73%</a:t>
              </a:r>
              <a:endParaRPr lang="zh-CN" altLang="en-US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596" name="TextBox 39"/>
          <p:cNvSpPr>
            <a:spLocks noChangeArrowheads="1"/>
          </p:cNvSpPr>
          <p:nvPr/>
        </p:nvSpPr>
        <p:spPr bwMode="auto">
          <a:xfrm>
            <a:off x="1488018" y="4686301"/>
            <a:ext cx="2305049" cy="109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输入标题</a:t>
            </a:r>
            <a:endParaRPr lang="en-US" altLang="zh-CN" sz="18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符合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语言描述尽量简洁生动。</a:t>
            </a:r>
          </a:p>
        </p:txBody>
      </p:sp>
      <p:sp>
        <p:nvSpPr>
          <p:cNvPr id="23597" name="TextBox 40"/>
          <p:cNvSpPr>
            <a:spLocks noChangeArrowheads="1"/>
          </p:cNvSpPr>
          <p:nvPr/>
        </p:nvSpPr>
        <p:spPr bwMode="auto">
          <a:xfrm>
            <a:off x="3807885" y="4686301"/>
            <a:ext cx="2305049" cy="109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输入标题</a:t>
            </a:r>
            <a:endParaRPr lang="en-US" altLang="zh-CN" sz="18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符合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语言描述尽量简洁生动。</a:t>
            </a:r>
          </a:p>
        </p:txBody>
      </p:sp>
      <p:sp>
        <p:nvSpPr>
          <p:cNvPr id="23598" name="TextBox 41"/>
          <p:cNvSpPr>
            <a:spLocks noChangeArrowheads="1"/>
          </p:cNvSpPr>
          <p:nvPr/>
        </p:nvSpPr>
        <p:spPr bwMode="auto">
          <a:xfrm>
            <a:off x="6112934" y="4686301"/>
            <a:ext cx="2302933" cy="109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输入标题</a:t>
            </a:r>
            <a:endParaRPr lang="en-US" altLang="zh-CN" sz="18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符合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语言描述尽量简洁生动。</a:t>
            </a:r>
          </a:p>
        </p:txBody>
      </p:sp>
      <p:sp>
        <p:nvSpPr>
          <p:cNvPr id="23599" name="TextBox 42"/>
          <p:cNvSpPr>
            <a:spLocks noChangeArrowheads="1"/>
          </p:cNvSpPr>
          <p:nvPr/>
        </p:nvSpPr>
        <p:spPr bwMode="auto">
          <a:xfrm>
            <a:off x="8415867" y="4686301"/>
            <a:ext cx="2305051" cy="109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输入标题</a:t>
            </a:r>
            <a:endParaRPr lang="en-US" altLang="zh-CN" sz="18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符合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28">
        <p15:prstTrans prst="drape"/>
      </p:transition>
    </mc:Choice>
    <mc:Fallback xmlns="">
      <p:transition spd="slow" advTm="30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20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0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96" grpId="0" bldLvl="0" autoUpdateAnimBg="0"/>
      <p:bldP spid="23597" grpId="0" bldLvl="0" autoUpdateAnimBg="0"/>
      <p:bldP spid="23598" grpId="0" bldLvl="0" autoUpdateAnimBg="0"/>
      <p:bldP spid="23599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96" name="矩形 33"/>
          <p:cNvSpPr>
            <a:spLocks noChangeArrowheads="1"/>
          </p:cNvSpPr>
          <p:nvPr/>
        </p:nvSpPr>
        <p:spPr bwMode="auto">
          <a:xfrm>
            <a:off x="5327651" y="3249085"/>
            <a:ext cx="1536700" cy="1534583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400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VS</a:t>
            </a:r>
            <a:endParaRPr lang="zh-CN" altLang="en-US" sz="6400" dirty="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8697" name="Rectangle 4"/>
          <p:cNvSpPr>
            <a:spLocks noChangeArrowheads="1"/>
          </p:cNvSpPr>
          <p:nvPr/>
        </p:nvSpPr>
        <p:spPr bwMode="auto">
          <a:xfrm>
            <a:off x="7247467" y="4125384"/>
            <a:ext cx="3456517" cy="113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</a:t>
            </a: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/>
            </a:r>
            <a:b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/>
            </a:r>
            <a:b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200</a:t>
            </a: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字以内，将每页幻灯片动态演示时间长度尽量控制在</a:t>
            </a:r>
            <a:r>
              <a:rPr lang="en-US" altLang="zh-CN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5</a:t>
            </a: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分钟以内。</a:t>
            </a:r>
            <a:endParaRPr lang="en-US" altLang="zh-CN" sz="10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8698" name="KSO_Shape"/>
          <p:cNvSpPr>
            <a:spLocks noChangeArrowheads="1"/>
          </p:cNvSpPr>
          <p:nvPr/>
        </p:nvSpPr>
        <p:spPr bwMode="auto">
          <a:xfrm>
            <a:off x="7344834" y="2611968"/>
            <a:ext cx="478367" cy="929217"/>
          </a:xfrm>
          <a:custGeom>
            <a:avLst/>
            <a:gdLst>
              <a:gd name="T0" fmla="*/ 13785 w 987290"/>
              <a:gd name="T1" fmla="*/ 17305 h 1912712"/>
              <a:gd name="T2" fmla="*/ 33401 w 987290"/>
              <a:gd name="T3" fmla="*/ 17305 h 1912712"/>
              <a:gd name="T4" fmla="*/ 39413 w 987290"/>
              <a:gd name="T5" fmla="*/ 21141 h 1912712"/>
              <a:gd name="T6" fmla="*/ 40171 w 987290"/>
              <a:gd name="T7" fmla="*/ 22462 h 1912712"/>
              <a:gd name="T8" fmla="*/ 47259 w 987290"/>
              <a:gd name="T9" fmla="*/ 48402 h 1912712"/>
              <a:gd name="T10" fmla="*/ 44964 w 987290"/>
              <a:gd name="T11" fmla="*/ 52475 h 1912712"/>
              <a:gd name="T12" fmla="*/ 44964 w 987290"/>
              <a:gd name="T13" fmla="*/ 52475 h 1912712"/>
              <a:gd name="T14" fmla="*/ 41021 w 987290"/>
              <a:gd name="T15" fmla="*/ 50355 h 1912712"/>
              <a:gd name="T16" fmla="*/ 34842 w 987290"/>
              <a:gd name="T17" fmla="*/ 27741 h 1912712"/>
              <a:gd name="T18" fmla="*/ 32836 w 987290"/>
              <a:gd name="T19" fmla="*/ 26592 h 1912712"/>
              <a:gd name="T20" fmla="*/ 31696 w 987290"/>
              <a:gd name="T21" fmla="*/ 28614 h 1912712"/>
              <a:gd name="T22" fmla="*/ 40904 w 987290"/>
              <a:gd name="T23" fmla="*/ 62314 h 1912712"/>
              <a:gd name="T24" fmla="*/ 41420 w 987290"/>
              <a:gd name="T25" fmla="*/ 64646 h 1912712"/>
              <a:gd name="T26" fmla="*/ 32621 w 987290"/>
              <a:gd name="T27" fmla="*/ 64646 h 1912712"/>
              <a:gd name="T28" fmla="*/ 32621 w 987290"/>
              <a:gd name="T29" fmla="*/ 88719 h 1912712"/>
              <a:gd name="T30" fmla="*/ 28850 w 987290"/>
              <a:gd name="T31" fmla="*/ 92520 h 1912712"/>
              <a:gd name="T32" fmla="*/ 25079 w 987290"/>
              <a:gd name="T33" fmla="*/ 88719 h 1912712"/>
              <a:gd name="T34" fmla="*/ 25079 w 987290"/>
              <a:gd name="T35" fmla="*/ 64646 h 1912712"/>
              <a:gd name="T36" fmla="*/ 22451 w 987290"/>
              <a:gd name="T37" fmla="*/ 64646 h 1912712"/>
              <a:gd name="T38" fmla="*/ 22451 w 987290"/>
              <a:gd name="T39" fmla="*/ 88777 h 1912712"/>
              <a:gd name="T40" fmla="*/ 18737 w 987290"/>
              <a:gd name="T41" fmla="*/ 92520 h 1912712"/>
              <a:gd name="T42" fmla="*/ 18737 w 987290"/>
              <a:gd name="T43" fmla="*/ 92520 h 1912712"/>
              <a:gd name="T44" fmla="*/ 15023 w 987290"/>
              <a:gd name="T45" fmla="*/ 88777 h 1912712"/>
              <a:gd name="T46" fmla="*/ 15023 w 987290"/>
              <a:gd name="T47" fmla="*/ 64646 h 1912712"/>
              <a:gd name="T48" fmla="*/ 5888 w 987290"/>
              <a:gd name="T49" fmla="*/ 64646 h 1912712"/>
              <a:gd name="T50" fmla="*/ 15733 w 987290"/>
              <a:gd name="T51" fmla="*/ 28614 h 1912712"/>
              <a:gd name="T52" fmla="*/ 14593 w 987290"/>
              <a:gd name="T53" fmla="*/ 26592 h 1912712"/>
              <a:gd name="T54" fmla="*/ 12587 w 987290"/>
              <a:gd name="T55" fmla="*/ 27741 h 1912712"/>
              <a:gd name="T56" fmla="*/ 8466 w 987290"/>
              <a:gd name="T57" fmla="*/ 42822 h 1912712"/>
              <a:gd name="T58" fmla="*/ 8461 w 987290"/>
              <a:gd name="T59" fmla="*/ 42815 h 1912712"/>
              <a:gd name="T60" fmla="*/ 6454 w 987290"/>
              <a:gd name="T61" fmla="*/ 50161 h 1912712"/>
              <a:gd name="T62" fmla="*/ 2414 w 987290"/>
              <a:gd name="T63" fmla="*/ 52475 h 1912712"/>
              <a:gd name="T64" fmla="*/ 2414 w 987290"/>
              <a:gd name="T65" fmla="*/ 52475 h 1912712"/>
              <a:gd name="T66" fmla="*/ 119 w 987290"/>
              <a:gd name="T67" fmla="*/ 48402 h 1912712"/>
              <a:gd name="T68" fmla="*/ 7206 w 987290"/>
              <a:gd name="T69" fmla="*/ 22462 h 1912712"/>
              <a:gd name="T70" fmla="*/ 7456 w 987290"/>
              <a:gd name="T71" fmla="*/ 21964 h 1912712"/>
              <a:gd name="T72" fmla="*/ 13785 w 987290"/>
              <a:gd name="T73" fmla="*/ 17305 h 1912712"/>
              <a:gd name="T74" fmla="*/ 23722 w 987290"/>
              <a:gd name="T75" fmla="*/ 0 h 1912712"/>
              <a:gd name="T76" fmla="*/ 31277 w 987290"/>
              <a:gd name="T77" fmla="*/ 7616 h 1912712"/>
              <a:gd name="T78" fmla="*/ 23722 w 987290"/>
              <a:gd name="T79" fmla="*/ 15232 h 1912712"/>
              <a:gd name="T80" fmla="*/ 16166 w 987290"/>
              <a:gd name="T81" fmla="*/ 7616 h 1912712"/>
              <a:gd name="T82" fmla="*/ 23722 w 987290"/>
              <a:gd name="T83" fmla="*/ 0 h 191271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87290"/>
              <a:gd name="T127" fmla="*/ 0 h 1912712"/>
              <a:gd name="T128" fmla="*/ 987290 w 987290"/>
              <a:gd name="T129" fmla="*/ 1912712 h 191271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87290" h="1912712">
                <a:moveTo>
                  <a:pt x="287267" y="357754"/>
                </a:moveTo>
                <a:lnTo>
                  <a:pt x="696037" y="357754"/>
                </a:lnTo>
                <a:cubicBezTo>
                  <a:pt x="751531" y="357754"/>
                  <a:pt x="799531" y="389836"/>
                  <a:pt x="821308" y="437053"/>
                </a:cubicBezTo>
                <a:cubicBezTo>
                  <a:pt x="828839" y="444251"/>
                  <a:pt x="834170" y="453657"/>
                  <a:pt x="837118" y="464360"/>
                </a:cubicBezTo>
                <a:lnTo>
                  <a:pt x="984815" y="1000638"/>
                </a:lnTo>
                <a:cubicBezTo>
                  <a:pt x="994856" y="1037095"/>
                  <a:pt x="973441" y="1074789"/>
                  <a:pt x="936984" y="1084830"/>
                </a:cubicBezTo>
                <a:lnTo>
                  <a:pt x="936986" y="1084831"/>
                </a:lnTo>
                <a:cubicBezTo>
                  <a:pt x="901976" y="1094473"/>
                  <a:pt x="865826" y="1075107"/>
                  <a:pt x="854828" y="1041024"/>
                </a:cubicBezTo>
                <a:lnTo>
                  <a:pt x="726065" y="573497"/>
                </a:lnTo>
                <a:cubicBezTo>
                  <a:pt x="721080" y="555394"/>
                  <a:pt x="702362" y="544760"/>
                  <a:pt x="684259" y="549746"/>
                </a:cubicBezTo>
                <a:cubicBezTo>
                  <a:pt x="666156" y="554732"/>
                  <a:pt x="655522" y="573449"/>
                  <a:pt x="660508" y="591552"/>
                </a:cubicBezTo>
                <a:lnTo>
                  <a:pt x="852387" y="1288247"/>
                </a:lnTo>
                <a:lnTo>
                  <a:pt x="863126" y="1336447"/>
                </a:lnTo>
                <a:lnTo>
                  <a:pt x="679772" y="1336447"/>
                </a:lnTo>
                <a:lnTo>
                  <a:pt x="679772" y="1834130"/>
                </a:lnTo>
                <a:cubicBezTo>
                  <a:pt x="679772" y="1877529"/>
                  <a:pt x="644590" y="1912711"/>
                  <a:pt x="601191" y="1912711"/>
                </a:cubicBezTo>
                <a:cubicBezTo>
                  <a:pt x="557792" y="1912711"/>
                  <a:pt x="522610" y="1877529"/>
                  <a:pt x="522610" y="1834130"/>
                </a:cubicBezTo>
                <a:lnTo>
                  <a:pt x="522610" y="1336447"/>
                </a:lnTo>
                <a:lnTo>
                  <a:pt x="467841" y="1336447"/>
                </a:lnTo>
                <a:cubicBezTo>
                  <a:pt x="467841" y="1502738"/>
                  <a:pt x="467840" y="1669030"/>
                  <a:pt x="467840" y="1835321"/>
                </a:cubicBezTo>
                <a:cubicBezTo>
                  <a:pt x="467840" y="1878063"/>
                  <a:pt x="433191" y="1912712"/>
                  <a:pt x="390449" y="1912712"/>
                </a:cubicBezTo>
                <a:lnTo>
                  <a:pt x="390450" y="1912711"/>
                </a:lnTo>
                <a:cubicBezTo>
                  <a:pt x="347708" y="1912711"/>
                  <a:pt x="313059" y="1878062"/>
                  <a:pt x="313059" y="1835320"/>
                </a:cubicBezTo>
                <a:lnTo>
                  <a:pt x="313059" y="1336447"/>
                </a:lnTo>
                <a:lnTo>
                  <a:pt x="122692" y="1336447"/>
                </a:lnTo>
                <a:lnTo>
                  <a:pt x="327846" y="591552"/>
                </a:lnTo>
                <a:cubicBezTo>
                  <a:pt x="332832" y="573449"/>
                  <a:pt x="322198" y="554732"/>
                  <a:pt x="304095" y="549746"/>
                </a:cubicBezTo>
                <a:cubicBezTo>
                  <a:pt x="285992" y="544760"/>
                  <a:pt x="267275" y="555394"/>
                  <a:pt x="262289" y="573497"/>
                </a:cubicBezTo>
                <a:lnTo>
                  <a:pt x="176423" y="885270"/>
                </a:lnTo>
                <a:lnTo>
                  <a:pt x="176320" y="885144"/>
                </a:lnTo>
                <a:cubicBezTo>
                  <a:pt x="162379" y="935763"/>
                  <a:pt x="148437" y="986382"/>
                  <a:pt x="134496" y="1037001"/>
                </a:cubicBezTo>
                <a:cubicBezTo>
                  <a:pt x="124456" y="1073457"/>
                  <a:pt x="86761" y="1094872"/>
                  <a:pt x="50304" y="1084832"/>
                </a:cubicBezTo>
                <a:lnTo>
                  <a:pt x="50306" y="1084831"/>
                </a:lnTo>
                <a:cubicBezTo>
                  <a:pt x="13849" y="1074790"/>
                  <a:pt x="-7566" y="1037096"/>
                  <a:pt x="2475" y="1000639"/>
                </a:cubicBezTo>
                <a:lnTo>
                  <a:pt x="150173" y="464361"/>
                </a:lnTo>
                <a:lnTo>
                  <a:pt x="155370" y="454078"/>
                </a:lnTo>
                <a:cubicBezTo>
                  <a:pt x="172562" y="397845"/>
                  <a:pt x="225232" y="357754"/>
                  <a:pt x="287267" y="357754"/>
                </a:cubicBezTo>
                <a:close/>
                <a:moveTo>
                  <a:pt x="494320" y="0"/>
                </a:moveTo>
                <a:cubicBezTo>
                  <a:pt x="581276" y="0"/>
                  <a:pt x="651767" y="70491"/>
                  <a:pt x="651767" y="157447"/>
                </a:cubicBezTo>
                <a:cubicBezTo>
                  <a:pt x="651767" y="244403"/>
                  <a:pt x="581276" y="314894"/>
                  <a:pt x="494320" y="314894"/>
                </a:cubicBezTo>
                <a:cubicBezTo>
                  <a:pt x="407364" y="314894"/>
                  <a:pt x="336873" y="244403"/>
                  <a:pt x="336873" y="157447"/>
                </a:cubicBezTo>
                <a:cubicBezTo>
                  <a:pt x="336873" y="70491"/>
                  <a:pt x="407364" y="0"/>
                  <a:pt x="494320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sz="240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8699" name="KSO_Shape"/>
          <p:cNvSpPr>
            <a:spLocks noChangeAspect="1" noChangeArrowheads="1"/>
          </p:cNvSpPr>
          <p:nvPr/>
        </p:nvSpPr>
        <p:spPr bwMode="auto">
          <a:xfrm>
            <a:off x="4419601" y="2611967"/>
            <a:ext cx="376767" cy="935567"/>
          </a:xfrm>
          <a:custGeom>
            <a:avLst/>
            <a:gdLst>
              <a:gd name="T0" fmla="*/ 7039 w 771525"/>
              <a:gd name="T1" fmla="*/ 17662 h 1912713"/>
              <a:gd name="T2" fmla="*/ 30867 w 771525"/>
              <a:gd name="T3" fmla="*/ 17662 h 1912713"/>
              <a:gd name="T4" fmla="*/ 37906 w 771525"/>
              <a:gd name="T5" fmla="*/ 24735 h 1912713"/>
              <a:gd name="T6" fmla="*/ 37906 w 771525"/>
              <a:gd name="T7" fmla="*/ 32569 h 1912713"/>
              <a:gd name="T8" fmla="*/ 37906 w 771525"/>
              <a:gd name="T9" fmla="*/ 39627 h 1912713"/>
              <a:gd name="T10" fmla="*/ 37906 w 771525"/>
              <a:gd name="T11" fmla="*/ 50227 h 1912713"/>
              <a:gd name="T12" fmla="*/ 34279 w 771525"/>
              <a:gd name="T13" fmla="*/ 53871 h 1912713"/>
              <a:gd name="T14" fmla="*/ 30652 w 771525"/>
              <a:gd name="T15" fmla="*/ 50227 h 1912713"/>
              <a:gd name="T16" fmla="*/ 30652 w 771525"/>
              <a:gd name="T17" fmla="*/ 32569 h 1912713"/>
              <a:gd name="T18" fmla="*/ 30652 w 771525"/>
              <a:gd name="T19" fmla="*/ 32569 h 1912713"/>
              <a:gd name="T20" fmla="*/ 30652 w 771525"/>
              <a:gd name="T21" fmla="*/ 28217 h 1912713"/>
              <a:gd name="T22" fmla="*/ 29307 w 771525"/>
              <a:gd name="T23" fmla="*/ 26865 h 1912713"/>
              <a:gd name="T24" fmla="*/ 27961 w 771525"/>
              <a:gd name="T25" fmla="*/ 28217 h 1912713"/>
              <a:gd name="T26" fmla="*/ 27961 w 771525"/>
              <a:gd name="T27" fmla="*/ 46700 h 1912713"/>
              <a:gd name="T28" fmla="*/ 27961 w 771525"/>
              <a:gd name="T29" fmla="*/ 46700 h 1912713"/>
              <a:gd name="T30" fmla="*/ 27961 w 771525"/>
              <a:gd name="T31" fmla="*/ 57689 h 1912713"/>
              <a:gd name="T32" fmla="*/ 27961 w 771525"/>
              <a:gd name="T33" fmla="*/ 57902 h 1912713"/>
              <a:gd name="T34" fmla="*/ 27961 w 771525"/>
              <a:gd name="T35" fmla="*/ 90550 h 1912713"/>
              <a:gd name="T36" fmla="*/ 24100 w 771525"/>
              <a:gd name="T37" fmla="*/ 94430 h 1912713"/>
              <a:gd name="T38" fmla="*/ 20240 w 771525"/>
              <a:gd name="T39" fmla="*/ 90550 h 1912713"/>
              <a:gd name="T40" fmla="*/ 20240 w 771525"/>
              <a:gd name="T41" fmla="*/ 60920 h 1912713"/>
              <a:gd name="T42" fmla="*/ 20240 w 771525"/>
              <a:gd name="T43" fmla="*/ 58012 h 1912713"/>
              <a:gd name="T44" fmla="*/ 18894 w 771525"/>
              <a:gd name="T45" fmla="*/ 56660 h 1912713"/>
              <a:gd name="T46" fmla="*/ 17549 w 771525"/>
              <a:gd name="T47" fmla="*/ 58012 h 1912713"/>
              <a:gd name="T48" fmla="*/ 17549 w 771525"/>
              <a:gd name="T49" fmla="*/ 90609 h 1912713"/>
              <a:gd name="T50" fmla="*/ 13747 w 771525"/>
              <a:gd name="T51" fmla="*/ 94430 h 1912713"/>
              <a:gd name="T52" fmla="*/ 13747 w 771525"/>
              <a:gd name="T53" fmla="*/ 94430 h 1912713"/>
              <a:gd name="T54" fmla="*/ 9944 w 771525"/>
              <a:gd name="T55" fmla="*/ 90609 h 1912713"/>
              <a:gd name="T56" fmla="*/ 9944 w 771525"/>
              <a:gd name="T57" fmla="*/ 57630 h 1912713"/>
              <a:gd name="T58" fmla="*/ 9945 w 771525"/>
              <a:gd name="T59" fmla="*/ 57630 h 1912713"/>
              <a:gd name="T60" fmla="*/ 9945 w 771525"/>
              <a:gd name="T61" fmla="*/ 46700 h 1912713"/>
              <a:gd name="T62" fmla="*/ 9944 w 771525"/>
              <a:gd name="T63" fmla="*/ 46700 h 1912713"/>
              <a:gd name="T64" fmla="*/ 9944 w 771525"/>
              <a:gd name="T65" fmla="*/ 28217 h 1912713"/>
              <a:gd name="T66" fmla="*/ 8599 w 771525"/>
              <a:gd name="T67" fmla="*/ 26865 h 1912713"/>
              <a:gd name="T68" fmla="*/ 7254 w 771525"/>
              <a:gd name="T69" fmla="*/ 28217 h 1912713"/>
              <a:gd name="T70" fmla="*/ 7254 w 771525"/>
              <a:gd name="T71" fmla="*/ 32569 h 1912713"/>
              <a:gd name="T72" fmla="*/ 7254 w 771525"/>
              <a:gd name="T73" fmla="*/ 46700 h 1912713"/>
              <a:gd name="T74" fmla="*/ 7254 w 771525"/>
              <a:gd name="T75" fmla="*/ 50227 h 1912713"/>
              <a:gd name="T76" fmla="*/ 3627 w 771525"/>
              <a:gd name="T77" fmla="*/ 53871 h 1912713"/>
              <a:gd name="T78" fmla="*/ 0 w 771525"/>
              <a:gd name="T79" fmla="*/ 50227 h 1912713"/>
              <a:gd name="T80" fmla="*/ 0 w 771525"/>
              <a:gd name="T81" fmla="*/ 39627 h 1912713"/>
              <a:gd name="T82" fmla="*/ 0 w 771525"/>
              <a:gd name="T83" fmla="*/ 32569 h 1912713"/>
              <a:gd name="T84" fmla="*/ 0 w 771525"/>
              <a:gd name="T85" fmla="*/ 24735 h 1912713"/>
              <a:gd name="T86" fmla="*/ 7039 w 771525"/>
              <a:gd name="T87" fmla="*/ 17662 h 1912713"/>
              <a:gd name="T88" fmla="*/ 18850 w 771525"/>
              <a:gd name="T89" fmla="*/ 0 h 1912713"/>
              <a:gd name="T90" fmla="*/ 26585 w 771525"/>
              <a:gd name="T91" fmla="*/ 7773 h 1912713"/>
              <a:gd name="T92" fmla="*/ 18850 w 771525"/>
              <a:gd name="T93" fmla="*/ 15546 h 1912713"/>
              <a:gd name="T94" fmla="*/ 11114 w 771525"/>
              <a:gd name="T95" fmla="*/ 7773 h 1912713"/>
              <a:gd name="T96" fmla="*/ 18850 w 771525"/>
              <a:gd name="T97" fmla="*/ 0 h 19127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71525"/>
              <a:gd name="T148" fmla="*/ 0 h 1912713"/>
              <a:gd name="T149" fmla="*/ 771525 w 771525"/>
              <a:gd name="T150" fmla="*/ 1912713 h 19127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sz="240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8700" name="TextBox 37"/>
          <p:cNvSpPr>
            <a:spLocks noChangeArrowheads="1"/>
          </p:cNvSpPr>
          <p:nvPr/>
        </p:nvSpPr>
        <p:spPr bwMode="auto">
          <a:xfrm>
            <a:off x="7952318" y="2611967"/>
            <a:ext cx="1739900" cy="913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2.356</a:t>
            </a:r>
            <a:endParaRPr lang="zh-CN" altLang="en-US" sz="26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</a:t>
            </a:r>
            <a:endParaRPr lang="en-US" altLang="zh-CN" sz="133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描述文本</a:t>
            </a:r>
            <a:endParaRPr lang="en-US" altLang="zh-CN" sz="133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8701" name="TextBox 38"/>
          <p:cNvSpPr>
            <a:spLocks noChangeArrowheads="1"/>
          </p:cNvSpPr>
          <p:nvPr/>
        </p:nvSpPr>
        <p:spPr bwMode="auto">
          <a:xfrm>
            <a:off x="2436285" y="2611967"/>
            <a:ext cx="1739900" cy="913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2.356</a:t>
            </a:r>
            <a:endParaRPr lang="zh-CN" altLang="en-US" sz="26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</a:t>
            </a:r>
            <a:endParaRPr lang="en-US" altLang="zh-CN" sz="133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描述文本</a:t>
            </a:r>
            <a:endParaRPr lang="en-US" altLang="zh-CN" sz="133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8702" name="Rectangle 4"/>
          <p:cNvSpPr>
            <a:spLocks noChangeArrowheads="1"/>
          </p:cNvSpPr>
          <p:nvPr/>
        </p:nvSpPr>
        <p:spPr bwMode="auto">
          <a:xfrm>
            <a:off x="1424518" y="4125384"/>
            <a:ext cx="3456516" cy="113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</a:t>
            </a: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/>
            </a:r>
            <a:b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/>
            </a:r>
            <a:b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在此处添加详细描述文本，尽量与标题文本语言风格相符合，语言描述尽量简洁生动，尽可能概括出段落内容尽量将每页幻灯片文字内容控制在</a:t>
            </a:r>
            <a:r>
              <a:rPr lang="en-US" altLang="zh-CN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200</a:t>
            </a: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字以内，将每页幻灯片动态演示时间长度尽量控制在</a:t>
            </a:r>
            <a:r>
              <a:rPr lang="en-US" altLang="zh-CN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5</a:t>
            </a:r>
            <a:r>
              <a:rPr lang="zh-CN" altLang="en-US" sz="10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分钟以内</a:t>
            </a:r>
            <a:endParaRPr lang="en-US" altLang="zh-CN" sz="10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grpSp>
        <p:nvGrpSpPr>
          <p:cNvPr id="28703" name="组合 9"/>
          <p:cNvGrpSpPr/>
          <p:nvPr/>
        </p:nvGrpSpPr>
        <p:grpSpPr bwMode="auto">
          <a:xfrm>
            <a:off x="6096000" y="1989668"/>
            <a:ext cx="0" cy="3839633"/>
            <a:chOff x="0" y="0"/>
            <a:chExt cx="1" cy="2880320"/>
          </a:xfrm>
        </p:grpSpPr>
        <p:sp>
          <p:nvSpPr>
            <p:cNvPr id="27663" name="直接连接符 10"/>
            <p:cNvSpPr>
              <a:spLocks noChangeShapeType="1"/>
            </p:cNvSpPr>
            <p:nvPr/>
          </p:nvSpPr>
          <p:spPr bwMode="auto">
            <a:xfrm>
              <a:off x="0" y="0"/>
              <a:ext cx="1" cy="9448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7664" name="直接连接符 11"/>
            <p:cNvSpPr>
              <a:spLocks noChangeShapeType="1"/>
            </p:cNvSpPr>
            <p:nvPr/>
          </p:nvSpPr>
          <p:spPr bwMode="auto">
            <a:xfrm>
              <a:off x="0" y="2097024"/>
              <a:ext cx="1" cy="7832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172">
        <p15:prstTrans prst="drape"/>
      </p:transition>
    </mc:Choice>
    <mc:Fallback xmlns="">
      <p:transition spd="slow" advTm="41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" dur="10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6" grpId="0" bldLvl="0" animBg="1" autoUpdateAnimBg="0"/>
      <p:bldP spid="28697" grpId="0" bldLvl="0" autoUpdateAnimBg="0"/>
      <p:bldP spid="28698" grpId="0" animBg="1"/>
      <p:bldP spid="28699" grpId="0" animBg="1"/>
      <p:bldP spid="28700" grpId="0" bldLvl="0" autoUpdateAnimBg="0"/>
      <p:bldP spid="28701" grpId="0" bldLvl="0" autoUpdateAnimBg="0"/>
      <p:bldP spid="28702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4" name="TextBox 1"/>
          <p:cNvSpPr>
            <a:spLocks noChangeArrowheads="1"/>
          </p:cNvSpPr>
          <p:nvPr/>
        </p:nvSpPr>
        <p:spPr bwMode="auto">
          <a:xfrm>
            <a:off x="1426634" y="2101852"/>
            <a:ext cx="44407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单击此处添加标题</a:t>
            </a:r>
            <a:endParaRPr lang="en-US" altLang="zh-CN" sz="14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/>
            </a:r>
            <a:br>
              <a:rPr lang="zh-CN" altLang="en-US" sz="9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尽量与标题文本语言风格相符合，语言描述尽量简洁生动，尽可能概括出段落内容。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25" name="圆角矩形 2"/>
          <p:cNvSpPr>
            <a:spLocks noChangeArrowheads="1"/>
          </p:cNvSpPr>
          <p:nvPr/>
        </p:nvSpPr>
        <p:spPr bwMode="auto">
          <a:xfrm>
            <a:off x="1545167" y="3187701"/>
            <a:ext cx="4224867" cy="215900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26" name="圆角矩形 3"/>
          <p:cNvSpPr>
            <a:spLocks noChangeArrowheads="1"/>
          </p:cNvSpPr>
          <p:nvPr/>
        </p:nvSpPr>
        <p:spPr bwMode="auto">
          <a:xfrm>
            <a:off x="1581151" y="3215217"/>
            <a:ext cx="2269067" cy="160867"/>
          </a:xfrm>
          <a:prstGeom prst="roundRect">
            <a:avLst>
              <a:gd name="adj" fmla="val 5000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27" name="TextBox 4"/>
          <p:cNvSpPr>
            <a:spLocks noChangeArrowheads="1"/>
          </p:cNvSpPr>
          <p:nvPr/>
        </p:nvSpPr>
        <p:spPr bwMode="auto">
          <a:xfrm>
            <a:off x="6227234" y="2101852"/>
            <a:ext cx="44407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单击此处添加标题</a:t>
            </a:r>
            <a:endParaRPr lang="en-US" altLang="zh-CN" sz="14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/>
            </a:r>
            <a:br>
              <a:rPr lang="zh-CN" altLang="en-US" sz="9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尽量与标题文本语言风格相符合，语言描述尽量简洁生动，尽可能概括出段落内容。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28" name="圆角矩形 5"/>
          <p:cNvSpPr>
            <a:spLocks noChangeArrowheads="1"/>
          </p:cNvSpPr>
          <p:nvPr/>
        </p:nvSpPr>
        <p:spPr bwMode="auto">
          <a:xfrm>
            <a:off x="6345767" y="3187701"/>
            <a:ext cx="4224867" cy="21590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FFFF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29" name="圆角矩形 6"/>
          <p:cNvSpPr>
            <a:spLocks noChangeArrowheads="1"/>
          </p:cNvSpPr>
          <p:nvPr/>
        </p:nvSpPr>
        <p:spPr bwMode="auto">
          <a:xfrm>
            <a:off x="6381751" y="3215217"/>
            <a:ext cx="3363383" cy="160867"/>
          </a:xfrm>
          <a:prstGeom prst="roundRect">
            <a:avLst>
              <a:gd name="adj" fmla="val 5000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30" name="TextBox 7"/>
          <p:cNvSpPr>
            <a:spLocks noChangeArrowheads="1"/>
          </p:cNvSpPr>
          <p:nvPr/>
        </p:nvSpPr>
        <p:spPr bwMode="auto">
          <a:xfrm>
            <a:off x="1426634" y="4256618"/>
            <a:ext cx="44407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单击此处添加标题</a:t>
            </a:r>
            <a:endParaRPr lang="en-US" altLang="zh-CN" sz="14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/>
            </a:r>
            <a:br>
              <a:rPr lang="zh-CN" altLang="en-US" sz="9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尽量与标题文本语言风格相符合，语言描述尽量简洁生动，尽可能概括出段落内容。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31" name="圆角矩形 8"/>
          <p:cNvSpPr>
            <a:spLocks noChangeArrowheads="1"/>
          </p:cNvSpPr>
          <p:nvPr/>
        </p:nvSpPr>
        <p:spPr bwMode="auto">
          <a:xfrm>
            <a:off x="1545167" y="5342467"/>
            <a:ext cx="4224867" cy="21590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FFFF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32" name="圆角矩形 9"/>
          <p:cNvSpPr>
            <a:spLocks noChangeArrowheads="1"/>
          </p:cNvSpPr>
          <p:nvPr/>
        </p:nvSpPr>
        <p:spPr bwMode="auto">
          <a:xfrm>
            <a:off x="1581151" y="5369985"/>
            <a:ext cx="3363383" cy="162983"/>
          </a:xfrm>
          <a:prstGeom prst="roundRect">
            <a:avLst>
              <a:gd name="adj" fmla="val 5000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33" name="TextBox 10"/>
          <p:cNvSpPr>
            <a:spLocks noChangeArrowheads="1"/>
          </p:cNvSpPr>
          <p:nvPr/>
        </p:nvSpPr>
        <p:spPr bwMode="auto">
          <a:xfrm>
            <a:off x="6227234" y="4256618"/>
            <a:ext cx="44407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单击此处添加标题</a:t>
            </a:r>
            <a:endParaRPr lang="en-US" altLang="zh-CN" sz="1465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/>
            </a:r>
            <a:br>
              <a:rPr lang="zh-CN" altLang="en-US" sz="935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</a:t>
            </a:r>
            <a:r>
              <a:rPr lang="en-US" altLang="zh-CN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尽量与标题文本语言风格相符合，语言描述尽量简洁生动，尽可能概括出段落内容。</a:t>
            </a:r>
            <a:endParaRPr lang="en-US" altLang="zh-CN" sz="12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34" name="圆角矩形 11"/>
          <p:cNvSpPr>
            <a:spLocks noChangeArrowheads="1"/>
          </p:cNvSpPr>
          <p:nvPr/>
        </p:nvSpPr>
        <p:spPr bwMode="auto">
          <a:xfrm>
            <a:off x="6345767" y="5342467"/>
            <a:ext cx="4224867" cy="21590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FFFF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5635" name="圆角矩形 12"/>
          <p:cNvSpPr>
            <a:spLocks noChangeArrowheads="1"/>
          </p:cNvSpPr>
          <p:nvPr/>
        </p:nvSpPr>
        <p:spPr bwMode="auto">
          <a:xfrm>
            <a:off x="6381751" y="5369985"/>
            <a:ext cx="3746500" cy="162983"/>
          </a:xfrm>
          <a:prstGeom prst="roundRect">
            <a:avLst>
              <a:gd name="adj" fmla="val 5000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62">
        <p15:prstTrans prst="drape"/>
      </p:transition>
    </mc:Choice>
    <mc:Fallback xmlns="">
      <p:transition spd="slow" advTm="30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15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1500"/>
                                        <p:tgtEl>
                                          <p:spTgt spid="25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15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4" grpId="0" bldLvl="0" autoUpdateAnimBg="0"/>
      <p:bldP spid="25625" grpId="0" bldLvl="0" animBg="1" autoUpdateAnimBg="0"/>
      <p:bldP spid="25626" grpId="0" bldLvl="0" animBg="1" autoUpdateAnimBg="0"/>
      <p:bldP spid="25627" grpId="0" bldLvl="0" autoUpdateAnimBg="0"/>
      <p:bldP spid="25628" grpId="0" bldLvl="0" animBg="1" autoUpdateAnimBg="0"/>
      <p:bldP spid="25629" grpId="0" bldLvl="0" animBg="1" autoUpdateAnimBg="0"/>
      <p:bldP spid="25630" grpId="0" bldLvl="0" autoUpdateAnimBg="0"/>
      <p:bldP spid="25631" grpId="0" bldLvl="0" animBg="1" autoUpdateAnimBg="0"/>
      <p:bldP spid="25632" grpId="0" bldLvl="0" animBg="1" autoUpdateAnimBg="0"/>
      <p:bldP spid="25633" grpId="0" bldLvl="0" autoUpdateAnimBg="0"/>
      <p:bldP spid="25634" grpId="0" bldLvl="0" animBg="1" autoUpdateAnimBg="0"/>
      <p:bldP spid="25635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1038" y="3620421"/>
            <a:ext cx="5750560" cy="96520"/>
            <a:chOff x="3210560" y="3383280"/>
            <a:chExt cx="5750560" cy="965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21056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47192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6050280" y="3383280"/>
              <a:ext cx="96520" cy="96520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794373" y="2641381"/>
            <a:ext cx="4704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ea typeface="+mj-ea"/>
              </a:rPr>
              <a:t>经验总结不足</a:t>
            </a:r>
            <a:endParaRPr lang="zh-CN" altLang="en-US" sz="48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8140" y="4208883"/>
            <a:ext cx="66725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，点击此处更换文本点击此处更换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4400" y="3141433"/>
            <a:ext cx="1005840" cy="100584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60540" y="3200773"/>
            <a:ext cx="946500" cy="9465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61120" y="4876397"/>
            <a:ext cx="1219200" cy="12192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237972" y="1477675"/>
            <a:ext cx="3817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PART03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380527" y="1104174"/>
            <a:ext cx="7400461" cy="4193197"/>
            <a:chOff x="2014538" y="1012969"/>
            <a:chExt cx="8836664" cy="4373689"/>
          </a:xfrm>
          <a:solidFill>
            <a:srgbClr val="F8F8F8"/>
          </a:solidFill>
        </p:grpSpPr>
        <p:sp>
          <p:nvSpPr>
            <p:cNvPr id="30" name="半闭框 29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半闭框 30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半闭框 31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半闭框 32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337">
        <p15:prstTrans prst="wind"/>
      </p:transition>
    </mc:Choice>
    <mc:Fallback xmlns="">
      <p:transition spd="slow" advTm="633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ChangeArrowheads="1"/>
          </p:cNvSpPr>
          <p:nvPr/>
        </p:nvSpPr>
        <p:spPr bwMode="auto">
          <a:xfrm>
            <a:off x="5219701" y="1858963"/>
            <a:ext cx="138113" cy="138112"/>
          </a:xfrm>
          <a:custGeom>
            <a:avLst/>
            <a:gdLst>
              <a:gd name="T0" fmla="*/ 123445 w 1064"/>
              <a:gd name="T1" fmla="*/ 73480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6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19 h 1077"/>
              <a:gd name="T60" fmla="*/ 4284 w 1064"/>
              <a:gd name="T61" fmla="*/ 84252 h 1077"/>
              <a:gd name="T62" fmla="*/ 18432 w 1064"/>
              <a:gd name="T63" fmla="*/ 83098 h 1077"/>
              <a:gd name="T64" fmla="*/ 14798 w 1064"/>
              <a:gd name="T65" fmla="*/ 94896 h 1077"/>
              <a:gd name="T66" fmla="*/ 13500 w 1064"/>
              <a:gd name="T67" fmla="*/ 105283 h 1077"/>
              <a:gd name="T68" fmla="*/ 26351 w 1064"/>
              <a:gd name="T69" fmla="*/ 99384 h 1077"/>
              <a:gd name="T70" fmla="*/ 27000 w 1064"/>
              <a:gd name="T71" fmla="*/ 111695 h 1077"/>
              <a:gd name="T72" fmla="*/ 29336 w 1064"/>
              <a:gd name="T73" fmla="*/ 121826 h 1077"/>
              <a:gd name="T74" fmla="*/ 39331 w 1064"/>
              <a:gd name="T75" fmla="*/ 112080 h 1077"/>
              <a:gd name="T76" fmla="*/ 44264 w 1064"/>
              <a:gd name="T77" fmla="*/ 123365 h 1077"/>
              <a:gd name="T78" fmla="*/ 49975 w 1064"/>
              <a:gd name="T79" fmla="*/ 132085 h 1077"/>
              <a:gd name="T80" fmla="*/ 56076 w 1064"/>
              <a:gd name="T81" fmla="*/ 119518 h 1077"/>
              <a:gd name="T82" fmla="*/ 64513 w 1064"/>
              <a:gd name="T83" fmla="*/ 128494 h 1077"/>
              <a:gd name="T84" fmla="*/ 72951 w 1064"/>
              <a:gd name="T85" fmla="*/ 134778 h 1077"/>
              <a:gd name="T86" fmla="*/ 74249 w 1064"/>
              <a:gd name="T87" fmla="*/ 120928 h 1077"/>
              <a:gd name="T88" fmla="*/ 85412 w 1064"/>
              <a:gd name="T89" fmla="*/ 126442 h 1077"/>
              <a:gd name="T90" fmla="*/ 95407 w 1064"/>
              <a:gd name="T91" fmla="*/ 129520 h 1077"/>
              <a:gd name="T92" fmla="*/ 91902 w 1064"/>
              <a:gd name="T93" fmla="*/ 116055 h 1077"/>
              <a:gd name="T94" fmla="*/ 104234 w 1064"/>
              <a:gd name="T95" fmla="*/ 117466 h 1077"/>
              <a:gd name="T96" fmla="*/ 114748 w 1064"/>
              <a:gd name="T97" fmla="*/ 116825 h 1077"/>
              <a:gd name="T98" fmla="*/ 106700 w 1064"/>
              <a:gd name="T99" fmla="*/ 105411 h 1077"/>
              <a:gd name="T100" fmla="*/ 118772 w 1064"/>
              <a:gd name="T101" fmla="*/ 102590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39 h 1077"/>
              <a:gd name="T108" fmla="*/ 135127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3" name="Freeform 11"/>
          <p:cNvSpPr>
            <a:spLocks noChangeArrowheads="1"/>
          </p:cNvSpPr>
          <p:nvPr/>
        </p:nvSpPr>
        <p:spPr bwMode="auto">
          <a:xfrm>
            <a:off x="5610226" y="1651001"/>
            <a:ext cx="138113" cy="138113"/>
          </a:xfrm>
          <a:custGeom>
            <a:avLst/>
            <a:gdLst>
              <a:gd name="T0" fmla="*/ 123445 w 1064"/>
              <a:gd name="T1" fmla="*/ 73481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7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20 h 1077"/>
              <a:gd name="T60" fmla="*/ 4284 w 1064"/>
              <a:gd name="T61" fmla="*/ 84253 h 1077"/>
              <a:gd name="T62" fmla="*/ 18432 w 1064"/>
              <a:gd name="T63" fmla="*/ 83099 h 1077"/>
              <a:gd name="T64" fmla="*/ 14798 w 1064"/>
              <a:gd name="T65" fmla="*/ 94897 h 1077"/>
              <a:gd name="T66" fmla="*/ 13500 w 1064"/>
              <a:gd name="T67" fmla="*/ 105284 h 1077"/>
              <a:gd name="T68" fmla="*/ 26351 w 1064"/>
              <a:gd name="T69" fmla="*/ 99385 h 1077"/>
              <a:gd name="T70" fmla="*/ 27000 w 1064"/>
              <a:gd name="T71" fmla="*/ 111696 h 1077"/>
              <a:gd name="T72" fmla="*/ 29336 w 1064"/>
              <a:gd name="T73" fmla="*/ 121827 h 1077"/>
              <a:gd name="T74" fmla="*/ 39331 w 1064"/>
              <a:gd name="T75" fmla="*/ 112081 h 1077"/>
              <a:gd name="T76" fmla="*/ 44264 w 1064"/>
              <a:gd name="T77" fmla="*/ 123366 h 1077"/>
              <a:gd name="T78" fmla="*/ 49975 w 1064"/>
              <a:gd name="T79" fmla="*/ 132086 h 1077"/>
              <a:gd name="T80" fmla="*/ 56076 w 1064"/>
              <a:gd name="T81" fmla="*/ 119518 h 1077"/>
              <a:gd name="T82" fmla="*/ 64513 w 1064"/>
              <a:gd name="T83" fmla="*/ 128495 h 1077"/>
              <a:gd name="T84" fmla="*/ 72951 w 1064"/>
              <a:gd name="T85" fmla="*/ 134779 h 1077"/>
              <a:gd name="T86" fmla="*/ 74249 w 1064"/>
              <a:gd name="T87" fmla="*/ 120929 h 1077"/>
              <a:gd name="T88" fmla="*/ 85412 w 1064"/>
              <a:gd name="T89" fmla="*/ 126443 h 1077"/>
              <a:gd name="T90" fmla="*/ 95407 w 1064"/>
              <a:gd name="T91" fmla="*/ 129521 h 1077"/>
              <a:gd name="T92" fmla="*/ 91902 w 1064"/>
              <a:gd name="T93" fmla="*/ 116056 h 1077"/>
              <a:gd name="T94" fmla="*/ 104234 w 1064"/>
              <a:gd name="T95" fmla="*/ 117467 h 1077"/>
              <a:gd name="T96" fmla="*/ 114748 w 1064"/>
              <a:gd name="T97" fmla="*/ 116825 h 1077"/>
              <a:gd name="T98" fmla="*/ 106700 w 1064"/>
              <a:gd name="T99" fmla="*/ 105412 h 1077"/>
              <a:gd name="T100" fmla="*/ 118772 w 1064"/>
              <a:gd name="T101" fmla="*/ 102591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40 h 1077"/>
              <a:gd name="T108" fmla="*/ 135127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4" name="Freeform 11"/>
          <p:cNvSpPr>
            <a:spLocks noChangeArrowheads="1"/>
          </p:cNvSpPr>
          <p:nvPr/>
        </p:nvSpPr>
        <p:spPr bwMode="auto">
          <a:xfrm>
            <a:off x="6992939" y="1952626"/>
            <a:ext cx="136525" cy="138113"/>
          </a:xfrm>
          <a:custGeom>
            <a:avLst/>
            <a:gdLst>
              <a:gd name="T0" fmla="*/ 122026 w 1064"/>
              <a:gd name="T1" fmla="*/ 73481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7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20 h 1077"/>
              <a:gd name="T60" fmla="*/ 4234 w 1064"/>
              <a:gd name="T61" fmla="*/ 84253 h 1077"/>
              <a:gd name="T62" fmla="*/ 18220 w 1064"/>
              <a:gd name="T63" fmla="*/ 83099 h 1077"/>
              <a:gd name="T64" fmla="*/ 14628 w 1064"/>
              <a:gd name="T65" fmla="*/ 94897 h 1077"/>
              <a:gd name="T66" fmla="*/ 13345 w 1064"/>
              <a:gd name="T67" fmla="*/ 105284 h 1077"/>
              <a:gd name="T68" fmla="*/ 26048 w 1064"/>
              <a:gd name="T69" fmla="*/ 99385 h 1077"/>
              <a:gd name="T70" fmla="*/ 26689 w 1064"/>
              <a:gd name="T71" fmla="*/ 111696 h 1077"/>
              <a:gd name="T72" fmla="*/ 28999 w 1064"/>
              <a:gd name="T73" fmla="*/ 121827 h 1077"/>
              <a:gd name="T74" fmla="*/ 38879 w 1064"/>
              <a:gd name="T75" fmla="*/ 112081 h 1077"/>
              <a:gd name="T76" fmla="*/ 43755 w 1064"/>
              <a:gd name="T77" fmla="*/ 123366 h 1077"/>
              <a:gd name="T78" fmla="*/ 49400 w 1064"/>
              <a:gd name="T79" fmla="*/ 132086 h 1077"/>
              <a:gd name="T80" fmla="*/ 55431 w 1064"/>
              <a:gd name="T81" fmla="*/ 119518 h 1077"/>
              <a:gd name="T82" fmla="*/ 63772 w 1064"/>
              <a:gd name="T83" fmla="*/ 128495 h 1077"/>
              <a:gd name="T84" fmla="*/ 72112 w 1064"/>
              <a:gd name="T85" fmla="*/ 134779 h 1077"/>
              <a:gd name="T86" fmla="*/ 73395 w 1064"/>
              <a:gd name="T87" fmla="*/ 120929 h 1077"/>
              <a:gd name="T88" fmla="*/ 84430 w 1064"/>
              <a:gd name="T89" fmla="*/ 126443 h 1077"/>
              <a:gd name="T90" fmla="*/ 94310 w 1064"/>
              <a:gd name="T91" fmla="*/ 129521 h 1077"/>
              <a:gd name="T92" fmla="*/ 90846 w 1064"/>
              <a:gd name="T93" fmla="*/ 116056 h 1077"/>
              <a:gd name="T94" fmla="*/ 103035 w 1064"/>
              <a:gd name="T95" fmla="*/ 117467 h 1077"/>
              <a:gd name="T96" fmla="*/ 113429 w 1064"/>
              <a:gd name="T97" fmla="*/ 116825 h 1077"/>
              <a:gd name="T98" fmla="*/ 105473 w 1064"/>
              <a:gd name="T99" fmla="*/ 105412 h 1077"/>
              <a:gd name="T100" fmla="*/ 117406 w 1064"/>
              <a:gd name="T101" fmla="*/ 102591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40 h 1077"/>
              <a:gd name="T108" fmla="*/ 133574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5" name="Freeform 11"/>
          <p:cNvSpPr>
            <a:spLocks noChangeArrowheads="1"/>
          </p:cNvSpPr>
          <p:nvPr/>
        </p:nvSpPr>
        <p:spPr bwMode="auto">
          <a:xfrm>
            <a:off x="6003926" y="2876551"/>
            <a:ext cx="136525" cy="139700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6" name="Freeform 11"/>
          <p:cNvSpPr>
            <a:spLocks noChangeArrowheads="1"/>
          </p:cNvSpPr>
          <p:nvPr/>
        </p:nvSpPr>
        <p:spPr bwMode="auto">
          <a:xfrm>
            <a:off x="5522914" y="2447926"/>
            <a:ext cx="136525" cy="139700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7" name="Freeform 11"/>
          <p:cNvSpPr>
            <a:spLocks noChangeArrowheads="1"/>
          </p:cNvSpPr>
          <p:nvPr/>
        </p:nvSpPr>
        <p:spPr bwMode="auto">
          <a:xfrm>
            <a:off x="6740526" y="2708277"/>
            <a:ext cx="138113" cy="138113"/>
          </a:xfrm>
          <a:custGeom>
            <a:avLst/>
            <a:gdLst>
              <a:gd name="T0" fmla="*/ 123445 w 1064"/>
              <a:gd name="T1" fmla="*/ 73481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7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20 h 1077"/>
              <a:gd name="T60" fmla="*/ 4284 w 1064"/>
              <a:gd name="T61" fmla="*/ 84253 h 1077"/>
              <a:gd name="T62" fmla="*/ 18432 w 1064"/>
              <a:gd name="T63" fmla="*/ 83099 h 1077"/>
              <a:gd name="T64" fmla="*/ 14798 w 1064"/>
              <a:gd name="T65" fmla="*/ 94897 h 1077"/>
              <a:gd name="T66" fmla="*/ 13500 w 1064"/>
              <a:gd name="T67" fmla="*/ 105284 h 1077"/>
              <a:gd name="T68" fmla="*/ 26351 w 1064"/>
              <a:gd name="T69" fmla="*/ 99385 h 1077"/>
              <a:gd name="T70" fmla="*/ 27000 w 1064"/>
              <a:gd name="T71" fmla="*/ 111696 h 1077"/>
              <a:gd name="T72" fmla="*/ 29336 w 1064"/>
              <a:gd name="T73" fmla="*/ 121827 h 1077"/>
              <a:gd name="T74" fmla="*/ 39331 w 1064"/>
              <a:gd name="T75" fmla="*/ 112081 h 1077"/>
              <a:gd name="T76" fmla="*/ 44264 w 1064"/>
              <a:gd name="T77" fmla="*/ 123366 h 1077"/>
              <a:gd name="T78" fmla="*/ 49975 w 1064"/>
              <a:gd name="T79" fmla="*/ 132086 h 1077"/>
              <a:gd name="T80" fmla="*/ 56076 w 1064"/>
              <a:gd name="T81" fmla="*/ 119518 h 1077"/>
              <a:gd name="T82" fmla="*/ 64513 w 1064"/>
              <a:gd name="T83" fmla="*/ 128495 h 1077"/>
              <a:gd name="T84" fmla="*/ 72951 w 1064"/>
              <a:gd name="T85" fmla="*/ 134779 h 1077"/>
              <a:gd name="T86" fmla="*/ 74249 w 1064"/>
              <a:gd name="T87" fmla="*/ 120929 h 1077"/>
              <a:gd name="T88" fmla="*/ 85412 w 1064"/>
              <a:gd name="T89" fmla="*/ 126443 h 1077"/>
              <a:gd name="T90" fmla="*/ 95407 w 1064"/>
              <a:gd name="T91" fmla="*/ 129521 h 1077"/>
              <a:gd name="T92" fmla="*/ 91902 w 1064"/>
              <a:gd name="T93" fmla="*/ 116056 h 1077"/>
              <a:gd name="T94" fmla="*/ 104234 w 1064"/>
              <a:gd name="T95" fmla="*/ 117467 h 1077"/>
              <a:gd name="T96" fmla="*/ 114748 w 1064"/>
              <a:gd name="T97" fmla="*/ 116825 h 1077"/>
              <a:gd name="T98" fmla="*/ 106700 w 1064"/>
              <a:gd name="T99" fmla="*/ 105412 h 1077"/>
              <a:gd name="T100" fmla="*/ 118772 w 1064"/>
              <a:gd name="T101" fmla="*/ 102591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40 h 1077"/>
              <a:gd name="T108" fmla="*/ 135127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8" name="Freeform 11"/>
          <p:cNvSpPr>
            <a:spLocks noChangeArrowheads="1"/>
          </p:cNvSpPr>
          <p:nvPr/>
        </p:nvSpPr>
        <p:spPr bwMode="auto">
          <a:xfrm>
            <a:off x="6962777" y="2316163"/>
            <a:ext cx="138113" cy="138112"/>
          </a:xfrm>
          <a:custGeom>
            <a:avLst/>
            <a:gdLst>
              <a:gd name="T0" fmla="*/ 123445 w 1064"/>
              <a:gd name="T1" fmla="*/ 73480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6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19 h 1077"/>
              <a:gd name="T60" fmla="*/ 4284 w 1064"/>
              <a:gd name="T61" fmla="*/ 84252 h 1077"/>
              <a:gd name="T62" fmla="*/ 18432 w 1064"/>
              <a:gd name="T63" fmla="*/ 83098 h 1077"/>
              <a:gd name="T64" fmla="*/ 14798 w 1064"/>
              <a:gd name="T65" fmla="*/ 94896 h 1077"/>
              <a:gd name="T66" fmla="*/ 13500 w 1064"/>
              <a:gd name="T67" fmla="*/ 105283 h 1077"/>
              <a:gd name="T68" fmla="*/ 26351 w 1064"/>
              <a:gd name="T69" fmla="*/ 99384 h 1077"/>
              <a:gd name="T70" fmla="*/ 27000 w 1064"/>
              <a:gd name="T71" fmla="*/ 111695 h 1077"/>
              <a:gd name="T72" fmla="*/ 29336 w 1064"/>
              <a:gd name="T73" fmla="*/ 121826 h 1077"/>
              <a:gd name="T74" fmla="*/ 39331 w 1064"/>
              <a:gd name="T75" fmla="*/ 112080 h 1077"/>
              <a:gd name="T76" fmla="*/ 44264 w 1064"/>
              <a:gd name="T77" fmla="*/ 123365 h 1077"/>
              <a:gd name="T78" fmla="*/ 49975 w 1064"/>
              <a:gd name="T79" fmla="*/ 132085 h 1077"/>
              <a:gd name="T80" fmla="*/ 56076 w 1064"/>
              <a:gd name="T81" fmla="*/ 119518 h 1077"/>
              <a:gd name="T82" fmla="*/ 64513 w 1064"/>
              <a:gd name="T83" fmla="*/ 128494 h 1077"/>
              <a:gd name="T84" fmla="*/ 72951 w 1064"/>
              <a:gd name="T85" fmla="*/ 134778 h 1077"/>
              <a:gd name="T86" fmla="*/ 74249 w 1064"/>
              <a:gd name="T87" fmla="*/ 120928 h 1077"/>
              <a:gd name="T88" fmla="*/ 85412 w 1064"/>
              <a:gd name="T89" fmla="*/ 126442 h 1077"/>
              <a:gd name="T90" fmla="*/ 95407 w 1064"/>
              <a:gd name="T91" fmla="*/ 129520 h 1077"/>
              <a:gd name="T92" fmla="*/ 91902 w 1064"/>
              <a:gd name="T93" fmla="*/ 116055 h 1077"/>
              <a:gd name="T94" fmla="*/ 104234 w 1064"/>
              <a:gd name="T95" fmla="*/ 117466 h 1077"/>
              <a:gd name="T96" fmla="*/ 114748 w 1064"/>
              <a:gd name="T97" fmla="*/ 116825 h 1077"/>
              <a:gd name="T98" fmla="*/ 106700 w 1064"/>
              <a:gd name="T99" fmla="*/ 105411 h 1077"/>
              <a:gd name="T100" fmla="*/ 118772 w 1064"/>
              <a:gd name="T101" fmla="*/ 102590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39 h 1077"/>
              <a:gd name="T108" fmla="*/ 135127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9" name="Freeform 11"/>
          <p:cNvSpPr>
            <a:spLocks noChangeArrowheads="1"/>
          </p:cNvSpPr>
          <p:nvPr/>
        </p:nvSpPr>
        <p:spPr bwMode="auto">
          <a:xfrm>
            <a:off x="4946651" y="2195513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0" name="Freeform 11"/>
          <p:cNvSpPr>
            <a:spLocks noChangeArrowheads="1"/>
          </p:cNvSpPr>
          <p:nvPr/>
        </p:nvSpPr>
        <p:spPr bwMode="auto">
          <a:xfrm>
            <a:off x="4770439" y="2636839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1" name="Freeform 11"/>
          <p:cNvSpPr>
            <a:spLocks noChangeArrowheads="1"/>
          </p:cNvSpPr>
          <p:nvPr/>
        </p:nvSpPr>
        <p:spPr bwMode="auto">
          <a:xfrm>
            <a:off x="5083176" y="2447926"/>
            <a:ext cx="136525" cy="139700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2" name="Freeform 11"/>
          <p:cNvSpPr>
            <a:spLocks noChangeArrowheads="1"/>
          </p:cNvSpPr>
          <p:nvPr/>
        </p:nvSpPr>
        <p:spPr bwMode="auto">
          <a:xfrm>
            <a:off x="7302501" y="2316163"/>
            <a:ext cx="138113" cy="138112"/>
          </a:xfrm>
          <a:custGeom>
            <a:avLst/>
            <a:gdLst>
              <a:gd name="T0" fmla="*/ 123445 w 1064"/>
              <a:gd name="T1" fmla="*/ 73480 h 1077"/>
              <a:gd name="T2" fmla="*/ 121498 w 1064"/>
              <a:gd name="T3" fmla="*/ 65145 h 1077"/>
              <a:gd name="T4" fmla="*/ 135127 w 1064"/>
              <a:gd name="T5" fmla="*/ 61426 h 1077"/>
              <a:gd name="T6" fmla="*/ 127469 w 1064"/>
              <a:gd name="T7" fmla="*/ 54373 h 1077"/>
              <a:gd name="T8" fmla="*/ 117084 w 1064"/>
              <a:gd name="T9" fmla="*/ 47576 h 1077"/>
              <a:gd name="T10" fmla="*/ 128507 w 1064"/>
              <a:gd name="T11" fmla="*/ 39497 h 1077"/>
              <a:gd name="T12" fmla="*/ 118772 w 1064"/>
              <a:gd name="T13" fmla="*/ 35394 h 1077"/>
              <a:gd name="T14" fmla="*/ 106700 w 1064"/>
              <a:gd name="T15" fmla="*/ 32701 h 1077"/>
              <a:gd name="T16" fmla="*/ 114748 w 1064"/>
              <a:gd name="T17" fmla="*/ 21159 h 1077"/>
              <a:gd name="T18" fmla="*/ 104234 w 1064"/>
              <a:gd name="T19" fmla="*/ 20646 h 1077"/>
              <a:gd name="T20" fmla="*/ 91902 w 1064"/>
              <a:gd name="T21" fmla="*/ 22057 h 1077"/>
              <a:gd name="T22" fmla="*/ 95407 w 1064"/>
              <a:gd name="T23" fmla="*/ 8592 h 1077"/>
              <a:gd name="T24" fmla="*/ 85412 w 1064"/>
              <a:gd name="T25" fmla="*/ 11670 h 1077"/>
              <a:gd name="T26" fmla="*/ 74249 w 1064"/>
              <a:gd name="T27" fmla="*/ 17184 h 1077"/>
              <a:gd name="T28" fmla="*/ 72951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4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7000 w 1064"/>
              <a:gd name="T43" fmla="*/ 26417 h 1077"/>
              <a:gd name="T44" fmla="*/ 26351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19 h 1077"/>
              <a:gd name="T60" fmla="*/ 4284 w 1064"/>
              <a:gd name="T61" fmla="*/ 84252 h 1077"/>
              <a:gd name="T62" fmla="*/ 18432 w 1064"/>
              <a:gd name="T63" fmla="*/ 83098 h 1077"/>
              <a:gd name="T64" fmla="*/ 14798 w 1064"/>
              <a:gd name="T65" fmla="*/ 94896 h 1077"/>
              <a:gd name="T66" fmla="*/ 13500 w 1064"/>
              <a:gd name="T67" fmla="*/ 105283 h 1077"/>
              <a:gd name="T68" fmla="*/ 26351 w 1064"/>
              <a:gd name="T69" fmla="*/ 99384 h 1077"/>
              <a:gd name="T70" fmla="*/ 27000 w 1064"/>
              <a:gd name="T71" fmla="*/ 111695 h 1077"/>
              <a:gd name="T72" fmla="*/ 29336 w 1064"/>
              <a:gd name="T73" fmla="*/ 121826 h 1077"/>
              <a:gd name="T74" fmla="*/ 39331 w 1064"/>
              <a:gd name="T75" fmla="*/ 112080 h 1077"/>
              <a:gd name="T76" fmla="*/ 44264 w 1064"/>
              <a:gd name="T77" fmla="*/ 123365 h 1077"/>
              <a:gd name="T78" fmla="*/ 49975 w 1064"/>
              <a:gd name="T79" fmla="*/ 132085 h 1077"/>
              <a:gd name="T80" fmla="*/ 56076 w 1064"/>
              <a:gd name="T81" fmla="*/ 119518 h 1077"/>
              <a:gd name="T82" fmla="*/ 64513 w 1064"/>
              <a:gd name="T83" fmla="*/ 128494 h 1077"/>
              <a:gd name="T84" fmla="*/ 72951 w 1064"/>
              <a:gd name="T85" fmla="*/ 134778 h 1077"/>
              <a:gd name="T86" fmla="*/ 74249 w 1064"/>
              <a:gd name="T87" fmla="*/ 120928 h 1077"/>
              <a:gd name="T88" fmla="*/ 85412 w 1064"/>
              <a:gd name="T89" fmla="*/ 126442 h 1077"/>
              <a:gd name="T90" fmla="*/ 95407 w 1064"/>
              <a:gd name="T91" fmla="*/ 129520 h 1077"/>
              <a:gd name="T92" fmla="*/ 91902 w 1064"/>
              <a:gd name="T93" fmla="*/ 116055 h 1077"/>
              <a:gd name="T94" fmla="*/ 104234 w 1064"/>
              <a:gd name="T95" fmla="*/ 117466 h 1077"/>
              <a:gd name="T96" fmla="*/ 114748 w 1064"/>
              <a:gd name="T97" fmla="*/ 116825 h 1077"/>
              <a:gd name="T98" fmla="*/ 106700 w 1064"/>
              <a:gd name="T99" fmla="*/ 105411 h 1077"/>
              <a:gd name="T100" fmla="*/ 118772 w 1064"/>
              <a:gd name="T101" fmla="*/ 102590 h 1077"/>
              <a:gd name="T102" fmla="*/ 128507 w 1064"/>
              <a:gd name="T103" fmla="*/ 98487 h 1077"/>
              <a:gd name="T104" fmla="*/ 117084 w 1064"/>
              <a:gd name="T105" fmla="*/ 90408 h 1077"/>
              <a:gd name="T106" fmla="*/ 127469 w 1064"/>
              <a:gd name="T107" fmla="*/ 83739 h 1077"/>
              <a:gd name="T108" fmla="*/ 135127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3" name="Freeform 11"/>
          <p:cNvSpPr>
            <a:spLocks noChangeArrowheads="1"/>
          </p:cNvSpPr>
          <p:nvPr/>
        </p:nvSpPr>
        <p:spPr bwMode="auto">
          <a:xfrm>
            <a:off x="7305677" y="3324226"/>
            <a:ext cx="138113" cy="139700"/>
          </a:xfrm>
          <a:custGeom>
            <a:avLst/>
            <a:gdLst>
              <a:gd name="T0" fmla="*/ 123445 w 1064"/>
              <a:gd name="T1" fmla="*/ 74325 h 1077"/>
              <a:gd name="T2" fmla="*/ 121498 w 1064"/>
              <a:gd name="T3" fmla="*/ 65894 h 1077"/>
              <a:gd name="T4" fmla="*/ 135127 w 1064"/>
              <a:gd name="T5" fmla="*/ 62132 h 1077"/>
              <a:gd name="T6" fmla="*/ 127469 w 1064"/>
              <a:gd name="T7" fmla="*/ 54998 h 1077"/>
              <a:gd name="T8" fmla="*/ 117084 w 1064"/>
              <a:gd name="T9" fmla="*/ 48123 h 1077"/>
              <a:gd name="T10" fmla="*/ 128507 w 1064"/>
              <a:gd name="T11" fmla="*/ 39951 h 1077"/>
              <a:gd name="T12" fmla="*/ 118772 w 1064"/>
              <a:gd name="T13" fmla="*/ 35801 h 1077"/>
              <a:gd name="T14" fmla="*/ 106700 w 1064"/>
              <a:gd name="T15" fmla="*/ 33077 h 1077"/>
              <a:gd name="T16" fmla="*/ 114748 w 1064"/>
              <a:gd name="T17" fmla="*/ 21403 h 1077"/>
              <a:gd name="T18" fmla="*/ 104234 w 1064"/>
              <a:gd name="T19" fmla="*/ 20884 h 1077"/>
              <a:gd name="T20" fmla="*/ 91902 w 1064"/>
              <a:gd name="T21" fmla="*/ 22310 h 1077"/>
              <a:gd name="T22" fmla="*/ 95407 w 1064"/>
              <a:gd name="T23" fmla="*/ 8691 h 1077"/>
              <a:gd name="T24" fmla="*/ 85412 w 1064"/>
              <a:gd name="T25" fmla="*/ 11804 h 1077"/>
              <a:gd name="T26" fmla="*/ 74249 w 1064"/>
              <a:gd name="T27" fmla="*/ 17381 h 1077"/>
              <a:gd name="T28" fmla="*/ 72951 w 1064"/>
              <a:gd name="T29" fmla="*/ 3373 h 1077"/>
              <a:gd name="T30" fmla="*/ 64513 w 1064"/>
              <a:gd name="T31" fmla="*/ 9728 h 1077"/>
              <a:gd name="T32" fmla="*/ 56076 w 1064"/>
              <a:gd name="T33" fmla="*/ 18679 h 1077"/>
              <a:gd name="T34" fmla="*/ 49975 w 1064"/>
              <a:gd name="T35" fmla="*/ 5967 h 1077"/>
              <a:gd name="T36" fmla="*/ 44264 w 1064"/>
              <a:gd name="T37" fmla="*/ 14917 h 1077"/>
              <a:gd name="T38" fmla="*/ 39331 w 1064"/>
              <a:gd name="T39" fmla="*/ 26332 h 1077"/>
              <a:gd name="T40" fmla="*/ 29336 w 1064"/>
              <a:gd name="T41" fmla="*/ 16344 h 1077"/>
              <a:gd name="T42" fmla="*/ 27000 w 1064"/>
              <a:gd name="T43" fmla="*/ 26721 h 1077"/>
              <a:gd name="T44" fmla="*/ 26351 w 1064"/>
              <a:gd name="T45" fmla="*/ 39043 h 1077"/>
              <a:gd name="T46" fmla="*/ 13500 w 1064"/>
              <a:gd name="T47" fmla="*/ 33206 h 1077"/>
              <a:gd name="T48" fmla="*/ 14798 w 1064"/>
              <a:gd name="T49" fmla="*/ 43713 h 1077"/>
              <a:gd name="T50" fmla="*/ 18432 w 1064"/>
              <a:gd name="T51" fmla="*/ 55517 h 1077"/>
              <a:gd name="T52" fmla="*/ 4284 w 1064"/>
              <a:gd name="T53" fmla="*/ 54479 h 1077"/>
              <a:gd name="T54" fmla="*/ 9086 w 1064"/>
              <a:gd name="T55" fmla="*/ 63818 h 1077"/>
              <a:gd name="T56" fmla="*/ 16355 w 1064"/>
              <a:gd name="T57" fmla="*/ 69785 h 1077"/>
              <a:gd name="T58" fmla="*/ 9086 w 1064"/>
              <a:gd name="T59" fmla="*/ 75882 h 1077"/>
              <a:gd name="T60" fmla="*/ 4284 w 1064"/>
              <a:gd name="T61" fmla="*/ 85221 h 1077"/>
              <a:gd name="T62" fmla="*/ 18432 w 1064"/>
              <a:gd name="T63" fmla="*/ 84053 h 1077"/>
              <a:gd name="T64" fmla="*/ 14798 w 1064"/>
              <a:gd name="T65" fmla="*/ 95987 h 1077"/>
              <a:gd name="T66" fmla="*/ 13500 w 1064"/>
              <a:gd name="T67" fmla="*/ 106494 h 1077"/>
              <a:gd name="T68" fmla="*/ 26351 w 1064"/>
              <a:gd name="T69" fmla="*/ 100527 h 1077"/>
              <a:gd name="T70" fmla="*/ 27000 w 1064"/>
              <a:gd name="T71" fmla="*/ 112979 h 1077"/>
              <a:gd name="T72" fmla="*/ 29336 w 1064"/>
              <a:gd name="T73" fmla="*/ 123227 h 1077"/>
              <a:gd name="T74" fmla="*/ 39331 w 1064"/>
              <a:gd name="T75" fmla="*/ 113368 h 1077"/>
              <a:gd name="T76" fmla="*/ 44264 w 1064"/>
              <a:gd name="T77" fmla="*/ 124783 h 1077"/>
              <a:gd name="T78" fmla="*/ 49975 w 1064"/>
              <a:gd name="T79" fmla="*/ 133604 h 1077"/>
              <a:gd name="T80" fmla="*/ 56076 w 1064"/>
              <a:gd name="T81" fmla="*/ 120892 h 1077"/>
              <a:gd name="T82" fmla="*/ 64513 w 1064"/>
              <a:gd name="T83" fmla="*/ 129972 h 1077"/>
              <a:gd name="T84" fmla="*/ 72951 w 1064"/>
              <a:gd name="T85" fmla="*/ 136327 h 1077"/>
              <a:gd name="T86" fmla="*/ 74249 w 1064"/>
              <a:gd name="T87" fmla="*/ 122319 h 1077"/>
              <a:gd name="T88" fmla="*/ 85412 w 1064"/>
              <a:gd name="T89" fmla="*/ 127896 h 1077"/>
              <a:gd name="T90" fmla="*/ 95407 w 1064"/>
              <a:gd name="T91" fmla="*/ 131009 h 1077"/>
              <a:gd name="T92" fmla="*/ 91902 w 1064"/>
              <a:gd name="T93" fmla="*/ 117389 h 1077"/>
              <a:gd name="T94" fmla="*/ 104234 w 1064"/>
              <a:gd name="T95" fmla="*/ 118816 h 1077"/>
              <a:gd name="T96" fmla="*/ 114748 w 1064"/>
              <a:gd name="T97" fmla="*/ 118168 h 1077"/>
              <a:gd name="T98" fmla="*/ 106700 w 1064"/>
              <a:gd name="T99" fmla="*/ 106623 h 1077"/>
              <a:gd name="T100" fmla="*/ 118772 w 1064"/>
              <a:gd name="T101" fmla="*/ 103770 h 1077"/>
              <a:gd name="T102" fmla="*/ 128507 w 1064"/>
              <a:gd name="T103" fmla="*/ 99619 h 1077"/>
              <a:gd name="T104" fmla="*/ 117084 w 1064"/>
              <a:gd name="T105" fmla="*/ 91447 h 1077"/>
              <a:gd name="T106" fmla="*/ 127469 w 1064"/>
              <a:gd name="T107" fmla="*/ 84702 h 1077"/>
              <a:gd name="T108" fmla="*/ 135127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4" name="Freeform 11"/>
          <p:cNvSpPr>
            <a:spLocks noChangeArrowheads="1"/>
          </p:cNvSpPr>
          <p:nvPr/>
        </p:nvSpPr>
        <p:spPr bwMode="auto">
          <a:xfrm>
            <a:off x="7412039" y="2870201"/>
            <a:ext cx="136525" cy="138113"/>
          </a:xfrm>
          <a:custGeom>
            <a:avLst/>
            <a:gdLst>
              <a:gd name="T0" fmla="*/ 122026 w 1064"/>
              <a:gd name="T1" fmla="*/ 73481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7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20 h 1077"/>
              <a:gd name="T60" fmla="*/ 4234 w 1064"/>
              <a:gd name="T61" fmla="*/ 84253 h 1077"/>
              <a:gd name="T62" fmla="*/ 18220 w 1064"/>
              <a:gd name="T63" fmla="*/ 83099 h 1077"/>
              <a:gd name="T64" fmla="*/ 14628 w 1064"/>
              <a:gd name="T65" fmla="*/ 94897 h 1077"/>
              <a:gd name="T66" fmla="*/ 13345 w 1064"/>
              <a:gd name="T67" fmla="*/ 105284 h 1077"/>
              <a:gd name="T68" fmla="*/ 26048 w 1064"/>
              <a:gd name="T69" fmla="*/ 99385 h 1077"/>
              <a:gd name="T70" fmla="*/ 26689 w 1064"/>
              <a:gd name="T71" fmla="*/ 111696 h 1077"/>
              <a:gd name="T72" fmla="*/ 28999 w 1064"/>
              <a:gd name="T73" fmla="*/ 121827 h 1077"/>
              <a:gd name="T74" fmla="*/ 38879 w 1064"/>
              <a:gd name="T75" fmla="*/ 112081 h 1077"/>
              <a:gd name="T76" fmla="*/ 43755 w 1064"/>
              <a:gd name="T77" fmla="*/ 123366 h 1077"/>
              <a:gd name="T78" fmla="*/ 49400 w 1064"/>
              <a:gd name="T79" fmla="*/ 132086 h 1077"/>
              <a:gd name="T80" fmla="*/ 55431 w 1064"/>
              <a:gd name="T81" fmla="*/ 119518 h 1077"/>
              <a:gd name="T82" fmla="*/ 63772 w 1064"/>
              <a:gd name="T83" fmla="*/ 128495 h 1077"/>
              <a:gd name="T84" fmla="*/ 72112 w 1064"/>
              <a:gd name="T85" fmla="*/ 134779 h 1077"/>
              <a:gd name="T86" fmla="*/ 73395 w 1064"/>
              <a:gd name="T87" fmla="*/ 120929 h 1077"/>
              <a:gd name="T88" fmla="*/ 84430 w 1064"/>
              <a:gd name="T89" fmla="*/ 126443 h 1077"/>
              <a:gd name="T90" fmla="*/ 94310 w 1064"/>
              <a:gd name="T91" fmla="*/ 129521 h 1077"/>
              <a:gd name="T92" fmla="*/ 90846 w 1064"/>
              <a:gd name="T93" fmla="*/ 116056 h 1077"/>
              <a:gd name="T94" fmla="*/ 103035 w 1064"/>
              <a:gd name="T95" fmla="*/ 117467 h 1077"/>
              <a:gd name="T96" fmla="*/ 113429 w 1064"/>
              <a:gd name="T97" fmla="*/ 116825 h 1077"/>
              <a:gd name="T98" fmla="*/ 105473 w 1064"/>
              <a:gd name="T99" fmla="*/ 105412 h 1077"/>
              <a:gd name="T100" fmla="*/ 117406 w 1064"/>
              <a:gd name="T101" fmla="*/ 102591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40 h 1077"/>
              <a:gd name="T108" fmla="*/ 133574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5" name="Freeform 11"/>
          <p:cNvSpPr>
            <a:spLocks noChangeArrowheads="1"/>
          </p:cNvSpPr>
          <p:nvPr/>
        </p:nvSpPr>
        <p:spPr bwMode="auto">
          <a:xfrm>
            <a:off x="5219700" y="3840163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6" name="Freeform 11"/>
          <p:cNvSpPr>
            <a:spLocks noChangeArrowheads="1"/>
          </p:cNvSpPr>
          <p:nvPr/>
        </p:nvSpPr>
        <p:spPr bwMode="auto">
          <a:xfrm>
            <a:off x="5349875" y="4210051"/>
            <a:ext cx="136525" cy="139700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7" name="Freeform 11"/>
          <p:cNvSpPr>
            <a:spLocks noChangeArrowheads="1"/>
          </p:cNvSpPr>
          <p:nvPr/>
        </p:nvSpPr>
        <p:spPr bwMode="auto">
          <a:xfrm>
            <a:off x="6229351" y="4919663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8" name="Freeform 11"/>
          <p:cNvSpPr>
            <a:spLocks noChangeArrowheads="1"/>
          </p:cNvSpPr>
          <p:nvPr/>
        </p:nvSpPr>
        <p:spPr bwMode="auto">
          <a:xfrm>
            <a:off x="6367463" y="4225926"/>
            <a:ext cx="138112" cy="138113"/>
          </a:xfrm>
          <a:custGeom>
            <a:avLst/>
            <a:gdLst>
              <a:gd name="T0" fmla="*/ 123444 w 1064"/>
              <a:gd name="T1" fmla="*/ 73481 h 1077"/>
              <a:gd name="T2" fmla="*/ 121497 w 1064"/>
              <a:gd name="T3" fmla="*/ 65145 h 1077"/>
              <a:gd name="T4" fmla="*/ 135126 w 1064"/>
              <a:gd name="T5" fmla="*/ 61426 h 1077"/>
              <a:gd name="T6" fmla="*/ 127468 w 1064"/>
              <a:gd name="T7" fmla="*/ 54373 h 1077"/>
              <a:gd name="T8" fmla="*/ 117084 w 1064"/>
              <a:gd name="T9" fmla="*/ 47577 h 1077"/>
              <a:gd name="T10" fmla="*/ 128506 w 1064"/>
              <a:gd name="T11" fmla="*/ 39497 h 1077"/>
              <a:gd name="T12" fmla="*/ 118771 w 1064"/>
              <a:gd name="T13" fmla="*/ 35394 h 1077"/>
              <a:gd name="T14" fmla="*/ 106699 w 1064"/>
              <a:gd name="T15" fmla="*/ 32701 h 1077"/>
              <a:gd name="T16" fmla="*/ 114747 w 1064"/>
              <a:gd name="T17" fmla="*/ 21159 h 1077"/>
              <a:gd name="T18" fmla="*/ 104233 w 1064"/>
              <a:gd name="T19" fmla="*/ 20646 h 1077"/>
              <a:gd name="T20" fmla="*/ 91902 w 1064"/>
              <a:gd name="T21" fmla="*/ 22057 h 1077"/>
              <a:gd name="T22" fmla="*/ 95406 w 1064"/>
              <a:gd name="T23" fmla="*/ 8592 h 1077"/>
              <a:gd name="T24" fmla="*/ 85411 w 1064"/>
              <a:gd name="T25" fmla="*/ 11670 h 1077"/>
              <a:gd name="T26" fmla="*/ 74248 w 1064"/>
              <a:gd name="T27" fmla="*/ 17184 h 1077"/>
              <a:gd name="T28" fmla="*/ 72950 w 1064"/>
              <a:gd name="T29" fmla="*/ 3334 h 1077"/>
              <a:gd name="T30" fmla="*/ 64513 w 1064"/>
              <a:gd name="T31" fmla="*/ 9618 h 1077"/>
              <a:gd name="T32" fmla="*/ 56076 w 1064"/>
              <a:gd name="T33" fmla="*/ 18466 h 1077"/>
              <a:gd name="T34" fmla="*/ 49975 w 1064"/>
              <a:gd name="T35" fmla="*/ 5899 h 1077"/>
              <a:gd name="T36" fmla="*/ 44263 w 1064"/>
              <a:gd name="T37" fmla="*/ 14747 h 1077"/>
              <a:gd name="T38" fmla="*/ 39331 w 1064"/>
              <a:gd name="T39" fmla="*/ 26032 h 1077"/>
              <a:gd name="T40" fmla="*/ 29336 w 1064"/>
              <a:gd name="T41" fmla="*/ 16158 h 1077"/>
              <a:gd name="T42" fmla="*/ 26999 w 1064"/>
              <a:gd name="T43" fmla="*/ 26417 h 1077"/>
              <a:gd name="T44" fmla="*/ 26350 w 1064"/>
              <a:gd name="T45" fmla="*/ 38600 h 1077"/>
              <a:gd name="T46" fmla="*/ 13500 w 1064"/>
              <a:gd name="T47" fmla="*/ 32829 h 1077"/>
              <a:gd name="T48" fmla="*/ 14798 w 1064"/>
              <a:gd name="T49" fmla="*/ 43216 h 1077"/>
              <a:gd name="T50" fmla="*/ 18432 w 1064"/>
              <a:gd name="T51" fmla="*/ 54886 h 1077"/>
              <a:gd name="T52" fmla="*/ 4284 w 1064"/>
              <a:gd name="T53" fmla="*/ 53860 h 1077"/>
              <a:gd name="T54" fmla="*/ 9086 w 1064"/>
              <a:gd name="T55" fmla="*/ 63093 h 1077"/>
              <a:gd name="T56" fmla="*/ 16355 w 1064"/>
              <a:gd name="T57" fmla="*/ 68992 h 1077"/>
              <a:gd name="T58" fmla="*/ 9086 w 1064"/>
              <a:gd name="T59" fmla="*/ 75020 h 1077"/>
              <a:gd name="T60" fmla="*/ 4284 w 1064"/>
              <a:gd name="T61" fmla="*/ 84253 h 1077"/>
              <a:gd name="T62" fmla="*/ 18432 w 1064"/>
              <a:gd name="T63" fmla="*/ 83099 h 1077"/>
              <a:gd name="T64" fmla="*/ 14798 w 1064"/>
              <a:gd name="T65" fmla="*/ 94897 h 1077"/>
              <a:gd name="T66" fmla="*/ 13500 w 1064"/>
              <a:gd name="T67" fmla="*/ 105284 h 1077"/>
              <a:gd name="T68" fmla="*/ 26350 w 1064"/>
              <a:gd name="T69" fmla="*/ 99385 h 1077"/>
              <a:gd name="T70" fmla="*/ 26999 w 1064"/>
              <a:gd name="T71" fmla="*/ 111696 h 1077"/>
              <a:gd name="T72" fmla="*/ 29336 w 1064"/>
              <a:gd name="T73" fmla="*/ 121827 h 1077"/>
              <a:gd name="T74" fmla="*/ 39331 w 1064"/>
              <a:gd name="T75" fmla="*/ 112081 h 1077"/>
              <a:gd name="T76" fmla="*/ 44263 w 1064"/>
              <a:gd name="T77" fmla="*/ 123366 h 1077"/>
              <a:gd name="T78" fmla="*/ 49975 w 1064"/>
              <a:gd name="T79" fmla="*/ 132086 h 1077"/>
              <a:gd name="T80" fmla="*/ 56076 w 1064"/>
              <a:gd name="T81" fmla="*/ 119518 h 1077"/>
              <a:gd name="T82" fmla="*/ 64513 w 1064"/>
              <a:gd name="T83" fmla="*/ 128495 h 1077"/>
              <a:gd name="T84" fmla="*/ 72950 w 1064"/>
              <a:gd name="T85" fmla="*/ 134779 h 1077"/>
              <a:gd name="T86" fmla="*/ 74248 w 1064"/>
              <a:gd name="T87" fmla="*/ 120929 h 1077"/>
              <a:gd name="T88" fmla="*/ 85411 w 1064"/>
              <a:gd name="T89" fmla="*/ 126443 h 1077"/>
              <a:gd name="T90" fmla="*/ 95406 w 1064"/>
              <a:gd name="T91" fmla="*/ 129521 h 1077"/>
              <a:gd name="T92" fmla="*/ 91902 w 1064"/>
              <a:gd name="T93" fmla="*/ 116056 h 1077"/>
              <a:gd name="T94" fmla="*/ 104233 w 1064"/>
              <a:gd name="T95" fmla="*/ 117467 h 1077"/>
              <a:gd name="T96" fmla="*/ 114747 w 1064"/>
              <a:gd name="T97" fmla="*/ 116825 h 1077"/>
              <a:gd name="T98" fmla="*/ 106699 w 1064"/>
              <a:gd name="T99" fmla="*/ 105412 h 1077"/>
              <a:gd name="T100" fmla="*/ 118771 w 1064"/>
              <a:gd name="T101" fmla="*/ 102591 h 1077"/>
              <a:gd name="T102" fmla="*/ 128506 w 1064"/>
              <a:gd name="T103" fmla="*/ 98487 h 1077"/>
              <a:gd name="T104" fmla="*/ 117084 w 1064"/>
              <a:gd name="T105" fmla="*/ 90408 h 1077"/>
              <a:gd name="T106" fmla="*/ 127468 w 1064"/>
              <a:gd name="T107" fmla="*/ 83740 h 1077"/>
              <a:gd name="T108" fmla="*/ 135126 w 1064"/>
              <a:gd name="T109" fmla="*/ 76687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19" name="Freeform 11"/>
          <p:cNvSpPr>
            <a:spLocks noChangeArrowheads="1"/>
          </p:cNvSpPr>
          <p:nvPr/>
        </p:nvSpPr>
        <p:spPr bwMode="auto">
          <a:xfrm>
            <a:off x="6826251" y="4233863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20" name="Freeform 11"/>
          <p:cNvSpPr>
            <a:spLocks noChangeArrowheads="1"/>
          </p:cNvSpPr>
          <p:nvPr/>
        </p:nvSpPr>
        <p:spPr bwMode="auto">
          <a:xfrm>
            <a:off x="6664326" y="4743451"/>
            <a:ext cx="136525" cy="139700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21" name="Freeform 11"/>
          <p:cNvSpPr>
            <a:spLocks noChangeArrowheads="1"/>
          </p:cNvSpPr>
          <p:nvPr/>
        </p:nvSpPr>
        <p:spPr bwMode="auto">
          <a:xfrm>
            <a:off x="6950076" y="4138613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22" name="Freeform 11"/>
          <p:cNvSpPr>
            <a:spLocks noChangeArrowheads="1"/>
          </p:cNvSpPr>
          <p:nvPr/>
        </p:nvSpPr>
        <p:spPr bwMode="auto">
          <a:xfrm>
            <a:off x="6908800" y="4379913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grpSp>
        <p:nvGrpSpPr>
          <p:cNvPr id="23" name="Group 42"/>
          <p:cNvGrpSpPr/>
          <p:nvPr/>
        </p:nvGrpSpPr>
        <p:grpSpPr bwMode="auto">
          <a:xfrm>
            <a:off x="5626101" y="5195889"/>
            <a:ext cx="1114425" cy="1123951"/>
            <a:chOff x="0" y="0"/>
            <a:chExt cx="749300" cy="756115"/>
          </a:xfrm>
          <a:solidFill>
            <a:srgbClr val="FFFFFF">
              <a:alpha val="50196"/>
            </a:srgbClr>
          </a:solidFill>
        </p:grpSpPr>
        <p:sp>
          <p:nvSpPr>
            <p:cNvPr id="24" name="Freeform 43"/>
            <p:cNvSpPr>
              <a:spLocks noChangeArrowheads="1"/>
            </p:cNvSpPr>
            <p:nvPr/>
          </p:nvSpPr>
          <p:spPr bwMode="auto">
            <a:xfrm>
              <a:off x="25400" y="513228"/>
              <a:ext cx="698500" cy="66675"/>
            </a:xfrm>
            <a:custGeom>
              <a:avLst/>
              <a:gdLst>
                <a:gd name="T0" fmla="*/ 11 w 226"/>
                <a:gd name="T1" fmla="*/ 22 h 22"/>
                <a:gd name="T2" fmla="*/ 215 w 226"/>
                <a:gd name="T3" fmla="*/ 22 h 22"/>
                <a:gd name="T4" fmla="*/ 226 w 226"/>
                <a:gd name="T5" fmla="*/ 0 h 22"/>
                <a:gd name="T6" fmla="*/ 0 w 226"/>
                <a:gd name="T7" fmla="*/ 0 h 22"/>
                <a:gd name="T8" fmla="*/ 11 w 226"/>
                <a:gd name="T9" fmla="*/ 22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6"/>
                <a:gd name="T16" fmla="*/ 0 h 22"/>
                <a:gd name="T17" fmla="*/ 226 w 2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6" h="22">
                  <a:moveTo>
                    <a:pt x="11" y="22"/>
                  </a:moveTo>
                  <a:cubicBezTo>
                    <a:pt x="215" y="22"/>
                    <a:pt x="215" y="22"/>
                    <a:pt x="215" y="22"/>
                  </a:cubicBezTo>
                  <a:cubicBezTo>
                    <a:pt x="220" y="15"/>
                    <a:pt x="223" y="8"/>
                    <a:pt x="2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5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sp>
          <p:nvSpPr>
            <p:cNvPr id="25" name="Freeform 44"/>
            <p:cNvSpPr>
              <a:spLocks noChangeArrowheads="1"/>
            </p:cNvSpPr>
            <p:nvPr/>
          </p:nvSpPr>
          <p:spPr bwMode="auto">
            <a:xfrm>
              <a:off x="114300" y="651340"/>
              <a:ext cx="519112" cy="104775"/>
            </a:xfrm>
            <a:custGeom>
              <a:avLst/>
              <a:gdLst>
                <a:gd name="T0" fmla="*/ 84 w 168"/>
                <a:gd name="T1" fmla="*/ 34 h 34"/>
                <a:gd name="T2" fmla="*/ 168 w 168"/>
                <a:gd name="T3" fmla="*/ 0 h 34"/>
                <a:gd name="T4" fmla="*/ 0 w 168"/>
                <a:gd name="T5" fmla="*/ 0 h 34"/>
                <a:gd name="T6" fmla="*/ 84 w 168"/>
                <a:gd name="T7" fmla="*/ 34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8"/>
                <a:gd name="T13" fmla="*/ 0 h 34"/>
                <a:gd name="T14" fmla="*/ 168 w 168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8" h="34">
                  <a:moveTo>
                    <a:pt x="84" y="34"/>
                  </a:moveTo>
                  <a:cubicBezTo>
                    <a:pt x="117" y="34"/>
                    <a:pt x="146" y="21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1"/>
                    <a:pt x="51" y="34"/>
                    <a:pt x="84" y="3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sp>
          <p:nvSpPr>
            <p:cNvPr id="26" name="Freeform 45"/>
            <p:cNvSpPr>
              <a:spLocks noChangeArrowheads="1"/>
            </p:cNvSpPr>
            <p:nvPr/>
          </p:nvSpPr>
          <p:spPr bwMode="auto">
            <a:xfrm>
              <a:off x="0" y="0"/>
              <a:ext cx="749300" cy="441791"/>
            </a:xfrm>
            <a:custGeom>
              <a:avLst/>
              <a:gdLst>
                <a:gd name="T0" fmla="*/ 242 w 242"/>
                <a:gd name="T1" fmla="*/ 0 h 165"/>
                <a:gd name="T2" fmla="*/ 0 w 242"/>
                <a:gd name="T3" fmla="*/ 0 h 165"/>
                <a:gd name="T4" fmla="*/ 0 w 242"/>
                <a:gd name="T5" fmla="*/ 146 h 165"/>
                <a:gd name="T6" fmla="*/ 2 w 242"/>
                <a:gd name="T7" fmla="*/ 165 h 165"/>
                <a:gd name="T8" fmla="*/ 240 w 242"/>
                <a:gd name="T9" fmla="*/ 165 h 165"/>
                <a:gd name="T10" fmla="*/ 242 w 242"/>
                <a:gd name="T11" fmla="*/ 146 h 165"/>
                <a:gd name="T12" fmla="*/ 242 w 242"/>
                <a:gd name="T13" fmla="*/ 0 h 1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2"/>
                <a:gd name="T22" fmla="*/ 0 h 165"/>
                <a:gd name="T23" fmla="*/ 242 w 242"/>
                <a:gd name="T24" fmla="*/ 165 h 1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2" h="165">
                  <a:moveTo>
                    <a:pt x="2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3"/>
                    <a:pt x="1" y="159"/>
                    <a:pt x="2" y="165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41" y="159"/>
                    <a:pt x="242" y="153"/>
                    <a:pt x="242" y="146"/>
                  </a:cubicBezTo>
                  <a:lnTo>
                    <a:pt x="2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</p:grpSp>
      <p:grpSp>
        <p:nvGrpSpPr>
          <p:cNvPr id="27" name="组合 24"/>
          <p:cNvGrpSpPr/>
          <p:nvPr/>
        </p:nvGrpSpPr>
        <p:grpSpPr bwMode="auto">
          <a:xfrm>
            <a:off x="5600701" y="1506540"/>
            <a:ext cx="1392239" cy="1393825"/>
            <a:chOff x="0" y="0"/>
            <a:chExt cx="1043395" cy="1045611"/>
          </a:xfrm>
          <a:solidFill>
            <a:srgbClr val="FFFFFF">
              <a:alpha val="50196"/>
            </a:srgbClr>
          </a:solidFill>
        </p:grpSpPr>
        <p:sp>
          <p:nvSpPr>
            <p:cNvPr id="28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29" name="Group 47"/>
            <p:cNvGrpSpPr/>
            <p:nvPr/>
          </p:nvGrpSpPr>
          <p:grpSpPr bwMode="auto">
            <a:xfrm>
              <a:off x="323200" y="281930"/>
              <a:ext cx="396995" cy="497771"/>
              <a:chOff x="0" y="0"/>
              <a:chExt cx="324452" cy="406813"/>
            </a:xfrm>
            <a:grpFill/>
          </p:grpSpPr>
          <p:sp>
            <p:nvSpPr>
              <p:cNvPr id="30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31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32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33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34" name="组合 26"/>
          <p:cNvGrpSpPr/>
          <p:nvPr/>
        </p:nvGrpSpPr>
        <p:grpSpPr bwMode="auto">
          <a:xfrm>
            <a:off x="5911850" y="2840040"/>
            <a:ext cx="1392239" cy="1393825"/>
            <a:chOff x="0" y="0"/>
            <a:chExt cx="1043395" cy="1045611"/>
          </a:xfrm>
          <a:solidFill>
            <a:srgbClr val="FFFFFF">
              <a:alpha val="50196"/>
            </a:srgbClr>
          </a:solidFill>
        </p:grpSpPr>
        <p:sp>
          <p:nvSpPr>
            <p:cNvPr id="35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36" name="Group 52"/>
            <p:cNvGrpSpPr/>
            <p:nvPr/>
          </p:nvGrpSpPr>
          <p:grpSpPr bwMode="auto">
            <a:xfrm>
              <a:off x="321578" y="291945"/>
              <a:ext cx="366458" cy="476395"/>
              <a:chOff x="0" y="0"/>
              <a:chExt cx="299494" cy="389342"/>
            </a:xfrm>
            <a:grpFill/>
          </p:grpSpPr>
          <p:sp>
            <p:nvSpPr>
              <p:cNvPr id="37" name="Freeform 170"/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38" name="Freeform 1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39" name="组合 25"/>
          <p:cNvGrpSpPr/>
          <p:nvPr/>
        </p:nvGrpSpPr>
        <p:grpSpPr bwMode="auto">
          <a:xfrm>
            <a:off x="4730751" y="2562226"/>
            <a:ext cx="1273175" cy="1276351"/>
            <a:chOff x="0" y="0"/>
            <a:chExt cx="954939" cy="956967"/>
          </a:xfrm>
          <a:solidFill>
            <a:srgbClr val="FFFFFF">
              <a:alpha val="50196"/>
            </a:srgbClr>
          </a:solidFill>
        </p:grpSpPr>
        <p:sp>
          <p:nvSpPr>
            <p:cNvPr id="40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954939" cy="95696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41" name="Group 55"/>
            <p:cNvGrpSpPr/>
            <p:nvPr/>
          </p:nvGrpSpPr>
          <p:grpSpPr bwMode="auto">
            <a:xfrm>
              <a:off x="261811" y="295951"/>
              <a:ext cx="394891" cy="388623"/>
              <a:chOff x="0" y="0"/>
              <a:chExt cx="314468" cy="309477"/>
            </a:xfrm>
            <a:grpFill/>
          </p:grpSpPr>
          <p:sp>
            <p:nvSpPr>
              <p:cNvPr id="42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43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44" name="组合 23"/>
          <p:cNvGrpSpPr/>
          <p:nvPr/>
        </p:nvGrpSpPr>
        <p:grpSpPr bwMode="auto">
          <a:xfrm>
            <a:off x="5413375" y="4060826"/>
            <a:ext cx="1009651" cy="1011239"/>
            <a:chOff x="0" y="0"/>
            <a:chExt cx="756963" cy="758569"/>
          </a:xfrm>
          <a:solidFill>
            <a:srgbClr val="FFFFFF">
              <a:alpha val="50196"/>
            </a:srgbClr>
          </a:solidFill>
        </p:grpSpPr>
        <p:sp>
          <p:nvSpPr>
            <p:cNvPr id="45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756963" cy="758569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46" name="Group 58"/>
            <p:cNvGrpSpPr/>
            <p:nvPr/>
          </p:nvGrpSpPr>
          <p:grpSpPr bwMode="auto">
            <a:xfrm>
              <a:off x="140646" y="210268"/>
              <a:ext cx="457643" cy="338032"/>
              <a:chOff x="0" y="0"/>
              <a:chExt cx="439257" cy="324452"/>
            </a:xfrm>
            <a:grpFill/>
          </p:grpSpPr>
          <p:sp>
            <p:nvSpPr>
              <p:cNvPr id="47" name="Freeform 92"/>
              <p:cNvSpPr>
                <a:spLocks noChangeArrowheads="1"/>
              </p:cNvSpPr>
              <p:nvPr/>
            </p:nvSpPr>
            <p:spPr bwMode="auto">
              <a:xfrm>
                <a:off x="157233" y="224621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0"/>
                  <a:gd name="T20" fmla="*/ 38 w 38"/>
                  <a:gd name="T21" fmla="*/ 30 h 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48" name="Freeform 93"/>
              <p:cNvSpPr>
                <a:spLocks noChangeArrowheads="1"/>
              </p:cNvSpPr>
              <p:nvPr/>
            </p:nvSpPr>
            <p:spPr bwMode="auto">
              <a:xfrm>
                <a:off x="74873" y="112311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8"/>
                  <a:gd name="T34" fmla="*/ 0 h 39"/>
                  <a:gd name="T35" fmla="*/ 88 w 88"/>
                  <a:gd name="T36" fmla="*/ 39 h 3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49" name="Freeform 9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2"/>
                  <a:gd name="T34" fmla="*/ 0 h 51"/>
                  <a:gd name="T35" fmla="*/ 132 w 132"/>
                  <a:gd name="T36" fmla="*/ 51 h 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50" name="组合 14"/>
          <p:cNvGrpSpPr/>
          <p:nvPr/>
        </p:nvGrpSpPr>
        <p:grpSpPr bwMode="auto">
          <a:xfrm>
            <a:off x="5097465" y="2012952"/>
            <a:ext cx="504825" cy="504825"/>
            <a:chOff x="0" y="0"/>
            <a:chExt cx="378482" cy="379286"/>
          </a:xfrm>
          <a:solidFill>
            <a:srgbClr val="FFFFFF">
              <a:alpha val="50196"/>
            </a:srgbClr>
          </a:solidFill>
        </p:grpSpPr>
        <p:sp>
          <p:nvSpPr>
            <p:cNvPr id="51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8482" cy="37928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52" name="Group 62"/>
            <p:cNvGrpSpPr/>
            <p:nvPr/>
          </p:nvGrpSpPr>
          <p:grpSpPr bwMode="auto">
            <a:xfrm flipH="1">
              <a:off x="76757" y="74710"/>
              <a:ext cx="224968" cy="183062"/>
              <a:chOff x="0" y="0"/>
              <a:chExt cx="509139" cy="414300"/>
            </a:xfrm>
            <a:grpFill/>
          </p:grpSpPr>
          <p:sp>
            <p:nvSpPr>
              <p:cNvPr id="53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54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55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56" name="组合 17"/>
          <p:cNvGrpSpPr/>
          <p:nvPr/>
        </p:nvGrpSpPr>
        <p:grpSpPr bwMode="auto">
          <a:xfrm>
            <a:off x="6899277" y="2433639"/>
            <a:ext cx="581025" cy="582612"/>
            <a:chOff x="0" y="0"/>
            <a:chExt cx="435741" cy="436666"/>
          </a:xfrm>
          <a:solidFill>
            <a:srgbClr val="FFFFFF">
              <a:alpha val="50196"/>
            </a:srgbClr>
          </a:solidFill>
        </p:grpSpPr>
        <p:sp>
          <p:nvSpPr>
            <p:cNvPr id="57" name="Freeform 11"/>
            <p:cNvSpPr>
              <a:spLocks noEditPoints="1" noChangeArrowheads="1"/>
            </p:cNvSpPr>
            <p:nvPr/>
          </p:nvSpPr>
          <p:spPr bwMode="auto">
            <a:xfrm>
              <a:off x="0" y="0"/>
              <a:ext cx="435741" cy="43666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58" name="Group 66"/>
            <p:cNvGrpSpPr/>
            <p:nvPr/>
          </p:nvGrpSpPr>
          <p:grpSpPr bwMode="auto">
            <a:xfrm flipH="1">
              <a:off x="123765" y="116495"/>
              <a:ext cx="193923" cy="218727"/>
              <a:chOff x="0" y="0"/>
              <a:chExt cx="429274" cy="484183"/>
            </a:xfrm>
            <a:grpFill/>
          </p:grpSpPr>
          <p:sp>
            <p:nvSpPr>
              <p:cNvPr id="59" name="Freeform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9"/>
                  <a:gd name="T31" fmla="*/ 0 h 26"/>
                  <a:gd name="T32" fmla="*/ 129 w 129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60" name="Freeform 148"/>
              <p:cNvSpPr>
                <a:spLocks noEditPoints="1" noChangeArrowheads="1"/>
              </p:cNvSpPr>
              <p:nvPr/>
            </p:nvSpPr>
            <p:spPr bwMode="auto">
              <a:xfrm>
                <a:off x="37436" y="107319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3"/>
                  <a:gd name="T124" fmla="*/ 0 h 151"/>
                  <a:gd name="T125" fmla="*/ 143 w 143"/>
                  <a:gd name="T126" fmla="*/ 151 h 15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61" name="Freeform 149"/>
              <p:cNvSpPr>
                <a:spLocks noChangeArrowheads="1"/>
              </p:cNvSpPr>
              <p:nvPr/>
            </p:nvSpPr>
            <p:spPr bwMode="auto">
              <a:xfrm>
                <a:off x="64890" y="179696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"/>
                  <a:gd name="T82" fmla="*/ 0 h 41"/>
                  <a:gd name="T83" fmla="*/ 70 w 70"/>
                  <a:gd name="T84" fmla="*/ 41 h 4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62" name="组合 22"/>
          <p:cNvGrpSpPr/>
          <p:nvPr/>
        </p:nvGrpSpPr>
        <p:grpSpPr bwMode="auto">
          <a:xfrm>
            <a:off x="6423025" y="4279900"/>
            <a:ext cx="476251" cy="476251"/>
            <a:chOff x="0" y="0"/>
            <a:chExt cx="356700" cy="357457"/>
          </a:xfrm>
          <a:solidFill>
            <a:srgbClr val="FFFFFF">
              <a:alpha val="50196"/>
            </a:srgbClr>
          </a:solidFill>
        </p:grpSpPr>
        <p:sp>
          <p:nvSpPr>
            <p:cNvPr id="63" name="Freeform 1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56700" cy="35745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64" name="Group 78"/>
            <p:cNvGrpSpPr/>
            <p:nvPr/>
          </p:nvGrpSpPr>
          <p:grpSpPr bwMode="auto">
            <a:xfrm>
              <a:off x="117199" y="93011"/>
              <a:ext cx="136728" cy="171436"/>
              <a:chOff x="0" y="0"/>
              <a:chExt cx="324452" cy="406813"/>
            </a:xfrm>
            <a:grpFill/>
          </p:grpSpPr>
          <p:sp>
            <p:nvSpPr>
              <p:cNvPr id="65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66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67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68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69" name="组合 21"/>
          <p:cNvGrpSpPr/>
          <p:nvPr/>
        </p:nvGrpSpPr>
        <p:grpSpPr bwMode="auto">
          <a:xfrm>
            <a:off x="5318125" y="3908426"/>
            <a:ext cx="300039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70" name="Freeform 18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71" name="Group 83"/>
            <p:cNvGrpSpPr/>
            <p:nvPr/>
          </p:nvGrpSpPr>
          <p:grpSpPr bwMode="auto">
            <a:xfrm flipH="1">
              <a:off x="56723" y="67440"/>
              <a:ext cx="112484" cy="91531"/>
              <a:chOff x="0" y="0"/>
              <a:chExt cx="509139" cy="414300"/>
            </a:xfrm>
            <a:grpFill/>
          </p:grpSpPr>
          <p:sp>
            <p:nvSpPr>
              <p:cNvPr id="72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73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74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75" name="组合 19"/>
          <p:cNvGrpSpPr/>
          <p:nvPr/>
        </p:nvGrpSpPr>
        <p:grpSpPr bwMode="auto">
          <a:xfrm>
            <a:off x="7243765" y="3016252"/>
            <a:ext cx="301625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76" name="Freeform 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sp>
          <p:nvSpPr>
            <p:cNvPr id="77" name="Freeform 10"/>
            <p:cNvSpPr>
              <a:spLocks noEditPoints="1" noChangeArrowheads="1"/>
            </p:cNvSpPr>
            <p:nvPr/>
          </p:nvSpPr>
          <p:spPr bwMode="auto">
            <a:xfrm>
              <a:off x="48511" y="46264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</p:grpSp>
      <p:grpSp>
        <p:nvGrpSpPr>
          <p:cNvPr id="78" name="组合 27"/>
          <p:cNvGrpSpPr/>
          <p:nvPr/>
        </p:nvGrpSpPr>
        <p:grpSpPr bwMode="auto">
          <a:xfrm>
            <a:off x="6359526" y="4756152"/>
            <a:ext cx="301625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79" name="Freeform 20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sp>
          <p:nvSpPr>
            <p:cNvPr id="80" name="Freeform 13"/>
            <p:cNvSpPr>
              <a:spLocks noEditPoints="1" noChangeArrowheads="1"/>
            </p:cNvSpPr>
            <p:nvPr/>
          </p:nvSpPr>
          <p:spPr bwMode="auto">
            <a:xfrm>
              <a:off x="49755" y="67108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 bwMode="auto">
          <a:xfrm>
            <a:off x="5645152" y="3757614"/>
            <a:ext cx="301625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82" name="Freeform 17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83" name="Group 89"/>
            <p:cNvGrpSpPr/>
            <p:nvPr/>
          </p:nvGrpSpPr>
          <p:grpSpPr bwMode="auto">
            <a:xfrm flipH="1">
              <a:off x="62876" y="75662"/>
              <a:ext cx="100179" cy="71606"/>
              <a:chOff x="0" y="0"/>
              <a:chExt cx="461963" cy="330201"/>
            </a:xfrm>
            <a:grpFill/>
          </p:grpSpPr>
          <p:sp>
            <p:nvSpPr>
              <p:cNvPr id="84" name="Freeform 13"/>
              <p:cNvSpPr>
                <a:spLocks noChangeArrowheads="1"/>
              </p:cNvSpPr>
              <p:nvPr/>
            </p:nvSpPr>
            <p:spPr bwMode="auto">
              <a:xfrm>
                <a:off x="0" y="61913"/>
                <a:ext cx="461963" cy="268288"/>
              </a:xfrm>
              <a:custGeom>
                <a:avLst/>
                <a:gdLst>
                  <a:gd name="T0" fmla="*/ 0 w 291"/>
                  <a:gd name="T1" fmla="*/ 0 h 169"/>
                  <a:gd name="T2" fmla="*/ 0 w 291"/>
                  <a:gd name="T3" fmla="*/ 169 h 169"/>
                  <a:gd name="T4" fmla="*/ 291 w 291"/>
                  <a:gd name="T5" fmla="*/ 169 h 169"/>
                  <a:gd name="T6" fmla="*/ 291 w 291"/>
                  <a:gd name="T7" fmla="*/ 0 h 169"/>
                  <a:gd name="T8" fmla="*/ 146 w 291"/>
                  <a:gd name="T9" fmla="*/ 105 h 169"/>
                  <a:gd name="T10" fmla="*/ 0 w 291"/>
                  <a:gd name="T11" fmla="*/ 0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69"/>
                  <a:gd name="T20" fmla="*/ 291 w 291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69">
                    <a:moveTo>
                      <a:pt x="0" y="0"/>
                    </a:moveTo>
                    <a:lnTo>
                      <a:pt x="0" y="169"/>
                    </a:lnTo>
                    <a:lnTo>
                      <a:pt x="291" y="169"/>
                    </a:lnTo>
                    <a:lnTo>
                      <a:pt x="291" y="0"/>
                    </a:lnTo>
                    <a:lnTo>
                      <a:pt x="146" y="10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85" name="Freeform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1963" cy="192088"/>
              </a:xfrm>
              <a:custGeom>
                <a:avLst/>
                <a:gdLst>
                  <a:gd name="T0" fmla="*/ 291 w 291"/>
                  <a:gd name="T1" fmla="*/ 17 h 121"/>
                  <a:gd name="T2" fmla="*/ 291 w 291"/>
                  <a:gd name="T3" fmla="*/ 0 h 121"/>
                  <a:gd name="T4" fmla="*/ 0 w 291"/>
                  <a:gd name="T5" fmla="*/ 0 h 121"/>
                  <a:gd name="T6" fmla="*/ 0 w 291"/>
                  <a:gd name="T7" fmla="*/ 17 h 121"/>
                  <a:gd name="T8" fmla="*/ 146 w 291"/>
                  <a:gd name="T9" fmla="*/ 121 h 121"/>
                  <a:gd name="T10" fmla="*/ 291 w 291"/>
                  <a:gd name="T11" fmla="*/ 17 h 1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21"/>
                  <a:gd name="T20" fmla="*/ 291 w 291"/>
                  <a:gd name="T21" fmla="*/ 121 h 1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21">
                    <a:moveTo>
                      <a:pt x="291" y="17"/>
                    </a:moveTo>
                    <a:lnTo>
                      <a:pt x="291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46" y="121"/>
                    </a:lnTo>
                    <a:lnTo>
                      <a:pt x="291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86" name="组合 18"/>
          <p:cNvGrpSpPr/>
          <p:nvPr/>
        </p:nvGrpSpPr>
        <p:grpSpPr bwMode="auto">
          <a:xfrm>
            <a:off x="7032626" y="2082801"/>
            <a:ext cx="300039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87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grpSp>
          <p:nvGrpSpPr>
            <p:cNvPr id="88" name="Group 92"/>
            <p:cNvGrpSpPr/>
            <p:nvPr/>
          </p:nvGrpSpPr>
          <p:grpSpPr bwMode="auto">
            <a:xfrm>
              <a:off x="49675" y="70588"/>
              <a:ext cx="136835" cy="85234"/>
              <a:chOff x="0" y="0"/>
              <a:chExt cx="471488" cy="293688"/>
            </a:xfrm>
            <a:grpFill/>
          </p:grpSpPr>
          <p:sp>
            <p:nvSpPr>
              <p:cNvPr id="89" name="Freeform 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90" name="Rectangle 9"/>
              <p:cNvSpPr>
                <a:spLocks noChangeArrowheads="1"/>
              </p:cNvSpPr>
              <p:nvPr/>
            </p:nvSpPr>
            <p:spPr bwMode="auto">
              <a:xfrm>
                <a:off x="63500" y="63500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  <p:sp>
            <p:nvSpPr>
              <p:cNvPr id="91" name="Rectangle 10"/>
              <p:cNvSpPr>
                <a:spLocks noChangeArrowheads="1"/>
              </p:cNvSpPr>
              <p:nvPr/>
            </p:nvSpPr>
            <p:spPr bwMode="auto">
              <a:xfrm>
                <a:off x="169862" y="63500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j-ea"/>
                  <a:ea typeface="+mj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92" name="组合 15"/>
          <p:cNvGrpSpPr/>
          <p:nvPr/>
        </p:nvGrpSpPr>
        <p:grpSpPr bwMode="auto">
          <a:xfrm>
            <a:off x="5365752" y="1720852"/>
            <a:ext cx="301625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93" name="Freeform 16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sp>
          <p:nvSpPr>
            <p:cNvPr id="94" name="Freeform 10"/>
            <p:cNvSpPr>
              <a:spLocks noEditPoints="1" noChangeArrowheads="1"/>
            </p:cNvSpPr>
            <p:nvPr/>
          </p:nvSpPr>
          <p:spPr bwMode="auto">
            <a:xfrm>
              <a:off x="47088" y="42415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</p:grpSp>
      <p:grpSp>
        <p:nvGrpSpPr>
          <p:cNvPr id="95" name="组合 16"/>
          <p:cNvGrpSpPr/>
          <p:nvPr/>
        </p:nvGrpSpPr>
        <p:grpSpPr bwMode="auto">
          <a:xfrm>
            <a:off x="4795839" y="2347914"/>
            <a:ext cx="300037" cy="301625"/>
            <a:chOff x="0" y="0"/>
            <a:chExt cx="225931" cy="226411"/>
          </a:xfrm>
          <a:solidFill>
            <a:srgbClr val="FFFFFF">
              <a:alpha val="50196"/>
            </a:srgbClr>
          </a:solidFill>
        </p:grpSpPr>
        <p:sp>
          <p:nvSpPr>
            <p:cNvPr id="96" name="Freeform 15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  <p:sp>
          <p:nvSpPr>
            <p:cNvPr id="97" name="Freeform 13"/>
            <p:cNvSpPr>
              <a:spLocks noEditPoints="1" noChangeArrowheads="1"/>
            </p:cNvSpPr>
            <p:nvPr/>
          </p:nvSpPr>
          <p:spPr bwMode="auto">
            <a:xfrm>
              <a:off x="52170" y="59505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j-ea"/>
                <a:ea typeface="+mj-ea"/>
                <a:sym typeface="Calibri" panose="020F0502020204030204" pitchFamily="34" charset="0"/>
              </a:endParaRPr>
            </a:p>
          </p:txBody>
        </p:sp>
      </p:grpSp>
      <p:sp>
        <p:nvSpPr>
          <p:cNvPr id="98" name="Freeform 6"/>
          <p:cNvSpPr>
            <a:spLocks noChangeArrowheads="1"/>
          </p:cNvSpPr>
          <p:nvPr/>
        </p:nvSpPr>
        <p:spPr bwMode="auto">
          <a:xfrm>
            <a:off x="1819276" y="1812926"/>
            <a:ext cx="2809875" cy="1290639"/>
          </a:xfrm>
          <a:custGeom>
            <a:avLst/>
            <a:gdLst>
              <a:gd name="T0" fmla="*/ 43733 w 1028"/>
              <a:gd name="T1" fmla="*/ 0 h 522"/>
              <a:gd name="T2" fmla="*/ 2572074 w 1028"/>
              <a:gd name="T3" fmla="*/ 0 h 522"/>
              <a:gd name="T4" fmla="*/ 2618541 w 1028"/>
              <a:gd name="T5" fmla="*/ 39560 h 522"/>
              <a:gd name="T6" fmla="*/ 2618541 w 1028"/>
              <a:gd name="T7" fmla="*/ 556309 h 522"/>
              <a:gd name="T8" fmla="*/ 2809875 w 1028"/>
              <a:gd name="T9" fmla="*/ 647791 h 522"/>
              <a:gd name="T10" fmla="*/ 2618541 w 1028"/>
              <a:gd name="T11" fmla="*/ 746691 h 522"/>
              <a:gd name="T12" fmla="*/ 2618541 w 1028"/>
              <a:gd name="T13" fmla="*/ 1251078 h 522"/>
              <a:gd name="T14" fmla="*/ 2572074 w 1028"/>
              <a:gd name="T15" fmla="*/ 1290638 h 522"/>
              <a:gd name="T16" fmla="*/ 43733 w 1028"/>
              <a:gd name="T17" fmla="*/ 1290638 h 522"/>
              <a:gd name="T18" fmla="*/ 0 w 1028"/>
              <a:gd name="T19" fmla="*/ 1251078 h 522"/>
              <a:gd name="T20" fmla="*/ 0 w 1028"/>
              <a:gd name="T21" fmla="*/ 39560 h 522"/>
              <a:gd name="T22" fmla="*/ 43733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noFill/>
            <a:bevel/>
          </a:ln>
        </p:spPr>
        <p:txBody>
          <a:bodyPr lIns="121920" tIns="60960" rIns="121920" bIns="60960"/>
          <a:lstStyle/>
          <a:p>
            <a:endParaRPr lang="zh-CN" altLang="zh-CN" sz="2535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9" name="Freeform 6"/>
          <p:cNvSpPr>
            <a:spLocks noChangeArrowheads="1"/>
          </p:cNvSpPr>
          <p:nvPr/>
        </p:nvSpPr>
        <p:spPr bwMode="auto">
          <a:xfrm>
            <a:off x="1371600" y="3365501"/>
            <a:ext cx="2809875" cy="1316039"/>
          </a:xfrm>
          <a:custGeom>
            <a:avLst/>
            <a:gdLst>
              <a:gd name="T0" fmla="*/ 43733 w 1028"/>
              <a:gd name="T1" fmla="*/ 0 h 522"/>
              <a:gd name="T2" fmla="*/ 2572074 w 1028"/>
              <a:gd name="T3" fmla="*/ 0 h 522"/>
              <a:gd name="T4" fmla="*/ 2618541 w 1028"/>
              <a:gd name="T5" fmla="*/ 40338 h 522"/>
              <a:gd name="T6" fmla="*/ 2618541 w 1028"/>
              <a:gd name="T7" fmla="*/ 567258 h 522"/>
              <a:gd name="T8" fmla="*/ 2809875 w 1028"/>
              <a:gd name="T9" fmla="*/ 660540 h 522"/>
              <a:gd name="T10" fmla="*/ 2618541 w 1028"/>
              <a:gd name="T11" fmla="*/ 761386 h 522"/>
              <a:gd name="T12" fmla="*/ 2618541 w 1028"/>
              <a:gd name="T13" fmla="*/ 1275699 h 522"/>
              <a:gd name="T14" fmla="*/ 2572074 w 1028"/>
              <a:gd name="T15" fmla="*/ 1316038 h 522"/>
              <a:gd name="T16" fmla="*/ 43733 w 1028"/>
              <a:gd name="T17" fmla="*/ 1316038 h 522"/>
              <a:gd name="T18" fmla="*/ 0 w 1028"/>
              <a:gd name="T19" fmla="*/ 1275699 h 522"/>
              <a:gd name="T20" fmla="*/ 0 w 1028"/>
              <a:gd name="T21" fmla="*/ 40338 h 522"/>
              <a:gd name="T22" fmla="*/ 43733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noFill/>
            <a:bevel/>
          </a:ln>
        </p:spPr>
        <p:txBody>
          <a:bodyPr lIns="121920" tIns="60960" rIns="121920" bIns="60960"/>
          <a:lstStyle/>
          <a:p>
            <a:endParaRPr lang="zh-CN" altLang="zh-CN" sz="2535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0" name="Freeform 6"/>
          <p:cNvSpPr>
            <a:spLocks noChangeArrowheads="1"/>
          </p:cNvSpPr>
          <p:nvPr/>
        </p:nvSpPr>
        <p:spPr bwMode="auto">
          <a:xfrm>
            <a:off x="1892302" y="4891088"/>
            <a:ext cx="2811463" cy="1316037"/>
          </a:xfrm>
          <a:custGeom>
            <a:avLst/>
            <a:gdLst>
              <a:gd name="T0" fmla="*/ 43758 w 1028"/>
              <a:gd name="T1" fmla="*/ 0 h 522"/>
              <a:gd name="T2" fmla="*/ 2573527 w 1028"/>
              <a:gd name="T3" fmla="*/ 0 h 522"/>
              <a:gd name="T4" fmla="*/ 2620020 w 1028"/>
              <a:gd name="T5" fmla="*/ 40338 h 522"/>
              <a:gd name="T6" fmla="*/ 2620020 w 1028"/>
              <a:gd name="T7" fmla="*/ 567257 h 522"/>
              <a:gd name="T8" fmla="*/ 2811463 w 1028"/>
              <a:gd name="T9" fmla="*/ 660540 h 522"/>
              <a:gd name="T10" fmla="*/ 2620020 w 1028"/>
              <a:gd name="T11" fmla="*/ 761385 h 522"/>
              <a:gd name="T12" fmla="*/ 2620020 w 1028"/>
              <a:gd name="T13" fmla="*/ 1275698 h 522"/>
              <a:gd name="T14" fmla="*/ 2573527 w 1028"/>
              <a:gd name="T15" fmla="*/ 1316037 h 522"/>
              <a:gd name="T16" fmla="*/ 43758 w 1028"/>
              <a:gd name="T17" fmla="*/ 1316037 h 522"/>
              <a:gd name="T18" fmla="*/ 0 w 1028"/>
              <a:gd name="T19" fmla="*/ 1275698 h 522"/>
              <a:gd name="T20" fmla="*/ 0 w 1028"/>
              <a:gd name="T21" fmla="*/ 40338 h 522"/>
              <a:gd name="T22" fmla="*/ 43758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noFill/>
            <a:bevel/>
          </a:ln>
        </p:spPr>
        <p:txBody>
          <a:bodyPr lIns="121920" tIns="60960" rIns="121920" bIns="60960"/>
          <a:lstStyle/>
          <a:p>
            <a:endParaRPr lang="zh-CN" altLang="zh-CN" sz="2535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1" name="Freeform 6"/>
          <p:cNvSpPr>
            <a:spLocks noChangeArrowheads="1"/>
          </p:cNvSpPr>
          <p:nvPr/>
        </p:nvSpPr>
        <p:spPr bwMode="auto">
          <a:xfrm flipH="1">
            <a:off x="7705725" y="1812926"/>
            <a:ext cx="2809875" cy="1290639"/>
          </a:xfrm>
          <a:custGeom>
            <a:avLst/>
            <a:gdLst>
              <a:gd name="T0" fmla="*/ 43733 w 1028"/>
              <a:gd name="T1" fmla="*/ 0 h 522"/>
              <a:gd name="T2" fmla="*/ 2572074 w 1028"/>
              <a:gd name="T3" fmla="*/ 0 h 522"/>
              <a:gd name="T4" fmla="*/ 2618541 w 1028"/>
              <a:gd name="T5" fmla="*/ 39560 h 522"/>
              <a:gd name="T6" fmla="*/ 2618541 w 1028"/>
              <a:gd name="T7" fmla="*/ 556309 h 522"/>
              <a:gd name="T8" fmla="*/ 2809875 w 1028"/>
              <a:gd name="T9" fmla="*/ 647791 h 522"/>
              <a:gd name="T10" fmla="*/ 2618541 w 1028"/>
              <a:gd name="T11" fmla="*/ 746691 h 522"/>
              <a:gd name="T12" fmla="*/ 2618541 w 1028"/>
              <a:gd name="T13" fmla="*/ 1251078 h 522"/>
              <a:gd name="T14" fmla="*/ 2572074 w 1028"/>
              <a:gd name="T15" fmla="*/ 1290638 h 522"/>
              <a:gd name="T16" fmla="*/ 43733 w 1028"/>
              <a:gd name="T17" fmla="*/ 1290638 h 522"/>
              <a:gd name="T18" fmla="*/ 0 w 1028"/>
              <a:gd name="T19" fmla="*/ 1251078 h 522"/>
              <a:gd name="T20" fmla="*/ 0 w 1028"/>
              <a:gd name="T21" fmla="*/ 39560 h 522"/>
              <a:gd name="T22" fmla="*/ 43733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noFill/>
            <a:bevel/>
          </a:ln>
        </p:spPr>
        <p:txBody>
          <a:bodyPr lIns="121920" tIns="60960" rIns="121920" bIns="60960"/>
          <a:lstStyle/>
          <a:p>
            <a:endParaRPr lang="zh-CN" altLang="zh-CN" sz="2535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2" name="Freeform 6"/>
          <p:cNvSpPr>
            <a:spLocks noChangeArrowheads="1"/>
          </p:cNvSpPr>
          <p:nvPr/>
        </p:nvSpPr>
        <p:spPr bwMode="auto">
          <a:xfrm flipH="1">
            <a:off x="8013702" y="3365501"/>
            <a:ext cx="2811463" cy="1316039"/>
          </a:xfrm>
          <a:custGeom>
            <a:avLst/>
            <a:gdLst>
              <a:gd name="T0" fmla="*/ 43758 w 1028"/>
              <a:gd name="T1" fmla="*/ 0 h 522"/>
              <a:gd name="T2" fmla="*/ 2573527 w 1028"/>
              <a:gd name="T3" fmla="*/ 0 h 522"/>
              <a:gd name="T4" fmla="*/ 2620020 w 1028"/>
              <a:gd name="T5" fmla="*/ 40338 h 522"/>
              <a:gd name="T6" fmla="*/ 2620020 w 1028"/>
              <a:gd name="T7" fmla="*/ 567258 h 522"/>
              <a:gd name="T8" fmla="*/ 2811463 w 1028"/>
              <a:gd name="T9" fmla="*/ 660540 h 522"/>
              <a:gd name="T10" fmla="*/ 2620020 w 1028"/>
              <a:gd name="T11" fmla="*/ 761386 h 522"/>
              <a:gd name="T12" fmla="*/ 2620020 w 1028"/>
              <a:gd name="T13" fmla="*/ 1275699 h 522"/>
              <a:gd name="T14" fmla="*/ 2573527 w 1028"/>
              <a:gd name="T15" fmla="*/ 1316038 h 522"/>
              <a:gd name="T16" fmla="*/ 43758 w 1028"/>
              <a:gd name="T17" fmla="*/ 1316038 h 522"/>
              <a:gd name="T18" fmla="*/ 0 w 1028"/>
              <a:gd name="T19" fmla="*/ 1275699 h 522"/>
              <a:gd name="T20" fmla="*/ 0 w 1028"/>
              <a:gd name="T21" fmla="*/ 40338 h 522"/>
              <a:gd name="T22" fmla="*/ 43758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noFill/>
            <a:bevel/>
          </a:ln>
        </p:spPr>
        <p:txBody>
          <a:bodyPr lIns="121920" tIns="60960" rIns="121920" bIns="60960"/>
          <a:lstStyle/>
          <a:p>
            <a:endParaRPr lang="zh-CN" altLang="zh-CN" sz="2535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3" name="Freeform 6"/>
          <p:cNvSpPr>
            <a:spLocks noChangeArrowheads="1"/>
          </p:cNvSpPr>
          <p:nvPr/>
        </p:nvSpPr>
        <p:spPr bwMode="auto">
          <a:xfrm flipH="1">
            <a:off x="7564438" y="4891088"/>
            <a:ext cx="2811463" cy="1316037"/>
          </a:xfrm>
          <a:custGeom>
            <a:avLst/>
            <a:gdLst>
              <a:gd name="T0" fmla="*/ 43758 w 1028"/>
              <a:gd name="T1" fmla="*/ 0 h 522"/>
              <a:gd name="T2" fmla="*/ 2573526 w 1028"/>
              <a:gd name="T3" fmla="*/ 0 h 522"/>
              <a:gd name="T4" fmla="*/ 2620019 w 1028"/>
              <a:gd name="T5" fmla="*/ 40338 h 522"/>
              <a:gd name="T6" fmla="*/ 2620019 w 1028"/>
              <a:gd name="T7" fmla="*/ 567257 h 522"/>
              <a:gd name="T8" fmla="*/ 2811462 w 1028"/>
              <a:gd name="T9" fmla="*/ 660540 h 522"/>
              <a:gd name="T10" fmla="*/ 2620019 w 1028"/>
              <a:gd name="T11" fmla="*/ 761385 h 522"/>
              <a:gd name="T12" fmla="*/ 2620019 w 1028"/>
              <a:gd name="T13" fmla="*/ 1275698 h 522"/>
              <a:gd name="T14" fmla="*/ 2573526 w 1028"/>
              <a:gd name="T15" fmla="*/ 1316037 h 522"/>
              <a:gd name="T16" fmla="*/ 43758 w 1028"/>
              <a:gd name="T17" fmla="*/ 1316037 h 522"/>
              <a:gd name="T18" fmla="*/ 0 w 1028"/>
              <a:gd name="T19" fmla="*/ 1275698 h 522"/>
              <a:gd name="T20" fmla="*/ 0 w 1028"/>
              <a:gd name="T21" fmla="*/ 40338 h 522"/>
              <a:gd name="T22" fmla="*/ 43758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noFill/>
            <a:bevel/>
          </a:ln>
        </p:spPr>
        <p:txBody>
          <a:bodyPr lIns="121920" tIns="60960" rIns="121920" bIns="60960"/>
          <a:lstStyle/>
          <a:p>
            <a:endParaRPr lang="zh-CN" altLang="zh-CN" sz="2535">
              <a:solidFill>
                <a:schemeClr val="bg1"/>
              </a:solidFill>
              <a:latin typeface="+mj-ea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4" name="矩形 160"/>
          <p:cNvSpPr>
            <a:spLocks noChangeArrowheads="1"/>
          </p:cNvSpPr>
          <p:nvPr/>
        </p:nvSpPr>
        <p:spPr bwMode="auto">
          <a:xfrm>
            <a:off x="3183476" y="1827213"/>
            <a:ext cx="1107977" cy="369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输入内容</a:t>
            </a:r>
            <a:endParaRPr lang="en-US" dirty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105" name="矩形 47"/>
          <p:cNvSpPr>
            <a:spLocks noChangeArrowheads="1"/>
          </p:cNvSpPr>
          <p:nvPr/>
        </p:nvSpPr>
        <p:spPr bwMode="auto">
          <a:xfrm>
            <a:off x="1819275" y="2225676"/>
            <a:ext cx="2597151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6" name="矩形 162"/>
          <p:cNvSpPr>
            <a:spLocks noChangeArrowheads="1"/>
          </p:cNvSpPr>
          <p:nvPr/>
        </p:nvSpPr>
        <p:spPr bwMode="auto">
          <a:xfrm>
            <a:off x="3083904" y="4908551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输入内容</a:t>
            </a:r>
            <a:endParaRPr lang="en-US" sz="2265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1887537" y="5321302"/>
            <a:ext cx="2595563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8" name="矩形 164"/>
          <p:cNvSpPr>
            <a:spLocks noChangeArrowheads="1"/>
          </p:cNvSpPr>
          <p:nvPr/>
        </p:nvSpPr>
        <p:spPr bwMode="auto">
          <a:xfrm>
            <a:off x="2553679" y="3381376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输入内容</a:t>
            </a:r>
            <a:endParaRPr lang="en-US" sz="2265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1341437" y="3794126"/>
            <a:ext cx="2595563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0" name="矩形 166"/>
          <p:cNvSpPr>
            <a:spLocks noChangeArrowheads="1"/>
          </p:cNvSpPr>
          <p:nvPr/>
        </p:nvSpPr>
        <p:spPr bwMode="auto">
          <a:xfrm>
            <a:off x="7985126" y="1827213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输入内容</a:t>
            </a:r>
            <a:endParaRPr lang="en-US" sz="2265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7959725" y="2225676"/>
            <a:ext cx="2595563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2" name="矩形 168"/>
          <p:cNvSpPr>
            <a:spLocks noChangeArrowheads="1"/>
          </p:cNvSpPr>
          <p:nvPr/>
        </p:nvSpPr>
        <p:spPr bwMode="auto">
          <a:xfrm>
            <a:off x="7850189" y="4924425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输入内容</a:t>
            </a:r>
            <a:endParaRPr lang="en-US" sz="2265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113" name="矩形 47"/>
          <p:cNvSpPr>
            <a:spLocks noChangeArrowheads="1"/>
          </p:cNvSpPr>
          <p:nvPr/>
        </p:nvSpPr>
        <p:spPr bwMode="auto">
          <a:xfrm>
            <a:off x="7824788" y="5321302"/>
            <a:ext cx="2595563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4" name="矩形 170"/>
          <p:cNvSpPr>
            <a:spLocks noChangeArrowheads="1"/>
          </p:cNvSpPr>
          <p:nvPr/>
        </p:nvSpPr>
        <p:spPr bwMode="auto">
          <a:xfrm>
            <a:off x="8308975" y="3397251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输入内容</a:t>
            </a:r>
            <a:endParaRPr lang="en-US" sz="2265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115" name="矩形 47"/>
          <p:cNvSpPr>
            <a:spLocks noChangeArrowheads="1"/>
          </p:cNvSpPr>
          <p:nvPr/>
        </p:nvSpPr>
        <p:spPr bwMode="auto">
          <a:xfrm>
            <a:off x="8267701" y="3794126"/>
            <a:ext cx="2595563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3127">
        <p15:prstTrans prst="drape"/>
      </p:transition>
    </mc:Choice>
    <mc:Fallback xmlns="">
      <p:transition spd="slow" advTm="131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1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"/>
                            </p:stCondLst>
                            <p:childTnLst>
                              <p:par>
                                <p:cTn id="1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"/>
                            </p:stCondLst>
                            <p:childTnLst>
                              <p:par>
                                <p:cTn id="1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0"/>
                            </p:stCondLst>
                            <p:childTnLst>
                              <p:par>
                                <p:cTn id="165" presetID="1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000"/>
                            </p:stCondLst>
                            <p:childTnLst>
                              <p:par>
                                <p:cTn id="1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500"/>
                            </p:stCondLst>
                            <p:childTnLst>
                              <p:par>
                                <p:cTn id="1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4000"/>
                            </p:stCondLst>
                            <p:childTnLst>
                              <p:par>
                                <p:cTn id="178" presetID="1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500"/>
                            </p:stCondLst>
                            <p:childTnLst>
                              <p:par>
                                <p:cTn id="18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0"/>
                            </p:stCondLst>
                            <p:childTnLst>
                              <p:par>
                                <p:cTn id="1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500"/>
                            </p:stCondLst>
                            <p:childTnLst>
                              <p:par>
                                <p:cTn id="191" presetID="1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6000"/>
                            </p:stCondLst>
                            <p:childTnLst>
                              <p:par>
                                <p:cTn id="19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7000"/>
                            </p:stCondLst>
                            <p:childTnLst>
                              <p:par>
                                <p:cTn id="204" presetID="1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7500"/>
                            </p:stCondLst>
                            <p:childTnLst>
                              <p:par>
                                <p:cTn id="20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8000"/>
                            </p:stCondLst>
                            <p:childTnLst>
                              <p:par>
                                <p:cTn id="2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8500"/>
                            </p:stCondLst>
                            <p:childTnLst>
                              <p:par>
                                <p:cTn id="217" presetID="1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9500"/>
                            </p:stCondLst>
                            <p:childTnLst>
                              <p:par>
                                <p:cTn id="2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1" dur="1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3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5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7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nimBg="1" autoUpdateAnimBg="0"/>
      <p:bldP spid="22" grpId="0" bldLvl="0" animBg="1" autoUpdateAnimBg="0"/>
      <p:bldP spid="98" grpId="0" bldLvl="0"/>
      <p:bldP spid="99" grpId="0" bldLvl="0"/>
      <p:bldP spid="100" grpId="0" bldLvl="0"/>
      <p:bldP spid="101" grpId="0" bldLvl="0"/>
      <p:bldP spid="102" grpId="0" bldLvl="0"/>
      <p:bldP spid="103" grpId="0" bldLvl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4420766" y="1570731"/>
            <a:ext cx="3357945" cy="4953008"/>
            <a:chOff x="3357554" y="1142992"/>
            <a:chExt cx="2422146" cy="3572693"/>
          </a:xfrm>
        </p:grpSpPr>
        <p:cxnSp>
          <p:nvCxnSpPr>
            <p:cNvPr id="88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100"/>
            <p:cNvGrpSpPr/>
            <p:nvPr/>
          </p:nvGrpSpPr>
          <p:grpSpPr>
            <a:xfrm>
              <a:off x="3993750" y="2774961"/>
              <a:ext cx="1149754" cy="85726"/>
              <a:chOff x="3993750" y="2774961"/>
              <a:chExt cx="1149754" cy="85726"/>
            </a:xfrm>
          </p:grpSpPr>
          <p:cxnSp>
            <p:nvCxnSpPr>
              <p:cNvPr id="128" name="Straight Connector 48"/>
              <p:cNvCxnSpPr>
                <a:stCxn id="122" idx="3"/>
                <a:endCxn id="98" idx="1"/>
              </p:cNvCxnSpPr>
              <p:nvPr/>
            </p:nvCxnSpPr>
            <p:spPr>
              <a:xfrm>
                <a:off x="3993750" y="2818394"/>
                <a:ext cx="1149754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9" name="Oval 51"/>
              <p:cNvSpPr/>
              <p:nvPr/>
            </p:nvSpPr>
            <p:spPr>
              <a:xfrm>
                <a:off x="4529137" y="2774961"/>
                <a:ext cx="85726" cy="8572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0" name="Group 99"/>
            <p:cNvGrpSpPr/>
            <p:nvPr/>
          </p:nvGrpSpPr>
          <p:grpSpPr>
            <a:xfrm>
              <a:off x="3993750" y="1708160"/>
              <a:ext cx="1149754" cy="85726"/>
              <a:chOff x="3993750" y="1708160"/>
              <a:chExt cx="1149754" cy="85726"/>
            </a:xfrm>
          </p:grpSpPr>
          <p:cxnSp>
            <p:nvCxnSpPr>
              <p:cNvPr id="126" name="Straight Connector 45"/>
              <p:cNvCxnSpPr>
                <a:stCxn id="120" idx="3"/>
                <a:endCxn id="102" idx="1"/>
              </p:cNvCxnSpPr>
              <p:nvPr/>
            </p:nvCxnSpPr>
            <p:spPr>
              <a:xfrm>
                <a:off x="3993750" y="1746824"/>
                <a:ext cx="1149754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Oval 52"/>
              <p:cNvSpPr/>
              <p:nvPr/>
            </p:nvSpPr>
            <p:spPr>
              <a:xfrm>
                <a:off x="4529137" y="1708160"/>
                <a:ext cx="85726" cy="8572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1" name="Group 101"/>
            <p:cNvGrpSpPr/>
            <p:nvPr/>
          </p:nvGrpSpPr>
          <p:grpSpPr>
            <a:xfrm>
              <a:off x="3993750" y="3917960"/>
              <a:ext cx="1149754" cy="85726"/>
              <a:chOff x="3993750" y="3917960"/>
              <a:chExt cx="1149754" cy="85726"/>
            </a:xfrm>
          </p:grpSpPr>
          <p:cxnSp>
            <p:nvCxnSpPr>
              <p:cNvPr id="124" name="Straight Connector 50"/>
              <p:cNvCxnSpPr>
                <a:stCxn id="113" idx="3"/>
                <a:endCxn id="118" idx="1"/>
              </p:cNvCxnSpPr>
              <p:nvPr/>
            </p:nvCxnSpPr>
            <p:spPr>
              <a:xfrm>
                <a:off x="3993750" y="3961402"/>
                <a:ext cx="1149754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Oval 53"/>
              <p:cNvSpPr/>
              <p:nvPr/>
            </p:nvSpPr>
            <p:spPr>
              <a:xfrm>
                <a:off x="4529137" y="3917960"/>
                <a:ext cx="85726" cy="8572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2" name="Group 84"/>
            <p:cNvGrpSpPr/>
            <p:nvPr/>
          </p:nvGrpSpPr>
          <p:grpSpPr>
            <a:xfrm>
              <a:off x="3357554" y="2500312"/>
              <a:ext cx="636196" cy="636164"/>
              <a:chOff x="3357554" y="2500312"/>
              <a:chExt cx="636196" cy="636164"/>
            </a:xfrm>
          </p:grpSpPr>
          <p:sp>
            <p:nvSpPr>
              <p:cNvPr id="122" name="Rectangle 22"/>
              <p:cNvSpPr/>
              <p:nvPr/>
            </p:nvSpPr>
            <p:spPr>
              <a:xfrm>
                <a:off x="3357554" y="2500312"/>
                <a:ext cx="636196" cy="63616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23" name="Freeform 23"/>
              <p:cNvSpPr>
                <a:spLocks noEditPoints="1"/>
              </p:cNvSpPr>
              <p:nvPr/>
            </p:nvSpPr>
            <p:spPr bwMode="auto">
              <a:xfrm>
                <a:off x="3477620" y="2660940"/>
                <a:ext cx="389082" cy="322810"/>
              </a:xfrm>
              <a:custGeom>
                <a:avLst/>
                <a:gdLst/>
                <a:ahLst/>
                <a:cxnLst>
                  <a:cxn ang="0">
                    <a:pos x="312" y="110"/>
                  </a:cxn>
                  <a:cxn ang="0">
                    <a:pos x="323" y="138"/>
                  </a:cxn>
                  <a:cxn ang="0">
                    <a:pos x="350" y="127"/>
                  </a:cxn>
                  <a:cxn ang="0">
                    <a:pos x="339" y="100"/>
                  </a:cxn>
                  <a:cxn ang="0">
                    <a:pos x="25" y="100"/>
                  </a:cxn>
                  <a:cxn ang="0">
                    <a:pos x="15" y="127"/>
                  </a:cxn>
                  <a:cxn ang="0">
                    <a:pos x="42" y="138"/>
                  </a:cxn>
                  <a:cxn ang="0">
                    <a:pos x="53" y="110"/>
                  </a:cxn>
                  <a:cxn ang="0">
                    <a:pos x="270" y="60"/>
                  </a:cxn>
                  <a:cxn ang="0">
                    <a:pos x="248" y="69"/>
                  </a:cxn>
                  <a:cxn ang="0">
                    <a:pos x="239" y="91"/>
                  </a:cxn>
                  <a:cxn ang="0">
                    <a:pos x="252" y="116"/>
                  </a:cxn>
                  <a:cxn ang="0">
                    <a:pos x="276" y="121"/>
                  </a:cxn>
                  <a:cxn ang="0">
                    <a:pos x="297" y="103"/>
                  </a:cxn>
                  <a:cxn ang="0">
                    <a:pos x="297" y="80"/>
                  </a:cxn>
                  <a:cxn ang="0">
                    <a:pos x="276" y="62"/>
                  </a:cxn>
                  <a:cxn ang="0">
                    <a:pos x="330" y="183"/>
                  </a:cxn>
                  <a:cxn ang="0">
                    <a:pos x="321" y="152"/>
                  </a:cxn>
                  <a:cxn ang="0">
                    <a:pos x="350" y="158"/>
                  </a:cxn>
                  <a:cxn ang="0">
                    <a:pos x="364" y="185"/>
                  </a:cxn>
                  <a:cxn ang="0">
                    <a:pos x="83" y="63"/>
                  </a:cxn>
                  <a:cxn ang="0">
                    <a:pos x="65" y="85"/>
                  </a:cxn>
                  <a:cxn ang="0">
                    <a:pos x="71" y="109"/>
                  </a:cxn>
                  <a:cxn ang="0">
                    <a:pos x="96" y="121"/>
                  </a:cxn>
                  <a:cxn ang="0">
                    <a:pos x="118" y="112"/>
                  </a:cxn>
                  <a:cxn ang="0">
                    <a:pos x="127" y="91"/>
                  </a:cxn>
                  <a:cxn ang="0">
                    <a:pos x="112" y="65"/>
                  </a:cxn>
                  <a:cxn ang="0">
                    <a:pos x="35" y="150"/>
                  </a:cxn>
                  <a:cxn ang="0">
                    <a:pos x="36" y="176"/>
                  </a:cxn>
                  <a:cxn ang="0">
                    <a:pos x="0" y="185"/>
                  </a:cxn>
                  <a:cxn ang="0">
                    <a:pos x="15" y="158"/>
                  </a:cxn>
                  <a:cxn ang="0">
                    <a:pos x="183" y="0"/>
                  </a:cxn>
                  <a:cxn ang="0">
                    <a:pos x="151" y="13"/>
                  </a:cxn>
                  <a:cxn ang="0">
                    <a:pos x="138" y="45"/>
                  </a:cxn>
                  <a:cxn ang="0">
                    <a:pos x="158" y="81"/>
                  </a:cxn>
                  <a:cxn ang="0">
                    <a:pos x="192" y="89"/>
                  </a:cxn>
                  <a:cxn ang="0">
                    <a:pos x="225" y="62"/>
                  </a:cxn>
                  <a:cxn ang="0">
                    <a:pos x="225" y="27"/>
                  </a:cxn>
                  <a:cxn ang="0">
                    <a:pos x="192" y="0"/>
                  </a:cxn>
                  <a:cxn ang="0">
                    <a:pos x="265" y="174"/>
                  </a:cxn>
                  <a:cxn ang="0">
                    <a:pos x="256" y="136"/>
                  </a:cxn>
                  <a:cxn ang="0">
                    <a:pos x="279" y="136"/>
                  </a:cxn>
                  <a:cxn ang="0">
                    <a:pos x="316" y="165"/>
                  </a:cxn>
                  <a:cxn ang="0">
                    <a:pos x="100" y="272"/>
                  </a:cxn>
                  <a:cxn ang="0">
                    <a:pos x="51" y="165"/>
                  </a:cxn>
                  <a:cxn ang="0">
                    <a:pos x="85" y="136"/>
                  </a:cxn>
                  <a:cxn ang="0">
                    <a:pos x="109" y="136"/>
                  </a:cxn>
                  <a:cxn ang="0">
                    <a:pos x="100" y="174"/>
                  </a:cxn>
                  <a:cxn ang="0">
                    <a:pos x="252" y="159"/>
                  </a:cxn>
                  <a:cxn ang="0">
                    <a:pos x="210" y="109"/>
                  </a:cxn>
                  <a:cxn ang="0">
                    <a:pos x="154" y="109"/>
                  </a:cxn>
                  <a:cxn ang="0">
                    <a:pos x="112" y="159"/>
                  </a:cxn>
                </a:cxnLst>
                <a:rect l="0" t="0" r="r" b="b"/>
                <a:pathLst>
                  <a:path w="364" h="301">
                    <a:moveTo>
                      <a:pt x="332" y="98"/>
                    </a:moveTo>
                    <a:lnTo>
                      <a:pt x="332" y="98"/>
                    </a:lnTo>
                    <a:lnTo>
                      <a:pt x="323" y="100"/>
                    </a:lnTo>
                    <a:lnTo>
                      <a:pt x="317" y="105"/>
                    </a:lnTo>
                    <a:lnTo>
                      <a:pt x="312" y="110"/>
                    </a:lnTo>
                    <a:lnTo>
                      <a:pt x="310" y="120"/>
                    </a:lnTo>
                    <a:lnTo>
                      <a:pt x="310" y="120"/>
                    </a:lnTo>
                    <a:lnTo>
                      <a:pt x="312" y="127"/>
                    </a:lnTo>
                    <a:lnTo>
                      <a:pt x="317" y="134"/>
                    </a:lnTo>
                    <a:lnTo>
                      <a:pt x="323" y="138"/>
                    </a:lnTo>
                    <a:lnTo>
                      <a:pt x="332" y="139"/>
                    </a:lnTo>
                    <a:lnTo>
                      <a:pt x="332" y="139"/>
                    </a:lnTo>
                    <a:lnTo>
                      <a:pt x="339" y="138"/>
                    </a:lnTo>
                    <a:lnTo>
                      <a:pt x="346" y="134"/>
                    </a:lnTo>
                    <a:lnTo>
                      <a:pt x="350" y="127"/>
                    </a:lnTo>
                    <a:lnTo>
                      <a:pt x="352" y="120"/>
                    </a:lnTo>
                    <a:lnTo>
                      <a:pt x="352" y="120"/>
                    </a:lnTo>
                    <a:lnTo>
                      <a:pt x="350" y="110"/>
                    </a:lnTo>
                    <a:lnTo>
                      <a:pt x="346" y="105"/>
                    </a:lnTo>
                    <a:lnTo>
                      <a:pt x="339" y="100"/>
                    </a:lnTo>
                    <a:lnTo>
                      <a:pt x="332" y="98"/>
                    </a:lnTo>
                    <a:lnTo>
                      <a:pt x="332" y="98"/>
                    </a:lnTo>
                    <a:close/>
                    <a:moveTo>
                      <a:pt x="35" y="98"/>
                    </a:moveTo>
                    <a:lnTo>
                      <a:pt x="35" y="98"/>
                    </a:lnTo>
                    <a:lnTo>
                      <a:pt x="25" y="100"/>
                    </a:lnTo>
                    <a:lnTo>
                      <a:pt x="20" y="105"/>
                    </a:lnTo>
                    <a:lnTo>
                      <a:pt x="15" y="110"/>
                    </a:lnTo>
                    <a:lnTo>
                      <a:pt x="13" y="120"/>
                    </a:lnTo>
                    <a:lnTo>
                      <a:pt x="13" y="120"/>
                    </a:lnTo>
                    <a:lnTo>
                      <a:pt x="15" y="127"/>
                    </a:lnTo>
                    <a:lnTo>
                      <a:pt x="20" y="134"/>
                    </a:lnTo>
                    <a:lnTo>
                      <a:pt x="25" y="138"/>
                    </a:lnTo>
                    <a:lnTo>
                      <a:pt x="35" y="139"/>
                    </a:lnTo>
                    <a:lnTo>
                      <a:pt x="35" y="139"/>
                    </a:lnTo>
                    <a:lnTo>
                      <a:pt x="42" y="138"/>
                    </a:lnTo>
                    <a:lnTo>
                      <a:pt x="49" y="134"/>
                    </a:lnTo>
                    <a:lnTo>
                      <a:pt x="53" y="127"/>
                    </a:lnTo>
                    <a:lnTo>
                      <a:pt x="54" y="120"/>
                    </a:lnTo>
                    <a:lnTo>
                      <a:pt x="54" y="120"/>
                    </a:lnTo>
                    <a:lnTo>
                      <a:pt x="53" y="110"/>
                    </a:lnTo>
                    <a:lnTo>
                      <a:pt x="49" y="105"/>
                    </a:lnTo>
                    <a:lnTo>
                      <a:pt x="42" y="100"/>
                    </a:lnTo>
                    <a:lnTo>
                      <a:pt x="35" y="98"/>
                    </a:lnTo>
                    <a:lnTo>
                      <a:pt x="35" y="98"/>
                    </a:lnTo>
                    <a:close/>
                    <a:moveTo>
                      <a:pt x="270" y="60"/>
                    </a:moveTo>
                    <a:lnTo>
                      <a:pt x="270" y="60"/>
                    </a:lnTo>
                    <a:lnTo>
                      <a:pt x="263" y="62"/>
                    </a:lnTo>
                    <a:lnTo>
                      <a:pt x="258" y="63"/>
                    </a:lnTo>
                    <a:lnTo>
                      <a:pt x="252" y="65"/>
                    </a:lnTo>
                    <a:lnTo>
                      <a:pt x="248" y="69"/>
                    </a:lnTo>
                    <a:lnTo>
                      <a:pt x="245" y="74"/>
                    </a:lnTo>
                    <a:lnTo>
                      <a:pt x="241" y="80"/>
                    </a:lnTo>
                    <a:lnTo>
                      <a:pt x="239" y="85"/>
                    </a:lnTo>
                    <a:lnTo>
                      <a:pt x="239" y="91"/>
                    </a:lnTo>
                    <a:lnTo>
                      <a:pt x="239" y="91"/>
                    </a:lnTo>
                    <a:lnTo>
                      <a:pt x="239" y="98"/>
                    </a:lnTo>
                    <a:lnTo>
                      <a:pt x="241" y="103"/>
                    </a:lnTo>
                    <a:lnTo>
                      <a:pt x="245" y="109"/>
                    </a:lnTo>
                    <a:lnTo>
                      <a:pt x="248" y="112"/>
                    </a:lnTo>
                    <a:lnTo>
                      <a:pt x="252" y="116"/>
                    </a:lnTo>
                    <a:lnTo>
                      <a:pt x="258" y="120"/>
                    </a:lnTo>
                    <a:lnTo>
                      <a:pt x="263" y="121"/>
                    </a:lnTo>
                    <a:lnTo>
                      <a:pt x="270" y="121"/>
                    </a:lnTo>
                    <a:lnTo>
                      <a:pt x="270" y="121"/>
                    </a:lnTo>
                    <a:lnTo>
                      <a:pt x="276" y="121"/>
                    </a:lnTo>
                    <a:lnTo>
                      <a:pt x="281" y="120"/>
                    </a:lnTo>
                    <a:lnTo>
                      <a:pt x="287" y="116"/>
                    </a:lnTo>
                    <a:lnTo>
                      <a:pt x="292" y="112"/>
                    </a:lnTo>
                    <a:lnTo>
                      <a:pt x="296" y="109"/>
                    </a:lnTo>
                    <a:lnTo>
                      <a:pt x="297" y="103"/>
                    </a:lnTo>
                    <a:lnTo>
                      <a:pt x="299" y="98"/>
                    </a:lnTo>
                    <a:lnTo>
                      <a:pt x="301" y="91"/>
                    </a:lnTo>
                    <a:lnTo>
                      <a:pt x="301" y="91"/>
                    </a:lnTo>
                    <a:lnTo>
                      <a:pt x="299" y="85"/>
                    </a:lnTo>
                    <a:lnTo>
                      <a:pt x="297" y="80"/>
                    </a:lnTo>
                    <a:lnTo>
                      <a:pt x="296" y="74"/>
                    </a:lnTo>
                    <a:lnTo>
                      <a:pt x="292" y="69"/>
                    </a:lnTo>
                    <a:lnTo>
                      <a:pt x="287" y="65"/>
                    </a:lnTo>
                    <a:lnTo>
                      <a:pt x="281" y="63"/>
                    </a:lnTo>
                    <a:lnTo>
                      <a:pt x="276" y="62"/>
                    </a:lnTo>
                    <a:lnTo>
                      <a:pt x="270" y="60"/>
                    </a:lnTo>
                    <a:lnTo>
                      <a:pt x="270" y="60"/>
                    </a:lnTo>
                    <a:close/>
                    <a:moveTo>
                      <a:pt x="364" y="248"/>
                    </a:moveTo>
                    <a:lnTo>
                      <a:pt x="330" y="248"/>
                    </a:lnTo>
                    <a:lnTo>
                      <a:pt x="330" y="183"/>
                    </a:lnTo>
                    <a:lnTo>
                      <a:pt x="330" y="183"/>
                    </a:lnTo>
                    <a:lnTo>
                      <a:pt x="330" y="176"/>
                    </a:lnTo>
                    <a:lnTo>
                      <a:pt x="328" y="167"/>
                    </a:lnTo>
                    <a:lnTo>
                      <a:pt x="321" y="152"/>
                    </a:lnTo>
                    <a:lnTo>
                      <a:pt x="321" y="152"/>
                    </a:lnTo>
                    <a:lnTo>
                      <a:pt x="332" y="150"/>
                    </a:lnTo>
                    <a:lnTo>
                      <a:pt x="332" y="150"/>
                    </a:lnTo>
                    <a:lnTo>
                      <a:pt x="337" y="152"/>
                    </a:lnTo>
                    <a:lnTo>
                      <a:pt x="345" y="154"/>
                    </a:lnTo>
                    <a:lnTo>
                      <a:pt x="350" y="158"/>
                    </a:lnTo>
                    <a:lnTo>
                      <a:pt x="355" y="161"/>
                    </a:lnTo>
                    <a:lnTo>
                      <a:pt x="359" y="167"/>
                    </a:lnTo>
                    <a:lnTo>
                      <a:pt x="363" y="172"/>
                    </a:lnTo>
                    <a:lnTo>
                      <a:pt x="364" y="178"/>
                    </a:lnTo>
                    <a:lnTo>
                      <a:pt x="364" y="185"/>
                    </a:lnTo>
                    <a:lnTo>
                      <a:pt x="364" y="248"/>
                    </a:lnTo>
                    <a:close/>
                    <a:moveTo>
                      <a:pt x="96" y="60"/>
                    </a:moveTo>
                    <a:lnTo>
                      <a:pt x="96" y="60"/>
                    </a:lnTo>
                    <a:lnTo>
                      <a:pt x="89" y="62"/>
                    </a:lnTo>
                    <a:lnTo>
                      <a:pt x="83" y="63"/>
                    </a:lnTo>
                    <a:lnTo>
                      <a:pt x="78" y="65"/>
                    </a:lnTo>
                    <a:lnTo>
                      <a:pt x="74" y="69"/>
                    </a:lnTo>
                    <a:lnTo>
                      <a:pt x="71" y="74"/>
                    </a:lnTo>
                    <a:lnTo>
                      <a:pt x="67" y="80"/>
                    </a:lnTo>
                    <a:lnTo>
                      <a:pt x="65" y="85"/>
                    </a:lnTo>
                    <a:lnTo>
                      <a:pt x="65" y="91"/>
                    </a:lnTo>
                    <a:lnTo>
                      <a:pt x="65" y="91"/>
                    </a:lnTo>
                    <a:lnTo>
                      <a:pt x="65" y="98"/>
                    </a:lnTo>
                    <a:lnTo>
                      <a:pt x="67" y="103"/>
                    </a:lnTo>
                    <a:lnTo>
                      <a:pt x="71" y="109"/>
                    </a:lnTo>
                    <a:lnTo>
                      <a:pt x="74" y="112"/>
                    </a:lnTo>
                    <a:lnTo>
                      <a:pt x="78" y="116"/>
                    </a:lnTo>
                    <a:lnTo>
                      <a:pt x="83" y="120"/>
                    </a:lnTo>
                    <a:lnTo>
                      <a:pt x="89" y="121"/>
                    </a:lnTo>
                    <a:lnTo>
                      <a:pt x="96" y="121"/>
                    </a:lnTo>
                    <a:lnTo>
                      <a:pt x="96" y="121"/>
                    </a:lnTo>
                    <a:lnTo>
                      <a:pt x="102" y="121"/>
                    </a:lnTo>
                    <a:lnTo>
                      <a:pt x="107" y="120"/>
                    </a:lnTo>
                    <a:lnTo>
                      <a:pt x="112" y="116"/>
                    </a:lnTo>
                    <a:lnTo>
                      <a:pt x="118" y="112"/>
                    </a:lnTo>
                    <a:lnTo>
                      <a:pt x="122" y="109"/>
                    </a:lnTo>
                    <a:lnTo>
                      <a:pt x="123" y="103"/>
                    </a:lnTo>
                    <a:lnTo>
                      <a:pt x="125" y="98"/>
                    </a:lnTo>
                    <a:lnTo>
                      <a:pt x="127" y="91"/>
                    </a:lnTo>
                    <a:lnTo>
                      <a:pt x="127" y="91"/>
                    </a:lnTo>
                    <a:lnTo>
                      <a:pt x="125" y="85"/>
                    </a:lnTo>
                    <a:lnTo>
                      <a:pt x="123" y="80"/>
                    </a:lnTo>
                    <a:lnTo>
                      <a:pt x="122" y="74"/>
                    </a:lnTo>
                    <a:lnTo>
                      <a:pt x="118" y="69"/>
                    </a:lnTo>
                    <a:lnTo>
                      <a:pt x="112" y="65"/>
                    </a:lnTo>
                    <a:lnTo>
                      <a:pt x="107" y="63"/>
                    </a:lnTo>
                    <a:lnTo>
                      <a:pt x="102" y="62"/>
                    </a:lnTo>
                    <a:lnTo>
                      <a:pt x="96" y="60"/>
                    </a:lnTo>
                    <a:lnTo>
                      <a:pt x="96" y="60"/>
                    </a:lnTo>
                    <a:close/>
                    <a:moveTo>
                      <a:pt x="35" y="150"/>
                    </a:moveTo>
                    <a:lnTo>
                      <a:pt x="35" y="150"/>
                    </a:lnTo>
                    <a:lnTo>
                      <a:pt x="44" y="152"/>
                    </a:lnTo>
                    <a:lnTo>
                      <a:pt x="44" y="152"/>
                    </a:lnTo>
                    <a:lnTo>
                      <a:pt x="38" y="167"/>
                    </a:lnTo>
                    <a:lnTo>
                      <a:pt x="36" y="176"/>
                    </a:lnTo>
                    <a:lnTo>
                      <a:pt x="35" y="183"/>
                    </a:lnTo>
                    <a:lnTo>
                      <a:pt x="35" y="248"/>
                    </a:lnTo>
                    <a:lnTo>
                      <a:pt x="0" y="24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0" y="178"/>
                    </a:lnTo>
                    <a:lnTo>
                      <a:pt x="2" y="172"/>
                    </a:lnTo>
                    <a:lnTo>
                      <a:pt x="6" y="167"/>
                    </a:lnTo>
                    <a:lnTo>
                      <a:pt x="9" y="161"/>
                    </a:lnTo>
                    <a:lnTo>
                      <a:pt x="15" y="158"/>
                    </a:lnTo>
                    <a:lnTo>
                      <a:pt x="20" y="154"/>
                    </a:lnTo>
                    <a:lnTo>
                      <a:pt x="27" y="152"/>
                    </a:lnTo>
                    <a:lnTo>
                      <a:pt x="35" y="150"/>
                    </a:lnTo>
                    <a:lnTo>
                      <a:pt x="35" y="150"/>
                    </a:lnTo>
                    <a:close/>
                    <a:moveTo>
                      <a:pt x="183" y="0"/>
                    </a:moveTo>
                    <a:lnTo>
                      <a:pt x="183" y="0"/>
                    </a:lnTo>
                    <a:lnTo>
                      <a:pt x="174" y="0"/>
                    </a:lnTo>
                    <a:lnTo>
                      <a:pt x="165" y="4"/>
                    </a:lnTo>
                    <a:lnTo>
                      <a:pt x="158" y="7"/>
                    </a:lnTo>
                    <a:lnTo>
                      <a:pt x="151" y="13"/>
                    </a:lnTo>
                    <a:lnTo>
                      <a:pt x="145" y="20"/>
                    </a:lnTo>
                    <a:lnTo>
                      <a:pt x="141" y="27"/>
                    </a:lnTo>
                    <a:lnTo>
                      <a:pt x="138" y="36"/>
                    </a:lnTo>
                    <a:lnTo>
                      <a:pt x="138" y="45"/>
                    </a:lnTo>
                    <a:lnTo>
                      <a:pt x="138" y="45"/>
                    </a:lnTo>
                    <a:lnTo>
                      <a:pt x="138" y="54"/>
                    </a:lnTo>
                    <a:lnTo>
                      <a:pt x="141" y="62"/>
                    </a:lnTo>
                    <a:lnTo>
                      <a:pt x="145" y="71"/>
                    </a:lnTo>
                    <a:lnTo>
                      <a:pt x="151" y="76"/>
                    </a:lnTo>
                    <a:lnTo>
                      <a:pt x="158" y="81"/>
                    </a:lnTo>
                    <a:lnTo>
                      <a:pt x="165" y="87"/>
                    </a:lnTo>
                    <a:lnTo>
                      <a:pt x="174" y="89"/>
                    </a:lnTo>
                    <a:lnTo>
                      <a:pt x="183" y="91"/>
                    </a:lnTo>
                    <a:lnTo>
                      <a:pt x="183" y="91"/>
                    </a:lnTo>
                    <a:lnTo>
                      <a:pt x="192" y="89"/>
                    </a:lnTo>
                    <a:lnTo>
                      <a:pt x="200" y="87"/>
                    </a:lnTo>
                    <a:lnTo>
                      <a:pt x="209" y="81"/>
                    </a:lnTo>
                    <a:lnTo>
                      <a:pt x="214" y="76"/>
                    </a:lnTo>
                    <a:lnTo>
                      <a:pt x="219" y="71"/>
                    </a:lnTo>
                    <a:lnTo>
                      <a:pt x="225" y="62"/>
                    </a:lnTo>
                    <a:lnTo>
                      <a:pt x="227" y="54"/>
                    </a:lnTo>
                    <a:lnTo>
                      <a:pt x="229" y="45"/>
                    </a:lnTo>
                    <a:lnTo>
                      <a:pt x="229" y="45"/>
                    </a:lnTo>
                    <a:lnTo>
                      <a:pt x="227" y="36"/>
                    </a:lnTo>
                    <a:lnTo>
                      <a:pt x="225" y="27"/>
                    </a:lnTo>
                    <a:lnTo>
                      <a:pt x="219" y="20"/>
                    </a:lnTo>
                    <a:lnTo>
                      <a:pt x="214" y="13"/>
                    </a:lnTo>
                    <a:lnTo>
                      <a:pt x="209" y="7"/>
                    </a:lnTo>
                    <a:lnTo>
                      <a:pt x="200" y="4"/>
                    </a:lnTo>
                    <a:lnTo>
                      <a:pt x="192" y="0"/>
                    </a:lnTo>
                    <a:lnTo>
                      <a:pt x="183" y="0"/>
                    </a:lnTo>
                    <a:lnTo>
                      <a:pt x="183" y="0"/>
                    </a:lnTo>
                    <a:close/>
                    <a:moveTo>
                      <a:pt x="319" y="272"/>
                    </a:moveTo>
                    <a:lnTo>
                      <a:pt x="265" y="272"/>
                    </a:lnTo>
                    <a:lnTo>
                      <a:pt x="265" y="174"/>
                    </a:lnTo>
                    <a:lnTo>
                      <a:pt x="265" y="174"/>
                    </a:lnTo>
                    <a:lnTo>
                      <a:pt x="265" y="163"/>
                    </a:lnTo>
                    <a:lnTo>
                      <a:pt x="263" y="154"/>
                    </a:lnTo>
                    <a:lnTo>
                      <a:pt x="259" y="145"/>
                    </a:lnTo>
                    <a:lnTo>
                      <a:pt x="256" y="136"/>
                    </a:lnTo>
                    <a:lnTo>
                      <a:pt x="256" y="136"/>
                    </a:lnTo>
                    <a:lnTo>
                      <a:pt x="263" y="134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79" y="136"/>
                    </a:lnTo>
                    <a:lnTo>
                      <a:pt x="288" y="138"/>
                    </a:lnTo>
                    <a:lnTo>
                      <a:pt x="297" y="143"/>
                    </a:lnTo>
                    <a:lnTo>
                      <a:pt x="305" y="149"/>
                    </a:lnTo>
                    <a:lnTo>
                      <a:pt x="310" y="156"/>
                    </a:lnTo>
                    <a:lnTo>
                      <a:pt x="316" y="165"/>
                    </a:lnTo>
                    <a:lnTo>
                      <a:pt x="317" y="174"/>
                    </a:lnTo>
                    <a:lnTo>
                      <a:pt x="319" y="183"/>
                    </a:lnTo>
                    <a:lnTo>
                      <a:pt x="319" y="272"/>
                    </a:lnTo>
                    <a:close/>
                    <a:moveTo>
                      <a:pt x="100" y="174"/>
                    </a:moveTo>
                    <a:lnTo>
                      <a:pt x="100" y="272"/>
                    </a:lnTo>
                    <a:lnTo>
                      <a:pt x="45" y="272"/>
                    </a:lnTo>
                    <a:lnTo>
                      <a:pt x="45" y="183"/>
                    </a:lnTo>
                    <a:lnTo>
                      <a:pt x="45" y="183"/>
                    </a:lnTo>
                    <a:lnTo>
                      <a:pt x="47" y="174"/>
                    </a:lnTo>
                    <a:lnTo>
                      <a:pt x="51" y="165"/>
                    </a:lnTo>
                    <a:lnTo>
                      <a:pt x="54" y="156"/>
                    </a:lnTo>
                    <a:lnTo>
                      <a:pt x="60" y="149"/>
                    </a:lnTo>
                    <a:lnTo>
                      <a:pt x="67" y="143"/>
                    </a:lnTo>
                    <a:lnTo>
                      <a:pt x="76" y="138"/>
                    </a:lnTo>
                    <a:lnTo>
                      <a:pt x="85" y="136"/>
                    </a:lnTo>
                    <a:lnTo>
                      <a:pt x="96" y="134"/>
                    </a:lnTo>
                    <a:lnTo>
                      <a:pt x="96" y="134"/>
                    </a:lnTo>
                    <a:lnTo>
                      <a:pt x="103" y="134"/>
                    </a:lnTo>
                    <a:lnTo>
                      <a:pt x="109" y="136"/>
                    </a:lnTo>
                    <a:lnTo>
                      <a:pt x="109" y="136"/>
                    </a:lnTo>
                    <a:lnTo>
                      <a:pt x="105" y="145"/>
                    </a:lnTo>
                    <a:lnTo>
                      <a:pt x="102" y="154"/>
                    </a:lnTo>
                    <a:lnTo>
                      <a:pt x="100" y="163"/>
                    </a:lnTo>
                    <a:lnTo>
                      <a:pt x="100" y="174"/>
                    </a:lnTo>
                    <a:lnTo>
                      <a:pt x="100" y="174"/>
                    </a:lnTo>
                    <a:close/>
                    <a:moveTo>
                      <a:pt x="111" y="301"/>
                    </a:moveTo>
                    <a:lnTo>
                      <a:pt x="254" y="301"/>
                    </a:lnTo>
                    <a:lnTo>
                      <a:pt x="254" y="174"/>
                    </a:lnTo>
                    <a:lnTo>
                      <a:pt x="254" y="174"/>
                    </a:lnTo>
                    <a:lnTo>
                      <a:pt x="252" y="159"/>
                    </a:lnTo>
                    <a:lnTo>
                      <a:pt x="248" y="145"/>
                    </a:lnTo>
                    <a:lnTo>
                      <a:pt x="241" y="134"/>
                    </a:lnTo>
                    <a:lnTo>
                      <a:pt x="232" y="123"/>
                    </a:lnTo>
                    <a:lnTo>
                      <a:pt x="223" y="114"/>
                    </a:lnTo>
                    <a:lnTo>
                      <a:pt x="210" y="109"/>
                    </a:lnTo>
                    <a:lnTo>
                      <a:pt x="198" y="103"/>
                    </a:lnTo>
                    <a:lnTo>
                      <a:pt x="183" y="101"/>
                    </a:lnTo>
                    <a:lnTo>
                      <a:pt x="183" y="101"/>
                    </a:lnTo>
                    <a:lnTo>
                      <a:pt x="169" y="103"/>
                    </a:lnTo>
                    <a:lnTo>
                      <a:pt x="154" y="109"/>
                    </a:lnTo>
                    <a:lnTo>
                      <a:pt x="143" y="114"/>
                    </a:lnTo>
                    <a:lnTo>
                      <a:pt x="132" y="123"/>
                    </a:lnTo>
                    <a:lnTo>
                      <a:pt x="123" y="134"/>
                    </a:lnTo>
                    <a:lnTo>
                      <a:pt x="116" y="145"/>
                    </a:lnTo>
                    <a:lnTo>
                      <a:pt x="112" y="159"/>
                    </a:lnTo>
                    <a:lnTo>
                      <a:pt x="111" y="174"/>
                    </a:lnTo>
                    <a:lnTo>
                      <a:pt x="111" y="3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3" name="Group 83"/>
            <p:cNvGrpSpPr/>
            <p:nvPr/>
          </p:nvGrpSpPr>
          <p:grpSpPr>
            <a:xfrm>
              <a:off x="3357554" y="1428742"/>
              <a:ext cx="636196" cy="636164"/>
              <a:chOff x="3357554" y="1428742"/>
              <a:chExt cx="636196" cy="636164"/>
            </a:xfrm>
          </p:grpSpPr>
          <p:sp>
            <p:nvSpPr>
              <p:cNvPr id="120" name="Rectangle 13"/>
              <p:cNvSpPr/>
              <p:nvPr/>
            </p:nvSpPr>
            <p:spPr>
              <a:xfrm>
                <a:off x="3357554" y="1428742"/>
                <a:ext cx="636196" cy="63616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21" name="Freeform 100"/>
              <p:cNvSpPr/>
              <p:nvPr/>
            </p:nvSpPr>
            <p:spPr bwMode="auto">
              <a:xfrm>
                <a:off x="3500430" y="1571618"/>
                <a:ext cx="303570" cy="342050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4" name="Group 85"/>
            <p:cNvGrpSpPr/>
            <p:nvPr/>
          </p:nvGrpSpPr>
          <p:grpSpPr>
            <a:xfrm>
              <a:off x="5143504" y="3643320"/>
              <a:ext cx="636196" cy="636164"/>
              <a:chOff x="5143504" y="3643320"/>
              <a:chExt cx="636196" cy="636164"/>
            </a:xfrm>
          </p:grpSpPr>
          <p:sp>
            <p:nvSpPr>
              <p:cNvPr id="118" name="Rectangle 27"/>
              <p:cNvSpPr/>
              <p:nvPr/>
            </p:nvSpPr>
            <p:spPr>
              <a:xfrm>
                <a:off x="5143504" y="3643320"/>
                <a:ext cx="636196" cy="63616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19" name="Freeform 107"/>
              <p:cNvSpPr>
                <a:spLocks noEditPoints="1"/>
              </p:cNvSpPr>
              <p:nvPr/>
            </p:nvSpPr>
            <p:spPr bwMode="auto">
              <a:xfrm>
                <a:off x="5286380" y="3786196"/>
                <a:ext cx="365566" cy="314258"/>
              </a:xfrm>
              <a:custGeom>
                <a:avLst/>
                <a:gdLst/>
                <a:ahLst/>
                <a:cxnLst>
                  <a:cxn ang="0">
                    <a:pos x="337" y="165"/>
                  </a:cxn>
                  <a:cxn ang="0">
                    <a:pos x="170" y="0"/>
                  </a:cxn>
                  <a:cxn ang="0">
                    <a:pos x="5" y="165"/>
                  </a:cxn>
                  <a:cxn ang="0">
                    <a:pos x="5" y="165"/>
                  </a:cxn>
                  <a:cxn ang="0">
                    <a:pos x="0" y="172"/>
                  </a:cxn>
                  <a:cxn ang="0">
                    <a:pos x="0" y="181"/>
                  </a:cxn>
                  <a:cxn ang="0">
                    <a:pos x="0" y="189"/>
                  </a:cxn>
                  <a:cxn ang="0">
                    <a:pos x="5" y="196"/>
                  </a:cxn>
                  <a:cxn ang="0">
                    <a:pos x="5" y="196"/>
                  </a:cxn>
                  <a:cxn ang="0">
                    <a:pos x="13" y="201"/>
                  </a:cxn>
                  <a:cxn ang="0">
                    <a:pos x="20" y="201"/>
                  </a:cxn>
                  <a:cxn ang="0">
                    <a:pos x="29" y="201"/>
                  </a:cxn>
                  <a:cxn ang="0">
                    <a:pos x="36" y="196"/>
                  </a:cxn>
                  <a:cxn ang="0">
                    <a:pos x="42" y="189"/>
                  </a:cxn>
                  <a:cxn ang="0">
                    <a:pos x="42" y="294"/>
                  </a:cxn>
                  <a:cxn ang="0">
                    <a:pos x="301" y="294"/>
                  </a:cxn>
                  <a:cxn ang="0">
                    <a:pos x="301" y="189"/>
                  </a:cxn>
                  <a:cxn ang="0">
                    <a:pos x="306" y="196"/>
                  </a:cxn>
                  <a:cxn ang="0">
                    <a:pos x="306" y="196"/>
                  </a:cxn>
                  <a:cxn ang="0">
                    <a:pos x="314" y="201"/>
                  </a:cxn>
                  <a:cxn ang="0">
                    <a:pos x="321" y="201"/>
                  </a:cxn>
                  <a:cxn ang="0">
                    <a:pos x="321" y="201"/>
                  </a:cxn>
                  <a:cxn ang="0">
                    <a:pos x="330" y="201"/>
                  </a:cxn>
                  <a:cxn ang="0">
                    <a:pos x="337" y="196"/>
                  </a:cxn>
                  <a:cxn ang="0">
                    <a:pos x="337" y="196"/>
                  </a:cxn>
                  <a:cxn ang="0">
                    <a:pos x="341" y="189"/>
                  </a:cxn>
                  <a:cxn ang="0">
                    <a:pos x="343" y="181"/>
                  </a:cxn>
                  <a:cxn ang="0">
                    <a:pos x="341" y="172"/>
                  </a:cxn>
                  <a:cxn ang="0">
                    <a:pos x="337" y="165"/>
                  </a:cxn>
                  <a:cxn ang="0">
                    <a:pos x="337" y="165"/>
                  </a:cxn>
                  <a:cxn ang="0">
                    <a:pos x="279" y="272"/>
                  </a:cxn>
                  <a:cxn ang="0">
                    <a:pos x="214" y="272"/>
                  </a:cxn>
                  <a:cxn ang="0">
                    <a:pos x="214" y="187"/>
                  </a:cxn>
                  <a:cxn ang="0">
                    <a:pos x="129" y="187"/>
                  </a:cxn>
                  <a:cxn ang="0">
                    <a:pos x="129" y="272"/>
                  </a:cxn>
                  <a:cxn ang="0">
                    <a:pos x="63" y="272"/>
                  </a:cxn>
                  <a:cxn ang="0">
                    <a:pos x="63" y="169"/>
                  </a:cxn>
                  <a:cxn ang="0">
                    <a:pos x="170" y="60"/>
                  </a:cxn>
                  <a:cxn ang="0">
                    <a:pos x="279" y="169"/>
                  </a:cxn>
                  <a:cxn ang="0">
                    <a:pos x="279" y="272"/>
                  </a:cxn>
                </a:cxnLst>
                <a:rect l="0" t="0" r="r" b="b"/>
                <a:pathLst>
                  <a:path w="343" h="294">
                    <a:moveTo>
                      <a:pt x="337" y="165"/>
                    </a:moveTo>
                    <a:lnTo>
                      <a:pt x="170" y="0"/>
                    </a:lnTo>
                    <a:lnTo>
                      <a:pt x="5" y="165"/>
                    </a:lnTo>
                    <a:lnTo>
                      <a:pt x="5" y="165"/>
                    </a:lnTo>
                    <a:lnTo>
                      <a:pt x="0" y="172"/>
                    </a:lnTo>
                    <a:lnTo>
                      <a:pt x="0" y="181"/>
                    </a:lnTo>
                    <a:lnTo>
                      <a:pt x="0" y="189"/>
                    </a:lnTo>
                    <a:lnTo>
                      <a:pt x="5" y="196"/>
                    </a:lnTo>
                    <a:lnTo>
                      <a:pt x="5" y="196"/>
                    </a:lnTo>
                    <a:lnTo>
                      <a:pt x="13" y="201"/>
                    </a:lnTo>
                    <a:lnTo>
                      <a:pt x="20" y="201"/>
                    </a:lnTo>
                    <a:lnTo>
                      <a:pt x="29" y="201"/>
                    </a:lnTo>
                    <a:lnTo>
                      <a:pt x="36" y="196"/>
                    </a:lnTo>
                    <a:lnTo>
                      <a:pt x="42" y="189"/>
                    </a:lnTo>
                    <a:lnTo>
                      <a:pt x="42" y="294"/>
                    </a:lnTo>
                    <a:lnTo>
                      <a:pt x="301" y="294"/>
                    </a:lnTo>
                    <a:lnTo>
                      <a:pt x="301" y="189"/>
                    </a:lnTo>
                    <a:lnTo>
                      <a:pt x="306" y="196"/>
                    </a:lnTo>
                    <a:lnTo>
                      <a:pt x="306" y="196"/>
                    </a:lnTo>
                    <a:lnTo>
                      <a:pt x="314" y="201"/>
                    </a:lnTo>
                    <a:lnTo>
                      <a:pt x="321" y="201"/>
                    </a:lnTo>
                    <a:lnTo>
                      <a:pt x="321" y="201"/>
                    </a:lnTo>
                    <a:lnTo>
                      <a:pt x="330" y="201"/>
                    </a:lnTo>
                    <a:lnTo>
                      <a:pt x="337" y="196"/>
                    </a:lnTo>
                    <a:lnTo>
                      <a:pt x="337" y="196"/>
                    </a:lnTo>
                    <a:lnTo>
                      <a:pt x="341" y="189"/>
                    </a:lnTo>
                    <a:lnTo>
                      <a:pt x="343" y="181"/>
                    </a:lnTo>
                    <a:lnTo>
                      <a:pt x="341" y="172"/>
                    </a:lnTo>
                    <a:lnTo>
                      <a:pt x="337" y="165"/>
                    </a:lnTo>
                    <a:lnTo>
                      <a:pt x="337" y="165"/>
                    </a:lnTo>
                    <a:close/>
                    <a:moveTo>
                      <a:pt x="279" y="272"/>
                    </a:moveTo>
                    <a:lnTo>
                      <a:pt x="214" y="272"/>
                    </a:lnTo>
                    <a:lnTo>
                      <a:pt x="214" y="187"/>
                    </a:lnTo>
                    <a:lnTo>
                      <a:pt x="129" y="187"/>
                    </a:lnTo>
                    <a:lnTo>
                      <a:pt x="129" y="272"/>
                    </a:lnTo>
                    <a:lnTo>
                      <a:pt x="63" y="272"/>
                    </a:lnTo>
                    <a:lnTo>
                      <a:pt x="63" y="169"/>
                    </a:lnTo>
                    <a:lnTo>
                      <a:pt x="170" y="60"/>
                    </a:lnTo>
                    <a:lnTo>
                      <a:pt x="279" y="169"/>
                    </a:lnTo>
                    <a:lnTo>
                      <a:pt x="279" y="27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5" name="Group 86"/>
            <p:cNvGrpSpPr/>
            <p:nvPr/>
          </p:nvGrpSpPr>
          <p:grpSpPr>
            <a:xfrm>
              <a:off x="3357554" y="3643320"/>
              <a:ext cx="636196" cy="636164"/>
              <a:chOff x="3357554" y="3643320"/>
              <a:chExt cx="636196" cy="636164"/>
            </a:xfrm>
          </p:grpSpPr>
          <p:sp>
            <p:nvSpPr>
              <p:cNvPr id="113" name="Rectangle 26"/>
              <p:cNvSpPr/>
              <p:nvPr/>
            </p:nvSpPr>
            <p:spPr>
              <a:xfrm>
                <a:off x="3357554" y="3643320"/>
                <a:ext cx="636196" cy="63616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114" name="Group 67"/>
              <p:cNvGrpSpPr/>
              <p:nvPr/>
            </p:nvGrpSpPr>
            <p:grpSpPr>
              <a:xfrm>
                <a:off x="3428992" y="3857634"/>
                <a:ext cx="503238" cy="177800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115" name="Freeform 19"/>
                <p:cNvSpPr/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116" name="Freeform 20"/>
                <p:cNvSpPr/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117" name="Freeform 21"/>
                <p:cNvSpPr/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96" name="Group 82"/>
            <p:cNvGrpSpPr/>
            <p:nvPr/>
          </p:nvGrpSpPr>
          <p:grpSpPr>
            <a:xfrm>
              <a:off x="5143504" y="1428742"/>
              <a:ext cx="636196" cy="636164"/>
              <a:chOff x="5143504" y="1428742"/>
              <a:chExt cx="636196" cy="636164"/>
            </a:xfrm>
          </p:grpSpPr>
          <p:sp>
            <p:nvSpPr>
              <p:cNvPr id="102" name="Rectangle 16"/>
              <p:cNvSpPr/>
              <p:nvPr/>
            </p:nvSpPr>
            <p:spPr>
              <a:xfrm>
                <a:off x="5143504" y="1428742"/>
                <a:ext cx="636196" cy="63616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103" name="Group 68"/>
              <p:cNvGrpSpPr/>
              <p:nvPr/>
            </p:nvGrpSpPr>
            <p:grpSpPr>
              <a:xfrm>
                <a:off x="5301319" y="1581456"/>
                <a:ext cx="337042" cy="337616"/>
                <a:chOff x="6998061" y="3496249"/>
                <a:chExt cx="366051" cy="366676"/>
              </a:xfrm>
              <a:solidFill>
                <a:schemeClr val="bg1"/>
              </a:solidFill>
            </p:grpSpPr>
            <p:sp>
              <p:nvSpPr>
                <p:cNvPr id="104" name="AutoShape 7"/>
                <p:cNvSpPr/>
                <p:nvPr/>
              </p:nvSpPr>
              <p:spPr bwMode="auto">
                <a:xfrm>
                  <a:off x="6998061" y="3496249"/>
                  <a:ext cx="366051" cy="366676"/>
                </a:xfrm>
                <a:custGeom>
                  <a:avLst/>
                  <a:gdLst>
                    <a:gd name="T0" fmla="+- 0 10800 1271"/>
                    <a:gd name="T1" fmla="*/ T0 w 19058"/>
                    <a:gd name="T2" fmla="+- 0 10799 1270"/>
                    <a:gd name="T3" fmla="*/ 10799 h 19059"/>
                    <a:gd name="T4" fmla="+- 0 10800 1271"/>
                    <a:gd name="T5" fmla="*/ T4 w 19058"/>
                    <a:gd name="T6" fmla="+- 0 10799 1270"/>
                    <a:gd name="T7" fmla="*/ 10799 h 19059"/>
                    <a:gd name="T8" fmla="+- 0 10800 1271"/>
                    <a:gd name="T9" fmla="*/ T8 w 19058"/>
                    <a:gd name="T10" fmla="+- 0 10799 1270"/>
                    <a:gd name="T11" fmla="*/ 10799 h 19059"/>
                    <a:gd name="T12" fmla="+- 0 10800 1271"/>
                    <a:gd name="T13" fmla="*/ T12 w 19058"/>
                    <a:gd name="T14" fmla="+- 0 10799 1270"/>
                    <a:gd name="T15" fmla="*/ 10799 h 1905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8" h="19059">
                      <a:moveTo>
                        <a:pt x="6430" y="17268"/>
                      </a:moveTo>
                      <a:cubicBezTo>
                        <a:pt x="2162" y="15559"/>
                        <a:pt x="82" y="10698"/>
                        <a:pt x="1790" y="6431"/>
                      </a:cubicBezTo>
                      <a:cubicBezTo>
                        <a:pt x="3499" y="2164"/>
                        <a:pt x="8360" y="81"/>
                        <a:pt x="12627" y="1791"/>
                      </a:cubicBezTo>
                      <a:cubicBezTo>
                        <a:pt x="16894" y="3499"/>
                        <a:pt x="18975" y="8361"/>
                        <a:pt x="17267" y="12628"/>
                      </a:cubicBezTo>
                      <a:cubicBezTo>
                        <a:pt x="15558" y="16895"/>
                        <a:pt x="10696" y="18976"/>
                        <a:pt x="6430" y="17268"/>
                      </a:cubicBezTo>
                      <a:moveTo>
                        <a:pt x="13070" y="685"/>
                      </a:moveTo>
                      <a:cubicBezTo>
                        <a:pt x="8186" y="-1270"/>
                        <a:pt x="2641" y="1103"/>
                        <a:pt x="685" y="5987"/>
                      </a:cubicBezTo>
                      <a:cubicBezTo>
                        <a:pt x="-1271" y="10872"/>
                        <a:pt x="1103" y="16418"/>
                        <a:pt x="5987" y="18373"/>
                      </a:cubicBezTo>
                      <a:cubicBezTo>
                        <a:pt x="10871" y="20330"/>
                        <a:pt x="16416" y="17955"/>
                        <a:pt x="18373" y="13071"/>
                      </a:cubicBezTo>
                      <a:cubicBezTo>
                        <a:pt x="20329" y="8186"/>
                        <a:pt x="17954" y="2641"/>
                        <a:pt x="13070" y="685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05" name="AutoShape 8"/>
                <p:cNvSpPr/>
                <p:nvPr/>
              </p:nvSpPr>
              <p:spPr bwMode="auto">
                <a:xfrm>
                  <a:off x="7158247" y="3656437"/>
                  <a:ext cx="45678" cy="45678"/>
                </a:xfrm>
                <a:custGeom>
                  <a:avLst/>
                  <a:gdLst>
                    <a:gd name="T0" fmla="+- 0 10801 1272"/>
                    <a:gd name="T1" fmla="*/ T0 w 19059"/>
                    <a:gd name="T2" fmla="+- 0 10800 1272"/>
                    <a:gd name="T3" fmla="*/ 10800 h 19056"/>
                    <a:gd name="T4" fmla="+- 0 10801 1272"/>
                    <a:gd name="T5" fmla="*/ T4 w 19059"/>
                    <a:gd name="T6" fmla="+- 0 10800 1272"/>
                    <a:gd name="T7" fmla="*/ 10800 h 19056"/>
                    <a:gd name="T8" fmla="+- 0 10801 1272"/>
                    <a:gd name="T9" fmla="*/ T8 w 19059"/>
                    <a:gd name="T10" fmla="+- 0 10800 1272"/>
                    <a:gd name="T11" fmla="*/ 10800 h 19056"/>
                    <a:gd name="T12" fmla="+- 0 10801 1272"/>
                    <a:gd name="T13" fmla="*/ T12 w 19059"/>
                    <a:gd name="T14" fmla="+- 0 10800 1272"/>
                    <a:gd name="T15" fmla="*/ 10800 h 1905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6">
                      <a:moveTo>
                        <a:pt x="7753" y="13951"/>
                      </a:moveTo>
                      <a:cubicBezTo>
                        <a:pt x="5315" y="12969"/>
                        <a:pt x="4129" y="10197"/>
                        <a:pt x="5101" y="7755"/>
                      </a:cubicBezTo>
                      <a:cubicBezTo>
                        <a:pt x="6083" y="5323"/>
                        <a:pt x="8860" y="4132"/>
                        <a:pt x="11298" y="5104"/>
                      </a:cubicBezTo>
                      <a:cubicBezTo>
                        <a:pt x="13735" y="6081"/>
                        <a:pt x="14926" y="8858"/>
                        <a:pt x="13949" y="11300"/>
                      </a:cubicBezTo>
                      <a:cubicBezTo>
                        <a:pt x="12972" y="13737"/>
                        <a:pt x="10195" y="14923"/>
                        <a:pt x="7753" y="13951"/>
                      </a:cubicBezTo>
                      <a:moveTo>
                        <a:pt x="13070" y="686"/>
                      </a:moveTo>
                      <a:cubicBezTo>
                        <a:pt x="8190" y="-1272"/>
                        <a:pt x="2640" y="1104"/>
                        <a:pt x="686" y="5988"/>
                      </a:cubicBezTo>
                      <a:cubicBezTo>
                        <a:pt x="-1272" y="10872"/>
                        <a:pt x="1105" y="16416"/>
                        <a:pt x="5985" y="18369"/>
                      </a:cubicBezTo>
                      <a:cubicBezTo>
                        <a:pt x="10870" y="20328"/>
                        <a:pt x="16415" y="17951"/>
                        <a:pt x="18374" y="13072"/>
                      </a:cubicBezTo>
                      <a:cubicBezTo>
                        <a:pt x="20328" y="8188"/>
                        <a:pt x="17960" y="2644"/>
                        <a:pt x="13070" y="686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06" name="AutoShape 9"/>
                <p:cNvSpPr/>
                <p:nvPr/>
              </p:nvSpPr>
              <p:spPr bwMode="auto">
                <a:xfrm>
                  <a:off x="7111943" y="3610758"/>
                  <a:ext cx="137660" cy="137660"/>
                </a:xfrm>
                <a:custGeom>
                  <a:avLst/>
                  <a:gdLst>
                    <a:gd name="T0" fmla="+- 0 10800 1271"/>
                    <a:gd name="T1" fmla="*/ T0 w 19059"/>
                    <a:gd name="T2" fmla="+- 0 10800 1271"/>
                    <a:gd name="T3" fmla="*/ 10800 h 19058"/>
                    <a:gd name="T4" fmla="+- 0 10800 1271"/>
                    <a:gd name="T5" fmla="*/ T4 w 19059"/>
                    <a:gd name="T6" fmla="+- 0 10800 1271"/>
                    <a:gd name="T7" fmla="*/ 10800 h 19058"/>
                    <a:gd name="T8" fmla="+- 0 10800 1271"/>
                    <a:gd name="T9" fmla="*/ T8 w 19059"/>
                    <a:gd name="T10" fmla="+- 0 10800 1271"/>
                    <a:gd name="T11" fmla="*/ 10800 h 19058"/>
                    <a:gd name="T12" fmla="+- 0 10800 1271"/>
                    <a:gd name="T13" fmla="*/ T12 w 19059"/>
                    <a:gd name="T14" fmla="+- 0 10800 1271"/>
                    <a:gd name="T15" fmla="*/ 10800 h 1905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8">
                      <a:moveTo>
                        <a:pt x="7169" y="15424"/>
                      </a:moveTo>
                      <a:cubicBezTo>
                        <a:pt x="3916" y="14123"/>
                        <a:pt x="2331" y="10417"/>
                        <a:pt x="3632" y="7167"/>
                      </a:cubicBezTo>
                      <a:cubicBezTo>
                        <a:pt x="4934" y="3917"/>
                        <a:pt x="8638" y="2331"/>
                        <a:pt x="11889" y="3632"/>
                      </a:cubicBezTo>
                      <a:cubicBezTo>
                        <a:pt x="15141" y="4934"/>
                        <a:pt x="16728" y="8640"/>
                        <a:pt x="15425" y="11890"/>
                      </a:cubicBezTo>
                      <a:cubicBezTo>
                        <a:pt x="14124" y="15140"/>
                        <a:pt x="10419" y="16728"/>
                        <a:pt x="7169" y="15424"/>
                      </a:cubicBezTo>
                      <a:moveTo>
                        <a:pt x="13071" y="685"/>
                      </a:moveTo>
                      <a:cubicBezTo>
                        <a:pt x="8186" y="-1271"/>
                        <a:pt x="2639" y="1104"/>
                        <a:pt x="686" y="5987"/>
                      </a:cubicBezTo>
                      <a:cubicBezTo>
                        <a:pt x="-1271" y="10871"/>
                        <a:pt x="1104" y="16416"/>
                        <a:pt x="5987" y="18372"/>
                      </a:cubicBezTo>
                      <a:cubicBezTo>
                        <a:pt x="10874" y="20329"/>
                        <a:pt x="16418" y="17955"/>
                        <a:pt x="18375" y="13070"/>
                      </a:cubicBezTo>
                      <a:cubicBezTo>
                        <a:pt x="20328" y="8186"/>
                        <a:pt x="17956" y="2641"/>
                        <a:pt x="13071" y="685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07" name="AutoShape 10"/>
                <p:cNvSpPr/>
                <p:nvPr/>
              </p:nvSpPr>
              <p:spPr bwMode="auto">
                <a:xfrm>
                  <a:off x="7203927" y="3702114"/>
                  <a:ext cx="56941" cy="58818"/>
                </a:xfrm>
                <a:custGeom>
                  <a:avLst/>
                  <a:gdLst>
                    <a:gd name="T0" fmla="+- 0 10804 288"/>
                    <a:gd name="T1" fmla="*/ T0 w 21033"/>
                    <a:gd name="T2" fmla="+- 0 10798 277"/>
                    <a:gd name="T3" fmla="*/ 10798 h 21043"/>
                    <a:gd name="T4" fmla="+- 0 10804 288"/>
                    <a:gd name="T5" fmla="*/ T4 w 21033"/>
                    <a:gd name="T6" fmla="+- 0 10798 277"/>
                    <a:gd name="T7" fmla="*/ 10798 h 21043"/>
                    <a:gd name="T8" fmla="+- 0 10804 288"/>
                    <a:gd name="T9" fmla="*/ T8 w 21033"/>
                    <a:gd name="T10" fmla="+- 0 10798 277"/>
                    <a:gd name="T11" fmla="*/ 10798 h 21043"/>
                    <a:gd name="T12" fmla="+- 0 10804 288"/>
                    <a:gd name="T13" fmla="*/ T12 w 21033"/>
                    <a:gd name="T14" fmla="+- 0 10798 277"/>
                    <a:gd name="T15" fmla="*/ 10798 h 2104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3" h="21043">
                      <a:moveTo>
                        <a:pt x="20881" y="2825"/>
                      </a:moveTo>
                      <a:cubicBezTo>
                        <a:pt x="21312" y="1771"/>
                        <a:pt x="20787" y="572"/>
                        <a:pt x="19713" y="149"/>
                      </a:cubicBezTo>
                      <a:cubicBezTo>
                        <a:pt x="18636" y="-277"/>
                        <a:pt x="17414" y="238"/>
                        <a:pt x="16984" y="1296"/>
                      </a:cubicBezTo>
                      <a:lnTo>
                        <a:pt x="16980" y="1292"/>
                      </a:lnTo>
                      <a:cubicBezTo>
                        <a:pt x="13964" y="8692"/>
                        <a:pt x="8182" y="14184"/>
                        <a:pt x="1269" y="17089"/>
                      </a:cubicBezTo>
                      <a:cubicBezTo>
                        <a:pt x="207" y="17536"/>
                        <a:pt x="-288" y="18747"/>
                        <a:pt x="170" y="19789"/>
                      </a:cubicBezTo>
                      <a:cubicBezTo>
                        <a:pt x="629" y="20840"/>
                        <a:pt x="1863" y="21323"/>
                        <a:pt x="2924" y="20876"/>
                      </a:cubicBezTo>
                      <a:cubicBezTo>
                        <a:pt x="2961" y="20860"/>
                        <a:pt x="2982" y="20828"/>
                        <a:pt x="3014" y="20815"/>
                      </a:cubicBezTo>
                      <a:cubicBezTo>
                        <a:pt x="10874" y="17480"/>
                        <a:pt x="17451" y="11227"/>
                        <a:pt x="20877" y="2825"/>
                      </a:cubicBezTo>
                      <a:cubicBezTo>
                        <a:pt x="20877" y="2825"/>
                        <a:pt x="20881" y="2825"/>
                        <a:pt x="20881" y="28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08" name="AutoShape 11"/>
                <p:cNvSpPr/>
                <p:nvPr/>
              </p:nvSpPr>
              <p:spPr bwMode="auto">
                <a:xfrm>
                  <a:off x="7226451" y="3725267"/>
                  <a:ext cx="81970" cy="83847"/>
                </a:xfrm>
                <a:custGeom>
                  <a:avLst/>
                  <a:gdLst>
                    <a:gd name="T0" fmla="+- 0 10803 203"/>
                    <a:gd name="T1" fmla="*/ T0 w 21201"/>
                    <a:gd name="T2" fmla="+- 0 10798 194"/>
                    <a:gd name="T3" fmla="*/ 10798 h 21209"/>
                    <a:gd name="T4" fmla="+- 0 10803 203"/>
                    <a:gd name="T5" fmla="*/ T4 w 21201"/>
                    <a:gd name="T6" fmla="+- 0 10798 194"/>
                    <a:gd name="T7" fmla="*/ 10798 h 21209"/>
                    <a:gd name="T8" fmla="+- 0 10803 203"/>
                    <a:gd name="T9" fmla="*/ T8 w 21201"/>
                    <a:gd name="T10" fmla="+- 0 10798 194"/>
                    <a:gd name="T11" fmla="*/ 10798 h 21209"/>
                    <a:gd name="T12" fmla="+- 0 10803 203"/>
                    <a:gd name="T13" fmla="*/ T12 w 21201"/>
                    <a:gd name="T14" fmla="+- 0 10798 194"/>
                    <a:gd name="T15" fmla="*/ 10798 h 2120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201" h="21209">
                      <a:moveTo>
                        <a:pt x="20267" y="104"/>
                      </a:moveTo>
                      <a:cubicBezTo>
                        <a:pt x="19508" y="-194"/>
                        <a:pt x="18645" y="169"/>
                        <a:pt x="18339" y="912"/>
                      </a:cubicBezTo>
                      <a:cubicBezTo>
                        <a:pt x="14991" y="9110"/>
                        <a:pt x="8568" y="15198"/>
                        <a:pt x="894" y="18420"/>
                      </a:cubicBezTo>
                      <a:cubicBezTo>
                        <a:pt x="144" y="18735"/>
                        <a:pt x="-203" y="19589"/>
                        <a:pt x="121" y="20327"/>
                      </a:cubicBezTo>
                      <a:cubicBezTo>
                        <a:pt x="442" y="21068"/>
                        <a:pt x="1314" y="21406"/>
                        <a:pt x="2067" y="21090"/>
                      </a:cubicBezTo>
                      <a:cubicBezTo>
                        <a:pt x="2102" y="21073"/>
                        <a:pt x="2125" y="21042"/>
                        <a:pt x="2159" y="21025"/>
                      </a:cubicBezTo>
                      <a:cubicBezTo>
                        <a:pt x="10491" y="17500"/>
                        <a:pt x="17461" y="10881"/>
                        <a:pt x="21095" y="1994"/>
                      </a:cubicBezTo>
                      <a:cubicBezTo>
                        <a:pt x="21397" y="1250"/>
                        <a:pt x="21026" y="404"/>
                        <a:pt x="20267" y="104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09" name="AutoShape 12"/>
                <p:cNvSpPr/>
                <p:nvPr/>
              </p:nvSpPr>
              <p:spPr bwMode="auto">
                <a:xfrm>
                  <a:off x="7215188" y="3714003"/>
                  <a:ext cx="69456" cy="70707"/>
                </a:xfrm>
                <a:custGeom>
                  <a:avLst/>
                  <a:gdLst>
                    <a:gd name="T0" fmla="+- 0 10802 238"/>
                    <a:gd name="T1" fmla="*/ T0 w 21128"/>
                    <a:gd name="T2" fmla="+- 0 10797 227"/>
                    <a:gd name="T3" fmla="*/ 10797 h 21141"/>
                    <a:gd name="T4" fmla="+- 0 10802 238"/>
                    <a:gd name="T5" fmla="*/ T4 w 21128"/>
                    <a:gd name="T6" fmla="+- 0 10797 227"/>
                    <a:gd name="T7" fmla="*/ 10797 h 21141"/>
                    <a:gd name="T8" fmla="+- 0 10802 238"/>
                    <a:gd name="T9" fmla="*/ T8 w 21128"/>
                    <a:gd name="T10" fmla="+- 0 10797 227"/>
                    <a:gd name="T11" fmla="*/ 10797 h 21141"/>
                    <a:gd name="T12" fmla="+- 0 10802 238"/>
                    <a:gd name="T13" fmla="*/ T12 w 21128"/>
                    <a:gd name="T14" fmla="+- 0 10797 227"/>
                    <a:gd name="T15" fmla="*/ 10797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8" h="21141">
                      <a:moveTo>
                        <a:pt x="20035" y="122"/>
                      </a:moveTo>
                      <a:cubicBezTo>
                        <a:pt x="19142" y="-227"/>
                        <a:pt x="18134" y="195"/>
                        <a:pt x="17778" y="1071"/>
                      </a:cubicBezTo>
                      <a:cubicBezTo>
                        <a:pt x="14571" y="8936"/>
                        <a:pt x="8412" y="14778"/>
                        <a:pt x="1051" y="17867"/>
                      </a:cubicBezTo>
                      <a:lnTo>
                        <a:pt x="1054" y="17867"/>
                      </a:lnTo>
                      <a:cubicBezTo>
                        <a:pt x="172" y="18240"/>
                        <a:pt x="-238" y="19242"/>
                        <a:pt x="142" y="20108"/>
                      </a:cubicBezTo>
                      <a:cubicBezTo>
                        <a:pt x="522" y="20973"/>
                        <a:pt x="1543" y="21372"/>
                        <a:pt x="2425" y="21003"/>
                      </a:cubicBezTo>
                      <a:cubicBezTo>
                        <a:pt x="2459" y="20986"/>
                        <a:pt x="2476" y="20956"/>
                        <a:pt x="2514" y="20936"/>
                      </a:cubicBezTo>
                      <a:cubicBezTo>
                        <a:pt x="10651" y="17491"/>
                        <a:pt x="17459" y="11027"/>
                        <a:pt x="21002" y="2339"/>
                      </a:cubicBezTo>
                      <a:cubicBezTo>
                        <a:pt x="21361" y="1463"/>
                        <a:pt x="20927" y="472"/>
                        <a:pt x="20035" y="122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10" name="AutoShape 13"/>
                <p:cNvSpPr/>
                <p:nvPr/>
              </p:nvSpPr>
              <p:spPr bwMode="auto">
                <a:xfrm>
                  <a:off x="7100682" y="3599495"/>
                  <a:ext cx="57567" cy="58192"/>
                </a:xfrm>
                <a:custGeom>
                  <a:avLst/>
                  <a:gdLst>
                    <a:gd name="T0" fmla="+- 0 10797 278"/>
                    <a:gd name="T1" fmla="*/ T0 w 21039"/>
                    <a:gd name="T2" fmla="+- 0 10803 281"/>
                    <a:gd name="T3" fmla="*/ 10803 h 21044"/>
                    <a:gd name="T4" fmla="+- 0 10797 278"/>
                    <a:gd name="T5" fmla="*/ T4 w 21039"/>
                    <a:gd name="T6" fmla="+- 0 10803 281"/>
                    <a:gd name="T7" fmla="*/ 10803 h 21044"/>
                    <a:gd name="T8" fmla="+- 0 10797 278"/>
                    <a:gd name="T9" fmla="*/ T8 w 21039"/>
                    <a:gd name="T10" fmla="+- 0 10803 281"/>
                    <a:gd name="T11" fmla="*/ 10803 h 21044"/>
                    <a:gd name="T12" fmla="+- 0 10797 278"/>
                    <a:gd name="T13" fmla="*/ T12 w 21039"/>
                    <a:gd name="T14" fmla="+- 0 10803 281"/>
                    <a:gd name="T15" fmla="*/ 10803 h 210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9" h="21044">
                      <a:moveTo>
                        <a:pt x="20871" y="1248"/>
                      </a:moveTo>
                      <a:cubicBezTo>
                        <a:pt x="20411" y="197"/>
                        <a:pt x="19177" y="-281"/>
                        <a:pt x="18112" y="169"/>
                      </a:cubicBezTo>
                      <a:cubicBezTo>
                        <a:pt x="18075" y="181"/>
                        <a:pt x="18050" y="214"/>
                        <a:pt x="18021" y="226"/>
                      </a:cubicBezTo>
                      <a:cubicBezTo>
                        <a:pt x="10159" y="3562"/>
                        <a:pt x="3583" y="9820"/>
                        <a:pt x="152" y="18220"/>
                      </a:cubicBezTo>
                      <a:lnTo>
                        <a:pt x="148" y="18220"/>
                      </a:lnTo>
                      <a:cubicBezTo>
                        <a:pt x="-278" y="19278"/>
                        <a:pt x="242" y="20473"/>
                        <a:pt x="1320" y="20896"/>
                      </a:cubicBezTo>
                      <a:cubicBezTo>
                        <a:pt x="2398" y="21318"/>
                        <a:pt x="3620" y="20803"/>
                        <a:pt x="4046" y="19749"/>
                      </a:cubicBezTo>
                      <a:lnTo>
                        <a:pt x="4051" y="19749"/>
                      </a:lnTo>
                      <a:cubicBezTo>
                        <a:pt x="7068" y="12356"/>
                        <a:pt x="12856" y="6858"/>
                        <a:pt x="19764" y="3956"/>
                      </a:cubicBezTo>
                      <a:cubicBezTo>
                        <a:pt x="20830" y="3506"/>
                        <a:pt x="21322" y="2298"/>
                        <a:pt x="20871" y="1248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11" name="AutoShape 14"/>
                <p:cNvSpPr/>
                <p:nvPr/>
              </p:nvSpPr>
              <p:spPr bwMode="auto">
                <a:xfrm>
                  <a:off x="7055002" y="3553816"/>
                  <a:ext cx="81970" cy="83222"/>
                </a:xfrm>
                <a:custGeom>
                  <a:avLst/>
                  <a:gdLst>
                    <a:gd name="T0" fmla="+- 0 10797 198"/>
                    <a:gd name="T1" fmla="*/ T0 w 21199"/>
                    <a:gd name="T2" fmla="+- 0 10802 198"/>
                    <a:gd name="T3" fmla="*/ 10802 h 21208"/>
                    <a:gd name="T4" fmla="+- 0 10797 198"/>
                    <a:gd name="T5" fmla="*/ T4 w 21199"/>
                    <a:gd name="T6" fmla="+- 0 10802 198"/>
                    <a:gd name="T7" fmla="*/ 10802 h 21208"/>
                    <a:gd name="T8" fmla="+- 0 10797 198"/>
                    <a:gd name="T9" fmla="*/ T8 w 21199"/>
                    <a:gd name="T10" fmla="+- 0 10802 198"/>
                    <a:gd name="T11" fmla="*/ 10802 h 21208"/>
                    <a:gd name="T12" fmla="+- 0 10797 198"/>
                    <a:gd name="T13" fmla="*/ T12 w 21199"/>
                    <a:gd name="T14" fmla="+- 0 10802 198"/>
                    <a:gd name="T15" fmla="*/ 10802 h 2120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99" h="21208">
                      <a:moveTo>
                        <a:pt x="21077" y="880"/>
                      </a:moveTo>
                      <a:cubicBezTo>
                        <a:pt x="20753" y="142"/>
                        <a:pt x="19881" y="-198"/>
                        <a:pt x="19129" y="117"/>
                      </a:cubicBezTo>
                      <a:cubicBezTo>
                        <a:pt x="19097" y="131"/>
                        <a:pt x="19071" y="162"/>
                        <a:pt x="19039" y="179"/>
                      </a:cubicBezTo>
                      <a:cubicBezTo>
                        <a:pt x="10706" y="3707"/>
                        <a:pt x="3739" y="10322"/>
                        <a:pt x="106" y="19208"/>
                      </a:cubicBezTo>
                      <a:cubicBezTo>
                        <a:pt x="-198" y="19957"/>
                        <a:pt x="172" y="20803"/>
                        <a:pt x="934" y="21101"/>
                      </a:cubicBezTo>
                      <a:cubicBezTo>
                        <a:pt x="1689" y="21401"/>
                        <a:pt x="2552" y="21041"/>
                        <a:pt x="2859" y="20292"/>
                      </a:cubicBezTo>
                      <a:cubicBezTo>
                        <a:pt x="6206" y="12096"/>
                        <a:pt x="12625" y="6008"/>
                        <a:pt x="20301" y="2787"/>
                      </a:cubicBezTo>
                      <a:cubicBezTo>
                        <a:pt x="21051" y="2469"/>
                        <a:pt x="21402" y="1618"/>
                        <a:pt x="21077" y="880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12" name="AutoShape 15"/>
                <p:cNvSpPr/>
                <p:nvPr/>
              </p:nvSpPr>
              <p:spPr bwMode="auto">
                <a:xfrm>
                  <a:off x="7078154" y="3576343"/>
                  <a:ext cx="69456" cy="71333"/>
                </a:xfrm>
                <a:custGeom>
                  <a:avLst/>
                  <a:gdLst>
                    <a:gd name="T0" fmla="+- 0 10796 232"/>
                    <a:gd name="T1" fmla="*/ T0 w 21129"/>
                    <a:gd name="T2" fmla="+- 0 10804 234"/>
                    <a:gd name="T3" fmla="*/ 10804 h 21141"/>
                    <a:gd name="T4" fmla="+- 0 10796 232"/>
                    <a:gd name="T5" fmla="*/ T4 w 21129"/>
                    <a:gd name="T6" fmla="+- 0 10804 234"/>
                    <a:gd name="T7" fmla="*/ 10804 h 21141"/>
                    <a:gd name="T8" fmla="+- 0 10796 232"/>
                    <a:gd name="T9" fmla="*/ T8 w 21129"/>
                    <a:gd name="T10" fmla="+- 0 10804 234"/>
                    <a:gd name="T11" fmla="*/ 10804 h 21141"/>
                    <a:gd name="T12" fmla="+- 0 10796 232"/>
                    <a:gd name="T13" fmla="*/ T12 w 21129"/>
                    <a:gd name="T14" fmla="+- 0 10804 234"/>
                    <a:gd name="T15" fmla="*/ 10804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9" h="21141">
                      <a:moveTo>
                        <a:pt x="20075" y="3267"/>
                      </a:moveTo>
                      <a:cubicBezTo>
                        <a:pt x="20953" y="2898"/>
                        <a:pt x="21368" y="1899"/>
                        <a:pt x="20987" y="1030"/>
                      </a:cubicBezTo>
                      <a:cubicBezTo>
                        <a:pt x="20611" y="168"/>
                        <a:pt x="19589" y="-234"/>
                        <a:pt x="18707" y="138"/>
                      </a:cubicBezTo>
                      <a:cubicBezTo>
                        <a:pt x="18670" y="152"/>
                        <a:pt x="18649" y="185"/>
                        <a:pt x="18615" y="198"/>
                      </a:cubicBezTo>
                      <a:cubicBezTo>
                        <a:pt x="10481" y="3647"/>
                        <a:pt x="3673" y="10118"/>
                        <a:pt x="124" y="18802"/>
                      </a:cubicBezTo>
                      <a:cubicBezTo>
                        <a:pt x="-232" y="19678"/>
                        <a:pt x="205" y="20666"/>
                        <a:pt x="1094" y="21019"/>
                      </a:cubicBezTo>
                      <a:cubicBezTo>
                        <a:pt x="1983" y="21366"/>
                        <a:pt x="2991" y="20946"/>
                        <a:pt x="3354" y="20071"/>
                      </a:cubicBezTo>
                      <a:cubicBezTo>
                        <a:pt x="6561" y="12205"/>
                        <a:pt x="12717" y="6360"/>
                        <a:pt x="20075" y="3274"/>
                      </a:cubicBezTo>
                      <a:cubicBezTo>
                        <a:pt x="20075" y="3274"/>
                        <a:pt x="20075" y="3267"/>
                        <a:pt x="20075" y="32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</p:grpSp>
        <p:grpSp>
          <p:nvGrpSpPr>
            <p:cNvPr id="97" name="Group 81"/>
            <p:cNvGrpSpPr/>
            <p:nvPr/>
          </p:nvGrpSpPr>
          <p:grpSpPr>
            <a:xfrm>
              <a:off x="5143504" y="2500312"/>
              <a:ext cx="636196" cy="636164"/>
              <a:chOff x="5143504" y="2500312"/>
              <a:chExt cx="636196" cy="636164"/>
            </a:xfrm>
          </p:grpSpPr>
          <p:sp>
            <p:nvSpPr>
              <p:cNvPr id="98" name="Rectangle 23"/>
              <p:cNvSpPr/>
              <p:nvPr/>
            </p:nvSpPr>
            <p:spPr>
              <a:xfrm>
                <a:off x="5143504" y="2500312"/>
                <a:ext cx="636196" cy="636164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99" name="Group 78"/>
              <p:cNvGrpSpPr/>
              <p:nvPr/>
            </p:nvGrpSpPr>
            <p:grpSpPr>
              <a:xfrm>
                <a:off x="5333133" y="2643188"/>
                <a:ext cx="272454" cy="363686"/>
                <a:chOff x="1868971" y="2767277"/>
                <a:chExt cx="274694" cy="366676"/>
              </a:xfrm>
              <a:solidFill>
                <a:schemeClr val="bg1"/>
              </a:solidFill>
            </p:grpSpPr>
            <p:sp>
              <p:nvSpPr>
                <p:cNvPr id="100" name="AutoShape 115"/>
                <p:cNvSpPr/>
                <p:nvPr/>
              </p:nvSpPr>
              <p:spPr bwMode="auto">
                <a:xfrm>
                  <a:off x="1868971" y="2767277"/>
                  <a:ext cx="274694" cy="36667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800" y="12825"/>
                      </a:moveTo>
                      <a:lnTo>
                        <a:pt x="19800" y="13500"/>
                      </a:lnTo>
                      <a:lnTo>
                        <a:pt x="19800" y="14850"/>
                      </a:lnTo>
                      <a:lnTo>
                        <a:pt x="19800" y="15525"/>
                      </a:lnTo>
                      <a:cubicBezTo>
                        <a:pt x="19800" y="18129"/>
                        <a:pt x="16972" y="20249"/>
                        <a:pt x="13499" y="20249"/>
                      </a:cubicBezTo>
                      <a:lnTo>
                        <a:pt x="8099" y="20249"/>
                      </a:lnTo>
                      <a:cubicBezTo>
                        <a:pt x="4627" y="20249"/>
                        <a:pt x="1800" y="18129"/>
                        <a:pt x="1800" y="15525"/>
                      </a:cubicBezTo>
                      <a:lnTo>
                        <a:pt x="1800" y="14850"/>
                      </a:lnTo>
                      <a:lnTo>
                        <a:pt x="1800" y="13500"/>
                      </a:lnTo>
                      <a:lnTo>
                        <a:pt x="1800" y="12825"/>
                      </a:lnTo>
                      <a:lnTo>
                        <a:pt x="1800" y="10800"/>
                      </a:lnTo>
                      <a:cubicBezTo>
                        <a:pt x="1800" y="10427"/>
                        <a:pt x="2203" y="10124"/>
                        <a:pt x="2699" y="10124"/>
                      </a:cubicBezTo>
                      <a:lnTo>
                        <a:pt x="4499" y="10124"/>
                      </a:lnTo>
                      <a:lnTo>
                        <a:pt x="17100" y="10124"/>
                      </a:lnTo>
                      <a:lnTo>
                        <a:pt x="18899" y="10124"/>
                      </a:lnTo>
                      <a:cubicBezTo>
                        <a:pt x="19396" y="10124"/>
                        <a:pt x="19800" y="10427"/>
                        <a:pt x="19800" y="10800"/>
                      </a:cubicBezTo>
                      <a:cubicBezTo>
                        <a:pt x="19800" y="10800"/>
                        <a:pt x="19800" y="12825"/>
                        <a:pt x="19800" y="12825"/>
                      </a:cubicBezTo>
                      <a:close/>
                      <a:moveTo>
                        <a:pt x="14400" y="6075"/>
                      </a:moveTo>
                      <a:lnTo>
                        <a:pt x="14400" y="6076"/>
                      </a:lnTo>
                      <a:lnTo>
                        <a:pt x="14400" y="8774"/>
                      </a:lnTo>
                      <a:lnTo>
                        <a:pt x="7200" y="8774"/>
                      </a:lnTo>
                      <a:lnTo>
                        <a:pt x="7200" y="6076"/>
                      </a:lnTo>
                      <a:lnTo>
                        <a:pt x="7200" y="6075"/>
                      </a:lnTo>
                      <a:cubicBezTo>
                        <a:pt x="7200" y="4583"/>
                        <a:pt x="8811" y="3375"/>
                        <a:pt x="10800" y="3375"/>
                      </a:cubicBezTo>
                      <a:cubicBezTo>
                        <a:pt x="12788" y="3375"/>
                        <a:pt x="14400" y="4583"/>
                        <a:pt x="14400" y="6075"/>
                      </a:cubicBezTo>
                      <a:moveTo>
                        <a:pt x="4499" y="6075"/>
                      </a:moveTo>
                      <a:cubicBezTo>
                        <a:pt x="4499" y="3465"/>
                        <a:pt x="7320" y="1350"/>
                        <a:pt x="10800" y="1350"/>
                      </a:cubicBezTo>
                      <a:cubicBezTo>
                        <a:pt x="14279" y="1350"/>
                        <a:pt x="17100" y="3465"/>
                        <a:pt x="17100" y="6075"/>
                      </a:cubicBezTo>
                      <a:lnTo>
                        <a:pt x="17100" y="8774"/>
                      </a:lnTo>
                      <a:lnTo>
                        <a:pt x="15299" y="8774"/>
                      </a:lnTo>
                      <a:lnTo>
                        <a:pt x="15299" y="6076"/>
                      </a:lnTo>
                      <a:cubicBezTo>
                        <a:pt x="15299" y="4212"/>
                        <a:pt x="13285" y="2701"/>
                        <a:pt x="10800" y="2701"/>
                      </a:cubicBezTo>
                      <a:cubicBezTo>
                        <a:pt x="8314" y="2701"/>
                        <a:pt x="6299" y="4212"/>
                        <a:pt x="6299" y="6076"/>
                      </a:cubicBezTo>
                      <a:lnTo>
                        <a:pt x="6299" y="8774"/>
                      </a:lnTo>
                      <a:lnTo>
                        <a:pt x="4499" y="8774"/>
                      </a:lnTo>
                      <a:cubicBezTo>
                        <a:pt x="4499" y="8774"/>
                        <a:pt x="4499" y="6075"/>
                        <a:pt x="4499" y="6075"/>
                      </a:cubicBezTo>
                      <a:close/>
                      <a:moveTo>
                        <a:pt x="18899" y="8774"/>
                      </a:moveTo>
                      <a:lnTo>
                        <a:pt x="18899" y="6075"/>
                      </a:lnTo>
                      <a:cubicBezTo>
                        <a:pt x="18899" y="2719"/>
                        <a:pt x="15274" y="0"/>
                        <a:pt x="10800" y="0"/>
                      </a:cubicBezTo>
                      <a:cubicBezTo>
                        <a:pt x="6325" y="0"/>
                        <a:pt x="2699" y="2719"/>
                        <a:pt x="2699" y="6075"/>
                      </a:cubicBezTo>
                      <a:lnTo>
                        <a:pt x="2699" y="8774"/>
                      </a:lnTo>
                      <a:cubicBezTo>
                        <a:pt x="1208" y="8774"/>
                        <a:pt x="0" y="9681"/>
                        <a:pt x="0" y="10800"/>
                      </a:cubicBezTo>
                      <a:lnTo>
                        <a:pt x="0" y="12825"/>
                      </a:lnTo>
                      <a:lnTo>
                        <a:pt x="0" y="13500"/>
                      </a:lnTo>
                      <a:lnTo>
                        <a:pt x="0" y="14850"/>
                      </a:lnTo>
                      <a:lnTo>
                        <a:pt x="0" y="15525"/>
                      </a:lnTo>
                      <a:cubicBezTo>
                        <a:pt x="0" y="18880"/>
                        <a:pt x="3625" y="21599"/>
                        <a:pt x="8099" y="21599"/>
                      </a:cubicBezTo>
                      <a:lnTo>
                        <a:pt x="13499" y="21599"/>
                      </a:lnTo>
                      <a:cubicBezTo>
                        <a:pt x="17974" y="21599"/>
                        <a:pt x="21600" y="18880"/>
                        <a:pt x="21600" y="15525"/>
                      </a:cubicBezTo>
                      <a:lnTo>
                        <a:pt x="21600" y="14850"/>
                      </a:lnTo>
                      <a:lnTo>
                        <a:pt x="21600" y="13500"/>
                      </a:lnTo>
                      <a:lnTo>
                        <a:pt x="21600" y="12825"/>
                      </a:lnTo>
                      <a:lnTo>
                        <a:pt x="21600" y="10800"/>
                      </a:lnTo>
                      <a:cubicBezTo>
                        <a:pt x="21600" y="9681"/>
                        <a:pt x="20391" y="8774"/>
                        <a:pt x="18899" y="8774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01" name="AutoShape 116"/>
                <p:cNvSpPr/>
                <p:nvPr/>
              </p:nvSpPr>
              <p:spPr bwMode="auto">
                <a:xfrm>
                  <a:off x="1983479" y="2985030"/>
                  <a:ext cx="45678" cy="688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3226"/>
                        <a:pt x="0" y="7201"/>
                      </a:cubicBezTo>
                      <a:cubicBezTo>
                        <a:pt x="0" y="9390"/>
                        <a:pt x="1798" y="13537"/>
                        <a:pt x="3601" y="16821"/>
                      </a:cubicBezTo>
                      <a:cubicBezTo>
                        <a:pt x="5070" y="19493"/>
                        <a:pt x="6916" y="21600"/>
                        <a:pt x="10800" y="21600"/>
                      </a:cubicBezTo>
                      <a:cubicBezTo>
                        <a:pt x="15016" y="21600"/>
                        <a:pt x="16529" y="19514"/>
                        <a:pt x="18003" y="16858"/>
                      </a:cubicBezTo>
                      <a:cubicBezTo>
                        <a:pt x="19828" y="13567"/>
                        <a:pt x="21600" y="9397"/>
                        <a:pt x="21600" y="7201"/>
                      </a:cubicBezTo>
                      <a:cubicBezTo>
                        <a:pt x="21600" y="3226"/>
                        <a:pt x="16761" y="0"/>
                        <a:pt x="10800" y="0"/>
                      </a:cubicBezTo>
                    </a:path>
                  </a:pathLst>
                </a:custGeom>
                <a:solidFill>
                  <a:schemeClr val="bg1"/>
                </a:solidFill>
                <a:ln w="12700" cap="flat" cmpd="sng">
                  <a:noFill/>
                  <a:prstDash val="solid"/>
                  <a:miter lim="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200"/>
                  <a:endParaRPr lang="en-US" sz="3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</p:grpSp>
      </p:grpSp>
      <p:sp>
        <p:nvSpPr>
          <p:cNvPr id="130" name="矩形 129"/>
          <p:cNvSpPr/>
          <p:nvPr/>
        </p:nvSpPr>
        <p:spPr>
          <a:xfrm>
            <a:off x="8195108" y="1808790"/>
            <a:ext cx="386025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点击此处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更换文本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8195106" y="4877070"/>
            <a:ext cx="386025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点击此处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更换文本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8195107" y="3302463"/>
            <a:ext cx="386025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点击此处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更换文本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152278" y="1808790"/>
            <a:ext cx="386025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点击此处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更换文本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157282" y="3302462"/>
            <a:ext cx="386025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点击此处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更换文本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157283" y="4877070"/>
            <a:ext cx="386025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点击此处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更换文本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此处更换文本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替换内容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446">
        <p15:prstTrans prst="drape"/>
      </p:transition>
    </mc:Choice>
    <mc:Fallback xmlns="">
      <p:transition spd="slow" advTm="44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  <p:bldP spid="133" grpId="0"/>
      <p:bldP spid="134" grpId="0"/>
      <p:bldP spid="1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247427" y="1907411"/>
            <a:ext cx="2634343" cy="4248150"/>
            <a:chOff x="8247427" y="1907411"/>
            <a:chExt cx="2634343" cy="4248150"/>
          </a:xfrm>
        </p:grpSpPr>
        <p:sp>
          <p:nvSpPr>
            <p:cNvPr id="90" name="矩形: 圆角 79"/>
            <p:cNvSpPr/>
            <p:nvPr/>
          </p:nvSpPr>
          <p:spPr>
            <a:xfrm>
              <a:off x="8247427" y="1907411"/>
              <a:ext cx="2634343" cy="4248150"/>
            </a:xfrm>
            <a:prstGeom prst="roundRect">
              <a:avLst>
                <a:gd name="adj" fmla="val 5821"/>
              </a:avLst>
            </a:prstGeom>
            <a:solidFill>
              <a:schemeClr val="bg1">
                <a:alpha val="1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3" name="椭圆 938"/>
            <p:cNvSpPr/>
            <p:nvPr/>
          </p:nvSpPr>
          <p:spPr>
            <a:xfrm>
              <a:off x="9134375" y="3068031"/>
              <a:ext cx="860448" cy="860448"/>
            </a:xfrm>
            <a:custGeom>
              <a:avLst/>
              <a:gdLst>
                <a:gd name="connsiteX0" fmla="*/ 0 w 1535468"/>
                <a:gd name="connsiteY0" fmla="*/ 767734 h 1535468"/>
                <a:gd name="connsiteX1" fmla="*/ 767734 w 1535468"/>
                <a:gd name="connsiteY1" fmla="*/ 0 h 1535468"/>
                <a:gd name="connsiteX2" fmla="*/ 1535468 w 1535468"/>
                <a:gd name="connsiteY2" fmla="*/ 767734 h 1535468"/>
                <a:gd name="connsiteX3" fmla="*/ 767734 w 1535468"/>
                <a:gd name="connsiteY3" fmla="*/ 1535468 h 1535468"/>
                <a:gd name="connsiteX4" fmla="*/ 0 w 1535468"/>
                <a:gd name="connsiteY4" fmla="*/ 767734 h 153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5468" h="1535468">
                  <a:moveTo>
                    <a:pt x="0" y="767734"/>
                  </a:moveTo>
                  <a:cubicBezTo>
                    <a:pt x="0" y="343726"/>
                    <a:pt x="343726" y="0"/>
                    <a:pt x="767734" y="0"/>
                  </a:cubicBezTo>
                  <a:cubicBezTo>
                    <a:pt x="1191742" y="0"/>
                    <a:pt x="1535468" y="343726"/>
                    <a:pt x="1535468" y="767734"/>
                  </a:cubicBezTo>
                  <a:cubicBezTo>
                    <a:pt x="1535468" y="1191742"/>
                    <a:pt x="1191742" y="1535468"/>
                    <a:pt x="767734" y="1535468"/>
                  </a:cubicBezTo>
                  <a:cubicBezTo>
                    <a:pt x="343726" y="1535468"/>
                    <a:pt x="0" y="1191742"/>
                    <a:pt x="0" y="76773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9368091" y="3306982"/>
              <a:ext cx="373002" cy="382544"/>
              <a:chOff x="3740151" y="4270375"/>
              <a:chExt cx="620712" cy="636588"/>
            </a:xfrm>
            <a:solidFill>
              <a:schemeClr val="bg1">
                <a:alpha val="70000"/>
              </a:schemeClr>
            </a:solidFill>
          </p:grpSpPr>
          <p:sp>
            <p:nvSpPr>
              <p:cNvPr id="95" name="Freeform 10"/>
              <p:cNvSpPr/>
              <p:nvPr/>
            </p:nvSpPr>
            <p:spPr bwMode="auto">
              <a:xfrm>
                <a:off x="3740151" y="4538663"/>
                <a:ext cx="620712" cy="225425"/>
              </a:xfrm>
              <a:custGeom>
                <a:avLst/>
                <a:gdLst>
                  <a:gd name="T0" fmla="*/ 194 w 391"/>
                  <a:gd name="T1" fmla="*/ 78 h 142"/>
                  <a:gd name="T2" fmla="*/ 54 w 391"/>
                  <a:gd name="T3" fmla="*/ 0 h 142"/>
                  <a:gd name="T4" fmla="*/ 0 w 391"/>
                  <a:gd name="T5" fmla="*/ 30 h 142"/>
                  <a:gd name="T6" fmla="*/ 194 w 391"/>
                  <a:gd name="T7" fmla="*/ 142 h 142"/>
                  <a:gd name="T8" fmla="*/ 391 w 391"/>
                  <a:gd name="T9" fmla="*/ 30 h 142"/>
                  <a:gd name="T10" fmla="*/ 333 w 391"/>
                  <a:gd name="T11" fmla="*/ 0 h 142"/>
                  <a:gd name="T12" fmla="*/ 194 w 391"/>
                  <a:gd name="T13" fmla="*/ 7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1" h="142">
                    <a:moveTo>
                      <a:pt x="194" y="78"/>
                    </a:moveTo>
                    <a:lnTo>
                      <a:pt x="54" y="0"/>
                    </a:lnTo>
                    <a:lnTo>
                      <a:pt x="0" y="30"/>
                    </a:lnTo>
                    <a:lnTo>
                      <a:pt x="194" y="142"/>
                    </a:lnTo>
                    <a:lnTo>
                      <a:pt x="391" y="30"/>
                    </a:lnTo>
                    <a:lnTo>
                      <a:pt x="333" y="0"/>
                    </a:lnTo>
                    <a:lnTo>
                      <a:pt x="194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96" name="Freeform 11"/>
              <p:cNvSpPr/>
              <p:nvPr/>
            </p:nvSpPr>
            <p:spPr bwMode="auto">
              <a:xfrm>
                <a:off x="3740151" y="4681538"/>
                <a:ext cx="620712" cy="225425"/>
              </a:xfrm>
              <a:custGeom>
                <a:avLst/>
                <a:gdLst>
                  <a:gd name="T0" fmla="*/ 194 w 391"/>
                  <a:gd name="T1" fmla="*/ 79 h 142"/>
                  <a:gd name="T2" fmla="*/ 54 w 391"/>
                  <a:gd name="T3" fmla="*/ 0 h 142"/>
                  <a:gd name="T4" fmla="*/ 0 w 391"/>
                  <a:gd name="T5" fmla="*/ 31 h 142"/>
                  <a:gd name="T6" fmla="*/ 194 w 391"/>
                  <a:gd name="T7" fmla="*/ 142 h 142"/>
                  <a:gd name="T8" fmla="*/ 391 w 391"/>
                  <a:gd name="T9" fmla="*/ 31 h 142"/>
                  <a:gd name="T10" fmla="*/ 333 w 391"/>
                  <a:gd name="T11" fmla="*/ 0 h 142"/>
                  <a:gd name="T12" fmla="*/ 194 w 391"/>
                  <a:gd name="T13" fmla="*/ 79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1" h="142">
                    <a:moveTo>
                      <a:pt x="194" y="79"/>
                    </a:moveTo>
                    <a:lnTo>
                      <a:pt x="54" y="0"/>
                    </a:lnTo>
                    <a:lnTo>
                      <a:pt x="0" y="31"/>
                    </a:lnTo>
                    <a:lnTo>
                      <a:pt x="194" y="142"/>
                    </a:lnTo>
                    <a:lnTo>
                      <a:pt x="391" y="31"/>
                    </a:lnTo>
                    <a:lnTo>
                      <a:pt x="333" y="0"/>
                    </a:lnTo>
                    <a:lnTo>
                      <a:pt x="194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97" name="Freeform 12"/>
              <p:cNvSpPr/>
              <p:nvPr/>
            </p:nvSpPr>
            <p:spPr bwMode="auto">
              <a:xfrm>
                <a:off x="3740151" y="4270375"/>
                <a:ext cx="620712" cy="349250"/>
              </a:xfrm>
              <a:custGeom>
                <a:avLst/>
                <a:gdLst>
                  <a:gd name="T0" fmla="*/ 391 w 391"/>
                  <a:gd name="T1" fmla="*/ 112 h 220"/>
                  <a:gd name="T2" fmla="*/ 194 w 391"/>
                  <a:gd name="T3" fmla="*/ 0 h 220"/>
                  <a:gd name="T4" fmla="*/ 0 w 391"/>
                  <a:gd name="T5" fmla="*/ 112 h 220"/>
                  <a:gd name="T6" fmla="*/ 194 w 391"/>
                  <a:gd name="T7" fmla="*/ 220 h 220"/>
                  <a:gd name="T8" fmla="*/ 391 w 391"/>
                  <a:gd name="T9" fmla="*/ 1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220">
                    <a:moveTo>
                      <a:pt x="391" y="112"/>
                    </a:moveTo>
                    <a:lnTo>
                      <a:pt x="194" y="0"/>
                    </a:lnTo>
                    <a:lnTo>
                      <a:pt x="0" y="112"/>
                    </a:lnTo>
                    <a:lnTo>
                      <a:pt x="194" y="220"/>
                    </a:lnTo>
                    <a:lnTo>
                      <a:pt x="391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108" name="矩形 107"/>
            <p:cNvSpPr/>
            <p:nvPr/>
          </p:nvSpPr>
          <p:spPr>
            <a:xfrm>
              <a:off x="8526940" y="4118311"/>
              <a:ext cx="2075316" cy="1938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点击此处更换文本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替换内容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点击此处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更换文本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替换内容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点击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此处更换文本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替换内容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8457686" y="2259366"/>
              <a:ext cx="21938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点击输入标题</a:t>
              </a:r>
            </a:p>
          </p:txBody>
        </p:sp>
        <p:sp>
          <p:nvSpPr>
            <p:cNvPr id="112" name="自由: 形状 80"/>
            <p:cNvSpPr/>
            <p:nvPr/>
          </p:nvSpPr>
          <p:spPr>
            <a:xfrm>
              <a:off x="8247427" y="1907411"/>
              <a:ext cx="2634342" cy="1674068"/>
            </a:xfrm>
            <a:custGeom>
              <a:avLst/>
              <a:gdLst>
                <a:gd name="connsiteX0" fmla="*/ 153345 w 2634342"/>
                <a:gd name="connsiteY0" fmla="*/ 0 h 1674068"/>
                <a:gd name="connsiteX1" fmla="*/ 2480997 w 2634342"/>
                <a:gd name="connsiteY1" fmla="*/ 0 h 1674068"/>
                <a:gd name="connsiteX2" fmla="*/ 2634342 w 2634342"/>
                <a:gd name="connsiteY2" fmla="*/ 153345 h 1674068"/>
                <a:gd name="connsiteX3" fmla="*/ 2634342 w 2634342"/>
                <a:gd name="connsiteY3" fmla="*/ 1186310 h 1674068"/>
                <a:gd name="connsiteX4" fmla="*/ 2058862 w 2634342"/>
                <a:gd name="connsiteY4" fmla="*/ 1448200 h 1674068"/>
                <a:gd name="connsiteX5" fmla="*/ 1317998 w 2634342"/>
                <a:gd name="connsiteY5" fmla="*/ 1674062 h 1674068"/>
                <a:gd name="connsiteX6" fmla="*/ 580385 w 2634342"/>
                <a:gd name="connsiteY6" fmla="*/ 1448200 h 1674068"/>
                <a:gd name="connsiteX7" fmla="*/ 0 w 2634342"/>
                <a:gd name="connsiteY7" fmla="*/ 1184130 h 1674068"/>
                <a:gd name="connsiteX8" fmla="*/ 0 w 2634342"/>
                <a:gd name="connsiteY8" fmla="*/ 153345 h 1674068"/>
                <a:gd name="connsiteX9" fmla="*/ 153345 w 2634342"/>
                <a:gd name="connsiteY9" fmla="*/ 0 h 167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4342" h="1674068">
                  <a:moveTo>
                    <a:pt x="153345" y="0"/>
                  </a:moveTo>
                  <a:lnTo>
                    <a:pt x="2480997" y="0"/>
                  </a:lnTo>
                  <a:cubicBezTo>
                    <a:pt x="2565687" y="0"/>
                    <a:pt x="2634342" y="68655"/>
                    <a:pt x="2634342" y="153345"/>
                  </a:cubicBezTo>
                  <a:lnTo>
                    <a:pt x="2634342" y="1186310"/>
                  </a:lnTo>
                  <a:lnTo>
                    <a:pt x="2058862" y="1448200"/>
                  </a:lnTo>
                  <a:cubicBezTo>
                    <a:pt x="1837414" y="1551748"/>
                    <a:pt x="1553622" y="1675071"/>
                    <a:pt x="1317998" y="1674062"/>
                  </a:cubicBezTo>
                  <a:cubicBezTo>
                    <a:pt x="1082373" y="1673053"/>
                    <a:pt x="835925" y="1558070"/>
                    <a:pt x="580385" y="1448200"/>
                  </a:cubicBezTo>
                  <a:lnTo>
                    <a:pt x="0" y="1184130"/>
                  </a:lnTo>
                  <a:lnTo>
                    <a:pt x="0" y="153345"/>
                  </a:lnTo>
                  <a:cubicBezTo>
                    <a:pt x="0" y="68655"/>
                    <a:pt x="68655" y="0"/>
                    <a:pt x="153345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03673" y="1907411"/>
            <a:ext cx="2634343" cy="4248150"/>
            <a:chOff x="4703673" y="1907411"/>
            <a:chExt cx="2634343" cy="4248150"/>
          </a:xfrm>
        </p:grpSpPr>
        <p:sp>
          <p:nvSpPr>
            <p:cNvPr id="91" name="矩形: 圆角 114"/>
            <p:cNvSpPr/>
            <p:nvPr/>
          </p:nvSpPr>
          <p:spPr>
            <a:xfrm>
              <a:off x="4703673" y="1907411"/>
              <a:ext cx="2634343" cy="4248150"/>
            </a:xfrm>
            <a:prstGeom prst="roundRect">
              <a:avLst>
                <a:gd name="adj" fmla="val 5821"/>
              </a:avLst>
            </a:prstGeom>
            <a:solidFill>
              <a:schemeClr val="bg1">
                <a:alpha val="1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2" name="椭圆 938"/>
            <p:cNvSpPr/>
            <p:nvPr/>
          </p:nvSpPr>
          <p:spPr>
            <a:xfrm>
              <a:off x="5590620" y="3076966"/>
              <a:ext cx="860448" cy="860448"/>
            </a:xfrm>
            <a:custGeom>
              <a:avLst/>
              <a:gdLst>
                <a:gd name="connsiteX0" fmla="*/ 0 w 1535468"/>
                <a:gd name="connsiteY0" fmla="*/ 767734 h 1535468"/>
                <a:gd name="connsiteX1" fmla="*/ 767734 w 1535468"/>
                <a:gd name="connsiteY1" fmla="*/ 0 h 1535468"/>
                <a:gd name="connsiteX2" fmla="*/ 1535468 w 1535468"/>
                <a:gd name="connsiteY2" fmla="*/ 767734 h 1535468"/>
                <a:gd name="connsiteX3" fmla="*/ 767734 w 1535468"/>
                <a:gd name="connsiteY3" fmla="*/ 1535468 h 1535468"/>
                <a:gd name="connsiteX4" fmla="*/ 0 w 1535468"/>
                <a:gd name="connsiteY4" fmla="*/ 767734 h 153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5468" h="1535468">
                  <a:moveTo>
                    <a:pt x="0" y="767734"/>
                  </a:moveTo>
                  <a:cubicBezTo>
                    <a:pt x="0" y="343726"/>
                    <a:pt x="343726" y="0"/>
                    <a:pt x="767734" y="0"/>
                  </a:cubicBezTo>
                  <a:cubicBezTo>
                    <a:pt x="1191742" y="0"/>
                    <a:pt x="1535468" y="343726"/>
                    <a:pt x="1535468" y="767734"/>
                  </a:cubicBezTo>
                  <a:cubicBezTo>
                    <a:pt x="1535468" y="1191742"/>
                    <a:pt x="1191742" y="1535468"/>
                    <a:pt x="767734" y="1535468"/>
                  </a:cubicBezTo>
                  <a:cubicBezTo>
                    <a:pt x="343726" y="1535468"/>
                    <a:pt x="0" y="1191742"/>
                    <a:pt x="0" y="76773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5860567" y="3309105"/>
              <a:ext cx="311286" cy="378299"/>
              <a:chOff x="11412893" y="2708291"/>
              <a:chExt cx="338948" cy="411916"/>
            </a:xfrm>
            <a:solidFill>
              <a:schemeClr val="bg1">
                <a:alpha val="70000"/>
              </a:schemeClr>
            </a:solidFill>
          </p:grpSpPr>
          <p:sp>
            <p:nvSpPr>
              <p:cNvPr id="99" name="Freeform 236"/>
              <p:cNvSpPr>
                <a:spLocks noEditPoints="1"/>
              </p:cNvSpPr>
              <p:nvPr/>
            </p:nvSpPr>
            <p:spPr bwMode="auto">
              <a:xfrm>
                <a:off x="11488215" y="2840104"/>
                <a:ext cx="49431" cy="49431"/>
              </a:xfrm>
              <a:custGeom>
                <a:avLst/>
                <a:gdLst>
                  <a:gd name="T0" fmla="*/ 0 w 21"/>
                  <a:gd name="T1" fmla="*/ 21 h 21"/>
                  <a:gd name="T2" fmla="*/ 21 w 21"/>
                  <a:gd name="T3" fmla="*/ 21 h 21"/>
                  <a:gd name="T4" fmla="*/ 21 w 21"/>
                  <a:gd name="T5" fmla="*/ 0 h 21"/>
                  <a:gd name="T6" fmla="*/ 0 w 21"/>
                  <a:gd name="T7" fmla="*/ 0 h 21"/>
                  <a:gd name="T8" fmla="*/ 0 w 21"/>
                  <a:gd name="T9" fmla="*/ 21 h 21"/>
                  <a:gd name="T10" fmla="*/ 5 w 21"/>
                  <a:gd name="T11" fmla="*/ 5 h 21"/>
                  <a:gd name="T12" fmla="*/ 17 w 21"/>
                  <a:gd name="T13" fmla="*/ 5 h 21"/>
                  <a:gd name="T14" fmla="*/ 17 w 21"/>
                  <a:gd name="T15" fmla="*/ 17 h 21"/>
                  <a:gd name="T16" fmla="*/ 5 w 21"/>
                  <a:gd name="T17" fmla="*/ 17 h 21"/>
                  <a:gd name="T18" fmla="*/ 5 w 21"/>
                  <a:gd name="T1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0" y="21"/>
                    </a:moveTo>
                    <a:lnTo>
                      <a:pt x="21" y="21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  <a:moveTo>
                      <a:pt x="5" y="5"/>
                    </a:moveTo>
                    <a:lnTo>
                      <a:pt x="17" y="5"/>
                    </a:lnTo>
                    <a:lnTo>
                      <a:pt x="17" y="17"/>
                    </a:lnTo>
                    <a:lnTo>
                      <a:pt x="5" y="17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0" name="Freeform 237"/>
              <p:cNvSpPr>
                <a:spLocks noEditPoints="1"/>
              </p:cNvSpPr>
              <p:nvPr/>
            </p:nvSpPr>
            <p:spPr bwMode="auto">
              <a:xfrm>
                <a:off x="11488215" y="2915426"/>
                <a:ext cx="49431" cy="49431"/>
              </a:xfrm>
              <a:custGeom>
                <a:avLst/>
                <a:gdLst>
                  <a:gd name="T0" fmla="*/ 0 w 21"/>
                  <a:gd name="T1" fmla="*/ 21 h 21"/>
                  <a:gd name="T2" fmla="*/ 21 w 21"/>
                  <a:gd name="T3" fmla="*/ 21 h 21"/>
                  <a:gd name="T4" fmla="*/ 21 w 21"/>
                  <a:gd name="T5" fmla="*/ 0 h 21"/>
                  <a:gd name="T6" fmla="*/ 0 w 21"/>
                  <a:gd name="T7" fmla="*/ 0 h 21"/>
                  <a:gd name="T8" fmla="*/ 0 w 21"/>
                  <a:gd name="T9" fmla="*/ 21 h 21"/>
                  <a:gd name="T10" fmla="*/ 5 w 21"/>
                  <a:gd name="T11" fmla="*/ 5 h 21"/>
                  <a:gd name="T12" fmla="*/ 17 w 21"/>
                  <a:gd name="T13" fmla="*/ 5 h 21"/>
                  <a:gd name="T14" fmla="*/ 17 w 21"/>
                  <a:gd name="T15" fmla="*/ 17 h 21"/>
                  <a:gd name="T16" fmla="*/ 5 w 21"/>
                  <a:gd name="T17" fmla="*/ 17 h 21"/>
                  <a:gd name="T18" fmla="*/ 5 w 21"/>
                  <a:gd name="T1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0" y="21"/>
                    </a:moveTo>
                    <a:lnTo>
                      <a:pt x="21" y="21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  <a:moveTo>
                      <a:pt x="5" y="5"/>
                    </a:moveTo>
                    <a:lnTo>
                      <a:pt x="17" y="5"/>
                    </a:lnTo>
                    <a:lnTo>
                      <a:pt x="17" y="17"/>
                    </a:lnTo>
                    <a:lnTo>
                      <a:pt x="5" y="17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1" name="Rectangle 238"/>
              <p:cNvSpPr>
                <a:spLocks noChangeArrowheads="1"/>
              </p:cNvSpPr>
              <p:nvPr/>
            </p:nvSpPr>
            <p:spPr bwMode="auto">
              <a:xfrm>
                <a:off x="11563537" y="2851872"/>
                <a:ext cx="115337" cy="282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2" name="Rectangle 239"/>
              <p:cNvSpPr>
                <a:spLocks noChangeArrowheads="1"/>
              </p:cNvSpPr>
              <p:nvPr/>
            </p:nvSpPr>
            <p:spPr bwMode="auto">
              <a:xfrm>
                <a:off x="11563537" y="2927194"/>
                <a:ext cx="115337" cy="282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3" name="Freeform 240"/>
              <p:cNvSpPr>
                <a:spLocks noEditPoints="1"/>
              </p:cNvSpPr>
              <p:nvPr/>
            </p:nvSpPr>
            <p:spPr bwMode="auto">
              <a:xfrm>
                <a:off x="11488215" y="2990747"/>
                <a:ext cx="49431" cy="51784"/>
              </a:xfrm>
              <a:custGeom>
                <a:avLst/>
                <a:gdLst>
                  <a:gd name="T0" fmla="*/ 0 w 21"/>
                  <a:gd name="T1" fmla="*/ 22 h 22"/>
                  <a:gd name="T2" fmla="*/ 21 w 21"/>
                  <a:gd name="T3" fmla="*/ 22 h 22"/>
                  <a:gd name="T4" fmla="*/ 21 w 21"/>
                  <a:gd name="T5" fmla="*/ 0 h 22"/>
                  <a:gd name="T6" fmla="*/ 0 w 21"/>
                  <a:gd name="T7" fmla="*/ 0 h 22"/>
                  <a:gd name="T8" fmla="*/ 0 w 21"/>
                  <a:gd name="T9" fmla="*/ 22 h 22"/>
                  <a:gd name="T10" fmla="*/ 5 w 21"/>
                  <a:gd name="T11" fmla="*/ 5 h 22"/>
                  <a:gd name="T12" fmla="*/ 17 w 21"/>
                  <a:gd name="T13" fmla="*/ 5 h 22"/>
                  <a:gd name="T14" fmla="*/ 17 w 21"/>
                  <a:gd name="T15" fmla="*/ 17 h 22"/>
                  <a:gd name="T16" fmla="*/ 5 w 21"/>
                  <a:gd name="T17" fmla="*/ 17 h 22"/>
                  <a:gd name="T18" fmla="*/ 5 w 21"/>
                  <a:gd name="T19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2">
                    <a:moveTo>
                      <a:pt x="0" y="22"/>
                    </a:moveTo>
                    <a:lnTo>
                      <a:pt x="21" y="22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2"/>
                    </a:lnTo>
                    <a:close/>
                    <a:moveTo>
                      <a:pt x="5" y="5"/>
                    </a:moveTo>
                    <a:lnTo>
                      <a:pt x="17" y="5"/>
                    </a:lnTo>
                    <a:lnTo>
                      <a:pt x="17" y="17"/>
                    </a:lnTo>
                    <a:lnTo>
                      <a:pt x="5" y="17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4" name="Rectangle 241"/>
              <p:cNvSpPr>
                <a:spLocks noChangeArrowheads="1"/>
              </p:cNvSpPr>
              <p:nvPr/>
            </p:nvSpPr>
            <p:spPr bwMode="auto">
              <a:xfrm>
                <a:off x="11563537" y="3002516"/>
                <a:ext cx="115337" cy="282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5" name="Freeform 242"/>
              <p:cNvSpPr>
                <a:spLocks noEditPoints="1"/>
              </p:cNvSpPr>
              <p:nvPr/>
            </p:nvSpPr>
            <p:spPr bwMode="auto">
              <a:xfrm>
                <a:off x="11412893" y="2708291"/>
                <a:ext cx="338948" cy="411916"/>
              </a:xfrm>
              <a:custGeom>
                <a:avLst/>
                <a:gdLst>
                  <a:gd name="T0" fmla="*/ 211 w 236"/>
                  <a:gd name="T1" fmla="*/ 22 h 288"/>
                  <a:gd name="T2" fmla="*/ 196 w 236"/>
                  <a:gd name="T3" fmla="*/ 22 h 288"/>
                  <a:gd name="T4" fmla="*/ 196 w 236"/>
                  <a:gd name="T5" fmla="*/ 12 h 288"/>
                  <a:gd name="T6" fmla="*/ 184 w 236"/>
                  <a:gd name="T7" fmla="*/ 0 h 288"/>
                  <a:gd name="T8" fmla="*/ 172 w 236"/>
                  <a:gd name="T9" fmla="*/ 12 h 288"/>
                  <a:gd name="T10" fmla="*/ 172 w 236"/>
                  <a:gd name="T11" fmla="*/ 22 h 288"/>
                  <a:gd name="T12" fmla="*/ 130 w 236"/>
                  <a:gd name="T13" fmla="*/ 22 h 288"/>
                  <a:gd name="T14" fmla="*/ 130 w 236"/>
                  <a:gd name="T15" fmla="*/ 12 h 288"/>
                  <a:gd name="T16" fmla="*/ 118 w 236"/>
                  <a:gd name="T17" fmla="*/ 0 h 288"/>
                  <a:gd name="T18" fmla="*/ 106 w 236"/>
                  <a:gd name="T19" fmla="*/ 12 h 288"/>
                  <a:gd name="T20" fmla="*/ 106 w 236"/>
                  <a:gd name="T21" fmla="*/ 22 h 288"/>
                  <a:gd name="T22" fmla="*/ 65 w 236"/>
                  <a:gd name="T23" fmla="*/ 22 h 288"/>
                  <a:gd name="T24" fmla="*/ 65 w 236"/>
                  <a:gd name="T25" fmla="*/ 12 h 288"/>
                  <a:gd name="T26" fmla="*/ 52 w 236"/>
                  <a:gd name="T27" fmla="*/ 0 h 288"/>
                  <a:gd name="T28" fmla="*/ 40 w 236"/>
                  <a:gd name="T29" fmla="*/ 12 h 288"/>
                  <a:gd name="T30" fmla="*/ 40 w 236"/>
                  <a:gd name="T31" fmla="*/ 22 h 288"/>
                  <a:gd name="T32" fmla="*/ 26 w 236"/>
                  <a:gd name="T33" fmla="*/ 22 h 288"/>
                  <a:gd name="T34" fmla="*/ 0 w 236"/>
                  <a:gd name="T35" fmla="*/ 47 h 288"/>
                  <a:gd name="T36" fmla="*/ 0 w 236"/>
                  <a:gd name="T37" fmla="*/ 262 h 288"/>
                  <a:gd name="T38" fmla="*/ 26 w 236"/>
                  <a:gd name="T39" fmla="*/ 288 h 288"/>
                  <a:gd name="T40" fmla="*/ 211 w 236"/>
                  <a:gd name="T41" fmla="*/ 288 h 288"/>
                  <a:gd name="T42" fmla="*/ 236 w 236"/>
                  <a:gd name="T43" fmla="*/ 262 h 288"/>
                  <a:gd name="T44" fmla="*/ 236 w 236"/>
                  <a:gd name="T45" fmla="*/ 47 h 288"/>
                  <a:gd name="T46" fmla="*/ 211 w 236"/>
                  <a:gd name="T47" fmla="*/ 22 h 288"/>
                  <a:gd name="T48" fmla="*/ 211 w 236"/>
                  <a:gd name="T49" fmla="*/ 260 h 288"/>
                  <a:gd name="T50" fmla="*/ 26 w 236"/>
                  <a:gd name="T51" fmla="*/ 260 h 288"/>
                  <a:gd name="T52" fmla="*/ 26 w 236"/>
                  <a:gd name="T53" fmla="*/ 49 h 288"/>
                  <a:gd name="T54" fmla="*/ 40 w 236"/>
                  <a:gd name="T55" fmla="*/ 49 h 288"/>
                  <a:gd name="T56" fmla="*/ 40 w 236"/>
                  <a:gd name="T57" fmla="*/ 58 h 288"/>
                  <a:gd name="T58" fmla="*/ 52 w 236"/>
                  <a:gd name="T59" fmla="*/ 70 h 288"/>
                  <a:gd name="T60" fmla="*/ 65 w 236"/>
                  <a:gd name="T61" fmla="*/ 58 h 288"/>
                  <a:gd name="T62" fmla="*/ 65 w 236"/>
                  <a:gd name="T63" fmla="*/ 49 h 288"/>
                  <a:gd name="T64" fmla="*/ 106 w 236"/>
                  <a:gd name="T65" fmla="*/ 49 h 288"/>
                  <a:gd name="T66" fmla="*/ 106 w 236"/>
                  <a:gd name="T67" fmla="*/ 58 h 288"/>
                  <a:gd name="T68" fmla="*/ 118 w 236"/>
                  <a:gd name="T69" fmla="*/ 70 h 288"/>
                  <a:gd name="T70" fmla="*/ 130 w 236"/>
                  <a:gd name="T71" fmla="*/ 58 h 288"/>
                  <a:gd name="T72" fmla="*/ 130 w 236"/>
                  <a:gd name="T73" fmla="*/ 49 h 288"/>
                  <a:gd name="T74" fmla="*/ 172 w 236"/>
                  <a:gd name="T75" fmla="*/ 49 h 288"/>
                  <a:gd name="T76" fmla="*/ 172 w 236"/>
                  <a:gd name="T77" fmla="*/ 58 h 288"/>
                  <a:gd name="T78" fmla="*/ 184 w 236"/>
                  <a:gd name="T79" fmla="*/ 70 h 288"/>
                  <a:gd name="T80" fmla="*/ 196 w 236"/>
                  <a:gd name="T81" fmla="*/ 58 h 288"/>
                  <a:gd name="T82" fmla="*/ 196 w 236"/>
                  <a:gd name="T83" fmla="*/ 49 h 288"/>
                  <a:gd name="T84" fmla="*/ 211 w 236"/>
                  <a:gd name="T85" fmla="*/ 49 h 288"/>
                  <a:gd name="T86" fmla="*/ 211 w 236"/>
                  <a:gd name="T87" fmla="*/ 26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6" h="288">
                    <a:moveTo>
                      <a:pt x="211" y="22"/>
                    </a:moveTo>
                    <a:cubicBezTo>
                      <a:pt x="196" y="22"/>
                      <a:pt x="196" y="22"/>
                      <a:pt x="196" y="22"/>
                    </a:cubicBezTo>
                    <a:cubicBezTo>
                      <a:pt x="196" y="12"/>
                      <a:pt x="196" y="12"/>
                      <a:pt x="196" y="12"/>
                    </a:cubicBezTo>
                    <a:cubicBezTo>
                      <a:pt x="196" y="6"/>
                      <a:pt x="191" y="0"/>
                      <a:pt x="184" y="0"/>
                    </a:cubicBezTo>
                    <a:cubicBezTo>
                      <a:pt x="177" y="0"/>
                      <a:pt x="172" y="6"/>
                      <a:pt x="172" y="12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0" y="12"/>
                      <a:pt x="130" y="12"/>
                      <a:pt x="130" y="12"/>
                    </a:cubicBezTo>
                    <a:cubicBezTo>
                      <a:pt x="130" y="6"/>
                      <a:pt x="125" y="0"/>
                      <a:pt x="118" y="0"/>
                    </a:cubicBezTo>
                    <a:cubicBezTo>
                      <a:pt x="111" y="0"/>
                      <a:pt x="106" y="6"/>
                      <a:pt x="106" y="12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6"/>
                      <a:pt x="59" y="0"/>
                      <a:pt x="52" y="0"/>
                    </a:cubicBezTo>
                    <a:cubicBezTo>
                      <a:pt x="46" y="0"/>
                      <a:pt x="40" y="6"/>
                      <a:pt x="40" y="1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12" y="22"/>
                      <a:pt x="0" y="33"/>
                      <a:pt x="0" y="47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77"/>
                      <a:pt x="12" y="288"/>
                      <a:pt x="26" y="288"/>
                    </a:cubicBezTo>
                    <a:cubicBezTo>
                      <a:pt x="211" y="288"/>
                      <a:pt x="211" y="288"/>
                      <a:pt x="211" y="288"/>
                    </a:cubicBezTo>
                    <a:cubicBezTo>
                      <a:pt x="225" y="288"/>
                      <a:pt x="236" y="277"/>
                      <a:pt x="236" y="262"/>
                    </a:cubicBezTo>
                    <a:cubicBezTo>
                      <a:pt x="236" y="47"/>
                      <a:pt x="236" y="47"/>
                      <a:pt x="236" y="47"/>
                    </a:cubicBezTo>
                    <a:cubicBezTo>
                      <a:pt x="236" y="33"/>
                      <a:pt x="225" y="22"/>
                      <a:pt x="211" y="22"/>
                    </a:cubicBezTo>
                    <a:close/>
                    <a:moveTo>
                      <a:pt x="211" y="260"/>
                    </a:moveTo>
                    <a:cubicBezTo>
                      <a:pt x="26" y="260"/>
                      <a:pt x="26" y="260"/>
                      <a:pt x="26" y="26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65"/>
                      <a:pt x="46" y="70"/>
                      <a:pt x="52" y="70"/>
                    </a:cubicBezTo>
                    <a:cubicBezTo>
                      <a:pt x="59" y="70"/>
                      <a:pt x="65" y="65"/>
                      <a:pt x="65" y="58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58"/>
                      <a:pt x="106" y="58"/>
                      <a:pt x="106" y="58"/>
                    </a:cubicBezTo>
                    <a:cubicBezTo>
                      <a:pt x="106" y="65"/>
                      <a:pt x="111" y="70"/>
                      <a:pt x="118" y="70"/>
                    </a:cubicBezTo>
                    <a:cubicBezTo>
                      <a:pt x="125" y="70"/>
                      <a:pt x="130" y="65"/>
                      <a:pt x="130" y="58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58"/>
                      <a:pt x="172" y="58"/>
                      <a:pt x="172" y="58"/>
                    </a:cubicBezTo>
                    <a:cubicBezTo>
                      <a:pt x="172" y="65"/>
                      <a:pt x="177" y="70"/>
                      <a:pt x="184" y="70"/>
                    </a:cubicBezTo>
                    <a:cubicBezTo>
                      <a:pt x="191" y="70"/>
                      <a:pt x="196" y="65"/>
                      <a:pt x="196" y="58"/>
                    </a:cubicBezTo>
                    <a:cubicBezTo>
                      <a:pt x="196" y="49"/>
                      <a:pt x="196" y="49"/>
                      <a:pt x="196" y="49"/>
                    </a:cubicBezTo>
                    <a:cubicBezTo>
                      <a:pt x="211" y="49"/>
                      <a:pt x="211" y="49"/>
                      <a:pt x="211" y="49"/>
                    </a:cubicBezTo>
                    <a:lnTo>
                      <a:pt x="211" y="2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109" name="矩形 108"/>
            <p:cNvSpPr/>
            <p:nvPr/>
          </p:nvSpPr>
          <p:spPr>
            <a:xfrm>
              <a:off x="4993009" y="4126748"/>
              <a:ext cx="2075316" cy="1938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点击此处更换文本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替换内容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点击此处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更换文本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替换内容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点击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此处更换文本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替换内容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4932049" y="2259366"/>
              <a:ext cx="21938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点击输入标题</a:t>
              </a:r>
            </a:p>
          </p:txBody>
        </p:sp>
        <p:sp>
          <p:nvSpPr>
            <p:cNvPr id="113" name="自由: 形状 115"/>
            <p:cNvSpPr/>
            <p:nvPr/>
          </p:nvSpPr>
          <p:spPr>
            <a:xfrm>
              <a:off x="4703673" y="1907411"/>
              <a:ext cx="2634342" cy="1674068"/>
            </a:xfrm>
            <a:custGeom>
              <a:avLst/>
              <a:gdLst>
                <a:gd name="connsiteX0" fmla="*/ 153345 w 2634342"/>
                <a:gd name="connsiteY0" fmla="*/ 0 h 1674068"/>
                <a:gd name="connsiteX1" fmla="*/ 2480997 w 2634342"/>
                <a:gd name="connsiteY1" fmla="*/ 0 h 1674068"/>
                <a:gd name="connsiteX2" fmla="*/ 2634342 w 2634342"/>
                <a:gd name="connsiteY2" fmla="*/ 153345 h 1674068"/>
                <a:gd name="connsiteX3" fmla="*/ 2634342 w 2634342"/>
                <a:gd name="connsiteY3" fmla="*/ 1186310 h 1674068"/>
                <a:gd name="connsiteX4" fmla="*/ 2058862 w 2634342"/>
                <a:gd name="connsiteY4" fmla="*/ 1448200 h 1674068"/>
                <a:gd name="connsiteX5" fmla="*/ 1317998 w 2634342"/>
                <a:gd name="connsiteY5" fmla="*/ 1674062 h 1674068"/>
                <a:gd name="connsiteX6" fmla="*/ 580385 w 2634342"/>
                <a:gd name="connsiteY6" fmla="*/ 1448200 h 1674068"/>
                <a:gd name="connsiteX7" fmla="*/ 0 w 2634342"/>
                <a:gd name="connsiteY7" fmla="*/ 1184130 h 1674068"/>
                <a:gd name="connsiteX8" fmla="*/ 0 w 2634342"/>
                <a:gd name="connsiteY8" fmla="*/ 153345 h 1674068"/>
                <a:gd name="connsiteX9" fmla="*/ 153345 w 2634342"/>
                <a:gd name="connsiteY9" fmla="*/ 0 h 167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4342" h="1674068">
                  <a:moveTo>
                    <a:pt x="153345" y="0"/>
                  </a:moveTo>
                  <a:lnTo>
                    <a:pt x="2480997" y="0"/>
                  </a:lnTo>
                  <a:cubicBezTo>
                    <a:pt x="2565687" y="0"/>
                    <a:pt x="2634342" y="68655"/>
                    <a:pt x="2634342" y="153345"/>
                  </a:cubicBezTo>
                  <a:lnTo>
                    <a:pt x="2634342" y="1186310"/>
                  </a:lnTo>
                  <a:lnTo>
                    <a:pt x="2058862" y="1448200"/>
                  </a:lnTo>
                  <a:cubicBezTo>
                    <a:pt x="1837414" y="1551748"/>
                    <a:pt x="1553622" y="1675071"/>
                    <a:pt x="1317998" y="1674062"/>
                  </a:cubicBezTo>
                  <a:cubicBezTo>
                    <a:pt x="1082373" y="1673053"/>
                    <a:pt x="835925" y="1558070"/>
                    <a:pt x="580385" y="1448200"/>
                  </a:cubicBezTo>
                  <a:lnTo>
                    <a:pt x="0" y="1184130"/>
                  </a:lnTo>
                  <a:lnTo>
                    <a:pt x="0" y="153345"/>
                  </a:lnTo>
                  <a:cubicBezTo>
                    <a:pt x="0" y="68655"/>
                    <a:pt x="68655" y="0"/>
                    <a:pt x="153345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59919" y="1907411"/>
            <a:ext cx="2634343" cy="4248150"/>
            <a:chOff x="1159919" y="1907411"/>
            <a:chExt cx="2634343" cy="4248150"/>
          </a:xfrm>
        </p:grpSpPr>
        <p:sp>
          <p:nvSpPr>
            <p:cNvPr id="87" name="矩形: 圆角 1"/>
            <p:cNvSpPr/>
            <p:nvPr/>
          </p:nvSpPr>
          <p:spPr>
            <a:xfrm>
              <a:off x="1159919" y="1907411"/>
              <a:ext cx="2634343" cy="4248150"/>
            </a:xfrm>
            <a:prstGeom prst="roundRect">
              <a:avLst>
                <a:gd name="adj" fmla="val 5821"/>
              </a:avLst>
            </a:prstGeom>
            <a:solidFill>
              <a:schemeClr val="bg1">
                <a:alpha val="1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8" name="自由: 形状 70"/>
            <p:cNvSpPr/>
            <p:nvPr/>
          </p:nvSpPr>
          <p:spPr>
            <a:xfrm>
              <a:off x="1159919" y="1907411"/>
              <a:ext cx="2634342" cy="1674068"/>
            </a:xfrm>
            <a:custGeom>
              <a:avLst/>
              <a:gdLst>
                <a:gd name="connsiteX0" fmla="*/ 153345 w 2634342"/>
                <a:gd name="connsiteY0" fmla="*/ 0 h 1674068"/>
                <a:gd name="connsiteX1" fmla="*/ 2480997 w 2634342"/>
                <a:gd name="connsiteY1" fmla="*/ 0 h 1674068"/>
                <a:gd name="connsiteX2" fmla="*/ 2634342 w 2634342"/>
                <a:gd name="connsiteY2" fmla="*/ 153345 h 1674068"/>
                <a:gd name="connsiteX3" fmla="*/ 2634342 w 2634342"/>
                <a:gd name="connsiteY3" fmla="*/ 1186310 h 1674068"/>
                <a:gd name="connsiteX4" fmla="*/ 2058862 w 2634342"/>
                <a:gd name="connsiteY4" fmla="*/ 1448200 h 1674068"/>
                <a:gd name="connsiteX5" fmla="*/ 1317998 w 2634342"/>
                <a:gd name="connsiteY5" fmla="*/ 1674062 h 1674068"/>
                <a:gd name="connsiteX6" fmla="*/ 580385 w 2634342"/>
                <a:gd name="connsiteY6" fmla="*/ 1448200 h 1674068"/>
                <a:gd name="connsiteX7" fmla="*/ 0 w 2634342"/>
                <a:gd name="connsiteY7" fmla="*/ 1184130 h 1674068"/>
                <a:gd name="connsiteX8" fmla="*/ 0 w 2634342"/>
                <a:gd name="connsiteY8" fmla="*/ 153345 h 1674068"/>
                <a:gd name="connsiteX9" fmla="*/ 153345 w 2634342"/>
                <a:gd name="connsiteY9" fmla="*/ 0 h 167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4342" h="1674068">
                  <a:moveTo>
                    <a:pt x="153345" y="0"/>
                  </a:moveTo>
                  <a:lnTo>
                    <a:pt x="2480997" y="0"/>
                  </a:lnTo>
                  <a:cubicBezTo>
                    <a:pt x="2565687" y="0"/>
                    <a:pt x="2634342" y="68655"/>
                    <a:pt x="2634342" y="153345"/>
                  </a:cubicBezTo>
                  <a:lnTo>
                    <a:pt x="2634342" y="1186310"/>
                  </a:lnTo>
                  <a:lnTo>
                    <a:pt x="2058862" y="1448200"/>
                  </a:lnTo>
                  <a:cubicBezTo>
                    <a:pt x="1837414" y="1551748"/>
                    <a:pt x="1553622" y="1675071"/>
                    <a:pt x="1317998" y="1674062"/>
                  </a:cubicBezTo>
                  <a:cubicBezTo>
                    <a:pt x="1082373" y="1673053"/>
                    <a:pt x="835925" y="1558070"/>
                    <a:pt x="580385" y="1448200"/>
                  </a:cubicBezTo>
                  <a:lnTo>
                    <a:pt x="0" y="1184130"/>
                  </a:lnTo>
                  <a:lnTo>
                    <a:pt x="0" y="153345"/>
                  </a:lnTo>
                  <a:cubicBezTo>
                    <a:pt x="0" y="68655"/>
                    <a:pt x="68655" y="0"/>
                    <a:pt x="153345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9" name="椭圆 938"/>
            <p:cNvSpPr/>
            <p:nvPr/>
          </p:nvSpPr>
          <p:spPr>
            <a:xfrm>
              <a:off x="2046866" y="3076966"/>
              <a:ext cx="860448" cy="860448"/>
            </a:xfrm>
            <a:custGeom>
              <a:avLst/>
              <a:gdLst>
                <a:gd name="connsiteX0" fmla="*/ 0 w 1535468"/>
                <a:gd name="connsiteY0" fmla="*/ 767734 h 1535468"/>
                <a:gd name="connsiteX1" fmla="*/ 767734 w 1535468"/>
                <a:gd name="connsiteY1" fmla="*/ 0 h 1535468"/>
                <a:gd name="connsiteX2" fmla="*/ 1535468 w 1535468"/>
                <a:gd name="connsiteY2" fmla="*/ 767734 h 1535468"/>
                <a:gd name="connsiteX3" fmla="*/ 767734 w 1535468"/>
                <a:gd name="connsiteY3" fmla="*/ 1535468 h 1535468"/>
                <a:gd name="connsiteX4" fmla="*/ 0 w 1535468"/>
                <a:gd name="connsiteY4" fmla="*/ 767734 h 153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5468" h="1535468">
                  <a:moveTo>
                    <a:pt x="0" y="767734"/>
                  </a:moveTo>
                  <a:cubicBezTo>
                    <a:pt x="0" y="343726"/>
                    <a:pt x="343726" y="0"/>
                    <a:pt x="767734" y="0"/>
                  </a:cubicBezTo>
                  <a:cubicBezTo>
                    <a:pt x="1191742" y="0"/>
                    <a:pt x="1535468" y="343726"/>
                    <a:pt x="1535468" y="767734"/>
                  </a:cubicBezTo>
                  <a:cubicBezTo>
                    <a:pt x="1535468" y="1191742"/>
                    <a:pt x="1191742" y="1535468"/>
                    <a:pt x="767734" y="1535468"/>
                  </a:cubicBezTo>
                  <a:cubicBezTo>
                    <a:pt x="343726" y="1535468"/>
                    <a:pt x="0" y="1191742"/>
                    <a:pt x="0" y="76773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6" name="Freeform 570"/>
            <p:cNvSpPr/>
            <p:nvPr/>
          </p:nvSpPr>
          <p:spPr bwMode="auto">
            <a:xfrm>
              <a:off x="2285334" y="3305428"/>
              <a:ext cx="387481" cy="385654"/>
            </a:xfrm>
            <a:custGeom>
              <a:avLst/>
              <a:gdLst>
                <a:gd name="T0" fmla="*/ 268 w 290"/>
                <a:gd name="T1" fmla="*/ 181 h 290"/>
                <a:gd name="T2" fmla="*/ 217 w 290"/>
                <a:gd name="T3" fmla="*/ 186 h 290"/>
                <a:gd name="T4" fmla="*/ 159 w 290"/>
                <a:gd name="T5" fmla="*/ 127 h 290"/>
                <a:gd name="T6" fmla="*/ 287 w 290"/>
                <a:gd name="T7" fmla="*/ 50 h 290"/>
                <a:gd name="T8" fmla="*/ 265 w 290"/>
                <a:gd name="T9" fmla="*/ 28 h 290"/>
                <a:gd name="T10" fmla="*/ 101 w 290"/>
                <a:gd name="T11" fmla="*/ 70 h 290"/>
                <a:gd name="T12" fmla="*/ 41 w 290"/>
                <a:gd name="T13" fmla="*/ 9 h 290"/>
                <a:gd name="T14" fmla="*/ 9 w 290"/>
                <a:gd name="T15" fmla="*/ 9 h 290"/>
                <a:gd name="T16" fmla="*/ 9 w 290"/>
                <a:gd name="T17" fmla="*/ 41 h 290"/>
                <a:gd name="T18" fmla="*/ 70 w 290"/>
                <a:gd name="T19" fmla="*/ 101 h 290"/>
                <a:gd name="T20" fmla="*/ 28 w 290"/>
                <a:gd name="T21" fmla="*/ 265 h 290"/>
                <a:gd name="T22" fmla="*/ 50 w 290"/>
                <a:gd name="T23" fmla="*/ 287 h 290"/>
                <a:gd name="T24" fmla="*/ 127 w 290"/>
                <a:gd name="T25" fmla="*/ 159 h 290"/>
                <a:gd name="T26" fmla="*/ 185 w 290"/>
                <a:gd name="T27" fmla="*/ 217 h 290"/>
                <a:gd name="T28" fmla="*/ 181 w 290"/>
                <a:gd name="T29" fmla="*/ 269 h 290"/>
                <a:gd name="T30" fmla="*/ 203 w 290"/>
                <a:gd name="T31" fmla="*/ 290 h 290"/>
                <a:gd name="T32" fmla="*/ 234 w 290"/>
                <a:gd name="T33" fmla="*/ 234 h 290"/>
                <a:gd name="T34" fmla="*/ 290 w 290"/>
                <a:gd name="T35" fmla="*/ 203 h 290"/>
                <a:gd name="T36" fmla="*/ 268 w 290"/>
                <a:gd name="T37" fmla="*/ 18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439432" y="4118311"/>
              <a:ext cx="2075316" cy="1938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点击此处更换文本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替换内容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点击此处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更换文本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替换内容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点击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此处更换文本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替换内容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1380184" y="2259366"/>
              <a:ext cx="21938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点击输入标题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595">
        <p15:prstTrans prst="drape"/>
      </p:transition>
    </mc:Choice>
    <mc:Fallback xmlns="">
      <p:transition spd="slow" advTm="25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3"/>
          <p:cNvSpPr>
            <a:spLocks noChangeArrowheads="1"/>
          </p:cNvSpPr>
          <p:nvPr/>
        </p:nvSpPr>
        <p:spPr bwMode="auto">
          <a:xfrm>
            <a:off x="-63500" y="3270251"/>
            <a:ext cx="7102475" cy="1166813"/>
          </a:xfrm>
          <a:prstGeom prst="homePlate">
            <a:avLst>
              <a:gd name="adj" fmla="val 47936"/>
            </a:avLst>
          </a:prstGeom>
          <a:noFill/>
          <a:ln w="12700">
            <a:solidFill>
              <a:schemeClr val="bg1"/>
            </a:solidFill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95726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FFFFFF">
              <a:alpha val="50196"/>
            </a:srgbClr>
          </a:solidFill>
          <a:ln w="12700">
            <a:noFill/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4" name="燕尾形 4"/>
          <p:cNvSpPr>
            <a:spLocks noChangeArrowheads="1"/>
          </p:cNvSpPr>
          <p:nvPr/>
        </p:nvSpPr>
        <p:spPr bwMode="auto">
          <a:xfrm>
            <a:off x="1700214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FFFFFF">
              <a:alpha val="50196"/>
            </a:srgbClr>
          </a:solidFill>
          <a:ln w="12700">
            <a:noFill/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5" name="燕尾形 5"/>
          <p:cNvSpPr>
            <a:spLocks noChangeArrowheads="1"/>
          </p:cNvSpPr>
          <p:nvPr/>
        </p:nvSpPr>
        <p:spPr bwMode="auto">
          <a:xfrm>
            <a:off x="244316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FFFFFF">
              <a:alpha val="50196"/>
            </a:srgbClr>
          </a:solidFill>
          <a:ln w="12700">
            <a:noFill/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6" name="燕尾形 6"/>
          <p:cNvSpPr>
            <a:spLocks noChangeArrowheads="1"/>
          </p:cNvSpPr>
          <p:nvPr/>
        </p:nvSpPr>
        <p:spPr bwMode="auto">
          <a:xfrm>
            <a:off x="3186114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FFFFFF">
              <a:alpha val="50196"/>
            </a:srgbClr>
          </a:solidFill>
          <a:ln w="12700">
            <a:noFill/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+mn-ea"/>
              <a:sym typeface="宋体" panose="02010600030101010101" pitchFamily="2" charset="-122"/>
            </a:endParaRPr>
          </a:p>
        </p:txBody>
      </p:sp>
      <p:grpSp>
        <p:nvGrpSpPr>
          <p:cNvPr id="7" name="组合 30"/>
          <p:cNvGrpSpPr/>
          <p:nvPr/>
        </p:nvGrpSpPr>
        <p:grpSpPr bwMode="auto">
          <a:xfrm>
            <a:off x="4210049" y="2894013"/>
            <a:ext cx="2370139" cy="2260600"/>
            <a:chOff x="0" y="0"/>
            <a:chExt cx="533400" cy="487363"/>
          </a:xfrm>
          <a:solidFill>
            <a:srgbClr val="FFFFFF">
              <a:alpha val="50196"/>
            </a:srgbClr>
          </a:solidFill>
        </p:grpSpPr>
        <p:sp>
          <p:nvSpPr>
            <p:cNvPr id="8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24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9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24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10" name="直接连接符 31"/>
          <p:cNvSpPr>
            <a:spLocks noChangeShapeType="1"/>
          </p:cNvSpPr>
          <p:nvPr/>
        </p:nvSpPr>
        <p:spPr bwMode="auto">
          <a:xfrm rot="5400000">
            <a:off x="5377657" y="3829845"/>
            <a:ext cx="4248151" cy="1587"/>
          </a:xfrm>
          <a:prstGeom prst="line">
            <a:avLst/>
          </a:prstGeom>
          <a:noFill/>
          <a:ln w="12700">
            <a:noFill/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直接连接符 24"/>
          <p:cNvSpPr>
            <a:spLocks noChangeShapeType="1"/>
          </p:cNvSpPr>
          <p:nvPr/>
        </p:nvSpPr>
        <p:spPr bwMode="auto">
          <a:xfrm rot="5400000">
            <a:off x="2067719" y="2893219"/>
            <a:ext cx="757239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直接连接符 32"/>
          <p:cNvSpPr>
            <a:spLocks noChangeShapeType="1"/>
          </p:cNvSpPr>
          <p:nvPr/>
        </p:nvSpPr>
        <p:spPr bwMode="auto">
          <a:xfrm rot="5400000">
            <a:off x="584993" y="2894807"/>
            <a:ext cx="755651" cy="1588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直接连接符 34"/>
          <p:cNvSpPr>
            <a:spLocks noChangeShapeType="1"/>
          </p:cNvSpPr>
          <p:nvPr/>
        </p:nvSpPr>
        <p:spPr bwMode="auto">
          <a:xfrm rot="16200000" flipV="1">
            <a:off x="2808288" y="4838700"/>
            <a:ext cx="755651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直接连接符 33"/>
          <p:cNvSpPr>
            <a:spLocks noChangeShapeType="1"/>
          </p:cNvSpPr>
          <p:nvPr/>
        </p:nvSpPr>
        <p:spPr bwMode="auto">
          <a:xfrm rot="16200000" flipV="1">
            <a:off x="1323181" y="4837907"/>
            <a:ext cx="755651" cy="1587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直接连接符 9"/>
          <p:cNvSpPr>
            <a:spLocks noChangeShapeType="1"/>
          </p:cNvSpPr>
          <p:nvPr/>
        </p:nvSpPr>
        <p:spPr bwMode="auto">
          <a:xfrm>
            <a:off x="7842251" y="2635251"/>
            <a:ext cx="2557463" cy="0"/>
          </a:xfrm>
          <a:prstGeom prst="line">
            <a:avLst/>
          </a:prstGeom>
          <a:noFill/>
          <a:ln w="12700">
            <a:noFill/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直接连接符 20"/>
          <p:cNvSpPr>
            <a:spLocks noChangeShapeType="1"/>
          </p:cNvSpPr>
          <p:nvPr/>
        </p:nvSpPr>
        <p:spPr bwMode="auto">
          <a:xfrm>
            <a:off x="7842251" y="3952875"/>
            <a:ext cx="2557463" cy="0"/>
          </a:xfrm>
          <a:prstGeom prst="line">
            <a:avLst/>
          </a:prstGeom>
          <a:noFill/>
          <a:ln w="12700">
            <a:noFill/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直接连接符 42"/>
          <p:cNvSpPr>
            <a:spLocks noChangeShapeType="1"/>
          </p:cNvSpPr>
          <p:nvPr/>
        </p:nvSpPr>
        <p:spPr bwMode="auto">
          <a:xfrm>
            <a:off x="7842251" y="5032375"/>
            <a:ext cx="2557463" cy="0"/>
          </a:xfrm>
          <a:prstGeom prst="line">
            <a:avLst/>
          </a:prstGeom>
          <a:noFill/>
          <a:ln w="12700">
            <a:noFill/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矩形 43"/>
          <p:cNvSpPr>
            <a:spLocks noChangeArrowheads="1"/>
          </p:cNvSpPr>
          <p:nvPr/>
        </p:nvSpPr>
        <p:spPr bwMode="auto">
          <a:xfrm>
            <a:off x="7788275" y="1673226"/>
            <a:ext cx="146705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添加标题一</a:t>
            </a:r>
            <a:endParaRPr lang="en-US" sz="2000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7788277" y="1998664"/>
            <a:ext cx="3152775" cy="58899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45"/>
          <p:cNvSpPr>
            <a:spLocks noChangeArrowheads="1"/>
          </p:cNvSpPr>
          <p:nvPr/>
        </p:nvSpPr>
        <p:spPr bwMode="auto">
          <a:xfrm>
            <a:off x="7788275" y="5149850"/>
            <a:ext cx="146705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添加标题四</a:t>
            </a:r>
            <a:endParaRPr lang="en-US" sz="2000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7788277" y="5476875"/>
            <a:ext cx="3152775" cy="58899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788275" y="2752726"/>
            <a:ext cx="146705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添加标题二</a:t>
            </a:r>
            <a:endParaRPr lang="en-US" sz="2000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7788277" y="3079751"/>
            <a:ext cx="3152775" cy="837337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矩形 51"/>
          <p:cNvSpPr>
            <a:spLocks noChangeArrowheads="1"/>
          </p:cNvSpPr>
          <p:nvPr/>
        </p:nvSpPr>
        <p:spPr bwMode="auto">
          <a:xfrm>
            <a:off x="7788275" y="4070350"/>
            <a:ext cx="146705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添加标题三</a:t>
            </a:r>
            <a:endParaRPr lang="en-US" sz="200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7788277" y="4395788"/>
            <a:ext cx="3152775" cy="58899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矩形 53"/>
          <p:cNvSpPr>
            <a:spLocks noChangeArrowheads="1"/>
          </p:cNvSpPr>
          <p:nvPr/>
        </p:nvSpPr>
        <p:spPr bwMode="auto">
          <a:xfrm>
            <a:off x="850902" y="2130426"/>
            <a:ext cx="1210570" cy="3385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添加标题一</a:t>
            </a:r>
            <a:endParaRPr lang="en-US" sz="160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7" name="矩形 54"/>
          <p:cNvSpPr>
            <a:spLocks noChangeArrowheads="1"/>
          </p:cNvSpPr>
          <p:nvPr/>
        </p:nvSpPr>
        <p:spPr bwMode="auto">
          <a:xfrm>
            <a:off x="2319339" y="2130426"/>
            <a:ext cx="1210570" cy="3385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添加标题三</a:t>
            </a:r>
            <a:endParaRPr lang="en-US" sz="1600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8" name="矩形 55"/>
          <p:cNvSpPr>
            <a:spLocks noChangeArrowheads="1"/>
          </p:cNvSpPr>
          <p:nvPr/>
        </p:nvSpPr>
        <p:spPr bwMode="auto">
          <a:xfrm>
            <a:off x="1568451" y="5270501"/>
            <a:ext cx="1210570" cy="3385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添加标题二</a:t>
            </a:r>
            <a:endParaRPr lang="en-US" sz="1600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9" name="矩形 56"/>
          <p:cNvSpPr>
            <a:spLocks noChangeArrowheads="1"/>
          </p:cNvSpPr>
          <p:nvPr/>
        </p:nvSpPr>
        <p:spPr bwMode="auto">
          <a:xfrm>
            <a:off x="3036890" y="5270501"/>
            <a:ext cx="1210570" cy="3385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添加标题四</a:t>
            </a:r>
            <a:endParaRPr lang="en-US" sz="160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8206">
        <p15:prstTrans prst="drape"/>
      </p:transition>
    </mc:Choice>
    <mc:Fallback xmlns="">
      <p:transition spd="slow" advTm="82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6" presetClass="entr" presetSubtype="4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16" presetClass="entr" presetSubtype="37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16" presetClass="entr" presetSubtype="37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16" presetClass="entr" presetSubtype="37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 bwMode="auto">
          <a:xfrm>
            <a:off x="2501901" y="2387601"/>
            <a:ext cx="1966913" cy="1966913"/>
            <a:chOff x="0" y="0"/>
            <a:chExt cx="2052000" cy="2052000"/>
          </a:xfrm>
          <a:solidFill>
            <a:schemeClr val="accent1"/>
          </a:solidFill>
        </p:grpSpPr>
        <p:grpSp>
          <p:nvGrpSpPr>
            <p:cNvPr id="3" name="组合 13"/>
            <p:cNvGrpSpPr/>
            <p:nvPr/>
          </p:nvGrpSpPr>
          <p:grpSpPr bwMode="auto">
            <a:xfrm>
              <a:off x="660270" y="774000"/>
              <a:ext cx="605333" cy="504000"/>
              <a:chOff x="0" y="0"/>
              <a:chExt cx="360363" cy="300038"/>
            </a:xfrm>
            <a:grpFill/>
          </p:grpSpPr>
          <p:sp>
            <p:nvSpPr>
              <p:cNvPr id="4" name="Freeform 342"/>
              <p:cNvSpPr>
                <a:spLocks noChangeArrowheads="1"/>
              </p:cNvSpPr>
              <p:nvPr/>
            </p:nvSpPr>
            <p:spPr bwMode="auto">
              <a:xfrm>
                <a:off x="53975" y="52388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9"/>
                  <a:gd name="T49" fmla="*/ 0 h 123"/>
                  <a:gd name="T50" fmla="*/ 159 w 159"/>
                  <a:gd name="T51" fmla="*/ 123 h 12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Freeform 343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7"/>
                  <a:gd name="T31" fmla="*/ 0 h 189"/>
                  <a:gd name="T32" fmla="*/ 227 w 227"/>
                  <a:gd name="T33" fmla="*/ 189 h 1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32"/>
          <p:cNvGrpSpPr>
            <a:grpSpLocks noChangeAspect="1"/>
          </p:cNvGrpSpPr>
          <p:nvPr/>
        </p:nvGrpSpPr>
        <p:grpSpPr bwMode="auto">
          <a:xfrm>
            <a:off x="4229100" y="2387601"/>
            <a:ext cx="1965325" cy="1966913"/>
            <a:chOff x="0" y="0"/>
            <a:chExt cx="2052000" cy="2052000"/>
          </a:xfrm>
          <a:solidFill>
            <a:schemeClr val="accent1"/>
          </a:solidFill>
        </p:grpSpPr>
        <p:sp>
          <p:nvSpPr>
            <p:cNvPr id="7" name="Freeform 195"/>
            <p:cNvSpPr>
              <a:spLocks noChangeAspect="1" noEditPoints="1" noChangeArrowheads="1"/>
            </p:cNvSpPr>
            <p:nvPr/>
          </p:nvSpPr>
          <p:spPr bwMode="auto">
            <a:xfrm>
              <a:off x="660938" y="756000"/>
              <a:ext cx="667061" cy="540000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2"/>
                <a:gd name="T64" fmla="*/ 0 h 204"/>
                <a:gd name="T65" fmla="*/ 252 w 252"/>
                <a:gd name="T66" fmla="*/ 204 h 2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33"/>
          <p:cNvGrpSpPr/>
          <p:nvPr/>
        </p:nvGrpSpPr>
        <p:grpSpPr bwMode="auto">
          <a:xfrm>
            <a:off x="6027739" y="2387601"/>
            <a:ext cx="1965325" cy="1966913"/>
            <a:chOff x="0" y="0"/>
            <a:chExt cx="2052000" cy="2052000"/>
          </a:xfrm>
          <a:solidFill>
            <a:schemeClr val="accent1"/>
          </a:solidFill>
        </p:grpSpPr>
        <p:grpSp>
          <p:nvGrpSpPr>
            <p:cNvPr id="9" name="组合 21"/>
            <p:cNvGrpSpPr/>
            <p:nvPr/>
          </p:nvGrpSpPr>
          <p:grpSpPr bwMode="auto">
            <a:xfrm>
              <a:off x="690001" y="774000"/>
              <a:ext cx="671999" cy="504000"/>
              <a:chOff x="0" y="0"/>
              <a:chExt cx="400050" cy="300038"/>
            </a:xfrm>
            <a:grpFill/>
          </p:grpSpPr>
          <p:sp>
            <p:nvSpPr>
              <p:cNvPr id="10" name="Rectangle 426"/>
              <p:cNvSpPr>
                <a:spLocks noChangeArrowheads="1"/>
              </p:cNvSpPr>
              <p:nvPr/>
            </p:nvSpPr>
            <p:spPr bwMode="auto">
              <a:xfrm>
                <a:off x="71437" y="171450"/>
                <a:ext cx="31750" cy="69850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Rectangle 427"/>
              <p:cNvSpPr>
                <a:spLocks noChangeArrowheads="1"/>
              </p:cNvSpPr>
              <p:nvPr/>
            </p:nvSpPr>
            <p:spPr bwMode="auto">
              <a:xfrm>
                <a:off x="127000" y="92075"/>
                <a:ext cx="33338" cy="149225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Rectangle 428"/>
              <p:cNvSpPr>
                <a:spLocks noChangeArrowheads="1"/>
              </p:cNvSpPr>
              <p:nvPr/>
            </p:nvSpPr>
            <p:spPr bwMode="auto">
              <a:xfrm>
                <a:off x="182562" y="127000"/>
                <a:ext cx="33338" cy="114300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Rectangle 429"/>
              <p:cNvSpPr>
                <a:spLocks noChangeArrowheads="1"/>
              </p:cNvSpPr>
              <p:nvPr/>
            </p:nvSpPr>
            <p:spPr bwMode="auto">
              <a:xfrm>
                <a:off x="239712" y="204788"/>
                <a:ext cx="31750" cy="36513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Rectangle 430"/>
              <p:cNvSpPr>
                <a:spLocks noChangeArrowheads="1"/>
              </p:cNvSpPr>
              <p:nvPr/>
            </p:nvSpPr>
            <p:spPr bwMode="auto">
              <a:xfrm>
                <a:off x="295275" y="63500"/>
                <a:ext cx="33338" cy="177800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43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2"/>
                  <a:gd name="T31" fmla="*/ 0 h 189"/>
                  <a:gd name="T32" fmla="*/ 252 w 252"/>
                  <a:gd name="T33" fmla="*/ 189 h 1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6" name="组合 34"/>
          <p:cNvGrpSpPr/>
          <p:nvPr/>
        </p:nvGrpSpPr>
        <p:grpSpPr bwMode="auto">
          <a:xfrm>
            <a:off x="7781926" y="2387601"/>
            <a:ext cx="1966913" cy="1966913"/>
            <a:chOff x="0" y="0"/>
            <a:chExt cx="2052000" cy="2052000"/>
          </a:xfrm>
          <a:solidFill>
            <a:schemeClr val="accent1"/>
          </a:solidFill>
        </p:grpSpPr>
        <p:grpSp>
          <p:nvGrpSpPr>
            <p:cNvPr id="17" name="组合 28"/>
            <p:cNvGrpSpPr/>
            <p:nvPr/>
          </p:nvGrpSpPr>
          <p:grpSpPr bwMode="auto">
            <a:xfrm>
              <a:off x="714705" y="774000"/>
              <a:ext cx="622590" cy="504000"/>
              <a:chOff x="0" y="0"/>
              <a:chExt cx="400050" cy="323850"/>
            </a:xfrm>
            <a:grpFill/>
          </p:grpSpPr>
          <p:sp>
            <p:nvSpPr>
              <p:cNvPr id="18" name="Freeform 36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2"/>
                  <a:gd name="T31" fmla="*/ 0 h 204"/>
                  <a:gd name="T32" fmla="*/ 252 w 252"/>
                  <a:gd name="T33" fmla="*/ 204 h 20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Oval 368"/>
              <p:cNvSpPr>
                <a:spLocks noChangeArrowheads="1"/>
              </p:cNvSpPr>
              <p:nvPr/>
            </p:nvSpPr>
            <p:spPr bwMode="auto">
              <a:xfrm>
                <a:off x="57150" y="53975"/>
                <a:ext cx="42863" cy="42863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369"/>
              <p:cNvSpPr>
                <a:spLocks noChangeArrowheads="1"/>
              </p:cNvSpPr>
              <p:nvPr/>
            </p:nvSpPr>
            <p:spPr bwMode="auto">
              <a:xfrm>
                <a:off x="301625" y="53975"/>
                <a:ext cx="39688" cy="42863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Oval 370"/>
              <p:cNvSpPr>
                <a:spLocks noChangeArrowheads="1"/>
              </p:cNvSpPr>
              <p:nvPr/>
            </p:nvSpPr>
            <p:spPr bwMode="auto">
              <a:xfrm>
                <a:off x="57150" y="227012"/>
                <a:ext cx="42863" cy="41275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Oval 371"/>
              <p:cNvSpPr>
                <a:spLocks noChangeArrowheads="1"/>
              </p:cNvSpPr>
              <p:nvPr/>
            </p:nvSpPr>
            <p:spPr bwMode="auto">
              <a:xfrm>
                <a:off x="301625" y="227012"/>
                <a:ext cx="39688" cy="41275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372"/>
              <p:cNvSpPr>
                <a:spLocks noEditPoints="1" noChangeArrowheads="1"/>
              </p:cNvSpPr>
              <p:nvPr/>
            </p:nvSpPr>
            <p:spPr bwMode="auto">
              <a:xfrm>
                <a:off x="146050" y="84137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9"/>
                  <a:gd name="T31" fmla="*/ 0 h 98"/>
                  <a:gd name="T32" fmla="*/ 69 w 69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4" name="矩形 39"/>
          <p:cNvSpPr>
            <a:spLocks noChangeArrowheads="1"/>
          </p:cNvSpPr>
          <p:nvPr/>
        </p:nvSpPr>
        <p:spPr bwMode="auto">
          <a:xfrm>
            <a:off x="4843103" y="4579939"/>
            <a:ext cx="2505796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点击添加主要观点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503364" y="1425576"/>
            <a:ext cx="9185275" cy="67928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503364" y="5099050"/>
            <a:ext cx="9185275" cy="97275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187">
        <p15:prstTrans prst="drape"/>
      </p:transition>
    </mc:Choice>
    <mc:Fallback xmlns="">
      <p:transition spd="slow" advTm="61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utoUpdateAnimBg="0"/>
      <p:bldP spid="30" grpId="0" bldLvl="0" autoUpdateAnimBg="0"/>
      <p:bldP spid="31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1038" y="3620421"/>
            <a:ext cx="5750560" cy="96520"/>
            <a:chOff x="3210560" y="3383280"/>
            <a:chExt cx="5750560" cy="965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21056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47192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6050280" y="3383280"/>
              <a:ext cx="96520" cy="96520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794373" y="2641381"/>
            <a:ext cx="4704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ea typeface="+mj-ea"/>
              </a:rPr>
              <a:t>下一步工作计划</a:t>
            </a:r>
            <a:endParaRPr lang="zh-CN" altLang="en-US" sz="48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8140" y="4208883"/>
            <a:ext cx="66725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，点击此处更换文本点击此处更换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4400" y="3141433"/>
            <a:ext cx="1005840" cy="100584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60540" y="3200773"/>
            <a:ext cx="946500" cy="9465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61120" y="4876397"/>
            <a:ext cx="1219200" cy="12192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237972" y="1477675"/>
            <a:ext cx="3817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PART04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380527" y="1104174"/>
            <a:ext cx="7400461" cy="4193197"/>
            <a:chOff x="2014538" y="1012969"/>
            <a:chExt cx="8836664" cy="4373689"/>
          </a:xfrm>
          <a:solidFill>
            <a:srgbClr val="F8F8F8"/>
          </a:solidFill>
        </p:grpSpPr>
        <p:sp>
          <p:nvSpPr>
            <p:cNvPr id="30" name="半闭框 29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半闭框 30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半闭框 31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半闭框 32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572">
        <p15:prstTrans prst="wind"/>
      </p:transition>
    </mc:Choice>
    <mc:Fallback xmlns="">
      <p:transition spd="slow" advTm="65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27164" y="1907198"/>
            <a:ext cx="9483006" cy="4251210"/>
          </a:xfrm>
          <a:prstGeom prst="rect">
            <a:avLst/>
          </a:prstGeom>
          <a:solidFill>
            <a:srgbClr val="F2F2F2">
              <a:alpha val="29999"/>
            </a:srgbClr>
          </a:solidFill>
          <a:ln w="19050" cap="flat" cmpd="sng">
            <a:noFill/>
            <a:beve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6" name="TextBox 18"/>
          <p:cNvSpPr>
            <a:spLocks noChangeArrowheads="1"/>
          </p:cNvSpPr>
          <p:nvPr/>
        </p:nvSpPr>
        <p:spPr bwMode="auto">
          <a:xfrm>
            <a:off x="1679575" y="708593"/>
            <a:ext cx="1615170" cy="94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algn="ctr"/>
            <a:r>
              <a:rPr lang="zh-CN" altLang="en-US" sz="533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前言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前言"/>
          <p:cNvSpPr>
            <a:spLocks noChangeArrowheads="1"/>
          </p:cNvSpPr>
          <p:nvPr/>
        </p:nvSpPr>
        <p:spPr bwMode="auto">
          <a:xfrm>
            <a:off x="3444405" y="1073717"/>
            <a:ext cx="2205075" cy="5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algn="ctr"/>
            <a:r>
              <a:rPr lang="en-US" sz="2935" dirty="0">
                <a:solidFill>
                  <a:schemeClr val="bg1"/>
                </a:solidFill>
                <a:latin typeface="+mj-ea"/>
                <a:ea typeface="+mj-ea"/>
                <a:sym typeface="Impact" panose="020B0806030902050204" pitchFamily="34" charset="0"/>
              </a:rPr>
              <a:t>Introduction</a:t>
            </a:r>
            <a:endParaRPr lang="zh-CN" altLang="en-US" sz="2935" dirty="0">
              <a:solidFill>
                <a:schemeClr val="bg1"/>
              </a:solidFill>
              <a:latin typeface="+mj-ea"/>
              <a:ea typeface="+mj-ea"/>
              <a:sym typeface="Impact" panose="020B0806030902050204" pitchFamily="34" charset="0"/>
            </a:endParaRPr>
          </a:p>
        </p:txBody>
      </p:sp>
      <p:sp>
        <p:nvSpPr>
          <p:cNvPr id="8" name="TextBox 9"/>
          <p:cNvSpPr>
            <a:spLocks noChangeArrowheads="1"/>
          </p:cNvSpPr>
          <p:nvPr/>
        </p:nvSpPr>
        <p:spPr bwMode="auto">
          <a:xfrm>
            <a:off x="1679575" y="2119618"/>
            <a:ext cx="8832851" cy="4038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13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回顾</a:t>
            </a:r>
            <a:r>
              <a:rPr lang="zh-CN" alt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这一年的工作，在取得成绩的同时，我们也找到了工作中的不足和问题，主要反映于</a:t>
            </a:r>
            <a:r>
              <a:rPr 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xx</a:t>
            </a:r>
            <a:r>
              <a:rPr lang="zh-CN" alt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及</a:t>
            </a:r>
            <a:r>
              <a:rPr 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xxx</a:t>
            </a:r>
            <a:r>
              <a:rPr lang="zh-CN" alt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的风格、定型还有待进一步探索，尤其是网上的公司产品库充分体现我们</a:t>
            </a:r>
            <a:r>
              <a:rPr lang="en-US" sz="1465" dirty="0" err="1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xxxxx</a:t>
            </a:r>
            <a:r>
              <a:rPr lang="zh-CN" alt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en-US" sz="1465" dirty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1465" dirty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</a:t>
            </a:r>
            <a:r>
              <a:rPr lang="zh-CN" altLang="en-US" sz="1465" dirty="0" smtClean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。</a:t>
            </a:r>
            <a:endParaRPr lang="en-US" altLang="zh-CN" sz="1465" dirty="0" smtClean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endParaRPr lang="en-US" altLang="zh-CN" sz="1465" dirty="0" smtClean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</a:p>
          <a:p>
            <a:pPr algn="just">
              <a:lnSpc>
                <a:spcPct val="120000"/>
              </a:lnSpc>
            </a:pPr>
            <a:endParaRPr lang="en-US" sz="1465" dirty="0" smtClean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1465" dirty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989">
        <p15:prstTrans prst="drape"/>
      </p:transition>
    </mc:Choice>
    <mc:Fallback xmlns="">
      <p:transition spd="slow" advTm="29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6" grpId="0" bldLvl="0" autoUpdateAnimBg="0"/>
      <p:bldP spid="7" grpId="0" bldLvl="0" autoUpdateAnimBg="0"/>
      <p:bldP spid="8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1038" y="3620421"/>
            <a:ext cx="5750560" cy="96520"/>
            <a:chOff x="3210560" y="3383280"/>
            <a:chExt cx="5750560" cy="965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21056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47192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6050280" y="3383280"/>
              <a:ext cx="96520" cy="96520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794373" y="2641381"/>
            <a:ext cx="4704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ea typeface="+mj-ea"/>
              </a:rPr>
              <a:t>下一步工作计划</a:t>
            </a:r>
            <a:endParaRPr lang="zh-CN" altLang="en-US" sz="48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8140" y="4208883"/>
            <a:ext cx="66725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，点击此处更换文本点击此处更换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4400" y="3141433"/>
            <a:ext cx="1005840" cy="100584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60540" y="3200773"/>
            <a:ext cx="946500" cy="9465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61120" y="4876397"/>
            <a:ext cx="1219200" cy="12192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237972" y="1477675"/>
            <a:ext cx="3817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PART04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380527" y="1104174"/>
            <a:ext cx="7400461" cy="4193197"/>
            <a:chOff x="2014538" y="1012969"/>
            <a:chExt cx="8836664" cy="4373689"/>
          </a:xfrm>
          <a:solidFill>
            <a:srgbClr val="F8F8F8"/>
          </a:solidFill>
        </p:grpSpPr>
        <p:sp>
          <p:nvSpPr>
            <p:cNvPr id="30" name="半闭框 29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半闭框 30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半闭框 31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半闭框 32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572">
        <p15:prstTrans prst="wind"/>
      </p:transition>
    </mc:Choice>
    <mc:Fallback xmlns="">
      <p:transition spd="slow" advTm="65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bldLvl="0" animBg="1"/>
      <p:bldP spid="10" grpId="0" bldLvl="0" animBg="1"/>
      <p:bldP spid="11" grpId="0" bldLvl="0" animBg="1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2"/>
          <p:cNvSpPr>
            <a:spLocks noChangeArrowheads="1"/>
          </p:cNvSpPr>
          <p:nvPr/>
        </p:nvSpPr>
        <p:spPr bwMode="auto">
          <a:xfrm>
            <a:off x="1438275" y="3624263"/>
            <a:ext cx="9405939" cy="228600"/>
          </a:xfrm>
          <a:prstGeom prst="notchedRightArrow">
            <a:avLst>
              <a:gd name="adj1" fmla="val 50000"/>
              <a:gd name="adj2" fmla="val 49908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3" name="椭圆 8"/>
          <p:cNvSpPr>
            <a:spLocks noChangeArrowheads="1"/>
          </p:cNvSpPr>
          <p:nvPr/>
        </p:nvSpPr>
        <p:spPr bwMode="auto">
          <a:xfrm>
            <a:off x="4779965" y="3654425"/>
            <a:ext cx="166687" cy="16668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" name="椭圆 9"/>
          <p:cNvSpPr>
            <a:spLocks noChangeArrowheads="1"/>
          </p:cNvSpPr>
          <p:nvPr/>
        </p:nvSpPr>
        <p:spPr bwMode="auto">
          <a:xfrm>
            <a:off x="7275514" y="3654425"/>
            <a:ext cx="166687" cy="16668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" name="椭圆 10"/>
          <p:cNvSpPr>
            <a:spLocks noChangeArrowheads="1"/>
          </p:cNvSpPr>
          <p:nvPr/>
        </p:nvSpPr>
        <p:spPr bwMode="auto">
          <a:xfrm>
            <a:off x="9755189" y="3654425"/>
            <a:ext cx="166687" cy="16668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6" name="椭圆 11"/>
          <p:cNvSpPr>
            <a:spLocks noChangeArrowheads="1"/>
          </p:cNvSpPr>
          <p:nvPr/>
        </p:nvSpPr>
        <p:spPr bwMode="auto">
          <a:xfrm>
            <a:off x="2298700" y="3654425"/>
            <a:ext cx="166688" cy="16668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4448973" y="2697132"/>
            <a:ext cx="974952" cy="400110"/>
            <a:chOff x="70648" y="280955"/>
            <a:chExt cx="974947" cy="400108"/>
          </a:xfrm>
        </p:grpSpPr>
        <p:sp>
          <p:nvSpPr>
            <p:cNvPr id="8" name="文本框 38"/>
            <p:cNvSpPr>
              <a:spLocks noChangeArrowheads="1"/>
            </p:cNvSpPr>
            <p:nvPr/>
          </p:nvSpPr>
          <p:spPr bwMode="auto">
            <a:xfrm>
              <a:off x="70648" y="280955"/>
              <a:ext cx="974947" cy="4001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2013</a:t>
              </a:r>
              <a:endParaRPr lang="zh-CN" altLang="en-US" sz="2000" baseline="-30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4"/>
          <p:cNvGrpSpPr/>
          <p:nvPr/>
        </p:nvGrpSpPr>
        <p:grpSpPr bwMode="auto">
          <a:xfrm>
            <a:off x="1951210" y="2668861"/>
            <a:ext cx="853733" cy="461665"/>
            <a:chOff x="54145" y="252682"/>
            <a:chExt cx="853729" cy="461663"/>
          </a:xfrm>
        </p:grpSpPr>
        <p:sp>
          <p:nvSpPr>
            <p:cNvPr id="10" name="文本框 39"/>
            <p:cNvSpPr>
              <a:spLocks noChangeArrowheads="1"/>
            </p:cNvSpPr>
            <p:nvPr/>
          </p:nvSpPr>
          <p:spPr bwMode="auto">
            <a:xfrm>
              <a:off x="54145" y="252682"/>
              <a:ext cx="853729" cy="4616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2012</a:t>
              </a:r>
              <a:endParaRPr lang="zh-CN" altLang="en-US" sz="2000" baseline="-30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4"/>
          <p:cNvGrpSpPr/>
          <p:nvPr/>
        </p:nvGrpSpPr>
        <p:grpSpPr bwMode="auto">
          <a:xfrm>
            <a:off x="9427375" y="2725404"/>
            <a:ext cx="1002287" cy="400110"/>
            <a:chOff x="70649" y="309227"/>
            <a:chExt cx="1002282" cy="400108"/>
          </a:xfrm>
        </p:grpSpPr>
        <p:sp>
          <p:nvSpPr>
            <p:cNvPr id="12" name="文本框 40"/>
            <p:cNvSpPr>
              <a:spLocks noChangeArrowheads="1"/>
            </p:cNvSpPr>
            <p:nvPr/>
          </p:nvSpPr>
          <p:spPr bwMode="auto">
            <a:xfrm>
              <a:off x="70649" y="309227"/>
              <a:ext cx="1002282" cy="4001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2015</a:t>
              </a:r>
              <a:endParaRPr lang="zh-CN" altLang="en-US" sz="2000" baseline="-30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3"/>
          <p:cNvGrpSpPr/>
          <p:nvPr/>
        </p:nvGrpSpPr>
        <p:grpSpPr bwMode="auto">
          <a:xfrm>
            <a:off x="6929610" y="2697133"/>
            <a:ext cx="853733" cy="461665"/>
            <a:chOff x="54145" y="280955"/>
            <a:chExt cx="853729" cy="461663"/>
          </a:xfrm>
        </p:grpSpPr>
        <p:sp>
          <p:nvSpPr>
            <p:cNvPr id="14" name="文本框 41"/>
            <p:cNvSpPr>
              <a:spLocks noChangeArrowheads="1"/>
            </p:cNvSpPr>
            <p:nvPr/>
          </p:nvSpPr>
          <p:spPr bwMode="auto">
            <a:xfrm>
              <a:off x="54145" y="280955"/>
              <a:ext cx="853729" cy="4616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2014</a:t>
              </a:r>
              <a:endParaRPr lang="zh-CN" altLang="en-US" sz="2000" baseline="-30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矩形 50"/>
          <p:cNvSpPr>
            <a:spLocks noChangeArrowheads="1"/>
          </p:cNvSpPr>
          <p:nvPr/>
        </p:nvSpPr>
        <p:spPr bwMode="auto">
          <a:xfrm>
            <a:off x="1679272" y="4149725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384301" y="4538663"/>
            <a:ext cx="1936751" cy="1559714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1336677" y="1562102"/>
            <a:ext cx="9578975" cy="67928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在此录入上述图表的综合描述说明，在此录入上述图表的综合描述说明。在此录入上述图表的描述说明，在此录入上述图表的描述说明，在此录入上述图表的综合描述说明，在此录入上述图表的综合描述说明。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矩形 45"/>
          <p:cNvSpPr>
            <a:spLocks noChangeArrowheads="1"/>
          </p:cNvSpPr>
          <p:nvPr/>
        </p:nvSpPr>
        <p:spPr bwMode="auto">
          <a:xfrm>
            <a:off x="4163709" y="4149725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3868738" y="4538663"/>
            <a:ext cx="1936751" cy="1559714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6689421" y="4149725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6392863" y="4538663"/>
            <a:ext cx="1936751" cy="1559714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 49"/>
          <p:cNvSpPr>
            <a:spLocks noChangeArrowheads="1"/>
          </p:cNvSpPr>
          <p:nvPr/>
        </p:nvSpPr>
        <p:spPr bwMode="auto">
          <a:xfrm>
            <a:off x="9083372" y="4149725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8786814" y="4538663"/>
            <a:ext cx="1936751" cy="1559714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9285">
        <p15:prstTrans prst="drape"/>
      </p:transition>
    </mc:Choice>
    <mc:Fallback xmlns="">
      <p:transition spd="slow" advTm="92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75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250"/>
                            </p:stCondLst>
                            <p:childTnLst>
                              <p:par>
                                <p:cTn id="7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animBg="1"/>
      <p:bldP spid="4" grpId="0" animBg="1"/>
      <p:bldP spid="5" grpId="0" animBg="1"/>
      <p:bldP spid="6" grpId="0" animBg="1"/>
      <p:bldP spid="15" grpId="0"/>
      <p:bldP spid="16" grpId="0"/>
      <p:bldP spid="22" grpId="0" bldLvl="0" autoUpdateAnimBg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1931989" y="2346326"/>
            <a:ext cx="8496300" cy="4016375"/>
            <a:chOff x="0" y="0"/>
            <a:chExt cx="3394" cy="1685"/>
          </a:xfrm>
          <a:solidFill>
            <a:schemeClr val="accent1"/>
          </a:solidFill>
        </p:grpSpPr>
        <p:sp>
          <p:nvSpPr>
            <p:cNvPr id="3" name="Freeform 5"/>
            <p:cNvSpPr>
              <a:spLocks noChangeArrowheads="1"/>
            </p:cNvSpPr>
            <p:nvPr/>
          </p:nvSpPr>
          <p:spPr bwMode="auto">
            <a:xfrm>
              <a:off x="1042" y="0"/>
              <a:ext cx="446" cy="239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46"/>
                <a:gd name="T187" fmla="*/ 0 h 239"/>
                <a:gd name="T188" fmla="*/ 446 w 446"/>
                <a:gd name="T189" fmla="*/ 239 h 2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" name="Freeform 6"/>
            <p:cNvSpPr>
              <a:spLocks noChangeArrowheads="1"/>
            </p:cNvSpPr>
            <p:nvPr/>
          </p:nvSpPr>
          <p:spPr bwMode="auto">
            <a:xfrm>
              <a:off x="917" y="4"/>
              <a:ext cx="234" cy="63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4"/>
                <a:gd name="T118" fmla="*/ 0 h 63"/>
                <a:gd name="T119" fmla="*/ 234 w 234"/>
                <a:gd name="T120" fmla="*/ 63 h 6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" name="Freeform 7"/>
            <p:cNvSpPr>
              <a:spLocks noChangeArrowheads="1"/>
            </p:cNvSpPr>
            <p:nvPr/>
          </p:nvSpPr>
          <p:spPr bwMode="auto">
            <a:xfrm>
              <a:off x="2206" y="17"/>
              <a:ext cx="64" cy="23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23"/>
                <a:gd name="T47" fmla="*/ 64 w 64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" name="Freeform 8"/>
            <p:cNvSpPr>
              <a:spLocks noChangeArrowheads="1"/>
            </p:cNvSpPr>
            <p:nvPr/>
          </p:nvSpPr>
          <p:spPr bwMode="auto">
            <a:xfrm>
              <a:off x="891" y="19"/>
              <a:ext cx="70" cy="27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27"/>
                <a:gd name="T71" fmla="*/ 70 w 70"/>
                <a:gd name="T72" fmla="*/ 27 h 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7" name="Freeform 9"/>
            <p:cNvSpPr>
              <a:spLocks noChangeArrowheads="1"/>
            </p:cNvSpPr>
            <p:nvPr/>
          </p:nvSpPr>
          <p:spPr bwMode="auto">
            <a:xfrm>
              <a:off x="1703" y="27"/>
              <a:ext cx="3" cy="1"/>
            </a:xfrm>
            <a:custGeom>
              <a:avLst/>
              <a:gdLst>
                <a:gd name="T0" fmla="*/ 0 w 3"/>
                <a:gd name="T1" fmla="*/ 0 h 1"/>
                <a:gd name="T2" fmla="*/ 2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8" name="Freeform 10"/>
            <p:cNvSpPr>
              <a:spLocks noChangeArrowheads="1"/>
            </p:cNvSpPr>
            <p:nvPr/>
          </p:nvSpPr>
          <p:spPr bwMode="auto">
            <a:xfrm>
              <a:off x="1711" y="27"/>
              <a:ext cx="48" cy="12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12"/>
                <a:gd name="T47" fmla="*/ 48 w 48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9" name="Freeform 11"/>
            <p:cNvSpPr>
              <a:spLocks noChangeArrowheads="1"/>
            </p:cNvSpPr>
            <p:nvPr/>
          </p:nvSpPr>
          <p:spPr bwMode="auto">
            <a:xfrm>
              <a:off x="818" y="33"/>
              <a:ext cx="36" cy="14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14"/>
                <a:gd name="T41" fmla="*/ 36 w 36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0" name="Freeform 12"/>
            <p:cNvSpPr>
              <a:spLocks noChangeArrowheads="1"/>
            </p:cNvSpPr>
            <p:nvPr/>
          </p:nvSpPr>
          <p:spPr bwMode="auto">
            <a:xfrm>
              <a:off x="1646" y="33"/>
              <a:ext cx="63" cy="31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3"/>
                <a:gd name="T52" fmla="*/ 0 h 31"/>
                <a:gd name="T53" fmla="*/ 63 w 63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1" name="Freeform 13"/>
            <p:cNvSpPr>
              <a:spLocks noChangeArrowheads="1"/>
            </p:cNvSpPr>
            <p:nvPr/>
          </p:nvSpPr>
          <p:spPr bwMode="auto">
            <a:xfrm>
              <a:off x="865" y="36"/>
              <a:ext cx="20" cy="16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16"/>
                <a:gd name="T41" fmla="*/ 20 w 20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2" name="Freeform 14"/>
            <p:cNvSpPr>
              <a:spLocks noChangeArrowheads="1"/>
            </p:cNvSpPr>
            <p:nvPr/>
          </p:nvSpPr>
          <p:spPr bwMode="auto">
            <a:xfrm>
              <a:off x="745" y="39"/>
              <a:ext cx="36" cy="17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"/>
                <a:gd name="T46" fmla="*/ 0 h 17"/>
                <a:gd name="T47" fmla="*/ 36 w 36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3" name="Freeform 15"/>
            <p:cNvSpPr>
              <a:spLocks noChangeArrowheads="1"/>
            </p:cNvSpPr>
            <p:nvPr/>
          </p:nvSpPr>
          <p:spPr bwMode="auto">
            <a:xfrm>
              <a:off x="2279" y="39"/>
              <a:ext cx="34" cy="10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10"/>
                <a:gd name="T35" fmla="*/ 34 w 3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4" name="Freeform 16"/>
            <p:cNvSpPr>
              <a:spLocks noChangeArrowheads="1"/>
            </p:cNvSpPr>
            <p:nvPr/>
          </p:nvSpPr>
          <p:spPr bwMode="auto">
            <a:xfrm>
              <a:off x="651" y="47"/>
              <a:ext cx="130" cy="30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0"/>
                <a:gd name="T118" fmla="*/ 0 h 30"/>
                <a:gd name="T119" fmla="*/ 130 w 130"/>
                <a:gd name="T120" fmla="*/ 30 h 3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5" name="Freeform 17"/>
            <p:cNvSpPr>
              <a:spLocks noChangeArrowheads="1"/>
            </p:cNvSpPr>
            <p:nvPr/>
          </p:nvSpPr>
          <p:spPr bwMode="auto">
            <a:xfrm>
              <a:off x="1334" y="54"/>
              <a:ext cx="1819" cy="1375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19"/>
                <a:gd name="T184" fmla="*/ 0 h 1375"/>
                <a:gd name="T185" fmla="*/ 1819 w 1819"/>
                <a:gd name="T186" fmla="*/ 1375 h 13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6" name="Freeform 18"/>
            <p:cNvSpPr>
              <a:spLocks noChangeArrowheads="1"/>
            </p:cNvSpPr>
            <p:nvPr/>
          </p:nvSpPr>
          <p:spPr bwMode="auto">
            <a:xfrm>
              <a:off x="1969" y="57"/>
              <a:ext cx="101" cy="64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64"/>
                <a:gd name="T107" fmla="*/ 101 w 101"/>
                <a:gd name="T108" fmla="*/ 64 h 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7" name="Freeform 19"/>
            <p:cNvSpPr>
              <a:spLocks noChangeArrowheads="1"/>
            </p:cNvSpPr>
            <p:nvPr/>
          </p:nvSpPr>
          <p:spPr bwMode="auto">
            <a:xfrm>
              <a:off x="791" y="60"/>
              <a:ext cx="66" cy="16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"/>
                <a:gd name="T76" fmla="*/ 0 h 16"/>
                <a:gd name="T77" fmla="*/ 66 w 66"/>
                <a:gd name="T78" fmla="*/ 16 h 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8" name="Freeform 20"/>
            <p:cNvSpPr>
              <a:spLocks noChangeArrowheads="1"/>
            </p:cNvSpPr>
            <p:nvPr/>
          </p:nvSpPr>
          <p:spPr bwMode="auto">
            <a:xfrm>
              <a:off x="870" y="62"/>
              <a:ext cx="90" cy="18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0"/>
                <a:gd name="T52" fmla="*/ 0 h 18"/>
                <a:gd name="T53" fmla="*/ 90 w 90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9" name="Freeform 21"/>
            <p:cNvSpPr>
              <a:spLocks noChangeArrowheads="1"/>
            </p:cNvSpPr>
            <p:nvPr/>
          </p:nvSpPr>
          <p:spPr bwMode="auto">
            <a:xfrm>
              <a:off x="2310" y="64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0" name="Freeform 22"/>
            <p:cNvSpPr>
              <a:spLocks noChangeArrowheads="1"/>
            </p:cNvSpPr>
            <p:nvPr/>
          </p:nvSpPr>
          <p:spPr bwMode="auto">
            <a:xfrm>
              <a:off x="2587" y="69"/>
              <a:ext cx="63" cy="14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14"/>
                <a:gd name="T47" fmla="*/ 63 w 63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1" name="Freeform 23"/>
            <p:cNvSpPr>
              <a:spLocks noChangeArrowheads="1"/>
            </p:cNvSpPr>
            <p:nvPr/>
          </p:nvSpPr>
          <p:spPr bwMode="auto">
            <a:xfrm>
              <a:off x="577" y="79"/>
              <a:ext cx="168" cy="60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8"/>
                <a:gd name="T121" fmla="*/ 0 h 60"/>
                <a:gd name="T122" fmla="*/ 168 w 168"/>
                <a:gd name="T123" fmla="*/ 60 h 6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2" name="Freeform 24"/>
            <p:cNvSpPr>
              <a:spLocks noChangeArrowheads="1"/>
            </p:cNvSpPr>
            <p:nvPr/>
          </p:nvSpPr>
          <p:spPr bwMode="auto">
            <a:xfrm>
              <a:off x="764" y="86"/>
              <a:ext cx="51" cy="30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"/>
                <a:gd name="T64" fmla="*/ 0 h 30"/>
                <a:gd name="T65" fmla="*/ 51 w 51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3" name="Freeform 25"/>
            <p:cNvSpPr>
              <a:spLocks noChangeArrowheads="1"/>
            </p:cNvSpPr>
            <p:nvPr/>
          </p:nvSpPr>
          <p:spPr bwMode="auto">
            <a:xfrm>
              <a:off x="818" y="86"/>
              <a:ext cx="37" cy="23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7"/>
                <a:gd name="T64" fmla="*/ 0 h 23"/>
                <a:gd name="T65" fmla="*/ 37 w 37"/>
                <a:gd name="T66" fmla="*/ 23 h 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4" name="Freeform 26"/>
            <p:cNvSpPr>
              <a:spLocks noChangeArrowheads="1"/>
            </p:cNvSpPr>
            <p:nvPr/>
          </p:nvSpPr>
          <p:spPr bwMode="auto">
            <a:xfrm>
              <a:off x="12" y="86"/>
              <a:ext cx="1120" cy="1599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20"/>
                <a:gd name="T184" fmla="*/ 0 h 1599"/>
                <a:gd name="T185" fmla="*/ 1120 w 1120"/>
                <a:gd name="T186" fmla="*/ 1599 h 159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5" name="Freeform 27"/>
            <p:cNvSpPr>
              <a:spLocks noChangeArrowheads="1"/>
            </p:cNvSpPr>
            <p:nvPr/>
          </p:nvSpPr>
          <p:spPr bwMode="auto">
            <a:xfrm>
              <a:off x="1355" y="99"/>
              <a:ext cx="11" cy="5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5"/>
                <a:gd name="T29" fmla="*/ 11 w 11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6" name="Freeform 28"/>
            <p:cNvSpPr>
              <a:spLocks noChangeArrowheads="1"/>
            </p:cNvSpPr>
            <p:nvPr/>
          </p:nvSpPr>
          <p:spPr bwMode="auto">
            <a:xfrm>
              <a:off x="1117" y="121"/>
              <a:ext cx="17" cy="13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13"/>
                <a:gd name="T41" fmla="*/ 17 w 17"/>
                <a:gd name="T42" fmla="*/ 13 h 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7" name="Freeform 29"/>
            <p:cNvSpPr>
              <a:spLocks noChangeArrowheads="1"/>
            </p:cNvSpPr>
            <p:nvPr/>
          </p:nvSpPr>
          <p:spPr bwMode="auto">
            <a:xfrm>
              <a:off x="915" y="146"/>
              <a:ext cx="20" cy="13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"/>
                <a:gd name="T46" fmla="*/ 0 h 13"/>
                <a:gd name="T47" fmla="*/ 20 w 20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8" name="Freeform 30"/>
            <p:cNvSpPr>
              <a:spLocks noChangeArrowheads="1"/>
            </p:cNvSpPr>
            <p:nvPr/>
          </p:nvSpPr>
          <p:spPr bwMode="auto">
            <a:xfrm>
              <a:off x="1354" y="166"/>
              <a:ext cx="82" cy="33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2"/>
                <a:gd name="T124" fmla="*/ 0 h 33"/>
                <a:gd name="T125" fmla="*/ 82 w 82"/>
                <a:gd name="T126" fmla="*/ 33 h 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9" name="Freeform 31"/>
            <p:cNvSpPr>
              <a:spLocks noChangeArrowheads="1"/>
            </p:cNvSpPr>
            <p:nvPr/>
          </p:nvSpPr>
          <p:spPr bwMode="auto">
            <a:xfrm>
              <a:off x="885" y="174"/>
              <a:ext cx="26" cy="17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"/>
                <a:gd name="T40" fmla="*/ 0 h 17"/>
                <a:gd name="T41" fmla="*/ 26 w 26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0" name="Freeform 32"/>
            <p:cNvSpPr>
              <a:spLocks noChangeArrowheads="1"/>
            </p:cNvSpPr>
            <p:nvPr/>
          </p:nvSpPr>
          <p:spPr bwMode="auto">
            <a:xfrm>
              <a:off x="808" y="176"/>
              <a:ext cx="52" cy="23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23"/>
                <a:gd name="T53" fmla="*/ 52 w 52"/>
                <a:gd name="T54" fmla="*/ 23 h 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1" name="Freeform 33"/>
            <p:cNvSpPr>
              <a:spLocks noChangeArrowheads="1"/>
            </p:cNvSpPr>
            <p:nvPr/>
          </p:nvSpPr>
          <p:spPr bwMode="auto">
            <a:xfrm>
              <a:off x="1505" y="256"/>
              <a:ext cx="14" cy="10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0"/>
                <a:gd name="T35" fmla="*/ 14 w 1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2" name="Freeform 34"/>
            <p:cNvSpPr>
              <a:spLocks noChangeArrowheads="1"/>
            </p:cNvSpPr>
            <p:nvPr/>
          </p:nvSpPr>
          <p:spPr bwMode="auto">
            <a:xfrm>
              <a:off x="296" y="266"/>
              <a:ext cx="17" cy="18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"/>
                <a:gd name="T52" fmla="*/ 0 h 18"/>
                <a:gd name="T53" fmla="*/ 17 w 17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3" name="Freeform 35"/>
            <p:cNvSpPr>
              <a:spLocks noChangeArrowheads="1"/>
            </p:cNvSpPr>
            <p:nvPr/>
          </p:nvSpPr>
          <p:spPr bwMode="auto">
            <a:xfrm>
              <a:off x="1486" y="269"/>
              <a:ext cx="70" cy="91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0"/>
                <a:gd name="T160" fmla="*/ 0 h 91"/>
                <a:gd name="T161" fmla="*/ 70 w 70"/>
                <a:gd name="T162" fmla="*/ 91 h 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4" name="Freeform 36"/>
            <p:cNvSpPr>
              <a:spLocks noChangeArrowheads="1"/>
            </p:cNvSpPr>
            <p:nvPr/>
          </p:nvSpPr>
          <p:spPr bwMode="auto">
            <a:xfrm>
              <a:off x="0" y="299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4"/>
                <a:gd name="T35" fmla="*/ 9 w 9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5" name="Freeform 37"/>
            <p:cNvSpPr>
              <a:spLocks noChangeArrowheads="1"/>
            </p:cNvSpPr>
            <p:nvPr/>
          </p:nvSpPr>
          <p:spPr bwMode="auto">
            <a:xfrm>
              <a:off x="1439" y="300"/>
              <a:ext cx="49" cy="40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40"/>
                <a:gd name="T59" fmla="*/ 49 w 49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6" name="Freeform 38"/>
            <p:cNvSpPr>
              <a:spLocks noChangeArrowheads="1"/>
            </p:cNvSpPr>
            <p:nvPr/>
          </p:nvSpPr>
          <p:spPr bwMode="auto">
            <a:xfrm>
              <a:off x="284" y="309"/>
              <a:ext cx="12" cy="18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"/>
                <a:gd name="T40" fmla="*/ 0 h 18"/>
                <a:gd name="T41" fmla="*/ 12 w 12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7" name="Freeform 39"/>
            <p:cNvSpPr>
              <a:spLocks noChangeArrowheads="1"/>
            </p:cNvSpPr>
            <p:nvPr/>
          </p:nvSpPr>
          <p:spPr bwMode="auto">
            <a:xfrm>
              <a:off x="958" y="343"/>
              <a:ext cx="63" cy="57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3"/>
                <a:gd name="T118" fmla="*/ 0 h 57"/>
                <a:gd name="T119" fmla="*/ 63 w 63"/>
                <a:gd name="T120" fmla="*/ 57 h 5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8" name="Freeform 44"/>
            <p:cNvSpPr>
              <a:spLocks noChangeArrowheads="1"/>
            </p:cNvSpPr>
            <p:nvPr/>
          </p:nvSpPr>
          <p:spPr bwMode="auto">
            <a:xfrm>
              <a:off x="2950" y="416"/>
              <a:ext cx="3" cy="2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"/>
                <a:gd name="T17" fmla="*/ 3 w 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39" name="Freeform 45"/>
            <p:cNvSpPr>
              <a:spLocks noChangeArrowheads="1"/>
            </p:cNvSpPr>
            <p:nvPr/>
          </p:nvSpPr>
          <p:spPr bwMode="auto">
            <a:xfrm>
              <a:off x="2954" y="418"/>
              <a:ext cx="56" cy="43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6"/>
                <a:gd name="T106" fmla="*/ 0 h 43"/>
                <a:gd name="T107" fmla="*/ 56 w 56"/>
                <a:gd name="T108" fmla="*/ 43 h 4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0" name="Freeform 47"/>
            <p:cNvSpPr>
              <a:spLocks noChangeArrowheads="1"/>
            </p:cNvSpPr>
            <p:nvPr/>
          </p:nvSpPr>
          <p:spPr bwMode="auto">
            <a:xfrm>
              <a:off x="2921" y="470"/>
              <a:ext cx="90" cy="108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0"/>
                <a:gd name="T145" fmla="*/ 0 h 108"/>
                <a:gd name="T146" fmla="*/ 90 w 90"/>
                <a:gd name="T147" fmla="*/ 108 h 10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1" name="Freeform 48"/>
            <p:cNvSpPr>
              <a:spLocks noChangeArrowheads="1"/>
            </p:cNvSpPr>
            <p:nvPr/>
          </p:nvSpPr>
          <p:spPr bwMode="auto">
            <a:xfrm>
              <a:off x="2911" y="564"/>
              <a:ext cx="27" cy="32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"/>
                <a:gd name="T58" fmla="*/ 0 h 32"/>
                <a:gd name="T59" fmla="*/ 27 w 27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2" name="Freeform 49"/>
            <p:cNvSpPr>
              <a:spLocks noChangeArrowheads="1"/>
            </p:cNvSpPr>
            <p:nvPr/>
          </p:nvSpPr>
          <p:spPr bwMode="auto">
            <a:xfrm>
              <a:off x="2843" y="671"/>
              <a:ext cx="15" cy="40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"/>
                <a:gd name="T40" fmla="*/ 0 h 40"/>
                <a:gd name="T41" fmla="*/ 15 w 15"/>
                <a:gd name="T42" fmla="*/ 40 h 4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3" name="Freeform 50"/>
            <p:cNvSpPr>
              <a:spLocks noChangeArrowheads="1"/>
            </p:cNvSpPr>
            <p:nvPr/>
          </p:nvSpPr>
          <p:spPr bwMode="auto">
            <a:xfrm>
              <a:off x="596" y="694"/>
              <a:ext cx="111" cy="41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1"/>
                <a:gd name="T82" fmla="*/ 0 h 41"/>
                <a:gd name="T83" fmla="*/ 111 w 111"/>
                <a:gd name="T84" fmla="*/ 41 h 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4" name="Freeform 51"/>
            <p:cNvSpPr>
              <a:spLocks noChangeArrowheads="1"/>
            </p:cNvSpPr>
            <p:nvPr/>
          </p:nvSpPr>
          <p:spPr bwMode="auto">
            <a:xfrm>
              <a:off x="695" y="737"/>
              <a:ext cx="72" cy="23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23"/>
                <a:gd name="T59" fmla="*/ 72 w 72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5" name="Freeform 52"/>
            <p:cNvSpPr>
              <a:spLocks noChangeArrowheads="1"/>
            </p:cNvSpPr>
            <p:nvPr/>
          </p:nvSpPr>
          <p:spPr bwMode="auto">
            <a:xfrm>
              <a:off x="2721" y="737"/>
              <a:ext cx="28" cy="24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"/>
                <a:gd name="T58" fmla="*/ 0 h 24"/>
                <a:gd name="T59" fmla="*/ 28 w 28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6" name="Freeform 53"/>
            <p:cNvSpPr>
              <a:spLocks noChangeArrowheads="1"/>
            </p:cNvSpPr>
            <p:nvPr/>
          </p:nvSpPr>
          <p:spPr bwMode="auto">
            <a:xfrm>
              <a:off x="2857" y="758"/>
              <a:ext cx="26" cy="56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"/>
                <a:gd name="T58" fmla="*/ 0 h 56"/>
                <a:gd name="T59" fmla="*/ 26 w 2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7" name="Freeform 54"/>
            <p:cNvSpPr>
              <a:spLocks noChangeArrowheads="1"/>
            </p:cNvSpPr>
            <p:nvPr/>
          </p:nvSpPr>
          <p:spPr bwMode="auto">
            <a:xfrm>
              <a:off x="2756" y="770"/>
              <a:ext cx="21" cy="27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"/>
                <a:gd name="T58" fmla="*/ 0 h 27"/>
                <a:gd name="T59" fmla="*/ 21 w 21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8" name="Freeform 55"/>
            <p:cNvSpPr>
              <a:spLocks noChangeArrowheads="1"/>
            </p:cNvSpPr>
            <p:nvPr/>
          </p:nvSpPr>
          <p:spPr bwMode="auto">
            <a:xfrm>
              <a:off x="2866" y="811"/>
              <a:ext cx="7" cy="7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7"/>
                <a:gd name="T29" fmla="*/ 7 w 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49" name="Freeform 56"/>
            <p:cNvSpPr>
              <a:spLocks noChangeArrowheads="1"/>
            </p:cNvSpPr>
            <p:nvPr/>
          </p:nvSpPr>
          <p:spPr bwMode="auto">
            <a:xfrm>
              <a:off x="2883" y="815"/>
              <a:ext cx="10" cy="9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9"/>
                <a:gd name="T35" fmla="*/ 10 w 10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0" name="Freeform 57"/>
            <p:cNvSpPr>
              <a:spLocks noChangeArrowheads="1"/>
            </p:cNvSpPr>
            <p:nvPr/>
          </p:nvSpPr>
          <p:spPr bwMode="auto">
            <a:xfrm>
              <a:off x="2870" y="823"/>
              <a:ext cx="6" cy="14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14"/>
                <a:gd name="T29" fmla="*/ 6 w 6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1" name="Freeform 58"/>
            <p:cNvSpPr>
              <a:spLocks noChangeArrowheads="1"/>
            </p:cNvSpPr>
            <p:nvPr/>
          </p:nvSpPr>
          <p:spPr bwMode="auto">
            <a:xfrm>
              <a:off x="2898" y="823"/>
              <a:ext cx="8" cy="7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7"/>
                <a:gd name="T41" fmla="*/ 8 w 8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2" name="Freeform 59"/>
            <p:cNvSpPr>
              <a:spLocks noChangeArrowheads="1"/>
            </p:cNvSpPr>
            <p:nvPr/>
          </p:nvSpPr>
          <p:spPr bwMode="auto">
            <a:xfrm>
              <a:off x="2897" y="834"/>
              <a:ext cx="9" cy="6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6"/>
                <a:gd name="T35" fmla="*/ 9 w 9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3" name="Freeform 60"/>
            <p:cNvSpPr>
              <a:spLocks noChangeArrowheads="1"/>
            </p:cNvSpPr>
            <p:nvPr/>
          </p:nvSpPr>
          <p:spPr bwMode="auto">
            <a:xfrm>
              <a:off x="2914" y="837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4"/>
                <a:gd name="T29" fmla="*/ 9 w 9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4" name="Freeform 61"/>
            <p:cNvSpPr>
              <a:spLocks noChangeArrowheads="1"/>
            </p:cNvSpPr>
            <p:nvPr/>
          </p:nvSpPr>
          <p:spPr bwMode="auto">
            <a:xfrm>
              <a:off x="2886" y="844"/>
              <a:ext cx="8" cy="14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14"/>
                <a:gd name="T35" fmla="*/ 8 w 8"/>
                <a:gd name="T36" fmla="*/ 14 h 1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5" name="Freeform 62"/>
            <p:cNvSpPr>
              <a:spLocks noChangeArrowheads="1"/>
            </p:cNvSpPr>
            <p:nvPr/>
          </p:nvSpPr>
          <p:spPr bwMode="auto">
            <a:xfrm>
              <a:off x="2910" y="847"/>
              <a:ext cx="14" cy="7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7"/>
                <a:gd name="T35" fmla="*/ 14 w 14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6" name="Freeform 63"/>
            <p:cNvSpPr>
              <a:spLocks noChangeArrowheads="1"/>
            </p:cNvSpPr>
            <p:nvPr/>
          </p:nvSpPr>
          <p:spPr bwMode="auto">
            <a:xfrm>
              <a:off x="2894" y="861"/>
              <a:ext cx="9" cy="16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16"/>
                <a:gd name="T35" fmla="*/ 9 w 9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7" name="Freeform 64"/>
            <p:cNvSpPr>
              <a:spLocks noChangeArrowheads="1"/>
            </p:cNvSpPr>
            <p:nvPr/>
          </p:nvSpPr>
          <p:spPr bwMode="auto">
            <a:xfrm>
              <a:off x="2419" y="870"/>
              <a:ext cx="24" cy="48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"/>
                <a:gd name="T46" fmla="*/ 0 h 48"/>
                <a:gd name="T47" fmla="*/ 24 w 24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8" name="Freeform 65"/>
            <p:cNvSpPr>
              <a:spLocks noChangeArrowheads="1"/>
            </p:cNvSpPr>
            <p:nvPr/>
          </p:nvSpPr>
          <p:spPr bwMode="auto">
            <a:xfrm>
              <a:off x="2910" y="871"/>
              <a:ext cx="27" cy="47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47"/>
                <a:gd name="T53" fmla="*/ 27 w 27"/>
                <a:gd name="T54" fmla="*/ 47 h 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9" name="Freeform 66"/>
            <p:cNvSpPr>
              <a:spLocks noChangeArrowheads="1"/>
            </p:cNvSpPr>
            <p:nvPr/>
          </p:nvSpPr>
          <p:spPr bwMode="auto">
            <a:xfrm>
              <a:off x="2893" y="884"/>
              <a:ext cx="14" cy="13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3"/>
                <a:gd name="T35" fmla="*/ 14 w 14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0" name="Freeform 67"/>
            <p:cNvSpPr>
              <a:spLocks noChangeArrowheads="1"/>
            </p:cNvSpPr>
            <p:nvPr/>
          </p:nvSpPr>
          <p:spPr bwMode="auto">
            <a:xfrm>
              <a:off x="2743" y="907"/>
              <a:ext cx="114" cy="137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4"/>
                <a:gd name="T118" fmla="*/ 0 h 137"/>
                <a:gd name="T119" fmla="*/ 114 w 114"/>
                <a:gd name="T120" fmla="*/ 137 h 1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1" name="Freeform 68"/>
            <p:cNvSpPr>
              <a:spLocks noChangeArrowheads="1"/>
            </p:cNvSpPr>
            <p:nvPr/>
          </p:nvSpPr>
          <p:spPr bwMode="auto">
            <a:xfrm>
              <a:off x="2586" y="918"/>
              <a:ext cx="127" cy="150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150"/>
                <a:gd name="T119" fmla="*/ 127 w 127"/>
                <a:gd name="T120" fmla="*/ 150 h 1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2" name="Freeform 69"/>
            <p:cNvSpPr>
              <a:spLocks noChangeArrowheads="1"/>
            </p:cNvSpPr>
            <p:nvPr/>
          </p:nvSpPr>
          <p:spPr bwMode="auto">
            <a:xfrm>
              <a:off x="2958" y="962"/>
              <a:ext cx="6" cy="6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6"/>
                <a:gd name="T29" fmla="*/ 6 w 6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3" name="Freeform 70"/>
            <p:cNvSpPr>
              <a:spLocks noChangeArrowheads="1"/>
            </p:cNvSpPr>
            <p:nvPr/>
          </p:nvSpPr>
          <p:spPr bwMode="auto">
            <a:xfrm>
              <a:off x="2953" y="972"/>
              <a:ext cx="5" cy="29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29"/>
                <a:gd name="T29" fmla="*/ 5 w 5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4" name="Freeform 71"/>
            <p:cNvSpPr>
              <a:spLocks noChangeArrowheads="1"/>
            </p:cNvSpPr>
            <p:nvPr/>
          </p:nvSpPr>
          <p:spPr bwMode="auto">
            <a:xfrm>
              <a:off x="2903" y="975"/>
              <a:ext cx="21" cy="15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15"/>
                <a:gd name="T47" fmla="*/ 21 w 21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5" name="Freeform 72"/>
            <p:cNvSpPr>
              <a:spLocks noChangeArrowheads="1"/>
            </p:cNvSpPr>
            <p:nvPr/>
          </p:nvSpPr>
          <p:spPr bwMode="auto">
            <a:xfrm>
              <a:off x="2873" y="981"/>
              <a:ext cx="27" cy="9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"/>
                <a:gd name="T46" fmla="*/ 0 h 9"/>
                <a:gd name="T47" fmla="*/ 27 w 27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6" name="Freeform 73"/>
            <p:cNvSpPr>
              <a:spLocks noChangeArrowheads="1"/>
            </p:cNvSpPr>
            <p:nvPr/>
          </p:nvSpPr>
          <p:spPr bwMode="auto">
            <a:xfrm>
              <a:off x="2996" y="997"/>
              <a:ext cx="211" cy="128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1"/>
                <a:gd name="T127" fmla="*/ 0 h 128"/>
                <a:gd name="T128" fmla="*/ 211 w 211"/>
                <a:gd name="T129" fmla="*/ 128 h 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7" name="Freeform 74"/>
            <p:cNvSpPr>
              <a:spLocks noChangeArrowheads="1"/>
            </p:cNvSpPr>
            <p:nvPr/>
          </p:nvSpPr>
          <p:spPr bwMode="auto">
            <a:xfrm>
              <a:off x="958" y="1001"/>
              <a:ext cx="14" cy="10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"/>
                <a:gd name="T40" fmla="*/ 0 h 10"/>
                <a:gd name="T41" fmla="*/ 14 w 14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8" name="Freeform 75"/>
            <p:cNvSpPr>
              <a:spLocks noChangeArrowheads="1"/>
            </p:cNvSpPr>
            <p:nvPr/>
          </p:nvSpPr>
          <p:spPr bwMode="auto">
            <a:xfrm>
              <a:off x="2856" y="1002"/>
              <a:ext cx="48" cy="55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8"/>
                <a:gd name="T94" fmla="*/ 0 h 55"/>
                <a:gd name="T95" fmla="*/ 48 w 48"/>
                <a:gd name="T96" fmla="*/ 55 h 5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9" name="Freeform 76"/>
            <p:cNvSpPr>
              <a:spLocks noChangeArrowheads="1"/>
            </p:cNvSpPr>
            <p:nvPr/>
          </p:nvSpPr>
          <p:spPr bwMode="auto">
            <a:xfrm>
              <a:off x="2707" y="1070"/>
              <a:ext cx="100" cy="32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0"/>
                <a:gd name="T58" fmla="*/ 0 h 32"/>
                <a:gd name="T59" fmla="*/ 100 w 100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70" name="Freeform 77"/>
            <p:cNvSpPr>
              <a:spLocks noChangeArrowheads="1"/>
            </p:cNvSpPr>
            <p:nvPr/>
          </p:nvSpPr>
          <p:spPr bwMode="auto">
            <a:xfrm>
              <a:off x="2749" y="1132"/>
              <a:ext cx="446" cy="356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46"/>
                <a:gd name="T157" fmla="*/ 0 h 356"/>
                <a:gd name="T158" fmla="*/ 446 w 446"/>
                <a:gd name="T159" fmla="*/ 356 h 3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71" name="Freeform 78"/>
            <p:cNvSpPr>
              <a:spLocks noChangeArrowheads="1"/>
            </p:cNvSpPr>
            <p:nvPr/>
          </p:nvSpPr>
          <p:spPr bwMode="auto">
            <a:xfrm>
              <a:off x="1998" y="1138"/>
              <a:ext cx="88" cy="183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8"/>
                <a:gd name="T130" fmla="*/ 0 h 183"/>
                <a:gd name="T131" fmla="*/ 88 w 88"/>
                <a:gd name="T132" fmla="*/ 183 h 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72" name="Freeform 79"/>
            <p:cNvSpPr>
              <a:spLocks noChangeArrowheads="1"/>
            </p:cNvSpPr>
            <p:nvPr/>
          </p:nvSpPr>
          <p:spPr bwMode="auto">
            <a:xfrm>
              <a:off x="3201" y="1429"/>
              <a:ext cx="193" cy="153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93"/>
                <a:gd name="T160" fmla="*/ 0 h 153"/>
                <a:gd name="T161" fmla="*/ 193 w 193"/>
                <a:gd name="T162" fmla="*/ 153 h 15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73" name="Freeform 80"/>
            <p:cNvSpPr>
              <a:spLocks noChangeArrowheads="1"/>
            </p:cNvSpPr>
            <p:nvPr/>
          </p:nvSpPr>
          <p:spPr bwMode="auto">
            <a:xfrm>
              <a:off x="2968" y="1446"/>
              <a:ext cx="16" cy="8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"/>
                <a:gd name="T34" fmla="*/ 0 h 8"/>
                <a:gd name="T35" fmla="*/ 16 w 16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74" name="Freeform 81"/>
            <p:cNvSpPr>
              <a:spLocks noChangeArrowheads="1"/>
            </p:cNvSpPr>
            <p:nvPr/>
          </p:nvSpPr>
          <p:spPr bwMode="auto">
            <a:xfrm>
              <a:off x="3008" y="1509"/>
              <a:ext cx="46" cy="39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6"/>
                <a:gd name="T52" fmla="*/ 0 h 39"/>
                <a:gd name="T53" fmla="*/ 46 w 46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75" name="组合 54"/>
          <p:cNvGrpSpPr/>
          <p:nvPr/>
        </p:nvGrpSpPr>
        <p:grpSpPr bwMode="auto">
          <a:xfrm>
            <a:off x="3651249" y="4610101"/>
            <a:ext cx="171451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76" name="组合 5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78" name="同心圆 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79" name="等腰三角形 5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77" name="椭圆 5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1352551" y="1403351"/>
            <a:ext cx="9523413" cy="67928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86" name="组合 75"/>
          <p:cNvGrpSpPr/>
          <p:nvPr/>
        </p:nvGrpSpPr>
        <p:grpSpPr bwMode="auto">
          <a:xfrm>
            <a:off x="3981449" y="5094289"/>
            <a:ext cx="171451" cy="269875"/>
            <a:chOff x="0" y="0"/>
            <a:chExt cx="474034" cy="743490"/>
          </a:xfrm>
        </p:grpSpPr>
        <p:grpSp>
          <p:nvGrpSpPr>
            <p:cNvPr id="87" name="组合 77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89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90" name="等腰三角形 80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88" name="椭圆 78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91" name="组合 84"/>
          <p:cNvGrpSpPr/>
          <p:nvPr/>
        </p:nvGrpSpPr>
        <p:grpSpPr bwMode="auto">
          <a:xfrm>
            <a:off x="2846388" y="2630490"/>
            <a:ext cx="171451" cy="268287"/>
            <a:chOff x="0" y="0"/>
            <a:chExt cx="474034" cy="743490"/>
          </a:xfrm>
        </p:grpSpPr>
        <p:grpSp>
          <p:nvGrpSpPr>
            <p:cNvPr id="92" name="组合 8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94" name="同心圆 8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95" name="等腰三角形 8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93" name="椭圆 8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01" name="组合 94"/>
          <p:cNvGrpSpPr/>
          <p:nvPr/>
        </p:nvGrpSpPr>
        <p:grpSpPr bwMode="auto">
          <a:xfrm>
            <a:off x="8235949" y="3581400"/>
            <a:ext cx="171451" cy="268288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02" name="组合 9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04" name="同心圆 9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05" name="等腰三角形 9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03" name="椭圆 9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06" name="组合 99"/>
          <p:cNvGrpSpPr/>
          <p:nvPr/>
        </p:nvGrpSpPr>
        <p:grpSpPr bwMode="auto">
          <a:xfrm>
            <a:off x="8372475" y="3617914"/>
            <a:ext cx="171451" cy="268287"/>
            <a:chOff x="0" y="0"/>
            <a:chExt cx="474034" cy="743490"/>
          </a:xfrm>
        </p:grpSpPr>
        <p:grpSp>
          <p:nvGrpSpPr>
            <p:cNvPr id="107" name="组合 10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09" name="同心圆 10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10" name="等腰三角形 10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08" name="椭圆 10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11" name="组合 104"/>
          <p:cNvGrpSpPr/>
          <p:nvPr/>
        </p:nvGrpSpPr>
        <p:grpSpPr bwMode="auto">
          <a:xfrm>
            <a:off x="8521700" y="2847975"/>
            <a:ext cx="171451" cy="268288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12" name="组合 10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14" name="同心圆 10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15" name="等腰三角形 10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13" name="椭圆 10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16" name="组合 109"/>
          <p:cNvGrpSpPr/>
          <p:nvPr/>
        </p:nvGrpSpPr>
        <p:grpSpPr bwMode="auto">
          <a:xfrm>
            <a:off x="7399337" y="3554413"/>
            <a:ext cx="171451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17" name="组合 11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19" name="同心圆 1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20" name="等腰三角形 11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18" name="椭圆 11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21" name="组合 114"/>
          <p:cNvGrpSpPr/>
          <p:nvPr/>
        </p:nvGrpSpPr>
        <p:grpSpPr bwMode="auto">
          <a:xfrm>
            <a:off x="7561263" y="3497264"/>
            <a:ext cx="171451" cy="269875"/>
            <a:chOff x="0" y="0"/>
            <a:chExt cx="474034" cy="743490"/>
          </a:xfrm>
        </p:grpSpPr>
        <p:grpSp>
          <p:nvGrpSpPr>
            <p:cNvPr id="122" name="组合 11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24" name="同心圆 1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25" name="等腰三角形 11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23" name="椭圆 11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26" name="组合 119"/>
          <p:cNvGrpSpPr/>
          <p:nvPr/>
        </p:nvGrpSpPr>
        <p:grpSpPr bwMode="auto">
          <a:xfrm>
            <a:off x="8494713" y="3994151"/>
            <a:ext cx="171451" cy="269875"/>
            <a:chOff x="0" y="0"/>
            <a:chExt cx="474034" cy="743490"/>
          </a:xfrm>
        </p:grpSpPr>
        <p:grpSp>
          <p:nvGrpSpPr>
            <p:cNvPr id="127" name="组合 12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29" name="同心圆 1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30" name="等腰三角形 12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28" name="椭圆 12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31" name="组合 124"/>
          <p:cNvGrpSpPr/>
          <p:nvPr/>
        </p:nvGrpSpPr>
        <p:grpSpPr bwMode="auto">
          <a:xfrm>
            <a:off x="6702425" y="3592514"/>
            <a:ext cx="171451" cy="268287"/>
            <a:chOff x="0" y="0"/>
            <a:chExt cx="474034" cy="743490"/>
          </a:xfrm>
        </p:grpSpPr>
        <p:grpSp>
          <p:nvGrpSpPr>
            <p:cNvPr id="132" name="组合 12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34" name="同心圆 1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35" name="等腰三角形 12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3" name="椭圆 12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36" name="组合 129"/>
          <p:cNvGrpSpPr/>
          <p:nvPr/>
        </p:nvGrpSpPr>
        <p:grpSpPr bwMode="auto">
          <a:xfrm>
            <a:off x="6818313" y="3676651"/>
            <a:ext cx="171451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37" name="组合 13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39" name="同心圆 1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40" name="等腰三角形 13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8" name="椭圆 13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41" name="组合 134"/>
          <p:cNvGrpSpPr/>
          <p:nvPr/>
        </p:nvGrpSpPr>
        <p:grpSpPr bwMode="auto">
          <a:xfrm>
            <a:off x="6759575" y="2832100"/>
            <a:ext cx="171451" cy="268288"/>
            <a:chOff x="0" y="0"/>
            <a:chExt cx="474034" cy="743490"/>
          </a:xfrm>
        </p:grpSpPr>
        <p:grpSp>
          <p:nvGrpSpPr>
            <p:cNvPr id="142" name="组合 13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44" name="同心圆 1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45" name="等腰三角形 13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43" name="椭圆 13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46" name="组合 139"/>
          <p:cNvGrpSpPr/>
          <p:nvPr/>
        </p:nvGrpSpPr>
        <p:grpSpPr bwMode="auto">
          <a:xfrm>
            <a:off x="6130925" y="3048001"/>
            <a:ext cx="171451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47" name="组合 14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49" name="同心圆 1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50" name="等腰三角形 14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48" name="椭圆 14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grpSp>
        <p:nvGrpSpPr>
          <p:cNvPr id="151" name="组合 144"/>
          <p:cNvGrpSpPr/>
          <p:nvPr/>
        </p:nvGrpSpPr>
        <p:grpSpPr bwMode="auto">
          <a:xfrm>
            <a:off x="9493249" y="5262565"/>
            <a:ext cx="171451" cy="268287"/>
            <a:chOff x="0" y="0"/>
            <a:chExt cx="474034" cy="743490"/>
          </a:xfrm>
        </p:grpSpPr>
        <p:grpSp>
          <p:nvGrpSpPr>
            <p:cNvPr id="152" name="组合 14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54" name="同心圆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237017 w 21600"/>
                  <a:gd name="T1" fmla="*/ 0 h 21600"/>
                  <a:gd name="T2" fmla="*/ 69415 w 21600"/>
                  <a:gd name="T3" fmla="*/ 69415 h 21600"/>
                  <a:gd name="T4" fmla="*/ 0 w 21600"/>
                  <a:gd name="T5" fmla="*/ 237017 h 21600"/>
                  <a:gd name="T6" fmla="*/ 69415 w 21600"/>
                  <a:gd name="T7" fmla="*/ 404619 h 21600"/>
                  <a:gd name="T8" fmla="*/ 237017 w 21600"/>
                  <a:gd name="T9" fmla="*/ 474034 h 21600"/>
                  <a:gd name="T10" fmla="*/ 404619 w 21600"/>
                  <a:gd name="T11" fmla="*/ 404619 h 21600"/>
                  <a:gd name="T12" fmla="*/ 474034 w 21600"/>
                  <a:gd name="T13" fmla="*/ 237017 h 21600"/>
                  <a:gd name="T14" fmla="*/ 404619 w 21600"/>
                  <a:gd name="T15" fmla="*/ 69415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155" name="等腰三角形 14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53" name="椭圆 14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928">
        <p15:prstTrans prst="drape"/>
      </p:transition>
    </mc:Choice>
    <mc:Fallback xmlns="">
      <p:transition spd="slow" advTm="39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303338" y="1585914"/>
            <a:ext cx="5281612" cy="4646612"/>
            <a:chOff x="0" y="0"/>
            <a:chExt cx="5407191" cy="4756567"/>
          </a:xfrm>
          <a:solidFill>
            <a:schemeClr val="bg1"/>
          </a:solidFill>
        </p:grpSpPr>
        <p:sp>
          <p:nvSpPr>
            <p:cNvPr id="3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4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5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6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7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8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9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0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1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2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3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4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5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6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7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8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19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0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1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2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3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4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5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6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7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8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29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30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31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32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33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  <p:sp>
          <p:nvSpPr>
            <p:cNvPr id="34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+mn-ea"/>
                <a:sym typeface="方正兰亭黑_GBK" pitchFamily="2" charset="-122"/>
              </a:endParaRPr>
            </a:p>
          </p:txBody>
        </p:sp>
      </p:grpSp>
      <p:sp>
        <p:nvSpPr>
          <p:cNvPr id="35" name="矩形 43"/>
          <p:cNvSpPr>
            <a:spLocks noChangeArrowheads="1"/>
          </p:cNvSpPr>
          <p:nvPr/>
        </p:nvSpPr>
        <p:spPr bwMode="auto">
          <a:xfrm>
            <a:off x="7770814" y="2028825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770814" y="2401889"/>
            <a:ext cx="3152775" cy="97275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椭圆 55"/>
          <p:cNvSpPr>
            <a:spLocks noChangeArrowheads="1"/>
          </p:cNvSpPr>
          <p:nvPr/>
        </p:nvSpPr>
        <p:spPr bwMode="auto">
          <a:xfrm>
            <a:off x="7072313" y="2032000"/>
            <a:ext cx="534987" cy="5334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4" name="矩形 56"/>
          <p:cNvSpPr>
            <a:spLocks noChangeArrowheads="1"/>
          </p:cNvSpPr>
          <p:nvPr/>
        </p:nvSpPr>
        <p:spPr bwMode="auto">
          <a:xfrm>
            <a:off x="7088744" y="2065337"/>
            <a:ext cx="5084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5" name="矩形 57"/>
          <p:cNvSpPr>
            <a:spLocks noChangeArrowheads="1"/>
          </p:cNvSpPr>
          <p:nvPr/>
        </p:nvSpPr>
        <p:spPr bwMode="auto">
          <a:xfrm>
            <a:off x="7770814" y="3397251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7770814" y="3770314"/>
            <a:ext cx="3152775" cy="67928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椭圆 60"/>
          <p:cNvSpPr>
            <a:spLocks noChangeArrowheads="1"/>
          </p:cNvSpPr>
          <p:nvPr/>
        </p:nvSpPr>
        <p:spPr bwMode="auto">
          <a:xfrm>
            <a:off x="7072313" y="3402013"/>
            <a:ext cx="534987" cy="5334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8" name="矩形 61"/>
          <p:cNvSpPr>
            <a:spLocks noChangeArrowheads="1"/>
          </p:cNvSpPr>
          <p:nvPr/>
        </p:nvSpPr>
        <p:spPr bwMode="auto">
          <a:xfrm>
            <a:off x="7085570" y="3435349"/>
            <a:ext cx="5084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9" name="矩形 62"/>
          <p:cNvSpPr>
            <a:spLocks noChangeArrowheads="1"/>
          </p:cNvSpPr>
          <p:nvPr/>
        </p:nvSpPr>
        <p:spPr bwMode="auto">
          <a:xfrm>
            <a:off x="7770814" y="4692651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7770814" y="5064126"/>
            <a:ext cx="3152775" cy="97275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椭圆 65"/>
          <p:cNvSpPr>
            <a:spLocks noChangeArrowheads="1"/>
          </p:cNvSpPr>
          <p:nvPr/>
        </p:nvSpPr>
        <p:spPr bwMode="auto">
          <a:xfrm>
            <a:off x="7072313" y="4695825"/>
            <a:ext cx="534987" cy="5334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2" name="矩形 66"/>
          <p:cNvSpPr>
            <a:spLocks noChangeArrowheads="1"/>
          </p:cNvSpPr>
          <p:nvPr/>
        </p:nvSpPr>
        <p:spPr bwMode="auto">
          <a:xfrm>
            <a:off x="7085570" y="4729163"/>
            <a:ext cx="5084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03</a:t>
            </a:r>
            <a:endParaRPr lang="zh-CN" altLang="en-US" sz="240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841">
        <p15:prstTrans prst="drape"/>
      </p:transition>
    </mc:Choice>
    <mc:Fallback xmlns="">
      <p:transition spd="slow" advTm="58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utoUpdateAnimBg="0"/>
      <p:bldP spid="36" grpId="0" bldLvl="0" autoUpdateAnimBg="0"/>
      <p:bldP spid="43" grpId="0" animBg="1"/>
      <p:bldP spid="44" grpId="0"/>
      <p:bldP spid="45" grpId="0" bldLvl="0" autoUpdateAnimBg="0"/>
      <p:bldP spid="46" grpId="0" bldLvl="0" autoUpdateAnimBg="0"/>
      <p:bldP spid="47" grpId="0" animBg="1"/>
      <p:bldP spid="48" grpId="0"/>
      <p:bldP spid="49" grpId="0" bldLvl="0" autoUpdateAnimBg="0"/>
      <p:bldP spid="50" grpId="0" bldLvl="0" autoUpdateAnimBg="0"/>
      <p:bldP spid="51" grpId="0" animBg="1"/>
      <p:bldP spid="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6"/>
          <p:cNvSpPr>
            <a:spLocks noChangeArrowheads="1"/>
          </p:cNvSpPr>
          <p:nvPr/>
        </p:nvSpPr>
        <p:spPr bwMode="auto">
          <a:xfrm rot="-5400000">
            <a:off x="53182" y="3593307"/>
            <a:ext cx="3446463" cy="244475"/>
          </a:xfrm>
          <a:prstGeom prst="rightArrow">
            <a:avLst>
              <a:gd name="adj1" fmla="val 28481"/>
              <a:gd name="adj2" fmla="val 8719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" name="右箭头 7"/>
          <p:cNvSpPr>
            <a:spLocks noChangeArrowheads="1"/>
          </p:cNvSpPr>
          <p:nvPr/>
        </p:nvSpPr>
        <p:spPr bwMode="auto">
          <a:xfrm>
            <a:off x="1758951" y="5286376"/>
            <a:ext cx="6480175" cy="244475"/>
          </a:xfrm>
          <a:prstGeom prst="rightArrow">
            <a:avLst>
              <a:gd name="adj1" fmla="val 28481"/>
              <a:gd name="adj2" fmla="val 87128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2117725" y="4837114"/>
            <a:ext cx="600075" cy="60166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3113090" y="4327525"/>
            <a:ext cx="598487" cy="111125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6" name="矩形 10"/>
          <p:cNvSpPr>
            <a:spLocks noChangeArrowheads="1"/>
          </p:cNvSpPr>
          <p:nvPr/>
        </p:nvSpPr>
        <p:spPr bwMode="auto">
          <a:xfrm>
            <a:off x="4106865" y="3897313"/>
            <a:ext cx="598487" cy="154146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7" name="矩形 11"/>
          <p:cNvSpPr>
            <a:spLocks noChangeArrowheads="1"/>
          </p:cNvSpPr>
          <p:nvPr/>
        </p:nvSpPr>
        <p:spPr bwMode="auto">
          <a:xfrm>
            <a:off x="5102225" y="3767139"/>
            <a:ext cx="598488" cy="167163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8" name="矩形 12"/>
          <p:cNvSpPr>
            <a:spLocks noChangeArrowheads="1"/>
          </p:cNvSpPr>
          <p:nvPr/>
        </p:nvSpPr>
        <p:spPr bwMode="auto">
          <a:xfrm>
            <a:off x="6096001" y="3525840"/>
            <a:ext cx="600075" cy="191293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9" name="矩形 13"/>
          <p:cNvSpPr>
            <a:spLocks noChangeArrowheads="1"/>
          </p:cNvSpPr>
          <p:nvPr/>
        </p:nvSpPr>
        <p:spPr bwMode="auto">
          <a:xfrm>
            <a:off x="7091365" y="3140075"/>
            <a:ext cx="598487" cy="2298700"/>
          </a:xfrm>
          <a:prstGeom prst="rect">
            <a:avLst/>
          </a:prstGeom>
          <a:solidFill>
            <a:srgbClr val="BFBFBF">
              <a:alpha val="39999"/>
            </a:srgbClr>
          </a:solidFill>
          <a:ln w="12700">
            <a:noFill/>
            <a:bevel/>
          </a:ln>
        </p:spPr>
        <p:txBody>
          <a:bodyPr lIns="91440" tIns="45720" rIns="91440" bIns="45720" anchor="ctr"/>
          <a:lstStyle/>
          <a:p>
            <a:pPr algn="ctr"/>
            <a:endParaRPr lang="zh-CN" altLang="zh-CN" sz="133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7091365" y="3140075"/>
            <a:ext cx="598487" cy="22352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1" name="右箭头 15"/>
          <p:cNvSpPr>
            <a:spLocks noChangeArrowheads="1"/>
          </p:cNvSpPr>
          <p:nvPr/>
        </p:nvSpPr>
        <p:spPr bwMode="auto">
          <a:xfrm rot="-1109557">
            <a:off x="1984377" y="3071813"/>
            <a:ext cx="5884863" cy="473075"/>
          </a:xfrm>
          <a:prstGeom prst="rightArrow">
            <a:avLst>
              <a:gd name="adj1" fmla="val 52352"/>
              <a:gd name="adj2" fmla="val 115297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2" name="文本框 16"/>
          <p:cNvSpPr>
            <a:spLocks noChangeArrowheads="1"/>
          </p:cNvSpPr>
          <p:nvPr/>
        </p:nvSpPr>
        <p:spPr bwMode="auto">
          <a:xfrm>
            <a:off x="2100264" y="5584826"/>
            <a:ext cx="6141425" cy="318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项目一        项目二         项目三          项目四         项目五          项目六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7"/>
          <p:cNvSpPr>
            <a:spLocks noChangeArrowheads="1"/>
          </p:cNvSpPr>
          <p:nvPr/>
        </p:nvSpPr>
        <p:spPr bwMode="auto">
          <a:xfrm>
            <a:off x="1328737" y="2824163"/>
            <a:ext cx="400051" cy="1446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40" tIns="45720" rIns="91440" bIns="45720">
            <a:spAutoFit/>
          </a:bodyPr>
          <a:lstStyle/>
          <a:p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点击输入文字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文本框 18"/>
          <p:cNvSpPr>
            <a:spLocks noChangeArrowheads="1"/>
          </p:cNvSpPr>
          <p:nvPr/>
        </p:nvSpPr>
        <p:spPr bwMode="auto">
          <a:xfrm>
            <a:off x="7191375" y="3210359"/>
            <a:ext cx="400051" cy="1446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40" tIns="45720" rIns="91440" bIns="45720" anchor="ctr">
            <a:spAutoFit/>
          </a:bodyPr>
          <a:lstStyle/>
          <a:p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点击输入文字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85"/>
          <p:cNvSpPr>
            <a:spLocks noChangeArrowheads="1"/>
          </p:cNvSpPr>
          <p:nvPr/>
        </p:nvSpPr>
        <p:spPr bwMode="auto">
          <a:xfrm>
            <a:off x="8699500" y="2686051"/>
            <a:ext cx="2076451" cy="46520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115208" tIns="57603" rIns="115208" bIns="57603">
            <a:spAutoFit/>
          </a:bodyPr>
          <a:lstStyle/>
          <a:p>
            <a:pPr algn="r"/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添加主要观点</a:t>
            </a:r>
            <a:endParaRPr lang="zh-CN" altLang="en-US" sz="2265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6" name="文本框 13"/>
          <p:cNvSpPr>
            <a:spLocks noChangeArrowheads="1"/>
          </p:cNvSpPr>
          <p:nvPr/>
        </p:nvSpPr>
        <p:spPr bwMode="auto">
          <a:xfrm>
            <a:off x="8480426" y="3151188"/>
            <a:ext cx="2324100" cy="1717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5" tIns="45716" rIns="91435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491">
        <p15:prstTrans prst="drape"/>
      </p:transition>
    </mc:Choice>
    <mc:Fallback xmlns="">
      <p:transition spd="slow" advTm="54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/>
      <p:bldP spid="13" grpId="0"/>
      <p:bldP spid="14" grpId="0" bldLvl="0" autoUpdateAnimBg="0"/>
      <p:bldP spid="15" grpId="0" bldLvl="0" autoUpdateAnimBg="0"/>
      <p:bldP spid="16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615639" y="2920379"/>
            <a:ext cx="7355080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335" b="1" dirty="0">
                <a:solidFill>
                  <a:schemeClr val="bg1"/>
                </a:solidFill>
                <a:latin typeface="+mj-ea"/>
                <a:ea typeface="+mj-ea"/>
              </a:rPr>
              <a:t>星空</a:t>
            </a:r>
            <a:r>
              <a:rPr lang="zh-CN" altLang="en-US" sz="5335" b="1" dirty="0" smtClean="0">
                <a:solidFill>
                  <a:schemeClr val="bg1"/>
                </a:solidFill>
                <a:latin typeface="+mj-ea"/>
                <a:ea typeface="+mj-ea"/>
              </a:rPr>
              <a:t>科技计划总结模板</a:t>
            </a:r>
            <a:endParaRPr lang="zh-CN" altLang="en-US" sz="5335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83766" y="983220"/>
            <a:ext cx="4224469" cy="18978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735" b="1" dirty="0" smtClean="0">
                <a:solidFill>
                  <a:schemeClr val="bg1"/>
                </a:solidFill>
                <a:effectLst>
                  <a:reflection blurRad="6350" stA="55000" endA="300" endPos="22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11735" b="1" dirty="0">
              <a:solidFill>
                <a:schemeClr val="bg1"/>
              </a:solidFill>
              <a:effectLst>
                <a:reflection blurRad="6350" stA="55000" endA="300" endPos="22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PA_直接连接符 7"/>
          <p:cNvCxnSpPr/>
          <p:nvPr>
            <p:custDataLst>
              <p:tags r:id="rId1"/>
            </p:custDataLst>
          </p:nvPr>
        </p:nvCxnSpPr>
        <p:spPr>
          <a:xfrm>
            <a:off x="2735627" y="3874968"/>
            <a:ext cx="7122357" cy="0"/>
          </a:xfrm>
          <a:prstGeom prst="line">
            <a:avLst/>
          </a:prstGeom>
          <a:ln w="6350">
            <a:solidFill>
              <a:schemeClr val="bg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327918" y="4719144"/>
            <a:ext cx="5536164" cy="420884"/>
            <a:chOff x="3889561" y="4719144"/>
            <a:chExt cx="5536164" cy="420884"/>
          </a:xfrm>
        </p:grpSpPr>
        <p:sp>
          <p:nvSpPr>
            <p:cNvPr id="12" name="矩形 11"/>
            <p:cNvSpPr/>
            <p:nvPr/>
          </p:nvSpPr>
          <p:spPr>
            <a:xfrm>
              <a:off x="3889561" y="4719144"/>
              <a:ext cx="2457245" cy="420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</a:rPr>
                <a:t>汇报人</a:t>
              </a:r>
              <a:r>
                <a:rPr lang="zh-CN" altLang="en-US" sz="2135" dirty="0" smtClean="0">
                  <a:solidFill>
                    <a:schemeClr val="bg1"/>
                  </a:solidFill>
                </a:rPr>
                <a:t>：</a:t>
              </a:r>
              <a:r>
                <a:rPr lang="zh-CN" altLang="en-US" sz="2135" dirty="0">
                  <a:solidFill>
                    <a:schemeClr val="bg1"/>
                  </a:solidFill>
                </a:rPr>
                <a:t>星程</a:t>
              </a:r>
              <a:r>
                <a:rPr lang="zh-CN" altLang="en-US" sz="2135" dirty="0" smtClean="0">
                  <a:solidFill>
                    <a:schemeClr val="bg1"/>
                  </a:solidFill>
                </a:rPr>
                <a:t>素材</a:t>
              </a:r>
              <a:endParaRPr lang="zh-CN" altLang="en-US" sz="2135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694257" y="4719144"/>
              <a:ext cx="2731468" cy="420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35" dirty="0" smtClean="0">
                  <a:solidFill>
                    <a:schemeClr val="bg1"/>
                  </a:solidFill>
                </a:rPr>
                <a:t>日期：</a:t>
              </a:r>
              <a:r>
                <a:rPr lang="en-US" altLang="zh-CN" sz="213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20XX.12.12</a:t>
              </a:r>
              <a:endParaRPr lang="zh-CN" altLang="en-US" sz="21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82577" y="942474"/>
            <a:ext cx="7900074" cy="4476284"/>
            <a:chOff x="2014538" y="1012969"/>
            <a:chExt cx="8836664" cy="4373689"/>
          </a:xfrm>
        </p:grpSpPr>
        <p:sp>
          <p:nvSpPr>
            <p:cNvPr id="14" name="半闭框 13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半闭框 14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半闭框 15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半闭框 18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735627" y="4066224"/>
            <a:ext cx="68843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 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AND SUMMARY 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8090">
        <p15:prstTrans prst="wind"/>
      </p:transition>
    </mc:Choice>
    <mc:Fallback xmlns="">
      <p:transition spd="slow" advTm="80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4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4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9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五边形 52"/>
          <p:cNvSpPr/>
          <p:nvPr/>
        </p:nvSpPr>
        <p:spPr>
          <a:xfrm rot="5400000">
            <a:off x="8792328" y="3009871"/>
            <a:ext cx="3566389" cy="2412719"/>
          </a:xfrm>
          <a:prstGeom prst="homePlate">
            <a:avLst>
              <a:gd name="adj" fmla="val 0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8565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52" name="五边形 51"/>
          <p:cNvSpPr/>
          <p:nvPr/>
        </p:nvSpPr>
        <p:spPr>
          <a:xfrm rot="5400000">
            <a:off x="5850635" y="3009871"/>
            <a:ext cx="3566389" cy="2412719"/>
          </a:xfrm>
          <a:prstGeom prst="homePlate">
            <a:avLst>
              <a:gd name="adj" fmla="val 0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8565"/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45" name="五边形 44"/>
          <p:cNvSpPr/>
          <p:nvPr/>
        </p:nvSpPr>
        <p:spPr>
          <a:xfrm rot="5400000">
            <a:off x="-32753" y="3009871"/>
            <a:ext cx="3566389" cy="2412719"/>
          </a:xfrm>
          <a:prstGeom prst="homePlate">
            <a:avLst>
              <a:gd name="adj" fmla="val 0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8565"/>
            <a:endParaRPr lang="zh-CN" altLang="en-US" sz="2400" dirty="0">
              <a:latin typeface="+mj-ea"/>
              <a:ea typeface="+mj-ea"/>
            </a:endParaRPr>
          </a:p>
        </p:txBody>
      </p:sp>
      <p:grpSp>
        <p:nvGrpSpPr>
          <p:cNvPr id="5666" name="组合 5665"/>
          <p:cNvGrpSpPr/>
          <p:nvPr/>
        </p:nvGrpSpPr>
        <p:grpSpPr bwMode="auto">
          <a:xfrm>
            <a:off x="522195" y="3849905"/>
            <a:ext cx="2409824" cy="1222370"/>
            <a:chOff x="812538" y="2706202"/>
            <a:chExt cx="2358269" cy="1222367"/>
          </a:xfrm>
        </p:grpSpPr>
        <p:sp>
          <p:nvSpPr>
            <p:cNvPr id="4155" name="文本框 5620"/>
            <p:cNvSpPr txBox="1">
              <a:spLocks noChangeArrowheads="1"/>
            </p:cNvSpPr>
            <p:nvPr/>
          </p:nvSpPr>
          <p:spPr bwMode="auto">
            <a:xfrm>
              <a:off x="1410182" y="2706202"/>
              <a:ext cx="1162983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56" name="文本框 5621"/>
            <p:cNvSpPr txBox="1">
              <a:spLocks noChangeArrowheads="1"/>
            </p:cNvSpPr>
            <p:nvPr/>
          </p:nvSpPr>
          <p:spPr bwMode="auto">
            <a:xfrm>
              <a:off x="812538" y="3050271"/>
              <a:ext cx="2358269" cy="502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665" dirty="0">
                  <a:solidFill>
                    <a:schemeClr val="bg1"/>
                  </a:solidFill>
                  <a:latin typeface="+mj-ea"/>
                  <a:ea typeface="+mj-ea"/>
                </a:rPr>
                <a:t>年度工作概述</a:t>
              </a:r>
            </a:p>
          </p:txBody>
        </p:sp>
        <p:sp>
          <p:nvSpPr>
            <p:cNvPr id="4157" name="文本框 5622"/>
            <p:cNvSpPr txBox="1">
              <a:spLocks noChangeArrowheads="1"/>
            </p:cNvSpPr>
            <p:nvPr/>
          </p:nvSpPr>
          <p:spPr bwMode="auto">
            <a:xfrm>
              <a:off x="994076" y="3528460"/>
              <a:ext cx="1995193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Work Summary 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663" name="组合 5662"/>
          <p:cNvGrpSpPr/>
          <p:nvPr/>
        </p:nvGrpSpPr>
        <p:grpSpPr bwMode="auto">
          <a:xfrm>
            <a:off x="3477564" y="3849905"/>
            <a:ext cx="2334401" cy="1222370"/>
            <a:chOff x="8628223" y="3357819"/>
            <a:chExt cx="2334453" cy="1222367"/>
          </a:xfrm>
        </p:grpSpPr>
        <p:sp>
          <p:nvSpPr>
            <p:cNvPr id="4143" name="文本框 5657"/>
            <p:cNvSpPr txBox="1">
              <a:spLocks noChangeArrowheads="1"/>
            </p:cNvSpPr>
            <p:nvPr/>
          </p:nvSpPr>
          <p:spPr bwMode="auto">
            <a:xfrm>
              <a:off x="9213958" y="3357819"/>
              <a:ext cx="1162983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44" name="文本框 5658"/>
            <p:cNvSpPr txBox="1">
              <a:spLocks noChangeArrowheads="1"/>
            </p:cNvSpPr>
            <p:nvPr/>
          </p:nvSpPr>
          <p:spPr bwMode="auto">
            <a:xfrm>
              <a:off x="8628223" y="3701889"/>
              <a:ext cx="2334453" cy="502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665" dirty="0">
                  <a:solidFill>
                    <a:schemeClr val="bg1"/>
                  </a:solidFill>
                  <a:latin typeface="+mj-ea"/>
                  <a:ea typeface="+mj-ea"/>
                </a:rPr>
                <a:t>工作完成情况</a:t>
              </a:r>
            </a:p>
          </p:txBody>
        </p:sp>
        <p:sp>
          <p:nvSpPr>
            <p:cNvPr id="4145" name="文本框 5659"/>
            <p:cNvSpPr txBox="1">
              <a:spLocks noChangeArrowheads="1"/>
            </p:cNvSpPr>
            <p:nvPr/>
          </p:nvSpPr>
          <p:spPr bwMode="auto">
            <a:xfrm>
              <a:off x="8707085" y="4180077"/>
              <a:ext cx="2176726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Work Completion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719" name="组合 5718"/>
          <p:cNvGrpSpPr/>
          <p:nvPr/>
        </p:nvGrpSpPr>
        <p:grpSpPr bwMode="auto">
          <a:xfrm>
            <a:off x="9251086" y="3849905"/>
            <a:ext cx="2673923" cy="1222370"/>
            <a:chOff x="4799829" y="5019101"/>
            <a:chExt cx="2730563" cy="1222367"/>
          </a:xfrm>
        </p:grpSpPr>
        <p:sp>
          <p:nvSpPr>
            <p:cNvPr id="4124" name="文本框 5674"/>
            <p:cNvSpPr txBox="1">
              <a:spLocks noChangeArrowheads="1"/>
            </p:cNvSpPr>
            <p:nvPr/>
          </p:nvSpPr>
          <p:spPr bwMode="auto">
            <a:xfrm>
              <a:off x="5583619" y="5019101"/>
              <a:ext cx="1162983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25" name="文本框 5675"/>
            <p:cNvSpPr txBox="1">
              <a:spLocks noChangeArrowheads="1"/>
            </p:cNvSpPr>
            <p:nvPr/>
          </p:nvSpPr>
          <p:spPr bwMode="auto">
            <a:xfrm>
              <a:off x="4799829" y="5363170"/>
              <a:ext cx="2730563" cy="502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665" dirty="0" smtClean="0">
                  <a:solidFill>
                    <a:schemeClr val="bg1"/>
                  </a:solidFill>
                  <a:latin typeface="+mj-ea"/>
                  <a:ea typeface="+mj-ea"/>
                </a:rPr>
                <a:t>下一步工作计划</a:t>
              </a:r>
              <a:endParaRPr lang="zh-CN" altLang="en-US" sz="2665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26" name="文本框 5676"/>
            <p:cNvSpPr txBox="1">
              <a:spLocks noChangeArrowheads="1"/>
            </p:cNvSpPr>
            <p:nvPr/>
          </p:nvSpPr>
          <p:spPr bwMode="auto">
            <a:xfrm>
              <a:off x="5026493" y="5841359"/>
              <a:ext cx="227723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Work Plan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720" name="组合 5719"/>
          <p:cNvGrpSpPr/>
          <p:nvPr/>
        </p:nvGrpSpPr>
        <p:grpSpPr bwMode="auto">
          <a:xfrm>
            <a:off x="6199636" y="3872162"/>
            <a:ext cx="2844799" cy="1200113"/>
            <a:chOff x="8876833" y="5059479"/>
            <a:chExt cx="2844865" cy="1200112"/>
          </a:xfrm>
        </p:grpSpPr>
        <p:sp>
          <p:nvSpPr>
            <p:cNvPr id="4121" name="文本框 5688"/>
            <p:cNvSpPr txBox="1">
              <a:spLocks noChangeArrowheads="1"/>
            </p:cNvSpPr>
            <p:nvPr/>
          </p:nvSpPr>
          <p:spPr bwMode="auto">
            <a:xfrm>
              <a:off x="9717774" y="5059479"/>
              <a:ext cx="1162983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22" name="文本框 5689"/>
            <p:cNvSpPr txBox="1">
              <a:spLocks noChangeArrowheads="1"/>
            </p:cNvSpPr>
            <p:nvPr/>
          </p:nvSpPr>
          <p:spPr bwMode="auto">
            <a:xfrm>
              <a:off x="8876833" y="5403548"/>
              <a:ext cx="2844865" cy="502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665" dirty="0" smtClean="0">
                  <a:solidFill>
                    <a:schemeClr val="bg1"/>
                  </a:solidFill>
                  <a:latin typeface="+mj-ea"/>
                  <a:ea typeface="+mj-ea"/>
                </a:rPr>
                <a:t>经验总结不足</a:t>
              </a:r>
              <a:endParaRPr lang="zh-CN" altLang="en-US" sz="2665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23" name="文本框 5690"/>
            <p:cNvSpPr txBox="1">
              <a:spLocks noChangeArrowheads="1"/>
            </p:cNvSpPr>
            <p:nvPr/>
          </p:nvSpPr>
          <p:spPr bwMode="auto">
            <a:xfrm>
              <a:off x="9005598" y="5859481"/>
              <a:ext cx="258733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Shortage and improve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27781" y="-24553"/>
            <a:ext cx="12192000" cy="1834848"/>
            <a:chOff x="-20836" y="-18415"/>
            <a:chExt cx="9144000" cy="1376136"/>
          </a:xfrm>
        </p:grpSpPr>
        <p:grpSp>
          <p:nvGrpSpPr>
            <p:cNvPr id="47" name="组合 46"/>
            <p:cNvGrpSpPr/>
            <p:nvPr/>
          </p:nvGrpSpPr>
          <p:grpSpPr>
            <a:xfrm>
              <a:off x="-20836" y="-18415"/>
              <a:ext cx="9144000" cy="1376136"/>
              <a:chOff x="1" y="0"/>
              <a:chExt cx="9144000" cy="1460795"/>
            </a:xfrm>
          </p:grpSpPr>
          <p:sp>
            <p:nvSpPr>
              <p:cNvPr id="48" name="五边形 47"/>
              <p:cNvSpPr/>
              <p:nvPr/>
            </p:nvSpPr>
            <p:spPr>
              <a:xfrm rot="5400000">
                <a:off x="3917294" y="-3917293"/>
                <a:ext cx="1309413" cy="9144000"/>
              </a:xfrm>
              <a:prstGeom prst="homePlat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noAutofit/>
              </a:bodyPr>
              <a:lstStyle/>
              <a:p>
                <a:pPr algn="ctr" defTabSz="1218565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49" name="五边形 56"/>
              <p:cNvSpPr/>
              <p:nvPr/>
            </p:nvSpPr>
            <p:spPr>
              <a:xfrm rot="5400000">
                <a:off x="3917294" y="-3765911"/>
                <a:ext cx="1309413" cy="9144000"/>
              </a:xfrm>
              <a:custGeom>
                <a:avLst/>
                <a:gdLst/>
                <a:ahLst/>
                <a:cxnLst/>
                <a:rect l="l" t="t" r="r" b="b"/>
                <a:pathLst>
                  <a:path w="1309413" h="9144000">
                    <a:moveTo>
                      <a:pt x="0" y="21567"/>
                    </a:moveTo>
                    <a:lnTo>
                      <a:pt x="0" y="0"/>
                    </a:lnTo>
                    <a:lnTo>
                      <a:pt x="654707" y="0"/>
                    </a:lnTo>
                    <a:lnTo>
                      <a:pt x="1309413" y="4572000"/>
                    </a:lnTo>
                    <a:lnTo>
                      <a:pt x="654707" y="9144000"/>
                    </a:lnTo>
                    <a:lnTo>
                      <a:pt x="492222" y="9144000"/>
                    </a:lnTo>
                    <a:lnTo>
                      <a:pt x="1143840" y="4593567"/>
                    </a:lnTo>
                    <a:lnTo>
                      <a:pt x="489134" y="21567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noAutofit/>
              </a:bodyPr>
              <a:lstStyle/>
              <a:p>
                <a:pPr algn="ctr" defTabSz="1218565"/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46" name="文本框 2"/>
            <p:cNvSpPr txBox="1"/>
            <p:nvPr/>
          </p:nvSpPr>
          <p:spPr>
            <a:xfrm>
              <a:off x="3906636" y="189614"/>
              <a:ext cx="1289055" cy="931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65" b="1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zh-CN" altLang="en-US" sz="4265" b="1" dirty="0" smtClean="0">
                  <a:solidFill>
                    <a:schemeClr val="bg1"/>
                  </a:solidFill>
                  <a:latin typeface="+mj-ea"/>
                  <a:ea typeface="+mj-ea"/>
                </a:rPr>
                <a:t>目 录 </a:t>
              </a:r>
              <a:endParaRPr lang="en-US" altLang="zh-CN" sz="4265" b="1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Contents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1" name="五边形 50"/>
          <p:cNvSpPr/>
          <p:nvPr/>
        </p:nvSpPr>
        <p:spPr>
          <a:xfrm rot="5400000">
            <a:off x="2908941" y="3009871"/>
            <a:ext cx="3566389" cy="2412719"/>
          </a:xfrm>
          <a:prstGeom prst="homePlate">
            <a:avLst>
              <a:gd name="adj" fmla="val 0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8565"/>
            <a:endParaRPr lang="zh-CN" altLang="en-US" sz="2400" dirty="0">
              <a:latin typeface="+mj-ea"/>
              <a:ea typeface="+mj-ea"/>
            </a:endParaRPr>
          </a:p>
        </p:txBody>
      </p:sp>
      <p:grpSp>
        <p:nvGrpSpPr>
          <p:cNvPr id="72" name="组合 71"/>
          <p:cNvGrpSpPr/>
          <p:nvPr/>
        </p:nvGrpSpPr>
        <p:grpSpPr bwMode="auto">
          <a:xfrm>
            <a:off x="1254743" y="2777764"/>
            <a:ext cx="924786" cy="915924"/>
            <a:chOff x="2469360" y="-458788"/>
            <a:chExt cx="698500" cy="690562"/>
          </a:xfrm>
        </p:grpSpPr>
        <p:sp>
          <p:nvSpPr>
            <p:cNvPr id="73" name="Freeform 71"/>
            <p:cNvSpPr/>
            <p:nvPr/>
          </p:nvSpPr>
          <p:spPr bwMode="auto">
            <a:xfrm>
              <a:off x="2469360" y="-458788"/>
              <a:ext cx="698500" cy="423863"/>
            </a:xfrm>
            <a:custGeom>
              <a:avLst/>
              <a:gdLst>
                <a:gd name="T0" fmla="*/ 1311565188 w 186"/>
                <a:gd name="T1" fmla="*/ 492450035 h 113"/>
                <a:gd name="T2" fmla="*/ 2147483646 w 186"/>
                <a:gd name="T3" fmla="*/ 1519560108 h 113"/>
                <a:gd name="T4" fmla="*/ 2147483646 w 186"/>
                <a:gd name="T5" fmla="*/ 1519560108 h 113"/>
                <a:gd name="T6" fmla="*/ 2147483646 w 186"/>
                <a:gd name="T7" fmla="*/ 1280370091 h 113"/>
                <a:gd name="T8" fmla="*/ 1311565188 w 186"/>
                <a:gd name="T9" fmla="*/ 0 h 113"/>
                <a:gd name="T10" fmla="*/ 70514702 w 186"/>
                <a:gd name="T11" fmla="*/ 1280370091 h 113"/>
                <a:gd name="T12" fmla="*/ 70514702 w 186"/>
                <a:gd name="T13" fmla="*/ 1519560108 h 113"/>
                <a:gd name="T14" fmla="*/ 310261683 w 186"/>
                <a:gd name="T15" fmla="*/ 1519560108 h 113"/>
                <a:gd name="T16" fmla="*/ 1311565188 w 186"/>
                <a:gd name="T17" fmla="*/ 492450035 h 1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6" h="113">
                  <a:moveTo>
                    <a:pt x="93" y="35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9" y="113"/>
                    <a:pt x="177" y="113"/>
                    <a:pt x="182" y="108"/>
                  </a:cubicBezTo>
                  <a:cubicBezTo>
                    <a:pt x="186" y="103"/>
                    <a:pt x="186" y="96"/>
                    <a:pt x="182" y="9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96"/>
                    <a:pt x="0" y="103"/>
                    <a:pt x="5" y="108"/>
                  </a:cubicBezTo>
                  <a:cubicBezTo>
                    <a:pt x="9" y="113"/>
                    <a:pt x="17" y="113"/>
                    <a:pt x="22" y="108"/>
                  </a:cubicBezTo>
                  <a:lnTo>
                    <a:pt x="93" y="35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72"/>
            <p:cNvSpPr/>
            <p:nvPr/>
          </p:nvSpPr>
          <p:spPr bwMode="auto">
            <a:xfrm>
              <a:off x="2563022" y="-63501"/>
              <a:ext cx="511175" cy="295275"/>
            </a:xfrm>
            <a:custGeom>
              <a:avLst/>
              <a:gdLst>
                <a:gd name="T0" fmla="*/ 0 w 322"/>
                <a:gd name="T1" fmla="*/ 0 h 186"/>
                <a:gd name="T2" fmla="*/ 0 w 322"/>
                <a:gd name="T3" fmla="*/ 468749063 h 186"/>
                <a:gd name="T4" fmla="*/ 287297813 w 322"/>
                <a:gd name="T5" fmla="*/ 468749063 h 186"/>
                <a:gd name="T6" fmla="*/ 287297813 w 322"/>
                <a:gd name="T7" fmla="*/ 136088438 h 186"/>
                <a:gd name="T8" fmla="*/ 524192500 w 322"/>
                <a:gd name="T9" fmla="*/ 136088438 h 186"/>
                <a:gd name="T10" fmla="*/ 524192500 w 322"/>
                <a:gd name="T11" fmla="*/ 468749063 h 186"/>
                <a:gd name="T12" fmla="*/ 811490313 w 322"/>
                <a:gd name="T13" fmla="*/ 468749063 h 186"/>
                <a:gd name="T14" fmla="*/ 811490313 w 322"/>
                <a:gd name="T15" fmla="*/ 0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2" h="186">
                  <a:moveTo>
                    <a:pt x="0" y="0"/>
                  </a:moveTo>
                  <a:lnTo>
                    <a:pt x="0" y="186"/>
                  </a:lnTo>
                  <a:lnTo>
                    <a:pt x="114" y="186"/>
                  </a:lnTo>
                  <a:lnTo>
                    <a:pt x="114" y="54"/>
                  </a:lnTo>
                  <a:lnTo>
                    <a:pt x="208" y="54"/>
                  </a:lnTo>
                  <a:lnTo>
                    <a:pt x="208" y="186"/>
                  </a:lnTo>
                  <a:lnTo>
                    <a:pt x="322" y="186"/>
                  </a:lnTo>
                  <a:lnTo>
                    <a:pt x="322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 bwMode="auto">
          <a:xfrm>
            <a:off x="10161172" y="2796969"/>
            <a:ext cx="803648" cy="877514"/>
            <a:chOff x="5896986" y="4484714"/>
            <a:chExt cx="433056" cy="470948"/>
          </a:xfrm>
        </p:grpSpPr>
        <p:sp>
          <p:nvSpPr>
            <p:cNvPr id="76" name="Freeform 319"/>
            <p:cNvSpPr/>
            <p:nvPr/>
          </p:nvSpPr>
          <p:spPr bwMode="auto">
            <a:xfrm>
              <a:off x="6142745" y="4794349"/>
              <a:ext cx="162396" cy="161313"/>
            </a:xfrm>
            <a:custGeom>
              <a:avLst/>
              <a:gdLst>
                <a:gd name="T0" fmla="*/ 50401223 w 150"/>
                <a:gd name="T1" fmla="*/ 160577889 h 149"/>
                <a:gd name="T2" fmla="*/ 0 w 150"/>
                <a:gd name="T3" fmla="*/ 174643517 h 149"/>
                <a:gd name="T4" fmla="*/ 14065659 w 150"/>
                <a:gd name="T5" fmla="*/ 124243489 h 149"/>
                <a:gd name="T6" fmla="*/ 135964427 w 150"/>
                <a:gd name="T7" fmla="*/ 0 h 149"/>
                <a:gd name="T8" fmla="*/ 175816405 w 150"/>
                <a:gd name="T9" fmla="*/ 38679393 h 149"/>
                <a:gd name="T10" fmla="*/ 50401223 w 150"/>
                <a:gd name="T11" fmla="*/ 160577889 h 1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0" h="149">
                  <a:moveTo>
                    <a:pt x="43" y="137"/>
                  </a:moveTo>
                  <a:lnTo>
                    <a:pt x="0" y="149"/>
                  </a:lnTo>
                  <a:lnTo>
                    <a:pt x="12" y="106"/>
                  </a:lnTo>
                  <a:lnTo>
                    <a:pt x="116" y="0"/>
                  </a:lnTo>
                  <a:lnTo>
                    <a:pt x="150" y="33"/>
                  </a:lnTo>
                  <a:lnTo>
                    <a:pt x="43" y="137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320"/>
            <p:cNvSpPr/>
            <p:nvPr/>
          </p:nvSpPr>
          <p:spPr bwMode="auto">
            <a:xfrm>
              <a:off x="6268331" y="4768365"/>
              <a:ext cx="61711" cy="61711"/>
            </a:xfrm>
            <a:custGeom>
              <a:avLst/>
              <a:gdLst>
                <a:gd name="T0" fmla="*/ 92561357 w 24"/>
                <a:gd name="T1" fmla="*/ 158676980 h 24"/>
                <a:gd name="T2" fmla="*/ 132231245 w 24"/>
                <a:gd name="T3" fmla="*/ 112396301 h 24"/>
                <a:gd name="T4" fmla="*/ 132231245 w 24"/>
                <a:gd name="T5" fmla="*/ 26445735 h 24"/>
                <a:gd name="T6" fmla="*/ 46280679 w 24"/>
                <a:gd name="T7" fmla="*/ 26445735 h 24"/>
                <a:gd name="T8" fmla="*/ 0 w 24"/>
                <a:gd name="T9" fmla="*/ 6611562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14" y="24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4" y="13"/>
                    <a:pt x="24" y="7"/>
                    <a:pt x="20" y="4"/>
                  </a:cubicBezTo>
                  <a:cubicBezTo>
                    <a:pt x="17" y="0"/>
                    <a:pt x="11" y="0"/>
                    <a:pt x="7" y="4"/>
                  </a:cubicBezTo>
                  <a:cubicBezTo>
                    <a:pt x="0" y="10"/>
                    <a:pt x="0" y="10"/>
                    <a:pt x="0" y="1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321"/>
            <p:cNvSpPr/>
            <p:nvPr/>
          </p:nvSpPr>
          <p:spPr bwMode="auto">
            <a:xfrm>
              <a:off x="5896986" y="4484714"/>
              <a:ext cx="245759" cy="470948"/>
            </a:xfrm>
            <a:custGeom>
              <a:avLst/>
              <a:gdLst>
                <a:gd name="T0" fmla="*/ 222699877 w 227"/>
                <a:gd name="T1" fmla="*/ 509866710 h 435"/>
                <a:gd name="T2" fmla="*/ 0 w 227"/>
                <a:gd name="T3" fmla="*/ 509866710 h 435"/>
                <a:gd name="T4" fmla="*/ 0 w 227"/>
                <a:gd name="T5" fmla="*/ 0 h 435"/>
                <a:gd name="T6" fmla="*/ 266068221 w 227"/>
                <a:gd name="T7" fmla="*/ 0 h 4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7" h="435">
                  <a:moveTo>
                    <a:pt x="190" y="435"/>
                  </a:moveTo>
                  <a:lnTo>
                    <a:pt x="0" y="435"/>
                  </a:lnTo>
                  <a:lnTo>
                    <a:pt x="0" y="0"/>
                  </a:lnTo>
                  <a:lnTo>
                    <a:pt x="227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Line 322"/>
            <p:cNvSpPr>
              <a:spLocks noChangeShapeType="1"/>
            </p:cNvSpPr>
            <p:nvPr/>
          </p:nvSpPr>
          <p:spPr bwMode="auto">
            <a:xfrm>
              <a:off x="6245596" y="4586482"/>
              <a:ext cx="0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323"/>
            <p:cNvSpPr/>
            <p:nvPr/>
          </p:nvSpPr>
          <p:spPr bwMode="auto">
            <a:xfrm>
              <a:off x="6142745" y="4484714"/>
              <a:ext cx="102851" cy="101768"/>
            </a:xfrm>
            <a:custGeom>
              <a:avLst/>
              <a:gdLst>
                <a:gd name="T0" fmla="*/ 111350823 w 95"/>
                <a:gd name="T1" fmla="*/ 110177934 h 94"/>
                <a:gd name="T2" fmla="*/ 0 w 95"/>
                <a:gd name="T3" fmla="*/ 110177934 h 94"/>
                <a:gd name="T4" fmla="*/ 0 w 95"/>
                <a:gd name="T5" fmla="*/ 0 h 94"/>
                <a:gd name="T6" fmla="*/ 111350823 w 95"/>
                <a:gd name="T7" fmla="*/ 110177934 h 9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5" h="94">
                  <a:moveTo>
                    <a:pt x="95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95" y="94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Line 324"/>
            <p:cNvSpPr>
              <a:spLocks noChangeShapeType="1"/>
            </p:cNvSpPr>
            <p:nvPr/>
          </p:nvSpPr>
          <p:spPr bwMode="auto">
            <a:xfrm>
              <a:off x="6245596" y="4586482"/>
              <a:ext cx="0" cy="163479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267001" y="2711111"/>
            <a:ext cx="685016" cy="1049228"/>
            <a:chOff x="2673351" y="-974725"/>
            <a:chExt cx="450850" cy="690562"/>
          </a:xfrm>
          <a:noFill/>
        </p:grpSpPr>
        <p:sp>
          <p:nvSpPr>
            <p:cNvPr id="83" name="Line 536"/>
            <p:cNvSpPr>
              <a:spLocks noChangeShapeType="1"/>
            </p:cNvSpPr>
            <p:nvPr/>
          </p:nvSpPr>
          <p:spPr bwMode="auto">
            <a:xfrm flipH="1">
              <a:off x="2794001" y="-463550"/>
              <a:ext cx="209550" cy="0"/>
            </a:xfrm>
            <a:prstGeom prst="line">
              <a:avLst/>
            </a:prstGeom>
            <a:grpFill/>
            <a:ln w="19050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Freeform 537"/>
            <p:cNvSpPr/>
            <p:nvPr/>
          </p:nvSpPr>
          <p:spPr bwMode="auto">
            <a:xfrm>
              <a:off x="2822576" y="-344488"/>
              <a:ext cx="150813" cy="60325"/>
            </a:xfrm>
            <a:custGeom>
              <a:avLst/>
              <a:gdLst>
                <a:gd name="T0" fmla="*/ 0 w 40"/>
                <a:gd name="T1" fmla="*/ 0 h 16"/>
                <a:gd name="T2" fmla="*/ 0 w 40"/>
                <a:gd name="T3" fmla="*/ 8 h 16"/>
                <a:gd name="T4" fmla="*/ 8 w 40"/>
                <a:gd name="T5" fmla="*/ 16 h 16"/>
                <a:gd name="T6" fmla="*/ 32 w 40"/>
                <a:gd name="T7" fmla="*/ 16 h 16"/>
                <a:gd name="T8" fmla="*/ 40 w 40"/>
                <a:gd name="T9" fmla="*/ 8 h 16"/>
                <a:gd name="T10" fmla="*/ 40 w 4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6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7" y="16"/>
                    <a:pt x="40" y="12"/>
                    <a:pt x="40" y="8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grpFill/>
            <a:ln w="19050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538"/>
            <p:cNvSpPr/>
            <p:nvPr/>
          </p:nvSpPr>
          <p:spPr bwMode="auto">
            <a:xfrm>
              <a:off x="2673351" y="-974725"/>
              <a:ext cx="450850" cy="630238"/>
            </a:xfrm>
            <a:custGeom>
              <a:avLst/>
              <a:gdLst>
                <a:gd name="T0" fmla="*/ 32 w 120"/>
                <a:gd name="T1" fmla="*/ 144 h 168"/>
                <a:gd name="T2" fmla="*/ 0 w 120"/>
                <a:gd name="T3" fmla="*/ 60 h 168"/>
                <a:gd name="T4" fmla="*/ 60 w 120"/>
                <a:gd name="T5" fmla="*/ 0 h 168"/>
                <a:gd name="T6" fmla="*/ 120 w 120"/>
                <a:gd name="T7" fmla="*/ 60 h 168"/>
                <a:gd name="T8" fmla="*/ 88 w 120"/>
                <a:gd name="T9" fmla="*/ 144 h 168"/>
                <a:gd name="T10" fmla="*/ 88 w 120"/>
                <a:gd name="T11" fmla="*/ 168 h 168"/>
                <a:gd name="T12" fmla="*/ 32 w 120"/>
                <a:gd name="T13" fmla="*/ 168 h 168"/>
                <a:gd name="T14" fmla="*/ 32 w 120"/>
                <a:gd name="T15" fmla="*/ 14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8">
                  <a:moveTo>
                    <a:pt x="32" y="144"/>
                  </a:moveTo>
                  <a:cubicBezTo>
                    <a:pt x="32" y="120"/>
                    <a:pt x="0" y="93"/>
                    <a:pt x="0" y="60"/>
                  </a:cubicBezTo>
                  <a:cubicBezTo>
                    <a:pt x="0" y="26"/>
                    <a:pt x="27" y="0"/>
                    <a:pt x="60" y="0"/>
                  </a:cubicBezTo>
                  <a:cubicBezTo>
                    <a:pt x="93" y="0"/>
                    <a:pt x="120" y="26"/>
                    <a:pt x="120" y="60"/>
                  </a:cubicBezTo>
                  <a:cubicBezTo>
                    <a:pt x="120" y="93"/>
                    <a:pt x="88" y="120"/>
                    <a:pt x="88" y="144"/>
                  </a:cubicBezTo>
                  <a:cubicBezTo>
                    <a:pt x="88" y="168"/>
                    <a:pt x="88" y="168"/>
                    <a:pt x="88" y="168"/>
                  </a:cubicBezTo>
                  <a:cubicBezTo>
                    <a:pt x="32" y="168"/>
                    <a:pt x="32" y="168"/>
                    <a:pt x="32" y="168"/>
                  </a:cubicBezTo>
                  <a:cubicBezTo>
                    <a:pt x="32" y="144"/>
                    <a:pt x="32" y="144"/>
                    <a:pt x="32" y="144"/>
                  </a:cubicBezTo>
                </a:path>
              </a:pathLst>
            </a:custGeom>
            <a:grpFill/>
            <a:ln w="19050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539"/>
            <p:cNvSpPr/>
            <p:nvPr/>
          </p:nvSpPr>
          <p:spPr bwMode="auto">
            <a:xfrm>
              <a:off x="2763838" y="-884238"/>
              <a:ext cx="119063" cy="269875"/>
            </a:xfrm>
            <a:custGeom>
              <a:avLst/>
              <a:gdLst>
                <a:gd name="T0" fmla="*/ 32 w 32"/>
                <a:gd name="T1" fmla="*/ 0 h 72"/>
                <a:gd name="T2" fmla="*/ 0 w 32"/>
                <a:gd name="T3" fmla="*/ 36 h 72"/>
                <a:gd name="T4" fmla="*/ 16 w 32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cubicBezTo>
                    <a:pt x="14" y="2"/>
                    <a:pt x="0" y="17"/>
                    <a:pt x="0" y="36"/>
                  </a:cubicBezTo>
                  <a:cubicBezTo>
                    <a:pt x="0" y="46"/>
                    <a:pt x="10" y="61"/>
                    <a:pt x="16" y="72"/>
                  </a:cubicBezTo>
                </a:path>
              </a:pathLst>
            </a:custGeom>
            <a:grpFill/>
            <a:ln w="19050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7" name="Freeform 89"/>
          <p:cNvSpPr>
            <a:spLocks noEditPoints="1"/>
          </p:cNvSpPr>
          <p:nvPr/>
        </p:nvSpPr>
        <p:spPr bwMode="auto">
          <a:xfrm>
            <a:off x="4194864" y="2723677"/>
            <a:ext cx="994542" cy="979650"/>
          </a:xfrm>
          <a:custGeom>
            <a:avLst/>
            <a:gdLst>
              <a:gd name="T0" fmla="*/ 122020248 w 209"/>
              <a:gd name="T1" fmla="*/ 1322395185 h 206"/>
              <a:gd name="T2" fmla="*/ 0 w 209"/>
              <a:gd name="T3" fmla="*/ 680455061 h 206"/>
              <a:gd name="T4" fmla="*/ 263308720 w 209"/>
              <a:gd name="T5" fmla="*/ 603422652 h 206"/>
              <a:gd name="T6" fmla="*/ 520196390 w 209"/>
              <a:gd name="T7" fmla="*/ 237516806 h 206"/>
              <a:gd name="T8" fmla="*/ 552306715 w 209"/>
              <a:gd name="T9" fmla="*/ 25678315 h 206"/>
              <a:gd name="T10" fmla="*/ 802773335 w 209"/>
              <a:gd name="T11" fmla="*/ 218260606 h 206"/>
              <a:gd name="T12" fmla="*/ 1194525890 w 209"/>
              <a:gd name="T13" fmla="*/ 468616570 h 206"/>
              <a:gd name="T14" fmla="*/ 1278014763 w 209"/>
              <a:gd name="T15" fmla="*/ 731811691 h 206"/>
              <a:gd name="T16" fmla="*/ 1207370527 w 209"/>
              <a:gd name="T17" fmla="*/ 924393982 h 206"/>
              <a:gd name="T18" fmla="*/ 1155991978 w 209"/>
              <a:gd name="T19" fmla="*/ 1116973737 h 206"/>
              <a:gd name="T20" fmla="*/ 1162415566 w 209"/>
              <a:gd name="T21" fmla="*/ 1155491209 h 206"/>
              <a:gd name="T22" fmla="*/ 462396791 w 209"/>
              <a:gd name="T23" fmla="*/ 1283877713 h 206"/>
              <a:gd name="T24" fmla="*/ 308263682 w 209"/>
              <a:gd name="T25" fmla="*/ 1322395185 h 206"/>
              <a:gd name="T26" fmla="*/ 51378549 w 209"/>
              <a:gd name="T27" fmla="*/ 680455061 h 206"/>
              <a:gd name="T28" fmla="*/ 122020248 w 209"/>
              <a:gd name="T29" fmla="*/ 1271041091 h 206"/>
              <a:gd name="T30" fmla="*/ 359642231 w 209"/>
              <a:gd name="T31" fmla="*/ 1245362776 h 206"/>
              <a:gd name="T32" fmla="*/ 404597192 w 209"/>
              <a:gd name="T33" fmla="*/ 1206845304 h 206"/>
              <a:gd name="T34" fmla="*/ 1027548143 w 209"/>
              <a:gd name="T35" fmla="*/ 1232523619 h 206"/>
              <a:gd name="T36" fmla="*/ 1111037017 w 209"/>
              <a:gd name="T37" fmla="*/ 1149071631 h 206"/>
              <a:gd name="T38" fmla="*/ 1091771329 w 209"/>
              <a:gd name="T39" fmla="*/ 1084878379 h 206"/>
              <a:gd name="T40" fmla="*/ 1175257666 w 209"/>
              <a:gd name="T41" fmla="*/ 1001426391 h 206"/>
              <a:gd name="T42" fmla="*/ 1098192380 w 209"/>
              <a:gd name="T43" fmla="*/ 885876509 h 206"/>
              <a:gd name="T44" fmla="*/ 1239480852 w 209"/>
              <a:gd name="T45" fmla="*/ 802424521 h 206"/>
              <a:gd name="T46" fmla="*/ 1188102303 w 209"/>
              <a:gd name="T47" fmla="*/ 706133376 h 206"/>
              <a:gd name="T48" fmla="*/ 1290856864 w 209"/>
              <a:gd name="T49" fmla="*/ 616261809 h 206"/>
              <a:gd name="T50" fmla="*/ 719284461 w 209"/>
              <a:gd name="T51" fmla="*/ 519970664 h 206"/>
              <a:gd name="T52" fmla="*/ 751394786 w 209"/>
              <a:gd name="T53" fmla="*/ 224677649 h 206"/>
              <a:gd name="T54" fmla="*/ 590840626 w 209"/>
              <a:gd name="T55" fmla="*/ 64193252 h 206"/>
              <a:gd name="T56" fmla="*/ 571574939 w 209"/>
              <a:gd name="T57" fmla="*/ 237516806 h 206"/>
              <a:gd name="T58" fmla="*/ 346797594 w 209"/>
              <a:gd name="T59" fmla="*/ 706133376 h 206"/>
              <a:gd name="T60" fmla="*/ 308263682 w 209"/>
              <a:gd name="T61" fmla="*/ 680455061 h 206"/>
              <a:gd name="T62" fmla="*/ 96333511 w 209"/>
              <a:gd name="T63" fmla="*/ 654779282 h 20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09" h="206">
                <a:moveTo>
                  <a:pt x="48" y="206"/>
                </a:moveTo>
                <a:cubicBezTo>
                  <a:pt x="19" y="206"/>
                  <a:pt x="19" y="206"/>
                  <a:pt x="19" y="206"/>
                </a:cubicBezTo>
                <a:cubicBezTo>
                  <a:pt x="15" y="206"/>
                  <a:pt x="4" y="206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8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1"/>
                  <a:pt x="86" y="4"/>
                </a:cubicBezTo>
                <a:cubicBezTo>
                  <a:pt x="89" y="2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6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5"/>
                </a:cubicBezTo>
                <a:cubicBezTo>
                  <a:pt x="201" y="134"/>
                  <a:pt x="196" y="141"/>
                  <a:pt x="188" y="144"/>
                </a:cubicBezTo>
                <a:cubicBezTo>
                  <a:pt x="190" y="148"/>
                  <a:pt x="191" y="152"/>
                  <a:pt x="191" y="156"/>
                </a:cubicBezTo>
                <a:cubicBezTo>
                  <a:pt x="191" y="164"/>
                  <a:pt x="187" y="171"/>
                  <a:pt x="180" y="174"/>
                </a:cubicBezTo>
                <a:cubicBezTo>
                  <a:pt x="180" y="176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6"/>
                  <a:pt x="52" y="206"/>
                  <a:pt x="48" y="206"/>
                </a:cubicBezTo>
                <a:moveTo>
                  <a:pt x="15" y="102"/>
                </a:moveTo>
                <a:cubicBezTo>
                  <a:pt x="8" y="102"/>
                  <a:pt x="8" y="104"/>
                  <a:pt x="8" y="106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8"/>
                  <a:pt x="19" y="198"/>
                </a:cubicBezTo>
                <a:cubicBezTo>
                  <a:pt x="48" y="198"/>
                  <a:pt x="48" y="198"/>
                  <a:pt x="48" y="198"/>
                </a:cubicBezTo>
                <a:cubicBezTo>
                  <a:pt x="56" y="198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8"/>
                  <a:pt x="63" y="188"/>
                  <a:pt x="63" y="188"/>
                </a:cubicBezTo>
                <a:cubicBezTo>
                  <a:pt x="65" y="191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7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2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8"/>
                  <a:pt x="181" y="138"/>
                  <a:pt x="181" y="138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5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7"/>
                  <a:pt x="201" y="102"/>
                  <a:pt x="201" y="96"/>
                </a:cubicBezTo>
                <a:cubicBezTo>
                  <a:pt x="201" y="88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3"/>
                  <a:pt x="119" y="64"/>
                  <a:pt x="117" y="35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4"/>
                  <a:pt x="89" y="23"/>
                  <a:pt x="89" y="31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76" tIns="34287" rIns="68576" bIns="34287"/>
          <a:lstStyle/>
          <a:p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811">
        <p15:prstTrans prst="drape"/>
      </p:transition>
    </mc:Choice>
    <mc:Fallback xmlns="">
      <p:transition spd="slow" advTm="68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2" grpId="0" animBg="1"/>
      <p:bldP spid="45" grpId="0" animBg="1"/>
      <p:bldP spid="51" grpId="0" animBg="1"/>
      <p:bldP spid="8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1038" y="3620421"/>
            <a:ext cx="5750560" cy="96520"/>
            <a:chOff x="3210560" y="3383280"/>
            <a:chExt cx="5750560" cy="965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21056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47192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6050280" y="3383280"/>
              <a:ext cx="96520" cy="96520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794373" y="2641381"/>
            <a:ext cx="4704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ea typeface="+mj-ea"/>
              </a:rPr>
              <a:t>年度工作概述</a:t>
            </a:r>
            <a:endParaRPr lang="zh-CN" altLang="en-US" sz="48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8140" y="4208883"/>
            <a:ext cx="66725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，点击此处更换文本点击此处更换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4400" y="3141433"/>
            <a:ext cx="1005840" cy="100584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60540" y="3200773"/>
            <a:ext cx="946500" cy="9465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61120" y="4876397"/>
            <a:ext cx="1219200" cy="12192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237972" y="1477675"/>
            <a:ext cx="3817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PART01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380527" y="1104174"/>
            <a:ext cx="7400461" cy="4193197"/>
            <a:chOff x="2014538" y="1012969"/>
            <a:chExt cx="8836664" cy="4373689"/>
          </a:xfrm>
          <a:solidFill>
            <a:srgbClr val="F8F8F8"/>
          </a:solidFill>
        </p:grpSpPr>
        <p:sp>
          <p:nvSpPr>
            <p:cNvPr id="30" name="半闭框 29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半闭框 30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半闭框 31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半闭框 32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052">
        <p15:prstTrans prst="wind"/>
      </p:transition>
    </mc:Choice>
    <mc:Fallback xmlns="">
      <p:transition spd="slow" advTm="60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3819526" y="1747837"/>
            <a:ext cx="2557463" cy="908051"/>
            <a:chOff x="0" y="0"/>
            <a:chExt cx="2636520" cy="1447800"/>
          </a:xfrm>
        </p:grpSpPr>
        <p:sp>
          <p:nvSpPr>
            <p:cNvPr id="3" name="任意多边形 5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" name="文本框 24"/>
            <p:cNvSpPr>
              <a:spLocks noChangeArrowheads="1"/>
            </p:cNvSpPr>
            <p:nvPr/>
          </p:nvSpPr>
          <p:spPr bwMode="auto">
            <a:xfrm>
              <a:off x="304995" y="404936"/>
              <a:ext cx="2230360" cy="6379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输入内容</a:t>
              </a: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1682751" y="1747837"/>
            <a:ext cx="2557463" cy="908051"/>
            <a:chOff x="0" y="0"/>
            <a:chExt cx="2636520" cy="1447800"/>
          </a:xfrm>
        </p:grpSpPr>
        <p:sp>
          <p:nvSpPr>
            <p:cNvPr id="6" name="任意多边形 4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文本框 25"/>
            <p:cNvSpPr>
              <a:spLocks noChangeArrowheads="1"/>
            </p:cNvSpPr>
            <p:nvPr/>
          </p:nvSpPr>
          <p:spPr bwMode="auto">
            <a:xfrm>
              <a:off x="272839" y="355861"/>
              <a:ext cx="2293960" cy="736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输入内容</a:t>
              </a:r>
            </a:p>
          </p:txBody>
        </p:sp>
      </p:grpSp>
      <p:grpSp>
        <p:nvGrpSpPr>
          <p:cNvPr id="8" name="组合 23"/>
          <p:cNvGrpSpPr/>
          <p:nvPr/>
        </p:nvGrpSpPr>
        <p:grpSpPr bwMode="auto">
          <a:xfrm>
            <a:off x="8096251" y="1747837"/>
            <a:ext cx="2555875" cy="908051"/>
            <a:chOff x="0" y="0"/>
            <a:chExt cx="2636520" cy="1447800"/>
          </a:xfrm>
        </p:grpSpPr>
        <p:sp>
          <p:nvSpPr>
            <p:cNvPr id="9" name="任意多边形 7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文本框 26"/>
            <p:cNvSpPr>
              <a:spLocks noChangeArrowheads="1"/>
            </p:cNvSpPr>
            <p:nvPr/>
          </p:nvSpPr>
          <p:spPr bwMode="auto">
            <a:xfrm>
              <a:off x="311563" y="404936"/>
              <a:ext cx="2230359" cy="6379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输入内容</a:t>
              </a:r>
            </a:p>
          </p:txBody>
        </p:sp>
      </p:grpSp>
      <p:grpSp>
        <p:nvGrpSpPr>
          <p:cNvPr id="11" name="组合 22"/>
          <p:cNvGrpSpPr/>
          <p:nvPr/>
        </p:nvGrpSpPr>
        <p:grpSpPr bwMode="auto">
          <a:xfrm>
            <a:off x="5957889" y="1747837"/>
            <a:ext cx="2557463" cy="908051"/>
            <a:chOff x="0" y="0"/>
            <a:chExt cx="2636520" cy="1447800"/>
          </a:xfrm>
        </p:grpSpPr>
        <p:sp>
          <p:nvSpPr>
            <p:cNvPr id="12" name="任意多边形 6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文本框 27"/>
            <p:cNvSpPr>
              <a:spLocks noChangeArrowheads="1"/>
            </p:cNvSpPr>
            <p:nvPr/>
          </p:nvSpPr>
          <p:spPr bwMode="auto">
            <a:xfrm>
              <a:off x="330619" y="355865"/>
              <a:ext cx="2205655" cy="736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输入内容</a:t>
              </a:r>
            </a:p>
          </p:txBody>
        </p:sp>
      </p:grp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1266825" y="5060951"/>
            <a:ext cx="9626600" cy="972759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本图表的综合描述说明，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32"/>
          <p:cNvSpPr>
            <a:spLocks noChangeArrowheads="1"/>
          </p:cNvSpPr>
          <p:nvPr/>
        </p:nvSpPr>
        <p:spPr bwMode="auto">
          <a:xfrm>
            <a:off x="2006297" y="2933700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728790" y="3413126"/>
            <a:ext cx="1908175" cy="1446863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矩形 34"/>
          <p:cNvSpPr>
            <a:spLocks noChangeArrowheads="1"/>
          </p:cNvSpPr>
          <p:nvPr/>
        </p:nvSpPr>
        <p:spPr bwMode="auto">
          <a:xfrm>
            <a:off x="4246258" y="2933700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4010026" y="3413126"/>
            <a:ext cx="1874839" cy="1446863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矩形 36"/>
          <p:cNvSpPr>
            <a:spLocks noChangeArrowheads="1"/>
          </p:cNvSpPr>
          <p:nvPr/>
        </p:nvSpPr>
        <p:spPr bwMode="auto">
          <a:xfrm>
            <a:off x="6483046" y="2933700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6257926" y="3413126"/>
            <a:ext cx="1892300" cy="1446863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 38"/>
          <p:cNvSpPr>
            <a:spLocks noChangeArrowheads="1"/>
          </p:cNvSpPr>
          <p:nvPr/>
        </p:nvSpPr>
        <p:spPr bwMode="auto">
          <a:xfrm>
            <a:off x="8722214" y="2933700"/>
            <a:ext cx="1345222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8523288" y="3413126"/>
            <a:ext cx="1874837" cy="1446863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直接连接符 8"/>
          <p:cNvSpPr>
            <a:spLocks noChangeShapeType="1"/>
          </p:cNvSpPr>
          <p:nvPr/>
        </p:nvSpPr>
        <p:spPr bwMode="auto">
          <a:xfrm>
            <a:off x="1416051" y="4924426"/>
            <a:ext cx="9359900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318">
        <p15:prstTrans prst="drape"/>
      </p:transition>
    </mc:Choice>
    <mc:Fallback xmlns="">
      <p:transition spd="slow" advTm="53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40" name="椭圆 30"/>
          <p:cNvSpPr>
            <a:spLocks noChangeArrowheads="1"/>
          </p:cNvSpPr>
          <p:nvPr/>
        </p:nvSpPr>
        <p:spPr bwMode="auto">
          <a:xfrm rot="-4253157">
            <a:off x="2240492" y="2234289"/>
            <a:ext cx="1238251" cy="1769533"/>
          </a:xfrm>
          <a:custGeom>
            <a:avLst/>
            <a:gdLst>
              <a:gd name="T0" fmla="*/ 914032 w 936104"/>
              <a:gd name="T1" fmla="*/ 196074 h 1337481"/>
              <a:gd name="T2" fmla="*/ 914032 w 936104"/>
              <a:gd name="T3" fmla="*/ 481029 h 1337481"/>
              <a:gd name="T4" fmla="*/ 878877 w 936104"/>
              <a:gd name="T5" fmla="*/ 477482 h 1337481"/>
              <a:gd name="T6" fmla="*/ 703101 w 936104"/>
              <a:gd name="T7" fmla="*/ 653363 h 1337481"/>
              <a:gd name="T8" fmla="*/ 878877 w 936104"/>
              <a:gd name="T9" fmla="*/ 829244 h 1337481"/>
              <a:gd name="T10" fmla="*/ 914032 w 936104"/>
              <a:gd name="T11" fmla="*/ 825697 h 1337481"/>
              <a:gd name="T12" fmla="*/ 914032 w 936104"/>
              <a:gd name="T13" fmla="*/ 1110652 h 1337481"/>
              <a:gd name="T14" fmla="*/ 553521 w 936104"/>
              <a:gd name="T15" fmla="*/ 1110652 h 1337481"/>
              <a:gd name="T16" fmla="*/ 580059 w 936104"/>
              <a:gd name="T17" fmla="*/ 1183610 h 1337481"/>
              <a:gd name="T18" fmla="*/ 457016 w 936104"/>
              <a:gd name="T19" fmla="*/ 1306727 h 1337481"/>
              <a:gd name="T20" fmla="*/ 333973 w 936104"/>
              <a:gd name="T21" fmla="*/ 1183610 h 1337481"/>
              <a:gd name="T22" fmla="*/ 360511 w 936104"/>
              <a:gd name="T23" fmla="*/ 1110652 h 1337481"/>
              <a:gd name="T24" fmla="*/ 0 w 936104"/>
              <a:gd name="T25" fmla="*/ 1110652 h 1337481"/>
              <a:gd name="T26" fmla="*/ 0 w 936104"/>
              <a:gd name="T27" fmla="*/ 825697 h 1337481"/>
              <a:gd name="T28" fmla="*/ 35155 w 936104"/>
              <a:gd name="T29" fmla="*/ 829244 h 1337481"/>
              <a:gd name="T30" fmla="*/ 210931 w 936104"/>
              <a:gd name="T31" fmla="*/ 653363 h 1337481"/>
              <a:gd name="T32" fmla="*/ 35155 w 936104"/>
              <a:gd name="T33" fmla="*/ 477482 h 1337481"/>
              <a:gd name="T34" fmla="*/ 0 w 936104"/>
              <a:gd name="T35" fmla="*/ 481029 h 1337481"/>
              <a:gd name="T36" fmla="*/ 0 w 936104"/>
              <a:gd name="T37" fmla="*/ 196074 h 1337481"/>
              <a:gd name="T38" fmla="*/ 360510 w 936104"/>
              <a:gd name="T39" fmla="*/ 196074 h 1337481"/>
              <a:gd name="T40" fmla="*/ 333972 w 936104"/>
              <a:gd name="T41" fmla="*/ 123117 h 1337481"/>
              <a:gd name="T42" fmla="*/ 457015 w 936104"/>
              <a:gd name="T43" fmla="*/ 0 h 1337481"/>
              <a:gd name="T44" fmla="*/ 580058 w 936104"/>
              <a:gd name="T45" fmla="*/ 123117 h 1337481"/>
              <a:gd name="T46" fmla="*/ 553521 w 936104"/>
              <a:gd name="T47" fmla="*/ 196074 h 1337481"/>
              <a:gd name="T48" fmla="*/ 914032 w 936104"/>
              <a:gd name="T49" fmla="*/ 196074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sz="240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34841" name="椭圆 30"/>
          <p:cNvSpPr>
            <a:spLocks noChangeArrowheads="1"/>
          </p:cNvSpPr>
          <p:nvPr/>
        </p:nvSpPr>
        <p:spPr bwMode="auto">
          <a:xfrm rot="1146842">
            <a:off x="1816100" y="3463014"/>
            <a:ext cx="1236133" cy="1769533"/>
          </a:xfrm>
          <a:custGeom>
            <a:avLst/>
            <a:gdLst>
              <a:gd name="T0" fmla="*/ 909351 w 936104"/>
              <a:gd name="T1" fmla="*/ 196074 h 1337481"/>
              <a:gd name="T2" fmla="*/ 909351 w 936104"/>
              <a:gd name="T3" fmla="*/ 481029 h 1337481"/>
              <a:gd name="T4" fmla="*/ 874376 w 936104"/>
              <a:gd name="T5" fmla="*/ 477482 h 1337481"/>
              <a:gd name="T6" fmla="*/ 699500 w 936104"/>
              <a:gd name="T7" fmla="*/ 653363 h 1337481"/>
              <a:gd name="T8" fmla="*/ 874376 w 936104"/>
              <a:gd name="T9" fmla="*/ 829244 h 1337481"/>
              <a:gd name="T10" fmla="*/ 909351 w 936104"/>
              <a:gd name="T11" fmla="*/ 825697 h 1337481"/>
              <a:gd name="T12" fmla="*/ 909351 w 936104"/>
              <a:gd name="T13" fmla="*/ 1110652 h 1337481"/>
              <a:gd name="T14" fmla="*/ 550686 w 936104"/>
              <a:gd name="T15" fmla="*/ 1110652 h 1337481"/>
              <a:gd name="T16" fmla="*/ 577088 w 936104"/>
              <a:gd name="T17" fmla="*/ 1183610 h 1337481"/>
              <a:gd name="T18" fmla="*/ 454675 w 936104"/>
              <a:gd name="T19" fmla="*/ 1306727 h 1337481"/>
              <a:gd name="T20" fmla="*/ 332263 w 936104"/>
              <a:gd name="T21" fmla="*/ 1183610 h 1337481"/>
              <a:gd name="T22" fmla="*/ 358666 w 936104"/>
              <a:gd name="T23" fmla="*/ 1110652 h 1337481"/>
              <a:gd name="T24" fmla="*/ 0 w 936104"/>
              <a:gd name="T25" fmla="*/ 1110652 h 1337481"/>
              <a:gd name="T26" fmla="*/ 0 w 936104"/>
              <a:gd name="T27" fmla="*/ 825697 h 1337481"/>
              <a:gd name="T28" fmla="*/ 34975 w 936104"/>
              <a:gd name="T29" fmla="*/ 829244 h 1337481"/>
              <a:gd name="T30" fmla="*/ 209850 w 936104"/>
              <a:gd name="T31" fmla="*/ 653363 h 1337481"/>
              <a:gd name="T32" fmla="*/ 34975 w 936104"/>
              <a:gd name="T33" fmla="*/ 477482 h 1337481"/>
              <a:gd name="T34" fmla="*/ 0 w 936104"/>
              <a:gd name="T35" fmla="*/ 481029 h 1337481"/>
              <a:gd name="T36" fmla="*/ 0 w 936104"/>
              <a:gd name="T37" fmla="*/ 196074 h 1337481"/>
              <a:gd name="T38" fmla="*/ 358665 w 936104"/>
              <a:gd name="T39" fmla="*/ 196074 h 1337481"/>
              <a:gd name="T40" fmla="*/ 332262 w 936104"/>
              <a:gd name="T41" fmla="*/ 123117 h 1337481"/>
              <a:gd name="T42" fmla="*/ 454674 w 936104"/>
              <a:gd name="T43" fmla="*/ 0 h 1337481"/>
              <a:gd name="T44" fmla="*/ 577087 w 936104"/>
              <a:gd name="T45" fmla="*/ 123117 h 1337481"/>
              <a:gd name="T46" fmla="*/ 550686 w 936104"/>
              <a:gd name="T47" fmla="*/ 196074 h 1337481"/>
              <a:gd name="T48" fmla="*/ 909351 w 936104"/>
              <a:gd name="T49" fmla="*/ 196074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sz="240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34842" name="椭圆 30"/>
          <p:cNvSpPr>
            <a:spLocks noChangeArrowheads="1"/>
          </p:cNvSpPr>
          <p:nvPr/>
        </p:nvSpPr>
        <p:spPr bwMode="auto">
          <a:xfrm rot="-4253157" flipH="1" flipV="1">
            <a:off x="3045885" y="3888464"/>
            <a:ext cx="1238249" cy="1767417"/>
          </a:xfrm>
          <a:custGeom>
            <a:avLst/>
            <a:gdLst>
              <a:gd name="T0" fmla="*/ 914029 w 936104"/>
              <a:gd name="T1" fmla="*/ 195371 h 1337481"/>
              <a:gd name="T2" fmla="*/ 914029 w 936104"/>
              <a:gd name="T3" fmla="*/ 479306 h 1337481"/>
              <a:gd name="T4" fmla="*/ 878874 w 936104"/>
              <a:gd name="T5" fmla="*/ 475771 h 1337481"/>
              <a:gd name="T6" fmla="*/ 703100 w 936104"/>
              <a:gd name="T7" fmla="*/ 651022 h 1337481"/>
              <a:gd name="T8" fmla="*/ 878874 w 936104"/>
              <a:gd name="T9" fmla="*/ 826272 h 1337481"/>
              <a:gd name="T10" fmla="*/ 914029 w 936104"/>
              <a:gd name="T11" fmla="*/ 822739 h 1337481"/>
              <a:gd name="T12" fmla="*/ 914029 w 936104"/>
              <a:gd name="T13" fmla="*/ 1106673 h 1337481"/>
              <a:gd name="T14" fmla="*/ 553518 w 936104"/>
              <a:gd name="T15" fmla="*/ 1106673 h 1337481"/>
              <a:gd name="T16" fmla="*/ 580056 w 936104"/>
              <a:gd name="T17" fmla="*/ 1179369 h 1337481"/>
              <a:gd name="T18" fmla="*/ 457015 w 936104"/>
              <a:gd name="T19" fmla="*/ 1302044 h 1337481"/>
              <a:gd name="T20" fmla="*/ 333972 w 936104"/>
              <a:gd name="T21" fmla="*/ 1179369 h 1337481"/>
              <a:gd name="T22" fmla="*/ 360511 w 936104"/>
              <a:gd name="T23" fmla="*/ 1106673 h 1337481"/>
              <a:gd name="T24" fmla="*/ 0 w 936104"/>
              <a:gd name="T25" fmla="*/ 1106673 h 1337481"/>
              <a:gd name="T26" fmla="*/ 0 w 936104"/>
              <a:gd name="T27" fmla="*/ 822739 h 1337481"/>
              <a:gd name="T28" fmla="*/ 35155 w 936104"/>
              <a:gd name="T29" fmla="*/ 826272 h 1337481"/>
              <a:gd name="T30" fmla="*/ 210929 w 936104"/>
              <a:gd name="T31" fmla="*/ 651022 h 1337481"/>
              <a:gd name="T32" fmla="*/ 35155 w 936104"/>
              <a:gd name="T33" fmla="*/ 475771 h 1337481"/>
              <a:gd name="T34" fmla="*/ 0 w 936104"/>
              <a:gd name="T35" fmla="*/ 479306 h 1337481"/>
              <a:gd name="T36" fmla="*/ 0 w 936104"/>
              <a:gd name="T37" fmla="*/ 195371 h 1337481"/>
              <a:gd name="T38" fmla="*/ 360510 w 936104"/>
              <a:gd name="T39" fmla="*/ 195371 h 1337481"/>
              <a:gd name="T40" fmla="*/ 333971 w 936104"/>
              <a:gd name="T41" fmla="*/ 122675 h 1337481"/>
              <a:gd name="T42" fmla="*/ 457014 w 936104"/>
              <a:gd name="T43" fmla="*/ 0 h 1337481"/>
              <a:gd name="T44" fmla="*/ 580055 w 936104"/>
              <a:gd name="T45" fmla="*/ 122675 h 1337481"/>
              <a:gd name="T46" fmla="*/ 553518 w 936104"/>
              <a:gd name="T47" fmla="*/ 195371 h 1337481"/>
              <a:gd name="T48" fmla="*/ 914029 w 936104"/>
              <a:gd name="T49" fmla="*/ 195371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sz="240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34843" name="椭圆 30"/>
          <p:cNvSpPr>
            <a:spLocks noChangeArrowheads="1"/>
          </p:cNvSpPr>
          <p:nvPr/>
        </p:nvSpPr>
        <p:spPr bwMode="auto">
          <a:xfrm rot="-8447265" flipH="1" flipV="1">
            <a:off x="3907367" y="2620580"/>
            <a:ext cx="1238251" cy="1767416"/>
          </a:xfrm>
          <a:custGeom>
            <a:avLst/>
            <a:gdLst>
              <a:gd name="T0" fmla="*/ 914032 w 936104"/>
              <a:gd name="T1" fmla="*/ 195370 h 1337481"/>
              <a:gd name="T2" fmla="*/ 914032 w 936104"/>
              <a:gd name="T3" fmla="*/ 479304 h 1337481"/>
              <a:gd name="T4" fmla="*/ 878877 w 936104"/>
              <a:gd name="T5" fmla="*/ 475771 h 1337481"/>
              <a:gd name="T6" fmla="*/ 703101 w 936104"/>
              <a:gd name="T7" fmla="*/ 651021 h 1337481"/>
              <a:gd name="T8" fmla="*/ 878877 w 936104"/>
              <a:gd name="T9" fmla="*/ 826270 h 1337481"/>
              <a:gd name="T10" fmla="*/ 914032 w 936104"/>
              <a:gd name="T11" fmla="*/ 822738 h 1337481"/>
              <a:gd name="T12" fmla="*/ 914032 w 936104"/>
              <a:gd name="T13" fmla="*/ 1106670 h 1337481"/>
              <a:gd name="T14" fmla="*/ 553521 w 936104"/>
              <a:gd name="T15" fmla="*/ 1106670 h 1337481"/>
              <a:gd name="T16" fmla="*/ 580059 w 936104"/>
              <a:gd name="T17" fmla="*/ 1179367 h 1337481"/>
              <a:gd name="T18" fmla="*/ 457016 w 936104"/>
              <a:gd name="T19" fmla="*/ 1302041 h 1337481"/>
              <a:gd name="T20" fmla="*/ 333973 w 936104"/>
              <a:gd name="T21" fmla="*/ 1179367 h 1337481"/>
              <a:gd name="T22" fmla="*/ 360511 w 936104"/>
              <a:gd name="T23" fmla="*/ 1106670 h 1337481"/>
              <a:gd name="T24" fmla="*/ 0 w 936104"/>
              <a:gd name="T25" fmla="*/ 1106670 h 1337481"/>
              <a:gd name="T26" fmla="*/ 0 w 936104"/>
              <a:gd name="T27" fmla="*/ 822738 h 1337481"/>
              <a:gd name="T28" fmla="*/ 35155 w 936104"/>
              <a:gd name="T29" fmla="*/ 826270 h 1337481"/>
              <a:gd name="T30" fmla="*/ 210931 w 936104"/>
              <a:gd name="T31" fmla="*/ 651021 h 1337481"/>
              <a:gd name="T32" fmla="*/ 35155 w 936104"/>
              <a:gd name="T33" fmla="*/ 475771 h 1337481"/>
              <a:gd name="T34" fmla="*/ 0 w 936104"/>
              <a:gd name="T35" fmla="*/ 479304 h 1337481"/>
              <a:gd name="T36" fmla="*/ 0 w 936104"/>
              <a:gd name="T37" fmla="*/ 195370 h 1337481"/>
              <a:gd name="T38" fmla="*/ 360510 w 936104"/>
              <a:gd name="T39" fmla="*/ 195370 h 1337481"/>
              <a:gd name="T40" fmla="*/ 333972 w 936104"/>
              <a:gd name="T41" fmla="*/ 122675 h 1337481"/>
              <a:gd name="T42" fmla="*/ 457015 w 936104"/>
              <a:gd name="T43" fmla="*/ 0 h 1337481"/>
              <a:gd name="T44" fmla="*/ 580058 w 936104"/>
              <a:gd name="T45" fmla="*/ 122675 h 1337481"/>
              <a:gd name="T46" fmla="*/ 553521 w 936104"/>
              <a:gd name="T47" fmla="*/ 195370 h 1337481"/>
              <a:gd name="T48" fmla="*/ 914032 w 936104"/>
              <a:gd name="T49" fmla="*/ 195370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 sz="240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34844" name="TextBox 84"/>
          <p:cNvSpPr>
            <a:spLocks noChangeArrowheads="1"/>
          </p:cNvSpPr>
          <p:nvPr/>
        </p:nvSpPr>
        <p:spPr bwMode="auto">
          <a:xfrm>
            <a:off x="6576485" y="1968648"/>
            <a:ext cx="43201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单击添加标题</a:t>
            </a:r>
            <a:endParaRPr lang="en-US" altLang="zh-CN" sz="1465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3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/>
            </a:r>
            <a:br>
              <a:rPr lang="zh-CN" altLang="en-US" sz="93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rgbClr val="FEFEFE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在此处添加详细描述文本，尽量与标题文本语言风格相符合，语言描述尽量简洁生动，尽可能概括出段落内容。</a:t>
            </a:r>
            <a:endParaRPr lang="en-US" altLang="zh-CN" sz="1200">
              <a:solidFill>
                <a:srgbClr val="FEFEFE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4845" name="TextBox 85"/>
          <p:cNvSpPr>
            <a:spLocks noChangeArrowheads="1"/>
          </p:cNvSpPr>
          <p:nvPr/>
        </p:nvSpPr>
        <p:spPr bwMode="auto">
          <a:xfrm>
            <a:off x="6576485" y="3056615"/>
            <a:ext cx="43201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单击添加标题</a:t>
            </a:r>
            <a:endParaRPr lang="en-US" altLang="zh-CN" sz="1465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3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/>
            </a:r>
            <a:br>
              <a:rPr lang="zh-CN" altLang="en-US" sz="93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rgbClr val="FEFEFE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在此处添加详细描述文本，尽量与标题文本语言风格相符合，语言描述尽量简洁生动，尽可能概括出段落内容。</a:t>
            </a:r>
            <a:endParaRPr lang="en-US" altLang="zh-CN" sz="1200">
              <a:solidFill>
                <a:srgbClr val="FEFEFE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4846" name="TextBox 86"/>
          <p:cNvSpPr>
            <a:spLocks noChangeArrowheads="1"/>
          </p:cNvSpPr>
          <p:nvPr/>
        </p:nvSpPr>
        <p:spPr bwMode="auto">
          <a:xfrm>
            <a:off x="6576485" y="4131881"/>
            <a:ext cx="43201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单击添加标题</a:t>
            </a:r>
            <a:endParaRPr lang="en-US" altLang="zh-CN" sz="1465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3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/>
            </a:r>
            <a:br>
              <a:rPr lang="zh-CN" altLang="en-US" sz="93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rgbClr val="FEFEFE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在此处添加详细描述文本，尽量与标题文本语言风格相符合，语言描述尽量简洁生动，尽可能概括出段落内容。</a:t>
            </a:r>
            <a:endParaRPr lang="en-US" altLang="zh-CN" sz="1200">
              <a:solidFill>
                <a:srgbClr val="FEFEFE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4847" name="TextBox 87"/>
          <p:cNvSpPr>
            <a:spLocks noChangeArrowheads="1"/>
          </p:cNvSpPr>
          <p:nvPr/>
        </p:nvSpPr>
        <p:spPr bwMode="auto">
          <a:xfrm>
            <a:off x="6576485" y="5209264"/>
            <a:ext cx="43201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>单击添加标题</a:t>
            </a:r>
            <a:endParaRPr lang="en-US" altLang="zh-CN" sz="1465">
              <a:solidFill>
                <a:srgbClr val="FFFFFF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3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  <a:t/>
            </a:r>
            <a:br>
              <a:rPr lang="zh-CN" altLang="en-US" sz="935">
                <a:solidFill>
                  <a:srgbClr val="FFFFFF"/>
                </a:solidFill>
                <a:latin typeface="+mn-ea"/>
                <a:ea typeface="+mn-ea"/>
                <a:sym typeface="Arial" panose="020B0604020202020204" pitchFamily="34" charset="0"/>
              </a:rPr>
            </a:br>
            <a:r>
              <a:rPr lang="zh-CN" altLang="en-US" sz="1200">
                <a:solidFill>
                  <a:srgbClr val="FEFEFE"/>
                </a:solidFill>
                <a:latin typeface="+mn-ea"/>
                <a:ea typeface="+mn-ea"/>
                <a:sym typeface="Arial" panose="020B0604020202020204" pitchFamily="34" charset="0"/>
              </a:rPr>
              <a:t>在此处添加详细描述文本，尽量与标题文本语言风格相符合，语言描述尽量简洁生动，尽可能概括出段落内容。</a:t>
            </a:r>
            <a:endParaRPr lang="en-US" altLang="zh-CN" sz="1200">
              <a:solidFill>
                <a:srgbClr val="FEFEFE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446">
        <p15:prstTrans prst="drape"/>
      </p:transition>
    </mc:Choice>
    <mc:Fallback xmlns="">
      <p:transition spd="slow" advTm="34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500"/>
                                        <p:tgtEl>
                                          <p:spTgt spid="3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3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6" dur="1000"/>
                                        <p:tgtEl>
                                          <p:spTgt spid="3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40" grpId="0" animBg="1"/>
      <p:bldP spid="34841" grpId="0" animBg="1"/>
      <p:bldP spid="34842" grpId="0" animBg="1"/>
      <p:bldP spid="34843" grpId="0" animBg="1"/>
      <p:bldP spid="34844" grpId="0" bldLvl="0" autoUpdateAnimBg="0"/>
      <p:bldP spid="34845" grpId="0" bldLvl="0" autoUpdateAnimBg="0"/>
      <p:bldP spid="34846" grpId="0" bldLvl="0" autoUpdateAnimBg="0"/>
      <p:bldP spid="34847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16"/>
          <p:cNvSpPr>
            <a:spLocks noChangeShapeType="1"/>
          </p:cNvSpPr>
          <p:nvPr/>
        </p:nvSpPr>
        <p:spPr bwMode="auto">
          <a:xfrm flipH="1">
            <a:off x="8004177" y="4500563"/>
            <a:ext cx="612775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" name="组合 19"/>
          <p:cNvGrpSpPr/>
          <p:nvPr/>
        </p:nvGrpSpPr>
        <p:grpSpPr bwMode="auto">
          <a:xfrm flipH="1" flipV="1">
            <a:off x="6437314" y="5705476"/>
            <a:ext cx="1028700" cy="193675"/>
            <a:chOff x="0" y="0"/>
            <a:chExt cx="1505426" cy="262890"/>
          </a:xfrm>
        </p:grpSpPr>
        <p:sp>
          <p:nvSpPr>
            <p:cNvPr id="4" name="直接连接符 20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直接连接符 21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直接连接符 17"/>
          <p:cNvSpPr>
            <a:spLocks noChangeShapeType="1"/>
          </p:cNvSpPr>
          <p:nvPr/>
        </p:nvSpPr>
        <p:spPr bwMode="auto">
          <a:xfrm flipH="1" flipV="1">
            <a:off x="3568701" y="4500564"/>
            <a:ext cx="625475" cy="1587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直接连接符 14"/>
          <p:cNvSpPr>
            <a:spLocks noChangeShapeType="1"/>
          </p:cNvSpPr>
          <p:nvPr/>
        </p:nvSpPr>
        <p:spPr bwMode="auto">
          <a:xfrm flipH="1">
            <a:off x="3568701" y="3146425"/>
            <a:ext cx="611188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组合 13"/>
          <p:cNvGrpSpPr/>
          <p:nvPr/>
        </p:nvGrpSpPr>
        <p:grpSpPr bwMode="auto">
          <a:xfrm>
            <a:off x="4549777" y="1611314"/>
            <a:ext cx="1216025" cy="261937"/>
            <a:chOff x="0" y="0"/>
            <a:chExt cx="1505426" cy="262890"/>
          </a:xfrm>
        </p:grpSpPr>
        <p:sp>
          <p:nvSpPr>
            <p:cNvPr id="9" name="直接连接符 9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直接连接符 12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1"/>
          <p:cNvGrpSpPr/>
          <p:nvPr/>
        </p:nvGrpSpPr>
        <p:grpSpPr bwMode="auto">
          <a:xfrm>
            <a:off x="6816726" y="2619377"/>
            <a:ext cx="1203325" cy="1050926"/>
            <a:chOff x="0" y="0"/>
            <a:chExt cx="1203960" cy="1051560"/>
          </a:xfrm>
        </p:grpSpPr>
        <p:sp>
          <p:nvSpPr>
            <p:cNvPr id="12" name="六边形 1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3" name="文本框 43"/>
            <p:cNvSpPr>
              <a:spLocks noChangeArrowheads="1"/>
            </p:cNvSpPr>
            <p:nvPr/>
          </p:nvSpPr>
          <p:spPr bwMode="auto">
            <a:xfrm>
              <a:off x="181502" y="171837"/>
              <a:ext cx="955445" cy="7083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0"/>
          <p:cNvGrpSpPr/>
          <p:nvPr/>
        </p:nvGrpSpPr>
        <p:grpSpPr bwMode="auto">
          <a:xfrm>
            <a:off x="5499101" y="1860551"/>
            <a:ext cx="1204913" cy="1050925"/>
            <a:chOff x="0" y="0"/>
            <a:chExt cx="1203960" cy="1051560"/>
          </a:xfrm>
        </p:grpSpPr>
        <p:sp>
          <p:nvSpPr>
            <p:cNvPr id="15" name="六边形 7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6" name="文本框 44"/>
            <p:cNvSpPr>
              <a:spLocks noChangeArrowheads="1"/>
            </p:cNvSpPr>
            <p:nvPr/>
          </p:nvSpPr>
          <p:spPr bwMode="auto">
            <a:xfrm>
              <a:off x="160817" y="110283"/>
              <a:ext cx="882327" cy="8314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8"/>
          <p:cNvGrpSpPr/>
          <p:nvPr/>
        </p:nvGrpSpPr>
        <p:grpSpPr bwMode="auto">
          <a:xfrm>
            <a:off x="6800851" y="3975100"/>
            <a:ext cx="1203325" cy="1050925"/>
            <a:chOff x="0" y="0"/>
            <a:chExt cx="1203960" cy="1051560"/>
          </a:xfrm>
        </p:grpSpPr>
        <p:sp>
          <p:nvSpPr>
            <p:cNvPr id="18" name="六边形 5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9" name="文本框 45"/>
            <p:cNvSpPr>
              <a:spLocks noChangeArrowheads="1"/>
            </p:cNvSpPr>
            <p:nvPr/>
          </p:nvSpPr>
          <p:spPr bwMode="auto">
            <a:xfrm>
              <a:off x="138875" y="110283"/>
              <a:ext cx="926211" cy="8314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41"/>
          <p:cNvGrpSpPr/>
          <p:nvPr/>
        </p:nvGrpSpPr>
        <p:grpSpPr bwMode="auto">
          <a:xfrm>
            <a:off x="4194176" y="3976688"/>
            <a:ext cx="1203325" cy="1050925"/>
            <a:chOff x="0" y="0"/>
            <a:chExt cx="1203960" cy="1051560"/>
          </a:xfrm>
        </p:grpSpPr>
        <p:sp>
          <p:nvSpPr>
            <p:cNvPr id="21" name="六边形 4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2" name="文本框 46"/>
            <p:cNvSpPr>
              <a:spLocks noChangeArrowheads="1"/>
            </p:cNvSpPr>
            <p:nvPr/>
          </p:nvSpPr>
          <p:spPr bwMode="auto">
            <a:xfrm>
              <a:off x="191617" y="110283"/>
              <a:ext cx="942720" cy="8314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4179888" y="2619377"/>
            <a:ext cx="1204912" cy="1050926"/>
            <a:chOff x="0" y="0"/>
            <a:chExt cx="1203960" cy="1051560"/>
          </a:xfrm>
        </p:grpSpPr>
        <p:sp>
          <p:nvSpPr>
            <p:cNvPr id="24" name="六边形 3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5" name="文本框 47"/>
            <p:cNvSpPr>
              <a:spLocks noChangeArrowheads="1"/>
            </p:cNvSpPr>
            <p:nvPr/>
          </p:nvSpPr>
          <p:spPr bwMode="auto">
            <a:xfrm>
              <a:off x="181502" y="171837"/>
              <a:ext cx="965616" cy="7083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66"/>
          <p:cNvGrpSpPr/>
          <p:nvPr/>
        </p:nvGrpSpPr>
        <p:grpSpPr bwMode="auto">
          <a:xfrm>
            <a:off x="5499101" y="4679951"/>
            <a:ext cx="1204913" cy="1052513"/>
            <a:chOff x="0" y="0"/>
            <a:chExt cx="1203960" cy="1051560"/>
          </a:xfrm>
        </p:grpSpPr>
        <p:sp>
          <p:nvSpPr>
            <p:cNvPr id="27" name="六边形 8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8" name="文本框 48"/>
            <p:cNvSpPr>
              <a:spLocks noChangeArrowheads="1"/>
            </p:cNvSpPr>
            <p:nvPr/>
          </p:nvSpPr>
          <p:spPr bwMode="auto">
            <a:xfrm>
              <a:off x="167429" y="171838"/>
              <a:ext cx="902829" cy="7072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"/>
          <p:cNvGrpSpPr/>
          <p:nvPr/>
        </p:nvGrpSpPr>
        <p:grpSpPr bwMode="auto">
          <a:xfrm>
            <a:off x="5157789" y="3006726"/>
            <a:ext cx="1887537" cy="1592263"/>
            <a:chOff x="0" y="0"/>
            <a:chExt cx="1887055" cy="1592580"/>
          </a:xfrm>
        </p:grpSpPr>
        <p:sp>
          <p:nvSpPr>
            <p:cNvPr id="30" name="六边形 6"/>
            <p:cNvSpPr>
              <a:spLocks noChangeArrowheads="1"/>
            </p:cNvSpPr>
            <p:nvPr/>
          </p:nvSpPr>
          <p:spPr bwMode="auto">
            <a:xfrm>
              <a:off x="0" y="0"/>
              <a:ext cx="1887055" cy="159258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FFFFF">
                <a:alpha val="39999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grpSp>
          <p:nvGrpSpPr>
            <p:cNvPr id="31" name="组合 49"/>
            <p:cNvGrpSpPr/>
            <p:nvPr/>
          </p:nvGrpSpPr>
          <p:grpSpPr bwMode="auto">
            <a:xfrm>
              <a:off x="445971" y="443715"/>
              <a:ext cx="966085" cy="648000"/>
              <a:chOff x="0" y="0"/>
              <a:chExt cx="935038" cy="568325"/>
            </a:xfrm>
          </p:grpSpPr>
          <p:sp>
            <p:nvSpPr>
              <p:cNvPr id="32" name="Freeform 8"/>
              <p:cNvSpPr>
                <a:spLocks noChangeArrowheads="1"/>
              </p:cNvSpPr>
              <p:nvPr/>
            </p:nvSpPr>
            <p:spPr bwMode="auto">
              <a:xfrm>
                <a:off x="87313" y="485775"/>
                <a:ext cx="112713" cy="82550"/>
              </a:xfrm>
              <a:custGeom>
                <a:avLst/>
                <a:gdLst>
                  <a:gd name="T0" fmla="*/ 112713 w 30"/>
                  <a:gd name="T1" fmla="*/ 71293 h 22"/>
                  <a:gd name="T2" fmla="*/ 112713 w 30"/>
                  <a:gd name="T3" fmla="*/ 0 h 22"/>
                  <a:gd name="T4" fmla="*/ 3757 w 30"/>
                  <a:gd name="T5" fmla="*/ 82550 h 22"/>
                  <a:gd name="T6" fmla="*/ 101442 w 30"/>
                  <a:gd name="T7" fmla="*/ 82550 h 22"/>
                  <a:gd name="T8" fmla="*/ 112713 w 30"/>
                  <a:gd name="T9" fmla="*/ 71293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2"/>
                  <a:gd name="T17" fmla="*/ 30 w 3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>
                <a:noFill/>
                <a:bevel/>
              </a:ln>
            </p:spPr>
            <p:txBody>
              <a:bodyPr lIns="162560" tIns="81280" rIns="162560" bIns="81280"/>
              <a:lstStyle/>
              <a:p>
                <a:endParaRPr lang="zh-CN" altLang="zh-CN" sz="240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9"/>
              <p:cNvSpPr>
                <a:spLocks noChangeArrowheads="1"/>
              </p:cNvSpPr>
              <p:nvPr/>
            </p:nvSpPr>
            <p:spPr bwMode="auto">
              <a:xfrm>
                <a:off x="235744" y="368300"/>
                <a:ext cx="120650" cy="200025"/>
              </a:xfrm>
              <a:custGeom>
                <a:avLst/>
                <a:gdLst>
                  <a:gd name="T0" fmla="*/ 109339 w 32"/>
                  <a:gd name="T1" fmla="*/ 200025 h 53"/>
                  <a:gd name="T2" fmla="*/ 120650 w 32"/>
                  <a:gd name="T3" fmla="*/ 188703 h 53"/>
                  <a:gd name="T4" fmla="*/ 120650 w 32"/>
                  <a:gd name="T5" fmla="*/ 0 h 53"/>
                  <a:gd name="T6" fmla="*/ 0 w 32"/>
                  <a:gd name="T7" fmla="*/ 86803 h 53"/>
                  <a:gd name="T8" fmla="*/ 0 w 32"/>
                  <a:gd name="T9" fmla="*/ 90577 h 53"/>
                  <a:gd name="T10" fmla="*/ 0 w 32"/>
                  <a:gd name="T11" fmla="*/ 188703 h 53"/>
                  <a:gd name="T12" fmla="*/ 7541 w 32"/>
                  <a:gd name="T13" fmla="*/ 200025 h 53"/>
                  <a:gd name="T14" fmla="*/ 109339 w 32"/>
                  <a:gd name="T15" fmla="*/ 200025 h 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53"/>
                  <a:gd name="T26" fmla="*/ 32 w 32"/>
                  <a:gd name="T27" fmla="*/ 53 h 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>
                <a:noFill/>
                <a:bevel/>
              </a:ln>
            </p:spPr>
            <p:txBody>
              <a:bodyPr lIns="162560" tIns="81280" rIns="162560" bIns="81280"/>
              <a:lstStyle/>
              <a:p>
                <a:endParaRPr lang="zh-CN" altLang="zh-CN" sz="240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10"/>
              <p:cNvSpPr>
                <a:spLocks noChangeArrowheads="1"/>
              </p:cNvSpPr>
              <p:nvPr/>
            </p:nvSpPr>
            <p:spPr bwMode="auto">
              <a:xfrm>
                <a:off x="392112" y="274637"/>
                <a:ext cx="120650" cy="293688"/>
              </a:xfrm>
              <a:custGeom>
                <a:avLst/>
                <a:gdLst>
                  <a:gd name="T0" fmla="*/ 109339 w 32"/>
                  <a:gd name="T1" fmla="*/ 293688 h 78"/>
                  <a:gd name="T2" fmla="*/ 120650 w 32"/>
                  <a:gd name="T3" fmla="*/ 282392 h 78"/>
                  <a:gd name="T4" fmla="*/ 120650 w 32"/>
                  <a:gd name="T5" fmla="*/ 33887 h 78"/>
                  <a:gd name="T6" fmla="*/ 86717 w 32"/>
                  <a:gd name="T7" fmla="*/ 0 h 78"/>
                  <a:gd name="T8" fmla="*/ 37703 w 32"/>
                  <a:gd name="T9" fmla="*/ 37652 h 78"/>
                  <a:gd name="T10" fmla="*/ 0 w 32"/>
                  <a:gd name="T11" fmla="*/ 64009 h 78"/>
                  <a:gd name="T12" fmla="*/ 0 w 32"/>
                  <a:gd name="T13" fmla="*/ 282392 h 78"/>
                  <a:gd name="T14" fmla="*/ 11311 w 32"/>
                  <a:gd name="T15" fmla="*/ 293688 h 78"/>
                  <a:gd name="T16" fmla="*/ 109339 w 32"/>
                  <a:gd name="T17" fmla="*/ 293688 h 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78"/>
                  <a:gd name="T29" fmla="*/ 32 w 32"/>
                  <a:gd name="T30" fmla="*/ 78 h 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>
                <a:noFill/>
                <a:bevel/>
              </a:ln>
            </p:spPr>
            <p:txBody>
              <a:bodyPr lIns="162560" tIns="81280" rIns="162560" bIns="81280"/>
              <a:lstStyle/>
              <a:p>
                <a:endParaRPr lang="zh-CN" altLang="zh-CN" sz="240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11"/>
              <p:cNvSpPr>
                <a:spLocks noChangeArrowheads="1"/>
              </p:cNvSpPr>
              <p:nvPr/>
            </p:nvSpPr>
            <p:spPr bwMode="auto">
              <a:xfrm>
                <a:off x="548481" y="315912"/>
                <a:ext cx="120650" cy="252413"/>
              </a:xfrm>
              <a:custGeom>
                <a:avLst/>
                <a:gdLst>
                  <a:gd name="T0" fmla="*/ 113109 w 32"/>
                  <a:gd name="T1" fmla="*/ 252413 h 67"/>
                  <a:gd name="T2" fmla="*/ 120650 w 32"/>
                  <a:gd name="T3" fmla="*/ 241111 h 67"/>
                  <a:gd name="T4" fmla="*/ 120650 w 32"/>
                  <a:gd name="T5" fmla="*/ 0 h 67"/>
                  <a:gd name="T6" fmla="*/ 75406 w 32"/>
                  <a:gd name="T7" fmla="*/ 37674 h 67"/>
                  <a:gd name="T8" fmla="*/ 60325 w 32"/>
                  <a:gd name="T9" fmla="*/ 48976 h 67"/>
                  <a:gd name="T10" fmla="*/ 18852 w 32"/>
                  <a:gd name="T11" fmla="*/ 45208 h 67"/>
                  <a:gd name="T12" fmla="*/ 15081 w 32"/>
                  <a:gd name="T13" fmla="*/ 41441 h 67"/>
                  <a:gd name="T14" fmla="*/ 0 w 32"/>
                  <a:gd name="T15" fmla="*/ 26372 h 67"/>
                  <a:gd name="T16" fmla="*/ 0 w 32"/>
                  <a:gd name="T17" fmla="*/ 241111 h 67"/>
                  <a:gd name="T18" fmla="*/ 11311 w 32"/>
                  <a:gd name="T19" fmla="*/ 252413 h 67"/>
                  <a:gd name="T20" fmla="*/ 113109 w 32"/>
                  <a:gd name="T21" fmla="*/ 252413 h 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67"/>
                  <a:gd name="T35" fmla="*/ 32 w 32"/>
                  <a:gd name="T36" fmla="*/ 67 h 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>
                <a:noFill/>
                <a:bevel/>
              </a:ln>
            </p:spPr>
            <p:txBody>
              <a:bodyPr lIns="162560" tIns="81280" rIns="162560" bIns="81280"/>
              <a:lstStyle/>
              <a:p>
                <a:endParaRPr lang="zh-CN" altLang="zh-CN" sz="240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12"/>
              <p:cNvSpPr>
                <a:spLocks noChangeArrowheads="1"/>
              </p:cNvSpPr>
              <p:nvPr/>
            </p:nvSpPr>
            <p:spPr bwMode="auto">
              <a:xfrm>
                <a:off x="704850" y="195262"/>
                <a:ext cx="120650" cy="373063"/>
              </a:xfrm>
              <a:custGeom>
                <a:avLst/>
                <a:gdLst>
                  <a:gd name="T0" fmla="*/ 109339 w 32"/>
                  <a:gd name="T1" fmla="*/ 373063 h 99"/>
                  <a:gd name="T2" fmla="*/ 120650 w 32"/>
                  <a:gd name="T3" fmla="*/ 361758 h 99"/>
                  <a:gd name="T4" fmla="*/ 120650 w 32"/>
                  <a:gd name="T5" fmla="*/ 0 h 99"/>
                  <a:gd name="T6" fmla="*/ 49014 w 32"/>
                  <a:gd name="T7" fmla="*/ 56525 h 99"/>
                  <a:gd name="T8" fmla="*/ 0 w 32"/>
                  <a:gd name="T9" fmla="*/ 94208 h 99"/>
                  <a:gd name="T10" fmla="*/ 0 w 32"/>
                  <a:gd name="T11" fmla="*/ 361758 h 99"/>
                  <a:gd name="T12" fmla="*/ 11311 w 32"/>
                  <a:gd name="T13" fmla="*/ 373063 h 99"/>
                  <a:gd name="T14" fmla="*/ 109339 w 32"/>
                  <a:gd name="T15" fmla="*/ 373063 h 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99"/>
                  <a:gd name="T26" fmla="*/ 32 w 32"/>
                  <a:gd name="T27" fmla="*/ 99 h 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>
                <a:noFill/>
                <a:bevel/>
              </a:ln>
            </p:spPr>
            <p:txBody>
              <a:bodyPr lIns="162560" tIns="81280" rIns="162560" bIns="81280"/>
              <a:lstStyle/>
              <a:p>
                <a:endParaRPr lang="zh-CN" altLang="zh-CN" sz="240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5038" cy="541338"/>
              </a:xfrm>
              <a:custGeom>
                <a:avLst/>
                <a:gdLst>
                  <a:gd name="T0" fmla="*/ 935038 w 248"/>
                  <a:gd name="T1" fmla="*/ 30074 h 144"/>
                  <a:gd name="T2" fmla="*/ 923727 w 248"/>
                  <a:gd name="T3" fmla="*/ 7519 h 144"/>
                  <a:gd name="T4" fmla="*/ 901105 w 248"/>
                  <a:gd name="T5" fmla="*/ 0 h 144"/>
                  <a:gd name="T6" fmla="*/ 867172 w 248"/>
                  <a:gd name="T7" fmla="*/ 0 h 144"/>
                  <a:gd name="T8" fmla="*/ 754063 w 248"/>
                  <a:gd name="T9" fmla="*/ 0 h 144"/>
                  <a:gd name="T10" fmla="*/ 742752 w 248"/>
                  <a:gd name="T11" fmla="*/ 3759 h 144"/>
                  <a:gd name="T12" fmla="*/ 738982 w 248"/>
                  <a:gd name="T13" fmla="*/ 3759 h 144"/>
                  <a:gd name="T14" fmla="*/ 720130 w 248"/>
                  <a:gd name="T15" fmla="*/ 30074 h 144"/>
                  <a:gd name="T16" fmla="*/ 742752 w 248"/>
                  <a:gd name="T17" fmla="*/ 60149 h 144"/>
                  <a:gd name="T18" fmla="*/ 754063 w 248"/>
                  <a:gd name="T19" fmla="*/ 63908 h 144"/>
                  <a:gd name="T20" fmla="*/ 791766 w 248"/>
                  <a:gd name="T21" fmla="*/ 63908 h 144"/>
                  <a:gd name="T22" fmla="*/ 810618 w 248"/>
                  <a:gd name="T23" fmla="*/ 63908 h 144"/>
                  <a:gd name="T24" fmla="*/ 776685 w 248"/>
                  <a:gd name="T25" fmla="*/ 90223 h 144"/>
                  <a:gd name="T26" fmla="*/ 712589 w 248"/>
                  <a:gd name="T27" fmla="*/ 146612 h 144"/>
                  <a:gd name="T28" fmla="*/ 674886 w 248"/>
                  <a:gd name="T29" fmla="*/ 176687 h 144"/>
                  <a:gd name="T30" fmla="*/ 625872 w 248"/>
                  <a:gd name="T31" fmla="*/ 214280 h 144"/>
                  <a:gd name="T32" fmla="*/ 595710 w 248"/>
                  <a:gd name="T33" fmla="*/ 236835 h 144"/>
                  <a:gd name="T34" fmla="*/ 565547 w 248"/>
                  <a:gd name="T35" fmla="*/ 206761 h 144"/>
                  <a:gd name="T36" fmla="*/ 550466 w 248"/>
                  <a:gd name="T37" fmla="*/ 195483 h 144"/>
                  <a:gd name="T38" fmla="*/ 512763 w 248"/>
                  <a:gd name="T39" fmla="*/ 157890 h 144"/>
                  <a:gd name="T40" fmla="*/ 505222 w 248"/>
                  <a:gd name="T41" fmla="*/ 150372 h 144"/>
                  <a:gd name="T42" fmla="*/ 463749 w 248"/>
                  <a:gd name="T43" fmla="*/ 146612 h 144"/>
                  <a:gd name="T44" fmla="*/ 429816 w 248"/>
                  <a:gd name="T45" fmla="*/ 172927 h 144"/>
                  <a:gd name="T46" fmla="*/ 392113 w 248"/>
                  <a:gd name="T47" fmla="*/ 203002 h 144"/>
                  <a:gd name="T48" fmla="*/ 365721 w 248"/>
                  <a:gd name="T49" fmla="*/ 218039 h 144"/>
                  <a:gd name="T50" fmla="*/ 354410 w 248"/>
                  <a:gd name="T51" fmla="*/ 229317 h 144"/>
                  <a:gd name="T52" fmla="*/ 233760 w 248"/>
                  <a:gd name="T53" fmla="*/ 319540 h 144"/>
                  <a:gd name="T54" fmla="*/ 229989 w 248"/>
                  <a:gd name="T55" fmla="*/ 323299 h 144"/>
                  <a:gd name="T56" fmla="*/ 192286 w 248"/>
                  <a:gd name="T57" fmla="*/ 349614 h 144"/>
                  <a:gd name="T58" fmla="*/ 33933 w 248"/>
                  <a:gd name="T59" fmla="*/ 466152 h 144"/>
                  <a:gd name="T60" fmla="*/ 15081 w 248"/>
                  <a:gd name="T61" fmla="*/ 481189 h 144"/>
                  <a:gd name="T62" fmla="*/ 11311 w 248"/>
                  <a:gd name="T63" fmla="*/ 526301 h 144"/>
                  <a:gd name="T64" fmla="*/ 41473 w 248"/>
                  <a:gd name="T65" fmla="*/ 537579 h 144"/>
                  <a:gd name="T66" fmla="*/ 56555 w 248"/>
                  <a:gd name="T67" fmla="*/ 533819 h 144"/>
                  <a:gd name="T68" fmla="*/ 192286 w 248"/>
                  <a:gd name="T69" fmla="*/ 428559 h 144"/>
                  <a:gd name="T70" fmla="*/ 229989 w 248"/>
                  <a:gd name="T71" fmla="*/ 402244 h 144"/>
                  <a:gd name="T72" fmla="*/ 233760 w 248"/>
                  <a:gd name="T73" fmla="*/ 402244 h 144"/>
                  <a:gd name="T74" fmla="*/ 354410 w 248"/>
                  <a:gd name="T75" fmla="*/ 308262 h 144"/>
                  <a:gd name="T76" fmla="*/ 369491 w 248"/>
                  <a:gd name="T77" fmla="*/ 300743 h 144"/>
                  <a:gd name="T78" fmla="*/ 392113 w 248"/>
                  <a:gd name="T79" fmla="*/ 281947 h 144"/>
                  <a:gd name="T80" fmla="*/ 429816 w 248"/>
                  <a:gd name="T81" fmla="*/ 251873 h 144"/>
                  <a:gd name="T82" fmla="*/ 478830 w 248"/>
                  <a:gd name="T83" fmla="*/ 214280 h 144"/>
                  <a:gd name="T84" fmla="*/ 512763 w 248"/>
                  <a:gd name="T85" fmla="*/ 248113 h 144"/>
                  <a:gd name="T86" fmla="*/ 550466 w 248"/>
                  <a:gd name="T87" fmla="*/ 285706 h 144"/>
                  <a:gd name="T88" fmla="*/ 565547 w 248"/>
                  <a:gd name="T89" fmla="*/ 296984 h 144"/>
                  <a:gd name="T90" fmla="*/ 569318 w 248"/>
                  <a:gd name="T91" fmla="*/ 304503 h 144"/>
                  <a:gd name="T92" fmla="*/ 610791 w 248"/>
                  <a:gd name="T93" fmla="*/ 308262 h 144"/>
                  <a:gd name="T94" fmla="*/ 625872 w 248"/>
                  <a:gd name="T95" fmla="*/ 296984 h 144"/>
                  <a:gd name="T96" fmla="*/ 674886 w 248"/>
                  <a:gd name="T97" fmla="*/ 259391 h 144"/>
                  <a:gd name="T98" fmla="*/ 712589 w 248"/>
                  <a:gd name="T99" fmla="*/ 229317 h 144"/>
                  <a:gd name="T100" fmla="*/ 761604 w 248"/>
                  <a:gd name="T101" fmla="*/ 191724 h 144"/>
                  <a:gd name="T102" fmla="*/ 867172 w 248"/>
                  <a:gd name="T103" fmla="*/ 101501 h 144"/>
                  <a:gd name="T104" fmla="*/ 870943 w 248"/>
                  <a:gd name="T105" fmla="*/ 97742 h 144"/>
                  <a:gd name="T106" fmla="*/ 870943 w 248"/>
                  <a:gd name="T107" fmla="*/ 172927 h 144"/>
                  <a:gd name="T108" fmla="*/ 901105 w 248"/>
                  <a:gd name="T109" fmla="*/ 203002 h 144"/>
                  <a:gd name="T110" fmla="*/ 935038 w 248"/>
                  <a:gd name="T111" fmla="*/ 172927 h 144"/>
                  <a:gd name="T112" fmla="*/ 935038 w 248"/>
                  <a:gd name="T113" fmla="*/ 30074 h 14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44"/>
                  <a:gd name="T173" fmla="*/ 248 w 248"/>
                  <a:gd name="T174" fmla="*/ 144 h 14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 w="9525">
                <a:noFill/>
                <a:bevel/>
              </a:ln>
            </p:spPr>
            <p:txBody>
              <a:bodyPr lIns="162560" tIns="81280" rIns="162560" bIns="81280"/>
              <a:lstStyle/>
              <a:p>
                <a:endParaRPr lang="zh-CN" altLang="zh-CN" sz="240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8" name="矩形 65"/>
          <p:cNvSpPr>
            <a:spLocks noChangeArrowheads="1"/>
          </p:cNvSpPr>
          <p:nvPr/>
        </p:nvSpPr>
        <p:spPr bwMode="auto">
          <a:xfrm>
            <a:off x="3316981" y="1377950"/>
            <a:ext cx="121057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添加标题</a:t>
            </a:r>
            <a:endParaRPr lang="en-US" sz="2000" dirty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1292226" y="1743075"/>
            <a:ext cx="3252788" cy="63414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矩形 69"/>
          <p:cNvSpPr>
            <a:spLocks noChangeArrowheads="1"/>
          </p:cNvSpPr>
          <p:nvPr/>
        </p:nvSpPr>
        <p:spPr bwMode="auto">
          <a:xfrm>
            <a:off x="2278755" y="2733675"/>
            <a:ext cx="121057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330325" y="3098802"/>
            <a:ext cx="2159000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矩形 72"/>
          <p:cNvSpPr>
            <a:spLocks noChangeArrowheads="1"/>
          </p:cNvSpPr>
          <p:nvPr/>
        </p:nvSpPr>
        <p:spPr bwMode="auto">
          <a:xfrm>
            <a:off x="2278755" y="4152900"/>
            <a:ext cx="121057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1330325" y="4518026"/>
            <a:ext cx="2159000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矩形 76"/>
          <p:cNvSpPr>
            <a:spLocks noChangeArrowheads="1"/>
          </p:cNvSpPr>
          <p:nvPr/>
        </p:nvSpPr>
        <p:spPr bwMode="auto">
          <a:xfrm>
            <a:off x="8707439" y="2141538"/>
            <a:ext cx="121057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添加标题</a:t>
            </a:r>
            <a:endParaRPr lang="en-US" sz="2000" dirty="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8680452" y="2522538"/>
            <a:ext cx="2206625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6" name="矩形 78"/>
          <p:cNvSpPr>
            <a:spLocks noChangeArrowheads="1"/>
          </p:cNvSpPr>
          <p:nvPr/>
        </p:nvSpPr>
        <p:spPr bwMode="auto">
          <a:xfrm>
            <a:off x="8697914" y="3825875"/>
            <a:ext cx="121057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8697914" y="4206876"/>
            <a:ext cx="2206625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矩形 80"/>
          <p:cNvSpPr>
            <a:spLocks noChangeArrowheads="1"/>
          </p:cNvSpPr>
          <p:nvPr/>
        </p:nvSpPr>
        <p:spPr bwMode="auto">
          <a:xfrm>
            <a:off x="7542214" y="5372100"/>
            <a:ext cx="1210570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+mj-ea"/>
              <a:ea typeface="+mj-ea"/>
              <a:sym typeface="方正兰亭黑_GBK" pitchFamily="2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7542214" y="5753101"/>
            <a:ext cx="2916237" cy="63414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j-ea"/>
                <a:ea typeface="+mj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0" name="组合 61"/>
          <p:cNvGrpSpPr/>
          <p:nvPr/>
        </p:nvGrpSpPr>
        <p:grpSpPr bwMode="auto">
          <a:xfrm flipH="1">
            <a:off x="7748588" y="2370140"/>
            <a:ext cx="884237" cy="261937"/>
            <a:chOff x="0" y="0"/>
            <a:chExt cx="1505426" cy="262890"/>
          </a:xfrm>
        </p:grpSpPr>
        <p:sp>
          <p:nvSpPr>
            <p:cNvPr id="51" name="直接连接符 62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直接连接符 63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9860">
        <p15:prstTrans prst="drape"/>
      </p:transition>
    </mc:Choice>
    <mc:Fallback xmlns="">
      <p:transition spd="slow" advTm="98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5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8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3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85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15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65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  <p:bldP spid="49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865563" y="2133600"/>
            <a:ext cx="4470400" cy="1284288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chemeClr val="bg1"/>
              </a:solidFill>
              <a:latin typeface="+mn-ea"/>
              <a:sym typeface="Calibri" panose="020F0502020204030204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865563" y="3567114"/>
            <a:ext cx="4470400" cy="1284287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chemeClr val="bg1"/>
              </a:solidFill>
              <a:latin typeface="+mn-ea"/>
              <a:sym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865563" y="4999039"/>
            <a:ext cx="4470400" cy="1284287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chemeClr val="bg1"/>
              </a:solidFill>
              <a:latin typeface="+mn-ea"/>
              <a:sym typeface="Calibri" panose="020F0502020204030204" pitchFamily="34" charset="0"/>
            </a:endParaRPr>
          </a:p>
        </p:txBody>
      </p:sp>
      <p:grpSp>
        <p:nvGrpSpPr>
          <p:cNvPr id="20" name="组合 6"/>
          <p:cNvGrpSpPr/>
          <p:nvPr/>
        </p:nvGrpSpPr>
        <p:grpSpPr bwMode="auto">
          <a:xfrm>
            <a:off x="9350375" y="2921000"/>
            <a:ext cx="1104900" cy="1106488"/>
            <a:chOff x="0" y="0"/>
            <a:chExt cx="1106281" cy="1106281"/>
          </a:xfrm>
        </p:grpSpPr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  <p:grpSp>
          <p:nvGrpSpPr>
            <p:cNvPr id="22" name="组合 40"/>
            <p:cNvGrpSpPr/>
            <p:nvPr/>
          </p:nvGrpSpPr>
          <p:grpSpPr bwMode="auto">
            <a:xfrm>
              <a:off x="330005" y="238378"/>
              <a:ext cx="446271" cy="582632"/>
              <a:chOff x="0" y="0"/>
              <a:chExt cx="425020" cy="554888"/>
            </a:xfrm>
          </p:grpSpPr>
          <p:sp>
            <p:nvSpPr>
              <p:cNvPr id="23" name="Freeform 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25020" cy="554888"/>
              </a:xfrm>
              <a:custGeom>
                <a:avLst/>
                <a:gdLst>
                  <a:gd name="T0" fmla="*/ 401624 w 109"/>
                  <a:gd name="T1" fmla="*/ 265721 h 142"/>
                  <a:gd name="T2" fmla="*/ 374330 w 109"/>
                  <a:gd name="T3" fmla="*/ 265721 h 142"/>
                  <a:gd name="T4" fmla="*/ 374330 w 109"/>
                  <a:gd name="T5" fmla="*/ 171937 h 142"/>
                  <a:gd name="T6" fmla="*/ 327538 w 109"/>
                  <a:gd name="T7" fmla="*/ 50800 h 142"/>
                  <a:gd name="T8" fmla="*/ 210560 w 109"/>
                  <a:gd name="T9" fmla="*/ 0 h 142"/>
                  <a:gd name="T10" fmla="*/ 97482 w 109"/>
                  <a:gd name="T11" fmla="*/ 50800 h 142"/>
                  <a:gd name="T12" fmla="*/ 50690 w 109"/>
                  <a:gd name="T13" fmla="*/ 171937 h 142"/>
                  <a:gd name="T14" fmla="*/ 50690 w 109"/>
                  <a:gd name="T15" fmla="*/ 265721 h 142"/>
                  <a:gd name="T16" fmla="*/ 19496 w 109"/>
                  <a:gd name="T17" fmla="*/ 265721 h 142"/>
                  <a:gd name="T18" fmla="*/ 0 w 109"/>
                  <a:gd name="T19" fmla="*/ 285259 h 142"/>
                  <a:gd name="T20" fmla="*/ 0 w 109"/>
                  <a:gd name="T21" fmla="*/ 535350 h 142"/>
                  <a:gd name="T22" fmla="*/ 19496 w 109"/>
                  <a:gd name="T23" fmla="*/ 554888 h 142"/>
                  <a:gd name="T24" fmla="*/ 401624 w 109"/>
                  <a:gd name="T25" fmla="*/ 554888 h 142"/>
                  <a:gd name="T26" fmla="*/ 425020 w 109"/>
                  <a:gd name="T27" fmla="*/ 535350 h 142"/>
                  <a:gd name="T28" fmla="*/ 425020 w 109"/>
                  <a:gd name="T29" fmla="*/ 285259 h 142"/>
                  <a:gd name="T30" fmla="*/ 401624 w 109"/>
                  <a:gd name="T31" fmla="*/ 265721 h 142"/>
                  <a:gd name="T32" fmla="*/ 257352 w 109"/>
                  <a:gd name="T33" fmla="*/ 484550 h 142"/>
                  <a:gd name="T34" fmla="*/ 210560 w 109"/>
                  <a:gd name="T35" fmla="*/ 531442 h 142"/>
                  <a:gd name="T36" fmla="*/ 163769 w 109"/>
                  <a:gd name="T37" fmla="*/ 484550 h 142"/>
                  <a:gd name="T38" fmla="*/ 163769 w 109"/>
                  <a:gd name="T39" fmla="*/ 398581 h 142"/>
                  <a:gd name="T40" fmla="*/ 210560 w 109"/>
                  <a:gd name="T41" fmla="*/ 355597 h 142"/>
                  <a:gd name="T42" fmla="*/ 257352 w 109"/>
                  <a:gd name="T43" fmla="*/ 398581 h 142"/>
                  <a:gd name="T44" fmla="*/ 257352 w 109"/>
                  <a:gd name="T45" fmla="*/ 484550 h 142"/>
                  <a:gd name="T46" fmla="*/ 296344 w 109"/>
                  <a:gd name="T47" fmla="*/ 265721 h 142"/>
                  <a:gd name="T48" fmla="*/ 124777 w 109"/>
                  <a:gd name="T49" fmla="*/ 265721 h 142"/>
                  <a:gd name="T50" fmla="*/ 124777 w 109"/>
                  <a:gd name="T51" fmla="*/ 171937 h 142"/>
                  <a:gd name="T52" fmla="*/ 152071 w 109"/>
                  <a:gd name="T53" fmla="*/ 105507 h 142"/>
                  <a:gd name="T54" fmla="*/ 210560 w 109"/>
                  <a:gd name="T55" fmla="*/ 78153 h 142"/>
                  <a:gd name="T56" fmla="*/ 272949 w 109"/>
                  <a:gd name="T57" fmla="*/ 105507 h 142"/>
                  <a:gd name="T58" fmla="*/ 296344 w 109"/>
                  <a:gd name="T59" fmla="*/ 171937 h 142"/>
                  <a:gd name="T60" fmla="*/ 296344 w 109"/>
                  <a:gd name="T61" fmla="*/ 265721 h 14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09"/>
                  <a:gd name="T94" fmla="*/ 0 h 142"/>
                  <a:gd name="T95" fmla="*/ 109 w 109"/>
                  <a:gd name="T96" fmla="*/ 142 h 14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4" name="Freeform 38"/>
              <p:cNvSpPr>
                <a:spLocks noChangeArrowheads="1"/>
              </p:cNvSpPr>
              <p:nvPr/>
            </p:nvSpPr>
            <p:spPr bwMode="auto">
              <a:xfrm>
                <a:off x="184176" y="377796"/>
                <a:ext cx="56669" cy="125146"/>
              </a:xfrm>
              <a:custGeom>
                <a:avLst/>
                <a:gdLst>
                  <a:gd name="T0" fmla="*/ 28335 w 14"/>
                  <a:gd name="T1" fmla="*/ 0 h 32"/>
                  <a:gd name="T2" fmla="*/ 0 w 14"/>
                  <a:gd name="T3" fmla="*/ 27376 h 32"/>
                  <a:gd name="T4" fmla="*/ 0 w 14"/>
                  <a:gd name="T5" fmla="*/ 97770 h 32"/>
                  <a:gd name="T6" fmla="*/ 28335 w 14"/>
                  <a:gd name="T7" fmla="*/ 125146 h 32"/>
                  <a:gd name="T8" fmla="*/ 56669 w 14"/>
                  <a:gd name="T9" fmla="*/ 97770 h 32"/>
                  <a:gd name="T10" fmla="*/ 56669 w 14"/>
                  <a:gd name="T11" fmla="*/ 27376 h 32"/>
                  <a:gd name="T12" fmla="*/ 28335 w 14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"/>
                  <a:gd name="T22" fmla="*/ 0 h 32"/>
                  <a:gd name="T23" fmla="*/ 14 w 14"/>
                  <a:gd name="T24" fmla="*/ 32 h 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000">
                  <a:solidFill>
                    <a:schemeClr val="bg1"/>
                  </a:solidFill>
                  <a:latin typeface="+mn-ea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1352551" y="1428751"/>
            <a:ext cx="9523413" cy="679280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，在此录入上述图表的综合描述说明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6" name="组合 44"/>
          <p:cNvGrpSpPr/>
          <p:nvPr/>
        </p:nvGrpSpPr>
        <p:grpSpPr bwMode="auto">
          <a:xfrm>
            <a:off x="1722439" y="2921000"/>
            <a:ext cx="1106487" cy="1106488"/>
            <a:chOff x="0" y="0"/>
            <a:chExt cx="1106281" cy="1106281"/>
          </a:xfrm>
        </p:grpSpPr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  <p:sp>
          <p:nvSpPr>
            <p:cNvPr id="28" name="任意多边形 39"/>
            <p:cNvSpPr>
              <a:spLocks noChangeArrowheads="1"/>
            </p:cNvSpPr>
            <p:nvPr/>
          </p:nvSpPr>
          <p:spPr bwMode="auto">
            <a:xfrm>
              <a:off x="227782" y="237503"/>
              <a:ext cx="650717" cy="631275"/>
            </a:xfrm>
            <a:custGeom>
              <a:avLst/>
              <a:gdLst>
                <a:gd name="T0" fmla="*/ 329318 w 703391"/>
                <a:gd name="T1" fmla="*/ 139792 h 682375"/>
                <a:gd name="T2" fmla="*/ 551039 w 703391"/>
                <a:gd name="T3" fmla="*/ 345898 h 682375"/>
                <a:gd name="T4" fmla="*/ 551039 w 703391"/>
                <a:gd name="T5" fmla="*/ 607494 h 682375"/>
                <a:gd name="T6" fmla="*/ 543121 w 703391"/>
                <a:gd name="T7" fmla="*/ 631275 h 682375"/>
                <a:gd name="T8" fmla="*/ 519365 w 703391"/>
                <a:gd name="T9" fmla="*/ 631275 h 682375"/>
                <a:gd name="T10" fmla="*/ 400585 w 703391"/>
                <a:gd name="T11" fmla="*/ 631275 h 682375"/>
                <a:gd name="T12" fmla="*/ 392667 w 703391"/>
                <a:gd name="T13" fmla="*/ 631275 h 682375"/>
                <a:gd name="T14" fmla="*/ 384748 w 703391"/>
                <a:gd name="T15" fmla="*/ 623348 h 682375"/>
                <a:gd name="T16" fmla="*/ 384748 w 703391"/>
                <a:gd name="T17" fmla="*/ 496514 h 682375"/>
                <a:gd name="T18" fmla="*/ 265969 w 703391"/>
                <a:gd name="T19" fmla="*/ 496514 h 682375"/>
                <a:gd name="T20" fmla="*/ 265969 w 703391"/>
                <a:gd name="T21" fmla="*/ 623348 h 682375"/>
                <a:gd name="T22" fmla="*/ 265969 w 703391"/>
                <a:gd name="T23" fmla="*/ 631275 h 682375"/>
                <a:gd name="T24" fmla="*/ 250131 w 703391"/>
                <a:gd name="T25" fmla="*/ 631275 h 682375"/>
                <a:gd name="T26" fmla="*/ 131352 w 703391"/>
                <a:gd name="T27" fmla="*/ 631275 h 682375"/>
                <a:gd name="T28" fmla="*/ 115514 w 703391"/>
                <a:gd name="T29" fmla="*/ 631275 h 682375"/>
                <a:gd name="T30" fmla="*/ 99677 w 703391"/>
                <a:gd name="T31" fmla="*/ 607494 h 682375"/>
                <a:gd name="T32" fmla="*/ 99677 w 703391"/>
                <a:gd name="T33" fmla="*/ 345898 h 682375"/>
                <a:gd name="T34" fmla="*/ 325359 w 703391"/>
                <a:gd name="T35" fmla="*/ 0 h 682375"/>
                <a:gd name="T36" fmla="*/ 353133 w 703391"/>
                <a:gd name="T37" fmla="*/ 11925 h 682375"/>
                <a:gd name="T38" fmla="*/ 464232 w 703391"/>
                <a:gd name="T39" fmla="*/ 115274 h 682375"/>
                <a:gd name="T40" fmla="*/ 464232 w 703391"/>
                <a:gd name="T41" fmla="*/ 27825 h 682375"/>
                <a:gd name="T42" fmla="*/ 480102 w 703391"/>
                <a:gd name="T43" fmla="*/ 11925 h 682375"/>
                <a:gd name="T44" fmla="*/ 519780 w 703391"/>
                <a:gd name="T45" fmla="*/ 11925 h 682375"/>
                <a:gd name="T46" fmla="*/ 535651 w 703391"/>
                <a:gd name="T47" fmla="*/ 27825 h 682375"/>
                <a:gd name="T48" fmla="*/ 535651 w 703391"/>
                <a:gd name="T49" fmla="*/ 178873 h 682375"/>
                <a:gd name="T50" fmla="*/ 638814 w 703391"/>
                <a:gd name="T51" fmla="*/ 274272 h 682375"/>
                <a:gd name="T52" fmla="*/ 638814 w 703391"/>
                <a:gd name="T53" fmla="*/ 337871 h 682375"/>
                <a:gd name="T54" fmla="*/ 583265 w 703391"/>
                <a:gd name="T55" fmla="*/ 337871 h 682375"/>
                <a:gd name="T56" fmla="*/ 329327 w 703391"/>
                <a:gd name="T57" fmla="*/ 99374 h 682375"/>
                <a:gd name="T58" fmla="*/ 75388 w 703391"/>
                <a:gd name="T59" fmla="*/ 337871 h 682375"/>
                <a:gd name="T60" fmla="*/ 43646 w 703391"/>
                <a:gd name="T61" fmla="*/ 345822 h 682375"/>
                <a:gd name="T62" fmla="*/ 11903 w 703391"/>
                <a:gd name="T63" fmla="*/ 337871 h 682375"/>
                <a:gd name="T64" fmla="*/ 11903 w 703391"/>
                <a:gd name="T65" fmla="*/ 274272 h 682375"/>
                <a:gd name="T66" fmla="*/ 297584 w 703391"/>
                <a:gd name="T67" fmla="*/ 11925 h 682375"/>
                <a:gd name="T68" fmla="*/ 325359 w 703391"/>
                <a:gd name="T69" fmla="*/ 0 h 68237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03391"/>
                <a:gd name="T106" fmla="*/ 0 h 682375"/>
                <a:gd name="T107" fmla="*/ 703391 w 703391"/>
                <a:gd name="T108" fmla="*/ 682375 h 68237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29" name="矩形 42"/>
          <p:cNvSpPr>
            <a:spLocks noChangeArrowheads="1"/>
          </p:cNvSpPr>
          <p:nvPr/>
        </p:nvSpPr>
        <p:spPr bwMode="auto">
          <a:xfrm>
            <a:off x="1519239" y="4183064"/>
            <a:ext cx="1552575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309688" y="4603751"/>
            <a:ext cx="1971675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矩形 45"/>
          <p:cNvSpPr>
            <a:spLocks noChangeArrowheads="1"/>
          </p:cNvSpPr>
          <p:nvPr/>
        </p:nvSpPr>
        <p:spPr bwMode="auto">
          <a:xfrm>
            <a:off x="9126539" y="4183064"/>
            <a:ext cx="1552575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8916989" y="4603751"/>
            <a:ext cx="1971675" cy="905048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0" name="Group 9"/>
          <p:cNvGrpSpPr/>
          <p:nvPr/>
        </p:nvGrpSpPr>
        <p:grpSpPr bwMode="auto">
          <a:xfrm>
            <a:off x="7143751" y="3914775"/>
            <a:ext cx="863600" cy="641351"/>
            <a:chOff x="0" y="0"/>
            <a:chExt cx="374651" cy="277813"/>
          </a:xfrm>
          <a:solidFill>
            <a:schemeClr val="accent1"/>
          </a:solidFill>
        </p:grpSpPr>
        <p:sp>
          <p:nvSpPr>
            <p:cNvPr id="11" name="Freeform 17"/>
            <p:cNvSpPr>
              <a:spLocks noChangeArrowheads="1"/>
            </p:cNvSpPr>
            <p:nvPr/>
          </p:nvSpPr>
          <p:spPr bwMode="auto">
            <a:xfrm>
              <a:off x="141288" y="66675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"/>
                <a:gd name="T31" fmla="*/ 0 h 81"/>
                <a:gd name="T32" fmla="*/ 89 w 89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  <p:sp>
          <p:nvSpPr>
            <p:cNvPr id="12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2"/>
                <a:gd name="T28" fmla="*/ 0 h 80"/>
                <a:gd name="T29" fmla="*/ 92 w 92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 bwMode="auto">
          <a:xfrm>
            <a:off x="4254501" y="5286375"/>
            <a:ext cx="727075" cy="711200"/>
            <a:chOff x="0" y="0"/>
            <a:chExt cx="249238" cy="244475"/>
          </a:xfrm>
          <a:solidFill>
            <a:schemeClr val="bg1"/>
          </a:solidFill>
        </p:grpSpPr>
        <p:sp>
          <p:nvSpPr>
            <p:cNvPr id="14" name="Freeform 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  <p:sp>
          <p:nvSpPr>
            <p:cNvPr id="15" name="Oval 51"/>
            <p:cNvSpPr>
              <a:spLocks noChangeArrowheads="1"/>
            </p:cNvSpPr>
            <p:nvPr/>
          </p:nvSpPr>
          <p:spPr bwMode="auto">
            <a:xfrm>
              <a:off x="100013" y="100012"/>
              <a:ext cx="49213" cy="47625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 bwMode="auto">
          <a:xfrm>
            <a:off x="4217989" y="2466975"/>
            <a:ext cx="862012" cy="636588"/>
            <a:chOff x="0" y="0"/>
            <a:chExt cx="346075" cy="255588"/>
          </a:xfrm>
          <a:solidFill>
            <a:schemeClr val="accent1"/>
          </a:solidFill>
        </p:grpSpPr>
        <p:sp>
          <p:nvSpPr>
            <p:cNvPr id="17" name="Freeform 108"/>
            <p:cNvSpPr>
              <a:spLocks noChangeArrowheads="1"/>
            </p:cNvSpPr>
            <p:nvPr/>
          </p:nvSpPr>
          <p:spPr bwMode="auto">
            <a:xfrm>
              <a:off x="122237" y="17780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0"/>
                <a:gd name="T20" fmla="*/ 38 w 38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  <p:sp>
          <p:nvSpPr>
            <p:cNvPr id="18" name="Freeform 109"/>
            <p:cNvSpPr>
              <a:spLocks noChangeArrowheads="1"/>
            </p:cNvSpPr>
            <p:nvPr/>
          </p:nvSpPr>
          <p:spPr bwMode="auto">
            <a:xfrm>
              <a:off x="57150" y="8890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"/>
                <a:gd name="T31" fmla="*/ 0 h 39"/>
                <a:gd name="T32" fmla="*/ 88 w 88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  <p:sp>
          <p:nvSpPr>
            <p:cNvPr id="19" name="Freeform 110"/>
            <p:cNvSpPr>
              <a:spLocks noChangeArrowheads="1"/>
            </p:cNvSpPr>
            <p:nvPr/>
          </p:nvSpPr>
          <p:spPr bwMode="auto">
            <a:xfrm>
              <a:off x="0" y="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52"/>
                <a:gd name="T35" fmla="*/ 132 w 132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5160965" y="2176464"/>
            <a:ext cx="1552575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6" rIns="91431" bIns="45716">
            <a:spAutoFit/>
          </a:bodyPr>
          <a:lstStyle/>
          <a:p>
            <a:r>
              <a:rPr lang="zh-CN" altLang="en-US" sz="2265" dirty="0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 dirty="0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5160963" y="2597151"/>
            <a:ext cx="3068637" cy="769241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3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矩形 49"/>
          <p:cNvSpPr>
            <a:spLocks noChangeArrowheads="1"/>
          </p:cNvSpPr>
          <p:nvPr/>
        </p:nvSpPr>
        <p:spPr bwMode="auto">
          <a:xfrm>
            <a:off x="5160965" y="5053014"/>
            <a:ext cx="1552575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6" rIns="91431" bIns="45716">
            <a:spAutoFit/>
          </a:bodyPr>
          <a:lstStyle/>
          <a:p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5160963" y="5473701"/>
            <a:ext cx="3068637" cy="769241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3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矩形 51"/>
          <p:cNvSpPr>
            <a:spLocks noChangeArrowheads="1"/>
          </p:cNvSpPr>
          <p:nvPr/>
        </p:nvSpPr>
        <p:spPr bwMode="auto">
          <a:xfrm>
            <a:off x="4046539" y="3621089"/>
            <a:ext cx="1552575" cy="441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6" rIns="91431" bIns="45716">
            <a:spAutoFit/>
          </a:bodyPr>
          <a:lstStyle/>
          <a:p>
            <a:r>
              <a:rPr lang="zh-CN" altLang="en-US" sz="226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添加标题</a:t>
            </a:r>
            <a:endParaRPr lang="en-US" sz="2265">
              <a:solidFill>
                <a:schemeClr val="bg1"/>
              </a:solidFill>
              <a:latin typeface="+mn-ea"/>
              <a:sym typeface="方正兰亭黑_GBK" pitchFamily="2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4046539" y="4041776"/>
            <a:ext cx="3068637" cy="769241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35">
                <a:solidFill>
                  <a:schemeClr val="bg1"/>
                </a:solidFill>
                <a:latin typeface="+mn-ea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8030">
        <p15:prstTrans prst="drape"/>
      </p:transition>
    </mc:Choice>
    <mc:Fallback xmlns="">
      <p:transition spd="slow" advTm="80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6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8" grpId="0" bldLvl="0" animBg="1" autoUpdateAnimBg="0"/>
      <p:bldP spid="9" grpId="0" bldLvl="0" animBg="1" autoUpdateAnimBg="0"/>
      <p:bldP spid="25" grpId="0" bldLvl="0" autoUpdateAnimBg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41038" y="3620421"/>
            <a:ext cx="5750560" cy="96520"/>
            <a:chOff x="3210560" y="3383280"/>
            <a:chExt cx="5750560" cy="965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21056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471920" y="3429000"/>
              <a:ext cx="2489200" cy="0"/>
            </a:xfrm>
            <a:prstGeom prst="line">
              <a:avLst/>
            </a:prstGeom>
            <a:ln w="22225">
              <a:solidFill>
                <a:schemeClr val="bg1">
                  <a:alpha val="5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6050280" y="3383280"/>
              <a:ext cx="96520" cy="96520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794373" y="2641381"/>
            <a:ext cx="4704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ea typeface="+mj-ea"/>
              </a:rPr>
              <a:t>工作完成情况</a:t>
            </a:r>
            <a:endParaRPr lang="zh-CN" altLang="en-US" sz="48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8140" y="4208883"/>
            <a:ext cx="66725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替换内容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，点击此处更换文本点击此处更换</a:t>
            </a:r>
            <a:r>
              <a:rPr lang="zh-CN" altLang="en-US" sz="1600" dirty="0" smtClean="0">
                <a:solidFill>
                  <a:schemeClr val="bg1"/>
                </a:solidFill>
                <a:latin typeface="+mj-ea"/>
                <a:ea typeface="+mj-ea"/>
              </a:rPr>
              <a:t>文本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4400" y="3141433"/>
            <a:ext cx="1005840" cy="100584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60540" y="3200773"/>
            <a:ext cx="946500" cy="9465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61120" y="4876397"/>
            <a:ext cx="1219200" cy="12192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237972" y="1477675"/>
            <a:ext cx="3817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PART02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380527" y="1104174"/>
            <a:ext cx="7400461" cy="4193197"/>
            <a:chOff x="2014538" y="1012969"/>
            <a:chExt cx="8836664" cy="4373689"/>
          </a:xfrm>
          <a:solidFill>
            <a:srgbClr val="F8F8F8"/>
          </a:solidFill>
        </p:grpSpPr>
        <p:sp>
          <p:nvSpPr>
            <p:cNvPr id="30" name="半闭框 29"/>
            <p:cNvSpPr/>
            <p:nvPr/>
          </p:nvSpPr>
          <p:spPr>
            <a:xfrm>
              <a:off x="2014538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半闭框 30"/>
            <p:cNvSpPr/>
            <p:nvPr/>
          </p:nvSpPr>
          <p:spPr>
            <a:xfrm flipH="1" flipV="1">
              <a:off x="9293865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半闭框 31"/>
            <p:cNvSpPr/>
            <p:nvPr/>
          </p:nvSpPr>
          <p:spPr>
            <a:xfrm flipH="1">
              <a:off x="9293865" y="1012969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半闭框 32"/>
            <p:cNvSpPr/>
            <p:nvPr/>
          </p:nvSpPr>
          <p:spPr>
            <a:xfrm flipV="1">
              <a:off x="2014538" y="4100783"/>
              <a:ext cx="1557337" cy="1285875"/>
            </a:xfrm>
            <a:prstGeom prst="halfFrame">
              <a:avLst>
                <a:gd name="adj1" fmla="val 9790"/>
                <a:gd name="adj2" fmla="val 127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550">
        <p15:prstTrans prst="wind"/>
      </p:transition>
    </mc:Choice>
    <mc:Fallback xmlns="">
      <p:transition spd="slow" advTm="55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星空科技</Template>
  <TotalTime>0</TotalTime>
  <Words>1934</Words>
  <PresentationFormat>宽屏</PresentationFormat>
  <Paragraphs>225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等线</vt:lpstr>
      <vt:lpstr>等线 Light</vt:lpstr>
      <vt:lpstr>方正兰亭黑_GBK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2017-09-11T07:11:00Z</dcterms:created>
  <dcterms:modified xsi:type="dcterms:W3CDTF">2018-04-06T23:44:50Z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