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6" r:id="rId3"/>
    <p:sldId id="258" r:id="rId4"/>
    <p:sldId id="259" r:id="rId5"/>
    <p:sldId id="260" r:id="rId6"/>
    <p:sldId id="263" r:id="rId7"/>
    <p:sldId id="264" r:id="rId8"/>
    <p:sldId id="265" r:id="rId9"/>
    <p:sldId id="261" r:id="rId10"/>
    <p:sldId id="278" r:id="rId11"/>
    <p:sldId id="262" r:id="rId12"/>
    <p:sldId id="266" r:id="rId13"/>
    <p:sldId id="267" r:id="rId14"/>
    <p:sldId id="268" r:id="rId15"/>
    <p:sldId id="269" r:id="rId16"/>
    <p:sldId id="279" r:id="rId17"/>
    <p:sldId id="270" r:id="rId18"/>
    <p:sldId id="271" r:id="rId19"/>
    <p:sldId id="272" r:id="rId20"/>
    <p:sldId id="273" r:id="rId21"/>
    <p:sldId id="280" r:id="rId22"/>
    <p:sldId id="275" r:id="rId23"/>
    <p:sldId id="274" r:id="rId24"/>
    <p:sldId id="276" r:id="rId25"/>
    <p:sldId id="277"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86351"/>
    <a:srgbClr val="2AA288"/>
    <a:srgbClr val="307B65"/>
    <a:srgbClr val="1E6C66"/>
    <a:srgbClr val="5AE0B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3" autoAdjust="0"/>
    <p:restoredTop sz="94660"/>
  </p:normalViewPr>
  <p:slideViewPr>
    <p:cSldViewPr snapToGrid="0">
      <p:cViewPr varScale="1">
        <p:scale>
          <a:sx n="71" d="100"/>
          <a:sy n="71" d="100"/>
        </p:scale>
        <p:origin x="-88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B2346A-C1CB-4954-83E5-E9FBD5F452D5}" type="datetimeFigureOut">
              <a:rPr lang="zh-CN" altLang="en-US" smtClean="0"/>
              <a:pPr/>
              <a:t>2018/3/18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EAE720-4FB5-48D8-B8FD-B19B80E02F5F}" type="slidenum">
              <a:rPr lang="zh-CN" altLang="en-US" smtClean="0"/>
              <a:pPr/>
              <a:t>‹#›</a:t>
            </a:fld>
            <a:endParaRPr lang="zh-CN" altLang="en-US"/>
          </a:p>
        </p:txBody>
      </p:sp>
    </p:spTree>
    <p:extLst>
      <p:ext uri="{BB962C8B-B14F-4D97-AF65-F5344CB8AC3E}">
        <p14:creationId xmlns:p14="http://schemas.microsoft.com/office/powerpoint/2010/main" xmlns="" val="643212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a:t>
            </a:fld>
            <a:endParaRPr lang="zh-CN" altLang="en-US"/>
          </a:p>
        </p:txBody>
      </p:sp>
    </p:spTree>
    <p:extLst>
      <p:ext uri="{BB962C8B-B14F-4D97-AF65-F5344CB8AC3E}">
        <p14:creationId xmlns:p14="http://schemas.microsoft.com/office/powerpoint/2010/main" xmlns="" val="2430079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10</a:t>
            </a:fld>
            <a:endParaRPr lang="zh-CN" altLang="en-US"/>
          </a:p>
        </p:txBody>
      </p:sp>
    </p:spTree>
    <p:extLst>
      <p:ext uri="{BB962C8B-B14F-4D97-AF65-F5344CB8AC3E}">
        <p14:creationId xmlns:p14="http://schemas.microsoft.com/office/powerpoint/2010/main" xmlns="" val="73693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11</a:t>
            </a:fld>
            <a:endParaRPr lang="zh-CN" altLang="en-US"/>
          </a:p>
        </p:txBody>
      </p:sp>
    </p:spTree>
    <p:extLst>
      <p:ext uri="{BB962C8B-B14F-4D97-AF65-F5344CB8AC3E}">
        <p14:creationId xmlns:p14="http://schemas.microsoft.com/office/powerpoint/2010/main" xmlns="" val="2312000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12</a:t>
            </a:fld>
            <a:endParaRPr lang="zh-CN" altLang="en-US"/>
          </a:p>
        </p:txBody>
      </p:sp>
    </p:spTree>
    <p:extLst>
      <p:ext uri="{BB962C8B-B14F-4D97-AF65-F5344CB8AC3E}">
        <p14:creationId xmlns:p14="http://schemas.microsoft.com/office/powerpoint/2010/main" xmlns="" val="2029098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13</a:t>
            </a:fld>
            <a:endParaRPr lang="zh-CN" altLang="en-US"/>
          </a:p>
        </p:txBody>
      </p:sp>
    </p:spTree>
    <p:extLst>
      <p:ext uri="{BB962C8B-B14F-4D97-AF65-F5344CB8AC3E}">
        <p14:creationId xmlns:p14="http://schemas.microsoft.com/office/powerpoint/2010/main" xmlns="" val="3328208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14</a:t>
            </a:fld>
            <a:endParaRPr lang="zh-CN" altLang="en-US"/>
          </a:p>
        </p:txBody>
      </p:sp>
    </p:spTree>
    <p:extLst>
      <p:ext uri="{BB962C8B-B14F-4D97-AF65-F5344CB8AC3E}">
        <p14:creationId xmlns:p14="http://schemas.microsoft.com/office/powerpoint/2010/main" xmlns="" val="1167667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15</a:t>
            </a:fld>
            <a:endParaRPr lang="zh-CN" altLang="en-US"/>
          </a:p>
        </p:txBody>
      </p:sp>
    </p:spTree>
    <p:extLst>
      <p:ext uri="{BB962C8B-B14F-4D97-AF65-F5344CB8AC3E}">
        <p14:creationId xmlns:p14="http://schemas.microsoft.com/office/powerpoint/2010/main" xmlns="" val="656950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16</a:t>
            </a:fld>
            <a:endParaRPr lang="zh-CN" altLang="en-US"/>
          </a:p>
        </p:txBody>
      </p:sp>
    </p:spTree>
    <p:extLst>
      <p:ext uri="{BB962C8B-B14F-4D97-AF65-F5344CB8AC3E}">
        <p14:creationId xmlns:p14="http://schemas.microsoft.com/office/powerpoint/2010/main" xmlns="" val="3799290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17</a:t>
            </a:fld>
            <a:endParaRPr lang="zh-CN" altLang="en-US"/>
          </a:p>
        </p:txBody>
      </p:sp>
    </p:spTree>
    <p:extLst>
      <p:ext uri="{BB962C8B-B14F-4D97-AF65-F5344CB8AC3E}">
        <p14:creationId xmlns:p14="http://schemas.microsoft.com/office/powerpoint/2010/main" xmlns="" val="3670703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18</a:t>
            </a:fld>
            <a:endParaRPr lang="zh-CN" altLang="en-US"/>
          </a:p>
        </p:txBody>
      </p:sp>
    </p:spTree>
    <p:extLst>
      <p:ext uri="{BB962C8B-B14F-4D97-AF65-F5344CB8AC3E}">
        <p14:creationId xmlns:p14="http://schemas.microsoft.com/office/powerpoint/2010/main" xmlns="" val="1680812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19</a:t>
            </a:fld>
            <a:endParaRPr lang="zh-CN" altLang="en-US"/>
          </a:p>
        </p:txBody>
      </p:sp>
    </p:spTree>
    <p:extLst>
      <p:ext uri="{BB962C8B-B14F-4D97-AF65-F5344CB8AC3E}">
        <p14:creationId xmlns:p14="http://schemas.microsoft.com/office/powerpoint/2010/main" xmlns="" val="3623003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a:t>
            </a:fld>
            <a:endParaRPr lang="zh-CN" altLang="en-US"/>
          </a:p>
        </p:txBody>
      </p:sp>
    </p:spTree>
    <p:extLst>
      <p:ext uri="{BB962C8B-B14F-4D97-AF65-F5344CB8AC3E}">
        <p14:creationId xmlns:p14="http://schemas.microsoft.com/office/powerpoint/2010/main" xmlns="" val="37363034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20</a:t>
            </a:fld>
            <a:endParaRPr lang="zh-CN" altLang="en-US"/>
          </a:p>
        </p:txBody>
      </p:sp>
    </p:spTree>
    <p:extLst>
      <p:ext uri="{BB962C8B-B14F-4D97-AF65-F5344CB8AC3E}">
        <p14:creationId xmlns:p14="http://schemas.microsoft.com/office/powerpoint/2010/main" xmlns="" val="1804595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21</a:t>
            </a:fld>
            <a:endParaRPr lang="zh-CN" altLang="en-US"/>
          </a:p>
        </p:txBody>
      </p:sp>
    </p:spTree>
    <p:extLst>
      <p:ext uri="{BB962C8B-B14F-4D97-AF65-F5344CB8AC3E}">
        <p14:creationId xmlns:p14="http://schemas.microsoft.com/office/powerpoint/2010/main" xmlns="" val="2881250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22</a:t>
            </a:fld>
            <a:endParaRPr lang="zh-CN" altLang="en-US"/>
          </a:p>
        </p:txBody>
      </p:sp>
    </p:spTree>
    <p:extLst>
      <p:ext uri="{BB962C8B-B14F-4D97-AF65-F5344CB8AC3E}">
        <p14:creationId xmlns:p14="http://schemas.microsoft.com/office/powerpoint/2010/main" xmlns="" val="1462880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23</a:t>
            </a:fld>
            <a:endParaRPr lang="zh-CN" altLang="en-US"/>
          </a:p>
        </p:txBody>
      </p:sp>
    </p:spTree>
    <p:extLst>
      <p:ext uri="{BB962C8B-B14F-4D97-AF65-F5344CB8AC3E}">
        <p14:creationId xmlns:p14="http://schemas.microsoft.com/office/powerpoint/2010/main" xmlns="" val="38488171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24</a:t>
            </a:fld>
            <a:endParaRPr lang="zh-CN" altLang="en-US"/>
          </a:p>
        </p:txBody>
      </p:sp>
    </p:spTree>
    <p:extLst>
      <p:ext uri="{BB962C8B-B14F-4D97-AF65-F5344CB8AC3E}">
        <p14:creationId xmlns:p14="http://schemas.microsoft.com/office/powerpoint/2010/main" xmlns="" val="4287484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25</a:t>
            </a:fld>
            <a:endParaRPr lang="zh-CN" altLang="en-US"/>
          </a:p>
        </p:txBody>
      </p:sp>
    </p:spTree>
    <p:extLst>
      <p:ext uri="{BB962C8B-B14F-4D97-AF65-F5344CB8AC3E}">
        <p14:creationId xmlns:p14="http://schemas.microsoft.com/office/powerpoint/2010/main" xmlns="" val="2543927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26</a:t>
            </a:fld>
            <a:endParaRPr lang="zh-CN" altLang="en-US"/>
          </a:p>
        </p:txBody>
      </p:sp>
    </p:spTree>
    <p:extLst>
      <p:ext uri="{BB962C8B-B14F-4D97-AF65-F5344CB8AC3E}">
        <p14:creationId xmlns:p14="http://schemas.microsoft.com/office/powerpoint/2010/main" xmlns="" val="71983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3</a:t>
            </a:fld>
            <a:endParaRPr lang="zh-CN" altLang="en-US"/>
          </a:p>
        </p:txBody>
      </p:sp>
    </p:spTree>
    <p:extLst>
      <p:ext uri="{BB962C8B-B14F-4D97-AF65-F5344CB8AC3E}">
        <p14:creationId xmlns:p14="http://schemas.microsoft.com/office/powerpoint/2010/main" xmlns="" val="1916809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4</a:t>
            </a:fld>
            <a:endParaRPr lang="zh-CN" altLang="en-US"/>
          </a:p>
        </p:txBody>
      </p:sp>
    </p:spTree>
    <p:extLst>
      <p:ext uri="{BB962C8B-B14F-4D97-AF65-F5344CB8AC3E}">
        <p14:creationId xmlns:p14="http://schemas.microsoft.com/office/powerpoint/2010/main" xmlns="" val="1329550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5</a:t>
            </a:fld>
            <a:endParaRPr lang="zh-CN" altLang="en-US"/>
          </a:p>
        </p:txBody>
      </p:sp>
    </p:spTree>
    <p:extLst>
      <p:ext uri="{BB962C8B-B14F-4D97-AF65-F5344CB8AC3E}">
        <p14:creationId xmlns:p14="http://schemas.microsoft.com/office/powerpoint/2010/main" xmlns="" val="3316566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6</a:t>
            </a:fld>
            <a:endParaRPr lang="zh-CN" altLang="en-US"/>
          </a:p>
        </p:txBody>
      </p:sp>
    </p:spTree>
    <p:extLst>
      <p:ext uri="{BB962C8B-B14F-4D97-AF65-F5344CB8AC3E}">
        <p14:creationId xmlns:p14="http://schemas.microsoft.com/office/powerpoint/2010/main" xmlns="" val="397602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7</a:t>
            </a:fld>
            <a:endParaRPr lang="zh-CN" altLang="en-US"/>
          </a:p>
        </p:txBody>
      </p:sp>
    </p:spTree>
    <p:extLst>
      <p:ext uri="{BB962C8B-B14F-4D97-AF65-F5344CB8AC3E}">
        <p14:creationId xmlns:p14="http://schemas.microsoft.com/office/powerpoint/2010/main" xmlns="" val="150124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8</a:t>
            </a:fld>
            <a:endParaRPr lang="zh-CN" altLang="en-US"/>
          </a:p>
        </p:txBody>
      </p:sp>
    </p:spTree>
    <p:extLst>
      <p:ext uri="{BB962C8B-B14F-4D97-AF65-F5344CB8AC3E}">
        <p14:creationId xmlns:p14="http://schemas.microsoft.com/office/powerpoint/2010/main" xmlns="" val="778763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EAE720-4FB5-48D8-B8FD-B19B80E02F5F}" type="slidenum">
              <a:rPr lang="zh-CN" altLang="en-US" smtClean="0"/>
              <a:pPr/>
              <a:t>9</a:t>
            </a:fld>
            <a:endParaRPr lang="zh-CN" altLang="en-US"/>
          </a:p>
        </p:txBody>
      </p:sp>
    </p:spTree>
    <p:extLst>
      <p:ext uri="{BB962C8B-B14F-4D97-AF65-F5344CB8AC3E}">
        <p14:creationId xmlns:p14="http://schemas.microsoft.com/office/powerpoint/2010/main" xmlns="" val="109449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870769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3612658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3312092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3958113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2313829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2725618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894014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3439418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233281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3058256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9E3D6EE-339D-4EB2-AD40-2FE1DD571F35}"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1017217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E3D6EE-339D-4EB2-AD40-2FE1DD571F35}" type="datetimeFigureOut">
              <a:rPr lang="zh-CN" altLang="en-US" smtClean="0"/>
              <a:pPr/>
              <a:t>2018/3/18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0A75C-0626-4A94-B86B-2438D0D9A088}" type="slidenum">
              <a:rPr lang="zh-CN" altLang="en-US" smtClean="0"/>
              <a:pPr/>
              <a:t>‹#›</a:t>
            </a:fld>
            <a:endParaRPr lang="zh-CN" altLang="en-US"/>
          </a:p>
        </p:txBody>
      </p:sp>
    </p:spTree>
    <p:extLst>
      <p:ext uri="{BB962C8B-B14F-4D97-AF65-F5344CB8AC3E}">
        <p14:creationId xmlns:p14="http://schemas.microsoft.com/office/powerpoint/2010/main" xmlns="" val="182783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jpeg"/><Relationship Id="rId7"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a:off x="5748338" y="2786063"/>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flipV="1">
            <a:off x="-58737" y="-385762"/>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矩形 55"/>
          <p:cNvSpPr/>
          <p:nvPr/>
        </p:nvSpPr>
        <p:spPr>
          <a:xfrm>
            <a:off x="2445358" y="2617866"/>
            <a:ext cx="7550465" cy="923330"/>
          </a:xfrm>
          <a:prstGeom prst="rect">
            <a:avLst/>
          </a:prstGeom>
        </p:spPr>
        <p:txBody>
          <a:bodyPr wrap="none">
            <a:spAutoFit/>
          </a:bodyPr>
          <a:lstStyle/>
          <a:p>
            <a:r>
              <a:rPr lang="zh-CN" altLang="en-US" sz="5400" b="1" dirty="0" smtClean="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星空</a:t>
            </a:r>
            <a:r>
              <a:rPr lang="en-US" altLang="zh-CN" sz="5400" b="1" dirty="0" smtClean="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IOS</a:t>
            </a:r>
            <a:r>
              <a:rPr lang="zh-CN" altLang="en-US" sz="5400" b="1" dirty="0" smtClean="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风毕业论文答辩</a:t>
            </a:r>
            <a:endParaRPr lang="en-US" altLang="zh-CN" sz="5400" b="1" dirty="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58" name="文本框 57"/>
          <p:cNvSpPr txBox="1"/>
          <p:nvPr/>
        </p:nvSpPr>
        <p:spPr>
          <a:xfrm>
            <a:off x="3605413" y="3929125"/>
            <a:ext cx="5354351" cy="830997"/>
          </a:xfrm>
          <a:prstGeom prst="rect">
            <a:avLst/>
          </a:prstGeom>
          <a:noFill/>
        </p:spPr>
        <p:txBody>
          <a:bodyPr wrap="none" rtlCol="0">
            <a:spAutoFit/>
          </a:bodyPr>
          <a:lstStyle/>
          <a:p>
            <a:r>
              <a:rPr lang="zh-CN" altLang="en-US"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答辩人：</a:t>
            </a:r>
            <a:r>
              <a:rPr lang="en-US" altLang="zh-CN"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r>
              <a:rPr lang="zh-CN" altLang="en-US"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指导老师：</a:t>
            </a:r>
            <a:r>
              <a:rPr lang="en-US" altLang="zh-CN"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a:t>
            </a:r>
          </a:p>
          <a:p>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59" name="直接连接符 5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43991" y="122574"/>
            <a:ext cx="0" cy="7200000"/>
          </a:xfrm>
          <a:prstGeom prst="line">
            <a:avLst/>
          </a:prstGeom>
          <a:ln>
            <a:solidFill>
              <a:srgbClr val="FEFEFE"/>
            </a:solidFill>
          </a:ln>
        </p:spPr>
        <p:style>
          <a:lnRef idx="1">
            <a:schemeClr val="accent1"/>
          </a:lnRef>
          <a:fillRef idx="0">
            <a:schemeClr val="accent1"/>
          </a:fillRef>
          <a:effectRef idx="0">
            <a:schemeClr val="accent1"/>
          </a:effectRef>
          <a:fontRef idx="minor">
            <a:schemeClr val="tx1"/>
          </a:fontRef>
        </p:style>
      </p:cxnSp>
      <p:pic>
        <p:nvPicPr>
          <p:cNvPr id="60" name="Lady &amp; Bird (淑女与鸟组合) - Stephanie Says (史蒂芬妮说)(1)">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5977788" y="-700326"/>
            <a:ext cx="609600" cy="609600"/>
          </a:xfrm>
          <a:prstGeom prst="rect">
            <a:avLst/>
          </a:prstGeom>
        </p:spPr>
      </p:pic>
    </p:spTree>
    <p:extLst>
      <p:ext uri="{BB962C8B-B14F-4D97-AF65-F5344CB8AC3E}">
        <p14:creationId xmlns:p14="http://schemas.microsoft.com/office/powerpoint/2010/main" xmlns="" val="38788210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0"/>
                                        </p:tgtEl>
                                      </p:cBhvr>
                                    </p:cmd>
                                  </p:childTnLst>
                                </p:cTn>
                              </p:par>
                              <p:par>
                                <p:cTn id="7" presetID="2" presetClass="entr" presetSubtype="8" fill="hold" nodeType="withEffect">
                                  <p:stCondLst>
                                    <p:cond delay="0"/>
                                  </p:stCondLst>
                                  <p:childTnLst>
                                    <p:set>
                                      <p:cBhvr>
                                        <p:cTn id="8" dur="1" fill="hold">
                                          <p:stCondLst>
                                            <p:cond delay="0"/>
                                          </p:stCondLst>
                                        </p:cTn>
                                        <p:tgtEl>
                                          <p:spTgt spid="29"/>
                                        </p:tgtEl>
                                        <p:attrNameLst>
                                          <p:attrName>style.visibility</p:attrName>
                                        </p:attrNameLst>
                                      </p:cBhvr>
                                      <p:to>
                                        <p:strVal val="visible"/>
                                      </p:to>
                                    </p:set>
                                    <p:anim calcmode="lin" valueType="num">
                                      <p:cBhvr additive="base">
                                        <p:cTn id="9" dur="1000" fill="hold"/>
                                        <p:tgtEl>
                                          <p:spTgt spid="29"/>
                                        </p:tgtEl>
                                        <p:attrNameLst>
                                          <p:attrName>ppt_x</p:attrName>
                                        </p:attrNameLst>
                                      </p:cBhvr>
                                      <p:tavLst>
                                        <p:tav tm="0">
                                          <p:val>
                                            <p:strVal val="0-#ppt_w/2"/>
                                          </p:val>
                                        </p:tav>
                                        <p:tav tm="100000">
                                          <p:val>
                                            <p:strVal val="#ppt_x"/>
                                          </p:val>
                                        </p:tav>
                                      </p:tavLst>
                                    </p:anim>
                                    <p:anim calcmode="lin" valueType="num">
                                      <p:cBhvr additive="base">
                                        <p:cTn id="10" dur="1000" fill="hold"/>
                                        <p:tgtEl>
                                          <p:spTgt spid="29"/>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1+#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56"/>
                                        </p:tgtEl>
                                        <p:attrNameLst>
                                          <p:attrName>style.visibility</p:attrName>
                                        </p:attrNameLst>
                                      </p:cBhvr>
                                      <p:to>
                                        <p:strVal val="visible"/>
                                      </p:to>
                                    </p:set>
                                    <p:anim by="(-#ppt_w*2)" calcmode="lin" valueType="num">
                                      <p:cBhvr rctx="PPT">
                                        <p:cTn id="18" dur="500" autoRev="1" fill="hold">
                                          <p:stCondLst>
                                            <p:cond delay="0"/>
                                          </p:stCondLst>
                                        </p:cTn>
                                        <p:tgtEl>
                                          <p:spTgt spid="56"/>
                                        </p:tgtEl>
                                        <p:attrNameLst>
                                          <p:attrName>ppt_w</p:attrName>
                                        </p:attrNameLst>
                                      </p:cBhvr>
                                    </p:anim>
                                    <p:anim by="(#ppt_w*0.50)" calcmode="lin" valueType="num">
                                      <p:cBhvr>
                                        <p:cTn id="19" dur="500" decel="50000" autoRev="1" fill="hold">
                                          <p:stCondLst>
                                            <p:cond delay="0"/>
                                          </p:stCondLst>
                                        </p:cTn>
                                        <p:tgtEl>
                                          <p:spTgt spid="56"/>
                                        </p:tgtEl>
                                        <p:attrNameLst>
                                          <p:attrName>ppt_x</p:attrName>
                                        </p:attrNameLst>
                                      </p:cBhvr>
                                    </p:anim>
                                    <p:anim from="(-#ppt_h/2)" to="(#ppt_y)" calcmode="lin" valueType="num">
                                      <p:cBhvr>
                                        <p:cTn id="20" dur="1000" fill="hold">
                                          <p:stCondLst>
                                            <p:cond delay="0"/>
                                          </p:stCondLst>
                                        </p:cTn>
                                        <p:tgtEl>
                                          <p:spTgt spid="56"/>
                                        </p:tgtEl>
                                        <p:attrNameLst>
                                          <p:attrName>ppt_y</p:attrName>
                                        </p:attrNameLst>
                                      </p:cBhvr>
                                    </p:anim>
                                    <p:animRot by="21600000">
                                      <p:cBhvr>
                                        <p:cTn id="21" dur="1000" fill="hold">
                                          <p:stCondLst>
                                            <p:cond delay="0"/>
                                          </p:stCondLst>
                                        </p:cTn>
                                        <p:tgtEl>
                                          <p:spTgt spid="56"/>
                                        </p:tgtEl>
                                        <p:attrNameLst>
                                          <p:attrName>r</p:attrName>
                                        </p:attrNameLst>
                                      </p:cBhvr>
                                    </p:animRot>
                                  </p:childTnLst>
                                </p:cTn>
                              </p:par>
                            </p:childTnLst>
                          </p:cTn>
                        </p:par>
                        <p:par>
                          <p:cTn id="22" fill="hold">
                            <p:stCondLst>
                              <p:cond delay="3100"/>
                            </p:stCondLst>
                            <p:childTnLst>
                              <p:par>
                                <p:cTn id="23" presetID="16" presetClass="entr" presetSubtype="37"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barn(outVertical)">
                                      <p:cBhvr>
                                        <p:cTn id="25" dur="500"/>
                                        <p:tgtEl>
                                          <p:spTgt spid="59"/>
                                        </p:tgtEl>
                                      </p:cBhvr>
                                    </p:animEffect>
                                  </p:childTnLst>
                                </p:cTn>
                              </p:par>
                            </p:childTnLst>
                          </p:cTn>
                        </p:par>
                        <p:par>
                          <p:cTn id="26" fill="hold">
                            <p:stCondLst>
                              <p:cond delay="3600"/>
                            </p:stCondLst>
                            <p:childTnLst>
                              <p:par>
                                <p:cTn id="27" presetID="5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750" fill="hold"/>
                                        <p:tgtEl>
                                          <p:spTgt spid="58"/>
                                        </p:tgtEl>
                                        <p:attrNameLst>
                                          <p:attrName>ppt_w</p:attrName>
                                        </p:attrNameLst>
                                      </p:cBhvr>
                                      <p:tavLst>
                                        <p:tav tm="0">
                                          <p:val>
                                            <p:fltVal val="0"/>
                                          </p:val>
                                        </p:tav>
                                        <p:tav tm="100000">
                                          <p:val>
                                            <p:strVal val="#ppt_w"/>
                                          </p:val>
                                        </p:tav>
                                      </p:tavLst>
                                    </p:anim>
                                    <p:anim calcmode="lin" valueType="num">
                                      <p:cBhvr>
                                        <p:cTn id="30" dur="750" fill="hold"/>
                                        <p:tgtEl>
                                          <p:spTgt spid="58"/>
                                        </p:tgtEl>
                                        <p:attrNameLst>
                                          <p:attrName>ppt_h</p:attrName>
                                        </p:attrNameLst>
                                      </p:cBhvr>
                                      <p:tavLst>
                                        <p:tav tm="0">
                                          <p:val>
                                            <p:fltVal val="0"/>
                                          </p:val>
                                        </p:tav>
                                        <p:tav tm="100000">
                                          <p:val>
                                            <p:strVal val="#ppt_h"/>
                                          </p:val>
                                        </p:tav>
                                      </p:tavLst>
                                    </p:anim>
                                    <p:animEffect transition="in" filter="fade">
                                      <p:cBhvr>
                                        <p:cTn id="31" dur="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2" repeatCount="indefinite" fill="hold" display="0">
                  <p:stCondLst>
                    <p:cond delay="indefinite"/>
                  </p:stCondLst>
                  <p:endCondLst>
                    <p:cond evt="onStopAudio" delay="0">
                      <p:tgtEl>
                        <p:sldTgt/>
                      </p:tgtEl>
                    </p:cond>
                  </p:endCondLst>
                </p:cTn>
                <p:tgtEl>
                  <p:spTgt spid="60"/>
                </p:tgtEl>
              </p:cMediaNode>
            </p:video>
          </p:childTnLst>
        </p:cTn>
      </p:par>
    </p:tnLst>
    <p:bldLst>
      <p:bldP spid="56"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flipV="1">
            <a:off x="5742952" y="-374711"/>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a:off x="-94941" y="2657689"/>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TextBox 20"/>
          <p:cNvSpPr txBox="1"/>
          <p:nvPr/>
        </p:nvSpPr>
        <p:spPr>
          <a:xfrm>
            <a:off x="2058495" y="718762"/>
            <a:ext cx="2035814" cy="2554545"/>
          </a:xfrm>
          <a:prstGeom prst="rect">
            <a:avLst/>
          </a:prstGeom>
          <a:noFill/>
        </p:spPr>
        <p:txBody>
          <a:bodyPr wrap="none" lIns="0" tIns="0" rIns="0" bIns="0" rtlCol="0">
            <a:spAutoFit/>
          </a:bodyPr>
          <a:lstStyle/>
          <a:p>
            <a:r>
              <a:rPr lang="en-US" altLang="zh-CN" sz="16600" b="1" spc="400" dirty="0" smtClean="0">
                <a:solidFill>
                  <a:schemeClr val="bg1"/>
                </a:solidFill>
                <a:latin typeface="Agency FB" panose="020B0503020202020204" pitchFamily="34" charset="0"/>
                <a:ea typeface="微软雅黑" pitchFamily="34" charset="-122"/>
              </a:rPr>
              <a:t>02</a:t>
            </a:r>
            <a:endParaRPr lang="zh-CN" altLang="en-US" sz="16600" b="1" spc="400" dirty="0">
              <a:solidFill>
                <a:schemeClr val="bg1"/>
              </a:solidFill>
              <a:latin typeface="Agency FB" panose="020B0503020202020204" pitchFamily="34" charset="0"/>
              <a:ea typeface="微软雅黑" pitchFamily="34" charset="-122"/>
            </a:endParaRPr>
          </a:p>
        </p:txBody>
      </p:sp>
      <p:sp>
        <p:nvSpPr>
          <p:cNvPr id="57" name="矩形 56"/>
          <p:cNvSpPr/>
          <p:nvPr/>
        </p:nvSpPr>
        <p:spPr>
          <a:xfrm>
            <a:off x="4525921" y="3591983"/>
            <a:ext cx="6109366" cy="1107996"/>
          </a:xfrm>
          <a:prstGeom prst="rect">
            <a:avLst/>
          </a:prstGeom>
        </p:spPr>
        <p:txBody>
          <a:bodyPr wrap="none">
            <a:spAutoFit/>
          </a:bodyPr>
          <a:lstStyle/>
          <a:p>
            <a:pPr algn="ctr"/>
            <a:r>
              <a:rPr lang="zh-CN" altLang="en-US" sz="6600" dirty="0" smtClean="0">
                <a:solidFill>
                  <a:schemeClr val="bg1"/>
                </a:solidFill>
                <a:latin typeface="方正清刻本悦宋简体" panose="02000000000000000000" pitchFamily="2" charset="-122"/>
                <a:ea typeface="方正清刻本悦宋简体" panose="02000000000000000000" pitchFamily="2" charset="-122"/>
              </a:rPr>
              <a:t>论文框架与内容</a:t>
            </a:r>
            <a:endParaRPr lang="zh-CN" altLang="en-US" sz="6600"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58" name="直接连接符 57"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2700000">
            <a:off x="4331621" y="1884767"/>
            <a:ext cx="0" cy="2880000"/>
          </a:xfrm>
          <a:prstGeom prst="line">
            <a:avLst/>
          </a:prstGeom>
          <a:ln w="254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8715806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6"/>
                                        </p:tgtEl>
                                        <p:attrNameLst>
                                          <p:attrName>style.visibility</p:attrName>
                                        </p:attrNameLst>
                                      </p:cBhvr>
                                      <p:to>
                                        <p:strVal val="visible"/>
                                      </p:to>
                                    </p:set>
                                    <p:anim by="(-#ppt_w*2)" calcmode="lin" valueType="num">
                                      <p:cBhvr rctx="PPT">
                                        <p:cTn id="16" dur="500" autoRev="1" fill="hold">
                                          <p:stCondLst>
                                            <p:cond delay="0"/>
                                          </p:stCondLst>
                                        </p:cTn>
                                        <p:tgtEl>
                                          <p:spTgt spid="56"/>
                                        </p:tgtEl>
                                        <p:attrNameLst>
                                          <p:attrName>ppt_w</p:attrName>
                                        </p:attrNameLst>
                                      </p:cBhvr>
                                    </p:anim>
                                    <p:anim by="(#ppt_w*0.50)" calcmode="lin" valueType="num">
                                      <p:cBhvr>
                                        <p:cTn id="17" dur="500" decel="50000" autoRev="1" fill="hold">
                                          <p:stCondLst>
                                            <p:cond delay="0"/>
                                          </p:stCondLst>
                                        </p:cTn>
                                        <p:tgtEl>
                                          <p:spTgt spid="56"/>
                                        </p:tgtEl>
                                        <p:attrNameLst>
                                          <p:attrName>ppt_x</p:attrName>
                                        </p:attrNameLst>
                                      </p:cBhvr>
                                    </p:anim>
                                    <p:anim from="(-#ppt_h/2)" to="(#ppt_y)" calcmode="lin" valueType="num">
                                      <p:cBhvr>
                                        <p:cTn id="18" dur="1000" fill="hold">
                                          <p:stCondLst>
                                            <p:cond delay="0"/>
                                          </p:stCondLst>
                                        </p:cTn>
                                        <p:tgtEl>
                                          <p:spTgt spid="56"/>
                                        </p:tgtEl>
                                        <p:attrNameLst>
                                          <p:attrName>ppt_y</p:attrName>
                                        </p:attrNameLst>
                                      </p:cBhvr>
                                    </p:anim>
                                    <p:animRot by="21600000">
                                      <p:cBhvr>
                                        <p:cTn id="19" dur="1000" fill="hold">
                                          <p:stCondLst>
                                            <p:cond delay="0"/>
                                          </p:stCondLst>
                                        </p:cTn>
                                        <p:tgtEl>
                                          <p:spTgt spid="56"/>
                                        </p:tgtEl>
                                        <p:attrNameLst>
                                          <p:attrName>r</p:attrName>
                                        </p:attrNameLst>
                                      </p:cBhvr>
                                    </p:animRot>
                                  </p:childTnLst>
                                </p:cTn>
                              </p:par>
                            </p:childTnLst>
                          </p:cTn>
                        </p:par>
                        <p:par>
                          <p:cTn id="20" fill="hold">
                            <p:stCondLst>
                              <p:cond delay="1850"/>
                            </p:stCondLst>
                            <p:childTnLst>
                              <p:par>
                                <p:cTn id="21" presetID="16" presetClass="entr" presetSubtype="42"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Horizontal)">
                                      <p:cBhvr>
                                        <p:cTn id="23" dur="500"/>
                                        <p:tgtEl>
                                          <p:spTgt spid="58"/>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1000" fill="hold"/>
                                        <p:tgtEl>
                                          <p:spTgt spid="57"/>
                                        </p:tgtEl>
                                        <p:attrNameLst>
                                          <p:attrName>ppt_w</p:attrName>
                                        </p:attrNameLst>
                                      </p:cBhvr>
                                      <p:tavLst>
                                        <p:tav tm="0">
                                          <p:val>
                                            <p:fltVal val="0"/>
                                          </p:val>
                                        </p:tav>
                                        <p:tav tm="100000">
                                          <p:val>
                                            <p:strVal val="#ppt_w"/>
                                          </p:val>
                                        </p:tav>
                                      </p:tavLst>
                                    </p:anim>
                                    <p:anim calcmode="lin" valueType="num">
                                      <p:cBhvr>
                                        <p:cTn id="28" dur="1000" fill="hold"/>
                                        <p:tgtEl>
                                          <p:spTgt spid="57"/>
                                        </p:tgtEl>
                                        <p:attrNameLst>
                                          <p:attrName>ppt_h</p:attrName>
                                        </p:attrNameLst>
                                      </p:cBhvr>
                                      <p:tavLst>
                                        <p:tav tm="0">
                                          <p:val>
                                            <p:fltVal val="0"/>
                                          </p:val>
                                        </p:tav>
                                        <p:tav tm="100000">
                                          <p:val>
                                            <p:strVal val="#ppt_h"/>
                                          </p:val>
                                        </p:tav>
                                      </p:tavLst>
                                    </p:anim>
                                    <p:animEffect transition="in" filter="fade">
                                      <p:cBhvr>
                                        <p:cTn id="2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37" name="组合 136"/>
          <p:cNvGrpSpPr/>
          <p:nvPr/>
        </p:nvGrpSpPr>
        <p:grpSpPr>
          <a:xfrm>
            <a:off x="5414028" y="2505997"/>
            <a:ext cx="1405549" cy="1633230"/>
            <a:chOff x="5414028" y="2346973"/>
            <a:chExt cx="1405549" cy="1633230"/>
          </a:xfrm>
        </p:grpSpPr>
        <p:sp>
          <p:nvSpPr>
            <p:cNvPr id="138" name="任意多边形 137"/>
            <p:cNvSpPr/>
            <p:nvPr/>
          </p:nvSpPr>
          <p:spPr>
            <a:xfrm>
              <a:off x="5414028" y="2346973"/>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9" name="矩形 138"/>
            <p:cNvSpPr/>
            <p:nvPr/>
          </p:nvSpPr>
          <p:spPr>
            <a:xfrm>
              <a:off x="5790771" y="2879859"/>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40" name="组合 139"/>
          <p:cNvGrpSpPr/>
          <p:nvPr/>
        </p:nvGrpSpPr>
        <p:grpSpPr>
          <a:xfrm>
            <a:off x="6468735" y="3508932"/>
            <a:ext cx="1633230" cy="1405549"/>
            <a:chOff x="6468735" y="3349908"/>
            <a:chExt cx="1633230" cy="1405549"/>
          </a:xfrm>
        </p:grpSpPr>
        <p:sp>
          <p:nvSpPr>
            <p:cNvPr id="141" name="任意多边形 140"/>
            <p:cNvSpPr/>
            <p:nvPr/>
          </p:nvSpPr>
          <p:spPr>
            <a:xfrm rot="4297007">
              <a:off x="6582575" y="323606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2" name="矩形 141"/>
            <p:cNvSpPr/>
            <p:nvPr/>
          </p:nvSpPr>
          <p:spPr>
            <a:xfrm>
              <a:off x="7035096" y="3769828"/>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43" name="组合 142"/>
          <p:cNvGrpSpPr/>
          <p:nvPr/>
        </p:nvGrpSpPr>
        <p:grpSpPr>
          <a:xfrm>
            <a:off x="6091209" y="4785235"/>
            <a:ext cx="1405549" cy="1633230"/>
            <a:chOff x="6091209" y="4626211"/>
            <a:chExt cx="1405549" cy="1633230"/>
          </a:xfrm>
        </p:grpSpPr>
        <p:sp>
          <p:nvSpPr>
            <p:cNvPr id="144" name="任意多边形 143"/>
            <p:cNvSpPr/>
            <p:nvPr/>
          </p:nvSpPr>
          <p:spPr>
            <a:xfrm rot="8672092">
              <a:off x="6091209" y="4626211"/>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5" name="矩形 144"/>
            <p:cNvSpPr/>
            <p:nvPr/>
          </p:nvSpPr>
          <p:spPr>
            <a:xfrm>
              <a:off x="6524405" y="5254071"/>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46" name="组合 145"/>
          <p:cNvGrpSpPr/>
          <p:nvPr/>
        </p:nvGrpSpPr>
        <p:grpSpPr>
          <a:xfrm>
            <a:off x="4620989" y="4742969"/>
            <a:ext cx="1405549" cy="1633230"/>
            <a:chOff x="4620989" y="4583945"/>
            <a:chExt cx="1405549" cy="1633230"/>
          </a:xfrm>
        </p:grpSpPr>
        <p:sp>
          <p:nvSpPr>
            <p:cNvPr id="147" name="任意多边形 146"/>
            <p:cNvSpPr/>
            <p:nvPr/>
          </p:nvSpPr>
          <p:spPr>
            <a:xfrm rot="12968292">
              <a:off x="4620989" y="4583945"/>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8" name="矩形 147"/>
            <p:cNvSpPr/>
            <p:nvPr/>
          </p:nvSpPr>
          <p:spPr>
            <a:xfrm>
              <a:off x="5071344" y="5169727"/>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49" name="组合 148"/>
          <p:cNvGrpSpPr/>
          <p:nvPr/>
        </p:nvGrpSpPr>
        <p:grpSpPr>
          <a:xfrm>
            <a:off x="4090035" y="3458362"/>
            <a:ext cx="1633230" cy="1405549"/>
            <a:chOff x="4090035" y="3299338"/>
            <a:chExt cx="1633230" cy="1405549"/>
          </a:xfrm>
        </p:grpSpPr>
        <p:sp>
          <p:nvSpPr>
            <p:cNvPr id="150" name="任意多边形 149"/>
            <p:cNvSpPr/>
            <p:nvPr/>
          </p:nvSpPr>
          <p:spPr>
            <a:xfrm rot="17278449">
              <a:off x="4203875" y="318549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1" name="矩形 150"/>
            <p:cNvSpPr/>
            <p:nvPr/>
          </p:nvSpPr>
          <p:spPr>
            <a:xfrm>
              <a:off x="4587974" y="3764058"/>
              <a:ext cx="582138" cy="461665"/>
            </a:xfrm>
            <a:prstGeom prst="rect">
              <a:avLst/>
            </a:prstGeom>
          </p:spPr>
          <p:txBody>
            <a:bodyPr wrap="square">
              <a:spAutoFit/>
            </a:bodyPr>
            <a:lstStyle/>
            <a:p>
              <a:pPr algn="ctr"/>
              <a:r>
                <a:rPr lang="en-US" altLang="zh-CN" sz="2400" b="1"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2" name="组合 151"/>
          <p:cNvGrpSpPr/>
          <p:nvPr/>
        </p:nvGrpSpPr>
        <p:grpSpPr>
          <a:xfrm>
            <a:off x="8320584" y="2851593"/>
            <a:ext cx="2935688" cy="1112401"/>
            <a:chOff x="7702870" y="1901661"/>
            <a:chExt cx="2935688" cy="1112401"/>
          </a:xfrm>
        </p:grpSpPr>
        <p:sp>
          <p:nvSpPr>
            <p:cNvPr id="153" name="文本框 152"/>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4"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55" name="组合 154"/>
          <p:cNvGrpSpPr/>
          <p:nvPr/>
        </p:nvGrpSpPr>
        <p:grpSpPr>
          <a:xfrm>
            <a:off x="8320584" y="4678015"/>
            <a:ext cx="2935688" cy="1112401"/>
            <a:chOff x="7702870" y="1901661"/>
            <a:chExt cx="2935688" cy="1112401"/>
          </a:xfrm>
        </p:grpSpPr>
        <p:sp>
          <p:nvSpPr>
            <p:cNvPr id="156" name="文本框 155"/>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7"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58" name="组合 157"/>
          <p:cNvGrpSpPr/>
          <p:nvPr/>
        </p:nvGrpSpPr>
        <p:grpSpPr>
          <a:xfrm>
            <a:off x="1436767" y="2851593"/>
            <a:ext cx="2935688" cy="1112401"/>
            <a:chOff x="7702870" y="1901661"/>
            <a:chExt cx="2935688" cy="1112401"/>
          </a:xfrm>
        </p:grpSpPr>
        <p:sp>
          <p:nvSpPr>
            <p:cNvPr id="159" name="文本框 158"/>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0"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61" name="组合 160"/>
          <p:cNvGrpSpPr/>
          <p:nvPr/>
        </p:nvGrpSpPr>
        <p:grpSpPr>
          <a:xfrm>
            <a:off x="1436767" y="4678015"/>
            <a:ext cx="2935688" cy="1112401"/>
            <a:chOff x="7702870" y="1901661"/>
            <a:chExt cx="2935688" cy="1112401"/>
          </a:xfrm>
        </p:grpSpPr>
        <p:sp>
          <p:nvSpPr>
            <p:cNvPr id="162" name="文本框 161"/>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3"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64" name="组合 163"/>
          <p:cNvGrpSpPr/>
          <p:nvPr/>
        </p:nvGrpSpPr>
        <p:grpSpPr>
          <a:xfrm>
            <a:off x="4906649" y="1393596"/>
            <a:ext cx="2935688" cy="1112401"/>
            <a:chOff x="7702870" y="1901661"/>
            <a:chExt cx="2935688" cy="1112401"/>
          </a:xfrm>
        </p:grpSpPr>
        <p:sp>
          <p:nvSpPr>
            <p:cNvPr id="165" name="文本框 164"/>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66"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xmlns="" val="28733978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p:cTn id="7" dur="500" fill="hold"/>
                                        <p:tgtEl>
                                          <p:spTgt spid="137"/>
                                        </p:tgtEl>
                                        <p:attrNameLst>
                                          <p:attrName>ppt_w</p:attrName>
                                        </p:attrNameLst>
                                      </p:cBhvr>
                                      <p:tavLst>
                                        <p:tav tm="0">
                                          <p:val>
                                            <p:strVal val="4/3*#ppt_w"/>
                                          </p:val>
                                        </p:tav>
                                        <p:tav tm="100000">
                                          <p:val>
                                            <p:strVal val="#ppt_w"/>
                                          </p:val>
                                        </p:tav>
                                      </p:tavLst>
                                    </p:anim>
                                    <p:anim calcmode="lin" valueType="num">
                                      <p:cBhvr>
                                        <p:cTn id="8" dur="500" fill="hold"/>
                                        <p:tgtEl>
                                          <p:spTgt spid="137"/>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100"/>
                                  </p:stCondLst>
                                  <p:childTnLst>
                                    <p:set>
                                      <p:cBhvr>
                                        <p:cTn id="10" dur="1" fill="hold">
                                          <p:stCondLst>
                                            <p:cond delay="0"/>
                                          </p:stCondLst>
                                        </p:cTn>
                                        <p:tgtEl>
                                          <p:spTgt spid="140"/>
                                        </p:tgtEl>
                                        <p:attrNameLst>
                                          <p:attrName>style.visibility</p:attrName>
                                        </p:attrNameLst>
                                      </p:cBhvr>
                                      <p:to>
                                        <p:strVal val="visible"/>
                                      </p:to>
                                    </p:set>
                                    <p:anim calcmode="lin" valueType="num">
                                      <p:cBhvr>
                                        <p:cTn id="11" dur="500" fill="hold"/>
                                        <p:tgtEl>
                                          <p:spTgt spid="140"/>
                                        </p:tgtEl>
                                        <p:attrNameLst>
                                          <p:attrName>ppt_w</p:attrName>
                                        </p:attrNameLst>
                                      </p:cBhvr>
                                      <p:tavLst>
                                        <p:tav tm="0">
                                          <p:val>
                                            <p:strVal val="4/3*#ppt_w"/>
                                          </p:val>
                                        </p:tav>
                                        <p:tav tm="100000">
                                          <p:val>
                                            <p:strVal val="#ppt_w"/>
                                          </p:val>
                                        </p:tav>
                                      </p:tavLst>
                                    </p:anim>
                                    <p:anim calcmode="lin" valueType="num">
                                      <p:cBhvr>
                                        <p:cTn id="12" dur="500" fill="hold"/>
                                        <p:tgtEl>
                                          <p:spTgt spid="140"/>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200"/>
                                  </p:stCondLst>
                                  <p:childTnLst>
                                    <p:set>
                                      <p:cBhvr>
                                        <p:cTn id="14" dur="1" fill="hold">
                                          <p:stCondLst>
                                            <p:cond delay="0"/>
                                          </p:stCondLst>
                                        </p:cTn>
                                        <p:tgtEl>
                                          <p:spTgt spid="143"/>
                                        </p:tgtEl>
                                        <p:attrNameLst>
                                          <p:attrName>style.visibility</p:attrName>
                                        </p:attrNameLst>
                                      </p:cBhvr>
                                      <p:to>
                                        <p:strVal val="visible"/>
                                      </p:to>
                                    </p:set>
                                    <p:anim calcmode="lin" valueType="num">
                                      <p:cBhvr>
                                        <p:cTn id="15" dur="500" fill="hold"/>
                                        <p:tgtEl>
                                          <p:spTgt spid="143"/>
                                        </p:tgtEl>
                                        <p:attrNameLst>
                                          <p:attrName>ppt_w</p:attrName>
                                        </p:attrNameLst>
                                      </p:cBhvr>
                                      <p:tavLst>
                                        <p:tav tm="0">
                                          <p:val>
                                            <p:strVal val="4/3*#ppt_w"/>
                                          </p:val>
                                        </p:tav>
                                        <p:tav tm="100000">
                                          <p:val>
                                            <p:strVal val="#ppt_w"/>
                                          </p:val>
                                        </p:tav>
                                      </p:tavLst>
                                    </p:anim>
                                    <p:anim calcmode="lin" valueType="num">
                                      <p:cBhvr>
                                        <p:cTn id="16" dur="500" fill="hold"/>
                                        <p:tgtEl>
                                          <p:spTgt spid="143"/>
                                        </p:tgtEl>
                                        <p:attrNameLst>
                                          <p:attrName>ppt_h</p:attrName>
                                        </p:attrNameLst>
                                      </p:cBhvr>
                                      <p:tavLst>
                                        <p:tav tm="0">
                                          <p:val>
                                            <p:strVal val="4/3*#ppt_h"/>
                                          </p:val>
                                        </p:tav>
                                        <p:tav tm="100000">
                                          <p:val>
                                            <p:strVal val="#ppt_h"/>
                                          </p:val>
                                        </p:tav>
                                      </p:tavLst>
                                    </p:anim>
                                  </p:childTnLst>
                                </p:cTn>
                              </p:par>
                              <p:par>
                                <p:cTn id="17" presetID="23" presetClass="entr" presetSubtype="288" fill="hold" nodeType="withEffect">
                                  <p:stCondLst>
                                    <p:cond delay="300"/>
                                  </p:stCondLst>
                                  <p:childTnLst>
                                    <p:set>
                                      <p:cBhvr>
                                        <p:cTn id="18" dur="1" fill="hold">
                                          <p:stCondLst>
                                            <p:cond delay="0"/>
                                          </p:stCondLst>
                                        </p:cTn>
                                        <p:tgtEl>
                                          <p:spTgt spid="146"/>
                                        </p:tgtEl>
                                        <p:attrNameLst>
                                          <p:attrName>style.visibility</p:attrName>
                                        </p:attrNameLst>
                                      </p:cBhvr>
                                      <p:to>
                                        <p:strVal val="visible"/>
                                      </p:to>
                                    </p:set>
                                    <p:anim calcmode="lin" valueType="num">
                                      <p:cBhvr>
                                        <p:cTn id="19" dur="500" fill="hold"/>
                                        <p:tgtEl>
                                          <p:spTgt spid="146"/>
                                        </p:tgtEl>
                                        <p:attrNameLst>
                                          <p:attrName>ppt_w</p:attrName>
                                        </p:attrNameLst>
                                      </p:cBhvr>
                                      <p:tavLst>
                                        <p:tav tm="0">
                                          <p:val>
                                            <p:strVal val="4/3*#ppt_w"/>
                                          </p:val>
                                        </p:tav>
                                        <p:tav tm="100000">
                                          <p:val>
                                            <p:strVal val="#ppt_w"/>
                                          </p:val>
                                        </p:tav>
                                      </p:tavLst>
                                    </p:anim>
                                    <p:anim calcmode="lin" valueType="num">
                                      <p:cBhvr>
                                        <p:cTn id="20" dur="500" fill="hold"/>
                                        <p:tgtEl>
                                          <p:spTgt spid="146"/>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400"/>
                                  </p:stCondLst>
                                  <p:childTnLst>
                                    <p:set>
                                      <p:cBhvr>
                                        <p:cTn id="22" dur="1" fill="hold">
                                          <p:stCondLst>
                                            <p:cond delay="0"/>
                                          </p:stCondLst>
                                        </p:cTn>
                                        <p:tgtEl>
                                          <p:spTgt spid="149"/>
                                        </p:tgtEl>
                                        <p:attrNameLst>
                                          <p:attrName>style.visibility</p:attrName>
                                        </p:attrNameLst>
                                      </p:cBhvr>
                                      <p:to>
                                        <p:strVal val="visible"/>
                                      </p:to>
                                    </p:set>
                                    <p:anim calcmode="lin" valueType="num">
                                      <p:cBhvr>
                                        <p:cTn id="23" dur="500" fill="hold"/>
                                        <p:tgtEl>
                                          <p:spTgt spid="149"/>
                                        </p:tgtEl>
                                        <p:attrNameLst>
                                          <p:attrName>ppt_w</p:attrName>
                                        </p:attrNameLst>
                                      </p:cBhvr>
                                      <p:tavLst>
                                        <p:tav tm="0">
                                          <p:val>
                                            <p:strVal val="4/3*#ppt_w"/>
                                          </p:val>
                                        </p:tav>
                                        <p:tav tm="100000">
                                          <p:val>
                                            <p:strVal val="#ppt_w"/>
                                          </p:val>
                                        </p:tav>
                                      </p:tavLst>
                                    </p:anim>
                                    <p:anim calcmode="lin" valueType="num">
                                      <p:cBhvr>
                                        <p:cTn id="24" dur="500" fill="hold"/>
                                        <p:tgtEl>
                                          <p:spTgt spid="149"/>
                                        </p:tgtEl>
                                        <p:attrNameLst>
                                          <p:attrName>ppt_h</p:attrName>
                                        </p:attrNameLst>
                                      </p:cBhvr>
                                      <p:tavLst>
                                        <p:tav tm="0">
                                          <p:val>
                                            <p:strVal val="4/3*#ppt_h"/>
                                          </p:val>
                                        </p:tav>
                                        <p:tav tm="100000">
                                          <p:val>
                                            <p:strVal val="#ppt_h"/>
                                          </p:val>
                                        </p:tav>
                                      </p:tavLst>
                                    </p:anim>
                                  </p:childTnLst>
                                </p:cTn>
                              </p:par>
                              <p:par>
                                <p:cTn id="25" presetID="10" presetClass="entr" presetSubtype="0" fill="hold"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fade">
                                      <p:cBhvr>
                                        <p:cTn id="27" dur="500"/>
                                        <p:tgtEl>
                                          <p:spTgt spid="152"/>
                                        </p:tgtEl>
                                      </p:cBhvr>
                                    </p:animEffect>
                                  </p:childTnLst>
                                </p:cTn>
                              </p:par>
                              <p:par>
                                <p:cTn id="28" presetID="10" presetClass="entr" presetSubtype="0" fill="hold" nodeType="withEffect">
                                  <p:stCondLst>
                                    <p:cond delay="100"/>
                                  </p:stCondLst>
                                  <p:childTnLst>
                                    <p:set>
                                      <p:cBhvr>
                                        <p:cTn id="29" dur="1" fill="hold">
                                          <p:stCondLst>
                                            <p:cond delay="0"/>
                                          </p:stCondLst>
                                        </p:cTn>
                                        <p:tgtEl>
                                          <p:spTgt spid="155"/>
                                        </p:tgtEl>
                                        <p:attrNameLst>
                                          <p:attrName>style.visibility</p:attrName>
                                        </p:attrNameLst>
                                      </p:cBhvr>
                                      <p:to>
                                        <p:strVal val="visible"/>
                                      </p:to>
                                    </p:set>
                                    <p:animEffect transition="in" filter="fade">
                                      <p:cBhvr>
                                        <p:cTn id="30" dur="500"/>
                                        <p:tgtEl>
                                          <p:spTgt spid="155"/>
                                        </p:tgtEl>
                                      </p:cBhvr>
                                    </p:animEffect>
                                  </p:childTnLst>
                                </p:cTn>
                              </p:par>
                              <p:par>
                                <p:cTn id="31" presetID="10" presetClass="entr" presetSubtype="0" fill="hold" nodeType="withEffect">
                                  <p:stCondLst>
                                    <p:cond delay="200"/>
                                  </p:stCondLst>
                                  <p:childTnLst>
                                    <p:set>
                                      <p:cBhvr>
                                        <p:cTn id="32" dur="1" fill="hold">
                                          <p:stCondLst>
                                            <p:cond delay="0"/>
                                          </p:stCondLst>
                                        </p:cTn>
                                        <p:tgtEl>
                                          <p:spTgt spid="158"/>
                                        </p:tgtEl>
                                        <p:attrNameLst>
                                          <p:attrName>style.visibility</p:attrName>
                                        </p:attrNameLst>
                                      </p:cBhvr>
                                      <p:to>
                                        <p:strVal val="visible"/>
                                      </p:to>
                                    </p:set>
                                    <p:animEffect transition="in" filter="fade">
                                      <p:cBhvr>
                                        <p:cTn id="33" dur="500"/>
                                        <p:tgtEl>
                                          <p:spTgt spid="158"/>
                                        </p:tgtEl>
                                      </p:cBhvr>
                                    </p:animEffect>
                                  </p:childTnLst>
                                </p:cTn>
                              </p:par>
                              <p:par>
                                <p:cTn id="34" presetID="10" presetClass="entr" presetSubtype="0" fill="hold" nodeType="withEffect">
                                  <p:stCondLst>
                                    <p:cond delay="300"/>
                                  </p:stCondLst>
                                  <p:childTnLst>
                                    <p:set>
                                      <p:cBhvr>
                                        <p:cTn id="35" dur="1" fill="hold">
                                          <p:stCondLst>
                                            <p:cond delay="0"/>
                                          </p:stCondLst>
                                        </p:cTn>
                                        <p:tgtEl>
                                          <p:spTgt spid="161"/>
                                        </p:tgtEl>
                                        <p:attrNameLst>
                                          <p:attrName>style.visibility</p:attrName>
                                        </p:attrNameLst>
                                      </p:cBhvr>
                                      <p:to>
                                        <p:strVal val="visible"/>
                                      </p:to>
                                    </p:set>
                                    <p:animEffect transition="in" filter="fade">
                                      <p:cBhvr>
                                        <p:cTn id="36" dur="500"/>
                                        <p:tgtEl>
                                          <p:spTgt spid="161"/>
                                        </p:tgtEl>
                                      </p:cBhvr>
                                    </p:animEffect>
                                  </p:childTnLst>
                                </p:cTn>
                              </p:par>
                              <p:par>
                                <p:cTn id="37" presetID="10" presetClass="entr" presetSubtype="0" fill="hold" nodeType="withEffect">
                                  <p:stCondLst>
                                    <p:cond delay="400"/>
                                  </p:stCondLst>
                                  <p:childTnLst>
                                    <p:set>
                                      <p:cBhvr>
                                        <p:cTn id="38" dur="1" fill="hold">
                                          <p:stCondLst>
                                            <p:cond delay="0"/>
                                          </p:stCondLst>
                                        </p:cTn>
                                        <p:tgtEl>
                                          <p:spTgt spid="164"/>
                                        </p:tgtEl>
                                        <p:attrNameLst>
                                          <p:attrName>style.visibility</p:attrName>
                                        </p:attrNameLst>
                                      </p:cBhvr>
                                      <p:to>
                                        <p:strVal val="visible"/>
                                      </p:to>
                                    </p:set>
                                    <p:animEffect transition="in" filter="fade">
                                      <p:cBhvr>
                                        <p:cTn id="39"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六边形 56"/>
          <p:cNvSpPr/>
          <p:nvPr/>
        </p:nvSpPr>
        <p:spPr>
          <a:xfrm>
            <a:off x="6741837" y="2225218"/>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标题</a:t>
            </a:r>
          </a:p>
        </p:txBody>
      </p:sp>
      <p:sp>
        <p:nvSpPr>
          <p:cNvPr id="58" name="六边形 57"/>
          <p:cNvSpPr/>
          <p:nvPr/>
        </p:nvSpPr>
        <p:spPr>
          <a:xfrm>
            <a:off x="5281442" y="3022826"/>
            <a:ext cx="1724307" cy="1485935"/>
          </a:xfrm>
          <a:prstGeom prst="hexagon">
            <a:avLst/>
          </a:prstGeom>
          <a:blipFill dpi="0" rotWithShape="1">
            <a:blip r:embed="rId4" cstate="print"/>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6" name="六边形 85"/>
          <p:cNvSpPr/>
          <p:nvPr/>
        </p:nvSpPr>
        <p:spPr>
          <a:xfrm>
            <a:off x="8202230" y="2769462"/>
            <a:ext cx="2308649" cy="1989495"/>
          </a:xfrm>
          <a:prstGeom prst="hexagon">
            <a:avLst/>
          </a:prstGeom>
          <a:blipFill>
            <a:blip r:embed="rId5"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5" name="六边形 114"/>
          <p:cNvSpPr/>
          <p:nvPr/>
        </p:nvSpPr>
        <p:spPr>
          <a:xfrm>
            <a:off x="6746530" y="3830985"/>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标题</a:t>
            </a:r>
          </a:p>
        </p:txBody>
      </p:sp>
      <p:sp>
        <p:nvSpPr>
          <p:cNvPr id="116" name="六边形 115"/>
          <p:cNvSpPr/>
          <p:nvPr/>
        </p:nvSpPr>
        <p:spPr>
          <a:xfrm>
            <a:off x="1724759" y="2741518"/>
            <a:ext cx="2308649" cy="1989495"/>
          </a:xfrm>
          <a:prstGeom prst="hexagon">
            <a:avLst/>
          </a:prstGeom>
          <a:blipFill>
            <a:blip r:embed="rId6"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7" name="六边形 116"/>
          <p:cNvSpPr/>
          <p:nvPr/>
        </p:nvSpPr>
        <p:spPr>
          <a:xfrm>
            <a:off x="3821050" y="3818561"/>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标题</a:t>
            </a:r>
          </a:p>
        </p:txBody>
      </p:sp>
      <p:sp>
        <p:nvSpPr>
          <p:cNvPr id="118" name="六边形 117"/>
          <p:cNvSpPr/>
          <p:nvPr/>
        </p:nvSpPr>
        <p:spPr>
          <a:xfrm>
            <a:off x="3801002" y="2198383"/>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prstClr val="white"/>
                </a:solidFill>
                <a:latin typeface="微软雅黑" panose="020B0503020204020204" pitchFamily="34" charset="-122"/>
                <a:ea typeface="微软雅黑" panose="020B0503020204020204" pitchFamily="34" charset="-122"/>
              </a:rPr>
              <a:t>标题</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119" name="六边形 118"/>
          <p:cNvSpPr/>
          <p:nvPr/>
        </p:nvSpPr>
        <p:spPr>
          <a:xfrm>
            <a:off x="5281445" y="4639175"/>
            <a:ext cx="1724307" cy="1485935"/>
          </a:xfrm>
          <a:prstGeom prst="hexagon">
            <a:avLst/>
          </a:prstGeom>
          <a:blipFill>
            <a:blip r:embed="rId7"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0" name="六边形 119"/>
          <p:cNvSpPr/>
          <p:nvPr/>
        </p:nvSpPr>
        <p:spPr>
          <a:xfrm>
            <a:off x="5281442" y="1445674"/>
            <a:ext cx="1724307" cy="1485935"/>
          </a:xfrm>
          <a:prstGeom prst="hexagon">
            <a:avLst/>
          </a:prstGeom>
          <a:blipFill>
            <a:blip r:embed="rId8" cstate="prin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1" name="文本框 120"/>
          <p:cNvSpPr txBox="1"/>
          <p:nvPr/>
        </p:nvSpPr>
        <p:spPr>
          <a:xfrm>
            <a:off x="8513121" y="1581028"/>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22" name="文本框 121"/>
          <p:cNvSpPr txBox="1"/>
          <p:nvPr/>
        </p:nvSpPr>
        <p:spPr>
          <a:xfrm>
            <a:off x="8513121" y="5309875"/>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23" name="文本框 122"/>
          <p:cNvSpPr txBox="1"/>
          <p:nvPr/>
        </p:nvSpPr>
        <p:spPr>
          <a:xfrm>
            <a:off x="1320302" y="1581028"/>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endPar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s</a:t>
            </a:r>
          </a:p>
          <a:p>
            <a:pPr fontAlgn="auto">
              <a:spcBef>
                <a:spcPts val="0"/>
              </a:spcBef>
              <a:spcAft>
                <a:spcPts val="0"/>
              </a:spcAft>
              <a:defRPr/>
            </a:pP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24" name="文本框 123"/>
          <p:cNvSpPr txBox="1"/>
          <p:nvPr/>
        </p:nvSpPr>
        <p:spPr>
          <a:xfrm>
            <a:off x="1320302" y="5309875"/>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xmlns="" val="36795034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500" fill="hold"/>
                                        <p:tgtEl>
                                          <p:spTgt spid="118"/>
                                        </p:tgtEl>
                                        <p:attrNameLst>
                                          <p:attrName>ppt_w</p:attrName>
                                        </p:attrNameLst>
                                      </p:cBhvr>
                                      <p:tavLst>
                                        <p:tav tm="0">
                                          <p:val>
                                            <p:fltVal val="0"/>
                                          </p:val>
                                        </p:tav>
                                        <p:tav tm="100000">
                                          <p:val>
                                            <p:strVal val="#ppt_w"/>
                                          </p:val>
                                        </p:tav>
                                      </p:tavLst>
                                    </p:anim>
                                    <p:anim calcmode="lin" valueType="num">
                                      <p:cBhvr>
                                        <p:cTn id="8" dur="500" fill="hold"/>
                                        <p:tgtEl>
                                          <p:spTgt spid="118"/>
                                        </p:tgtEl>
                                        <p:attrNameLst>
                                          <p:attrName>ppt_h</p:attrName>
                                        </p:attrNameLst>
                                      </p:cBhvr>
                                      <p:tavLst>
                                        <p:tav tm="0">
                                          <p:val>
                                            <p:fltVal val="0"/>
                                          </p:val>
                                        </p:tav>
                                        <p:tav tm="100000">
                                          <p:val>
                                            <p:strVal val="#ppt_h"/>
                                          </p:val>
                                        </p:tav>
                                      </p:tavLst>
                                    </p:anim>
                                    <p:anim calcmode="lin" valueType="num">
                                      <p:cBhvr>
                                        <p:cTn id="9" dur="500" fill="hold"/>
                                        <p:tgtEl>
                                          <p:spTgt spid="118"/>
                                        </p:tgtEl>
                                        <p:attrNameLst>
                                          <p:attrName>ppt_x</p:attrName>
                                        </p:attrNameLst>
                                      </p:cBhvr>
                                      <p:tavLst>
                                        <p:tav tm="0">
                                          <p:val>
                                            <p:fltVal val="0.5"/>
                                          </p:val>
                                        </p:tav>
                                        <p:tav tm="100000">
                                          <p:val>
                                            <p:strVal val="#ppt_x"/>
                                          </p:val>
                                        </p:tav>
                                      </p:tavLst>
                                    </p:anim>
                                    <p:anim calcmode="lin" valueType="num">
                                      <p:cBhvr>
                                        <p:cTn id="10" dur="500" fill="hold"/>
                                        <p:tgtEl>
                                          <p:spTgt spid="118"/>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250"/>
                                  </p:stCondLst>
                                  <p:childTnLst>
                                    <p:animEffect transition="out" filter="fade">
                                      <p:cBhvr>
                                        <p:cTn id="12" dur="500" tmFilter="0, 0; .2, .5; .8, .5; 1, 0"/>
                                        <p:tgtEl>
                                          <p:spTgt spid="118"/>
                                        </p:tgtEl>
                                      </p:cBhvr>
                                    </p:animEffect>
                                    <p:animScale>
                                      <p:cBhvr>
                                        <p:cTn id="13" dur="250" autoRev="1" fill="hold"/>
                                        <p:tgtEl>
                                          <p:spTgt spid="118"/>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16"/>
                                        </p:tgtEl>
                                        <p:attrNameLst>
                                          <p:attrName>style.visibility</p:attrName>
                                        </p:attrNameLst>
                                      </p:cBhvr>
                                      <p:to>
                                        <p:strVal val="visible"/>
                                      </p:to>
                                    </p:set>
                                    <p:anim calcmode="lin" valueType="num">
                                      <p:cBhvr>
                                        <p:cTn id="16" dur="500" fill="hold"/>
                                        <p:tgtEl>
                                          <p:spTgt spid="116"/>
                                        </p:tgtEl>
                                        <p:attrNameLst>
                                          <p:attrName>ppt_w</p:attrName>
                                        </p:attrNameLst>
                                      </p:cBhvr>
                                      <p:tavLst>
                                        <p:tav tm="0">
                                          <p:val>
                                            <p:fltVal val="0"/>
                                          </p:val>
                                        </p:tav>
                                        <p:tav tm="100000">
                                          <p:val>
                                            <p:strVal val="#ppt_w"/>
                                          </p:val>
                                        </p:tav>
                                      </p:tavLst>
                                    </p:anim>
                                    <p:anim calcmode="lin" valueType="num">
                                      <p:cBhvr>
                                        <p:cTn id="17" dur="500" fill="hold"/>
                                        <p:tgtEl>
                                          <p:spTgt spid="116"/>
                                        </p:tgtEl>
                                        <p:attrNameLst>
                                          <p:attrName>ppt_h</p:attrName>
                                        </p:attrNameLst>
                                      </p:cBhvr>
                                      <p:tavLst>
                                        <p:tav tm="0">
                                          <p:val>
                                            <p:fltVal val="0"/>
                                          </p:val>
                                        </p:tav>
                                        <p:tav tm="100000">
                                          <p:val>
                                            <p:strVal val="#ppt_h"/>
                                          </p:val>
                                        </p:tav>
                                      </p:tavLst>
                                    </p:anim>
                                    <p:anim calcmode="lin" valueType="num">
                                      <p:cBhvr>
                                        <p:cTn id="18" dur="500" fill="hold"/>
                                        <p:tgtEl>
                                          <p:spTgt spid="116"/>
                                        </p:tgtEl>
                                        <p:attrNameLst>
                                          <p:attrName>ppt_x</p:attrName>
                                        </p:attrNameLst>
                                      </p:cBhvr>
                                      <p:tavLst>
                                        <p:tav tm="0">
                                          <p:val>
                                            <p:fltVal val="0.5"/>
                                          </p:val>
                                        </p:tav>
                                        <p:tav tm="100000">
                                          <p:val>
                                            <p:strVal val="#ppt_x"/>
                                          </p:val>
                                        </p:tav>
                                      </p:tavLst>
                                    </p:anim>
                                    <p:anim calcmode="lin" valueType="num">
                                      <p:cBhvr>
                                        <p:cTn id="19" dur="500" fill="hold"/>
                                        <p:tgtEl>
                                          <p:spTgt spid="116"/>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
                                  </p:stCondLst>
                                  <p:childTnLst>
                                    <p:animEffect transition="out" filter="fade">
                                      <p:cBhvr>
                                        <p:cTn id="21" dur="500" tmFilter="0, 0; .2, .5; .8, .5; 1, 0"/>
                                        <p:tgtEl>
                                          <p:spTgt spid="116"/>
                                        </p:tgtEl>
                                      </p:cBhvr>
                                    </p:animEffect>
                                    <p:animScale>
                                      <p:cBhvr>
                                        <p:cTn id="22" dur="250" autoRev="1" fill="hold"/>
                                        <p:tgtEl>
                                          <p:spTgt spid="116"/>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20"/>
                                        </p:tgtEl>
                                        <p:attrNameLst>
                                          <p:attrName>style.visibility</p:attrName>
                                        </p:attrNameLst>
                                      </p:cBhvr>
                                      <p:to>
                                        <p:strVal val="visible"/>
                                      </p:to>
                                    </p:set>
                                    <p:anim calcmode="lin" valueType="num">
                                      <p:cBhvr>
                                        <p:cTn id="25" dur="500" fill="hold"/>
                                        <p:tgtEl>
                                          <p:spTgt spid="120"/>
                                        </p:tgtEl>
                                        <p:attrNameLst>
                                          <p:attrName>ppt_w</p:attrName>
                                        </p:attrNameLst>
                                      </p:cBhvr>
                                      <p:tavLst>
                                        <p:tav tm="0">
                                          <p:val>
                                            <p:fltVal val="0"/>
                                          </p:val>
                                        </p:tav>
                                        <p:tav tm="100000">
                                          <p:val>
                                            <p:strVal val="#ppt_w"/>
                                          </p:val>
                                        </p:tav>
                                      </p:tavLst>
                                    </p:anim>
                                    <p:anim calcmode="lin" valueType="num">
                                      <p:cBhvr>
                                        <p:cTn id="26" dur="500" fill="hold"/>
                                        <p:tgtEl>
                                          <p:spTgt spid="120"/>
                                        </p:tgtEl>
                                        <p:attrNameLst>
                                          <p:attrName>ppt_h</p:attrName>
                                        </p:attrNameLst>
                                      </p:cBhvr>
                                      <p:tavLst>
                                        <p:tav tm="0">
                                          <p:val>
                                            <p:fltVal val="0"/>
                                          </p:val>
                                        </p:tav>
                                        <p:tav tm="100000">
                                          <p:val>
                                            <p:strVal val="#ppt_h"/>
                                          </p:val>
                                        </p:tav>
                                      </p:tavLst>
                                    </p:anim>
                                    <p:anim calcmode="lin" valueType="num">
                                      <p:cBhvr>
                                        <p:cTn id="27" dur="500" fill="hold"/>
                                        <p:tgtEl>
                                          <p:spTgt spid="120"/>
                                        </p:tgtEl>
                                        <p:attrNameLst>
                                          <p:attrName>ppt_x</p:attrName>
                                        </p:attrNameLst>
                                      </p:cBhvr>
                                      <p:tavLst>
                                        <p:tav tm="0">
                                          <p:val>
                                            <p:fltVal val="0.5"/>
                                          </p:val>
                                        </p:tav>
                                        <p:tav tm="100000">
                                          <p:val>
                                            <p:strVal val="#ppt_x"/>
                                          </p:val>
                                        </p:tav>
                                      </p:tavLst>
                                    </p:anim>
                                    <p:anim calcmode="lin" valueType="num">
                                      <p:cBhvr>
                                        <p:cTn id="28" dur="500" fill="hold"/>
                                        <p:tgtEl>
                                          <p:spTgt spid="120"/>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50"/>
                                  </p:stCondLst>
                                  <p:childTnLst>
                                    <p:animEffect transition="out" filter="fade">
                                      <p:cBhvr>
                                        <p:cTn id="30" dur="500" tmFilter="0, 0; .2, .5; .8, .5; 1, 0"/>
                                        <p:tgtEl>
                                          <p:spTgt spid="120"/>
                                        </p:tgtEl>
                                      </p:cBhvr>
                                    </p:animEffect>
                                    <p:animScale>
                                      <p:cBhvr>
                                        <p:cTn id="31" dur="250" autoRev="1" fill="hold"/>
                                        <p:tgtEl>
                                          <p:spTgt spid="120"/>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 calcmode="lin" valueType="num">
                                      <p:cBhvr>
                                        <p:cTn id="36" dur="500" fill="hold"/>
                                        <p:tgtEl>
                                          <p:spTgt spid="57"/>
                                        </p:tgtEl>
                                        <p:attrNameLst>
                                          <p:attrName>ppt_x</p:attrName>
                                        </p:attrNameLst>
                                      </p:cBhvr>
                                      <p:tavLst>
                                        <p:tav tm="0">
                                          <p:val>
                                            <p:fltVal val="0.5"/>
                                          </p:val>
                                        </p:tav>
                                        <p:tav tm="100000">
                                          <p:val>
                                            <p:strVal val="#ppt_x"/>
                                          </p:val>
                                        </p:tav>
                                      </p:tavLst>
                                    </p:anim>
                                    <p:anim calcmode="lin" valueType="num">
                                      <p:cBhvr>
                                        <p:cTn id="37" dur="500" fill="hold"/>
                                        <p:tgtEl>
                                          <p:spTgt spid="57"/>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50"/>
                                  </p:stCondLst>
                                  <p:childTnLst>
                                    <p:animEffect transition="out" filter="fade">
                                      <p:cBhvr>
                                        <p:cTn id="39" dur="500" tmFilter="0, 0; .2, .5; .8, .5; 1, 0"/>
                                        <p:tgtEl>
                                          <p:spTgt spid="57"/>
                                        </p:tgtEl>
                                      </p:cBhvr>
                                    </p:animEffect>
                                    <p:animScale>
                                      <p:cBhvr>
                                        <p:cTn id="40" dur="250" autoRev="1" fill="hold"/>
                                        <p:tgtEl>
                                          <p:spTgt spid="57"/>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 fill="hold"/>
                                        <p:tgtEl>
                                          <p:spTgt spid="86"/>
                                        </p:tgtEl>
                                        <p:attrNameLst>
                                          <p:attrName>ppt_w</p:attrName>
                                        </p:attrNameLst>
                                      </p:cBhvr>
                                      <p:tavLst>
                                        <p:tav tm="0">
                                          <p:val>
                                            <p:fltVal val="0"/>
                                          </p:val>
                                        </p:tav>
                                        <p:tav tm="100000">
                                          <p:val>
                                            <p:strVal val="#ppt_w"/>
                                          </p:val>
                                        </p:tav>
                                      </p:tavLst>
                                    </p:anim>
                                    <p:anim calcmode="lin" valueType="num">
                                      <p:cBhvr>
                                        <p:cTn id="44" dur="500" fill="hold"/>
                                        <p:tgtEl>
                                          <p:spTgt spid="86"/>
                                        </p:tgtEl>
                                        <p:attrNameLst>
                                          <p:attrName>ppt_h</p:attrName>
                                        </p:attrNameLst>
                                      </p:cBhvr>
                                      <p:tavLst>
                                        <p:tav tm="0">
                                          <p:val>
                                            <p:fltVal val="0"/>
                                          </p:val>
                                        </p:tav>
                                        <p:tav tm="100000">
                                          <p:val>
                                            <p:strVal val="#ppt_h"/>
                                          </p:val>
                                        </p:tav>
                                      </p:tavLst>
                                    </p:anim>
                                    <p:anim calcmode="lin" valueType="num">
                                      <p:cBhvr>
                                        <p:cTn id="45" dur="500" fill="hold"/>
                                        <p:tgtEl>
                                          <p:spTgt spid="86"/>
                                        </p:tgtEl>
                                        <p:attrNameLst>
                                          <p:attrName>ppt_x</p:attrName>
                                        </p:attrNameLst>
                                      </p:cBhvr>
                                      <p:tavLst>
                                        <p:tav tm="0">
                                          <p:val>
                                            <p:fltVal val="0.5"/>
                                          </p:val>
                                        </p:tav>
                                        <p:tav tm="100000">
                                          <p:val>
                                            <p:strVal val="#ppt_x"/>
                                          </p:val>
                                        </p:tav>
                                      </p:tavLst>
                                    </p:anim>
                                    <p:anim calcmode="lin" valueType="num">
                                      <p:cBhvr>
                                        <p:cTn id="46" dur="500" fill="hold"/>
                                        <p:tgtEl>
                                          <p:spTgt spid="8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50"/>
                                  </p:stCondLst>
                                  <p:childTnLst>
                                    <p:animEffect transition="out" filter="fade">
                                      <p:cBhvr>
                                        <p:cTn id="48" dur="500" tmFilter="0, 0; .2, .5; .8, .5; 1, 0"/>
                                        <p:tgtEl>
                                          <p:spTgt spid="86"/>
                                        </p:tgtEl>
                                      </p:cBhvr>
                                    </p:animEffect>
                                    <p:animScale>
                                      <p:cBhvr>
                                        <p:cTn id="49" dur="250" autoRev="1" fill="hold"/>
                                        <p:tgtEl>
                                          <p:spTgt spid="86"/>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17"/>
                                        </p:tgtEl>
                                        <p:attrNameLst>
                                          <p:attrName>style.visibility</p:attrName>
                                        </p:attrNameLst>
                                      </p:cBhvr>
                                      <p:to>
                                        <p:strVal val="visible"/>
                                      </p:to>
                                    </p:set>
                                    <p:anim calcmode="lin" valueType="num">
                                      <p:cBhvr>
                                        <p:cTn id="52" dur="500" fill="hold"/>
                                        <p:tgtEl>
                                          <p:spTgt spid="117"/>
                                        </p:tgtEl>
                                        <p:attrNameLst>
                                          <p:attrName>ppt_w</p:attrName>
                                        </p:attrNameLst>
                                      </p:cBhvr>
                                      <p:tavLst>
                                        <p:tav tm="0">
                                          <p:val>
                                            <p:fltVal val="0"/>
                                          </p:val>
                                        </p:tav>
                                        <p:tav tm="100000">
                                          <p:val>
                                            <p:strVal val="#ppt_w"/>
                                          </p:val>
                                        </p:tav>
                                      </p:tavLst>
                                    </p:anim>
                                    <p:anim calcmode="lin" valueType="num">
                                      <p:cBhvr>
                                        <p:cTn id="53" dur="500" fill="hold"/>
                                        <p:tgtEl>
                                          <p:spTgt spid="117"/>
                                        </p:tgtEl>
                                        <p:attrNameLst>
                                          <p:attrName>ppt_h</p:attrName>
                                        </p:attrNameLst>
                                      </p:cBhvr>
                                      <p:tavLst>
                                        <p:tav tm="0">
                                          <p:val>
                                            <p:fltVal val="0"/>
                                          </p:val>
                                        </p:tav>
                                        <p:tav tm="100000">
                                          <p:val>
                                            <p:strVal val="#ppt_h"/>
                                          </p:val>
                                        </p:tav>
                                      </p:tavLst>
                                    </p:anim>
                                    <p:anim calcmode="lin" valueType="num">
                                      <p:cBhvr>
                                        <p:cTn id="54" dur="500" fill="hold"/>
                                        <p:tgtEl>
                                          <p:spTgt spid="117"/>
                                        </p:tgtEl>
                                        <p:attrNameLst>
                                          <p:attrName>ppt_x</p:attrName>
                                        </p:attrNameLst>
                                      </p:cBhvr>
                                      <p:tavLst>
                                        <p:tav tm="0">
                                          <p:val>
                                            <p:fltVal val="0.5"/>
                                          </p:val>
                                        </p:tav>
                                        <p:tav tm="100000">
                                          <p:val>
                                            <p:strVal val="#ppt_x"/>
                                          </p:val>
                                        </p:tav>
                                      </p:tavLst>
                                    </p:anim>
                                    <p:anim calcmode="lin" valueType="num">
                                      <p:cBhvr>
                                        <p:cTn id="55" dur="500" fill="hold"/>
                                        <p:tgtEl>
                                          <p:spTgt spid="11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50"/>
                                  </p:stCondLst>
                                  <p:childTnLst>
                                    <p:animEffect transition="out" filter="fade">
                                      <p:cBhvr>
                                        <p:cTn id="57" dur="500" tmFilter="0, 0; .2, .5; .8, .5; 1, 0"/>
                                        <p:tgtEl>
                                          <p:spTgt spid="117"/>
                                        </p:tgtEl>
                                      </p:cBhvr>
                                    </p:animEffect>
                                    <p:animScale>
                                      <p:cBhvr>
                                        <p:cTn id="58" dur="250" autoRev="1" fill="hold"/>
                                        <p:tgtEl>
                                          <p:spTgt spid="117"/>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 calcmode="lin" valueType="num">
                                      <p:cBhvr>
                                        <p:cTn id="63" dur="500" fill="hold"/>
                                        <p:tgtEl>
                                          <p:spTgt spid="58"/>
                                        </p:tgtEl>
                                        <p:attrNameLst>
                                          <p:attrName>ppt_x</p:attrName>
                                        </p:attrNameLst>
                                      </p:cBhvr>
                                      <p:tavLst>
                                        <p:tav tm="0">
                                          <p:val>
                                            <p:fltVal val="0.5"/>
                                          </p:val>
                                        </p:tav>
                                        <p:tav tm="100000">
                                          <p:val>
                                            <p:strVal val="#ppt_x"/>
                                          </p:val>
                                        </p:tav>
                                      </p:tavLst>
                                    </p:anim>
                                    <p:anim calcmode="lin" valueType="num">
                                      <p:cBhvr>
                                        <p:cTn id="64" dur="500" fill="hold"/>
                                        <p:tgtEl>
                                          <p:spTgt spid="5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50"/>
                                  </p:stCondLst>
                                  <p:childTnLst>
                                    <p:animEffect transition="out" filter="fade">
                                      <p:cBhvr>
                                        <p:cTn id="66" dur="500" tmFilter="0, 0; .2, .5; .8, .5; 1, 0"/>
                                        <p:tgtEl>
                                          <p:spTgt spid="58"/>
                                        </p:tgtEl>
                                      </p:cBhvr>
                                    </p:animEffect>
                                    <p:animScale>
                                      <p:cBhvr>
                                        <p:cTn id="67" dur="250" autoRev="1" fill="hold"/>
                                        <p:tgtEl>
                                          <p:spTgt spid="58"/>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115"/>
                                        </p:tgtEl>
                                        <p:attrNameLst>
                                          <p:attrName>style.visibility</p:attrName>
                                        </p:attrNameLst>
                                      </p:cBhvr>
                                      <p:to>
                                        <p:strVal val="visible"/>
                                      </p:to>
                                    </p:set>
                                    <p:anim calcmode="lin" valueType="num">
                                      <p:cBhvr>
                                        <p:cTn id="70" dur="500" fill="hold"/>
                                        <p:tgtEl>
                                          <p:spTgt spid="115"/>
                                        </p:tgtEl>
                                        <p:attrNameLst>
                                          <p:attrName>ppt_w</p:attrName>
                                        </p:attrNameLst>
                                      </p:cBhvr>
                                      <p:tavLst>
                                        <p:tav tm="0">
                                          <p:val>
                                            <p:fltVal val="0"/>
                                          </p:val>
                                        </p:tav>
                                        <p:tav tm="100000">
                                          <p:val>
                                            <p:strVal val="#ppt_w"/>
                                          </p:val>
                                        </p:tav>
                                      </p:tavLst>
                                    </p:anim>
                                    <p:anim calcmode="lin" valueType="num">
                                      <p:cBhvr>
                                        <p:cTn id="71" dur="500" fill="hold"/>
                                        <p:tgtEl>
                                          <p:spTgt spid="115"/>
                                        </p:tgtEl>
                                        <p:attrNameLst>
                                          <p:attrName>ppt_h</p:attrName>
                                        </p:attrNameLst>
                                      </p:cBhvr>
                                      <p:tavLst>
                                        <p:tav tm="0">
                                          <p:val>
                                            <p:fltVal val="0"/>
                                          </p:val>
                                        </p:tav>
                                        <p:tav tm="100000">
                                          <p:val>
                                            <p:strVal val="#ppt_h"/>
                                          </p:val>
                                        </p:tav>
                                      </p:tavLst>
                                    </p:anim>
                                    <p:anim calcmode="lin" valueType="num">
                                      <p:cBhvr>
                                        <p:cTn id="72" dur="500" fill="hold"/>
                                        <p:tgtEl>
                                          <p:spTgt spid="115"/>
                                        </p:tgtEl>
                                        <p:attrNameLst>
                                          <p:attrName>ppt_x</p:attrName>
                                        </p:attrNameLst>
                                      </p:cBhvr>
                                      <p:tavLst>
                                        <p:tav tm="0">
                                          <p:val>
                                            <p:fltVal val="0.5"/>
                                          </p:val>
                                        </p:tav>
                                        <p:tav tm="100000">
                                          <p:val>
                                            <p:strVal val="#ppt_x"/>
                                          </p:val>
                                        </p:tav>
                                      </p:tavLst>
                                    </p:anim>
                                    <p:anim calcmode="lin" valueType="num">
                                      <p:cBhvr>
                                        <p:cTn id="73" dur="500" fill="hold"/>
                                        <p:tgtEl>
                                          <p:spTgt spid="115"/>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
                                  </p:stCondLst>
                                  <p:childTnLst>
                                    <p:animEffect transition="out" filter="fade">
                                      <p:cBhvr>
                                        <p:cTn id="75" dur="500" tmFilter="0, 0; .2, .5; .8, .5; 1, 0"/>
                                        <p:tgtEl>
                                          <p:spTgt spid="115"/>
                                        </p:tgtEl>
                                      </p:cBhvr>
                                    </p:animEffect>
                                    <p:animScale>
                                      <p:cBhvr>
                                        <p:cTn id="76" dur="250" autoRev="1" fill="hold"/>
                                        <p:tgtEl>
                                          <p:spTgt spid="115"/>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119"/>
                                        </p:tgtEl>
                                        <p:attrNameLst>
                                          <p:attrName>style.visibility</p:attrName>
                                        </p:attrNameLst>
                                      </p:cBhvr>
                                      <p:to>
                                        <p:strVal val="visible"/>
                                      </p:to>
                                    </p:set>
                                    <p:anim calcmode="lin" valueType="num">
                                      <p:cBhvr>
                                        <p:cTn id="79" dur="500" fill="hold"/>
                                        <p:tgtEl>
                                          <p:spTgt spid="119"/>
                                        </p:tgtEl>
                                        <p:attrNameLst>
                                          <p:attrName>ppt_w</p:attrName>
                                        </p:attrNameLst>
                                      </p:cBhvr>
                                      <p:tavLst>
                                        <p:tav tm="0">
                                          <p:val>
                                            <p:fltVal val="0"/>
                                          </p:val>
                                        </p:tav>
                                        <p:tav tm="100000">
                                          <p:val>
                                            <p:strVal val="#ppt_w"/>
                                          </p:val>
                                        </p:tav>
                                      </p:tavLst>
                                    </p:anim>
                                    <p:anim calcmode="lin" valueType="num">
                                      <p:cBhvr>
                                        <p:cTn id="80" dur="500" fill="hold"/>
                                        <p:tgtEl>
                                          <p:spTgt spid="119"/>
                                        </p:tgtEl>
                                        <p:attrNameLst>
                                          <p:attrName>ppt_h</p:attrName>
                                        </p:attrNameLst>
                                      </p:cBhvr>
                                      <p:tavLst>
                                        <p:tav tm="0">
                                          <p:val>
                                            <p:fltVal val="0"/>
                                          </p:val>
                                        </p:tav>
                                        <p:tav tm="100000">
                                          <p:val>
                                            <p:strVal val="#ppt_h"/>
                                          </p:val>
                                        </p:tav>
                                      </p:tavLst>
                                    </p:anim>
                                    <p:anim calcmode="lin" valueType="num">
                                      <p:cBhvr>
                                        <p:cTn id="81" dur="500" fill="hold"/>
                                        <p:tgtEl>
                                          <p:spTgt spid="119"/>
                                        </p:tgtEl>
                                        <p:attrNameLst>
                                          <p:attrName>ppt_x</p:attrName>
                                        </p:attrNameLst>
                                      </p:cBhvr>
                                      <p:tavLst>
                                        <p:tav tm="0">
                                          <p:val>
                                            <p:fltVal val="0.5"/>
                                          </p:val>
                                        </p:tav>
                                        <p:tav tm="100000">
                                          <p:val>
                                            <p:strVal val="#ppt_x"/>
                                          </p:val>
                                        </p:tav>
                                      </p:tavLst>
                                    </p:anim>
                                    <p:anim calcmode="lin" valueType="num">
                                      <p:cBhvr>
                                        <p:cTn id="82" dur="500" fill="hold"/>
                                        <p:tgtEl>
                                          <p:spTgt spid="119"/>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
                                  </p:stCondLst>
                                  <p:childTnLst>
                                    <p:animEffect transition="out" filter="fade">
                                      <p:cBhvr>
                                        <p:cTn id="84" dur="500" tmFilter="0, 0; .2, .5; .8, .5; 1, 0"/>
                                        <p:tgtEl>
                                          <p:spTgt spid="119"/>
                                        </p:tgtEl>
                                      </p:cBhvr>
                                    </p:animEffect>
                                    <p:animScale>
                                      <p:cBhvr>
                                        <p:cTn id="85" dur="250" autoRev="1" fill="hold"/>
                                        <p:tgtEl>
                                          <p:spTgt spid="119"/>
                                        </p:tgtEl>
                                      </p:cBhvr>
                                      <p:by x="105000" y="105000"/>
                                    </p:animScale>
                                  </p:childTnLst>
                                </p:cTn>
                              </p:par>
                            </p:childTnLst>
                          </p:cTn>
                        </p:par>
                        <p:par>
                          <p:cTn id="86" fill="hold">
                            <p:stCondLst>
                              <p:cond delay="1300"/>
                            </p:stCondLst>
                            <p:childTnLst>
                              <p:par>
                                <p:cTn id="87" presetID="22" presetClass="entr" presetSubtype="8" fill="hold" grpId="0" nodeType="afterEffect">
                                  <p:stCondLst>
                                    <p:cond delay="0"/>
                                  </p:stCondLst>
                                  <p:childTnLst>
                                    <p:set>
                                      <p:cBhvr>
                                        <p:cTn id="88" dur="1" fill="hold">
                                          <p:stCondLst>
                                            <p:cond delay="0"/>
                                          </p:stCondLst>
                                        </p:cTn>
                                        <p:tgtEl>
                                          <p:spTgt spid="123"/>
                                        </p:tgtEl>
                                        <p:attrNameLst>
                                          <p:attrName>style.visibility</p:attrName>
                                        </p:attrNameLst>
                                      </p:cBhvr>
                                      <p:to>
                                        <p:strVal val="visible"/>
                                      </p:to>
                                    </p:set>
                                    <p:animEffect transition="in" filter="wipe(left)">
                                      <p:cBhvr>
                                        <p:cTn id="89" dur="500"/>
                                        <p:tgtEl>
                                          <p:spTgt spid="123"/>
                                        </p:tgtEl>
                                      </p:cBhvr>
                                    </p:animEffect>
                                  </p:childTnLst>
                                </p:cTn>
                              </p:par>
                            </p:childTnLst>
                          </p:cTn>
                        </p:par>
                        <p:par>
                          <p:cTn id="90" fill="hold">
                            <p:stCondLst>
                              <p:cond delay="1800"/>
                            </p:stCondLst>
                            <p:childTnLst>
                              <p:par>
                                <p:cTn id="91" presetID="22" presetClass="entr" presetSubtype="8" fill="hold" grpId="0" nodeType="afterEffect">
                                  <p:stCondLst>
                                    <p:cond delay="0"/>
                                  </p:stCondLst>
                                  <p:childTnLst>
                                    <p:set>
                                      <p:cBhvr>
                                        <p:cTn id="92" dur="1" fill="hold">
                                          <p:stCondLst>
                                            <p:cond delay="0"/>
                                          </p:stCondLst>
                                        </p:cTn>
                                        <p:tgtEl>
                                          <p:spTgt spid="121"/>
                                        </p:tgtEl>
                                        <p:attrNameLst>
                                          <p:attrName>style.visibility</p:attrName>
                                        </p:attrNameLst>
                                      </p:cBhvr>
                                      <p:to>
                                        <p:strVal val="visible"/>
                                      </p:to>
                                    </p:set>
                                    <p:animEffect transition="in" filter="wipe(left)">
                                      <p:cBhvr>
                                        <p:cTn id="93" dur="500"/>
                                        <p:tgtEl>
                                          <p:spTgt spid="121"/>
                                        </p:tgtEl>
                                      </p:cBhvr>
                                    </p:animEffect>
                                  </p:childTnLst>
                                </p:cTn>
                              </p:par>
                            </p:childTnLst>
                          </p:cTn>
                        </p:par>
                        <p:par>
                          <p:cTn id="94" fill="hold">
                            <p:stCondLst>
                              <p:cond delay="2300"/>
                            </p:stCondLst>
                            <p:childTnLst>
                              <p:par>
                                <p:cTn id="95" presetID="22" presetClass="entr" presetSubtype="8" fill="hold" grpId="0" nodeType="after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wipe(left)">
                                      <p:cBhvr>
                                        <p:cTn id="97" dur="500"/>
                                        <p:tgtEl>
                                          <p:spTgt spid="124"/>
                                        </p:tgtEl>
                                      </p:cBhvr>
                                    </p:animEffect>
                                  </p:childTnLst>
                                </p:cTn>
                              </p:par>
                            </p:childTnLst>
                          </p:cTn>
                        </p:par>
                        <p:par>
                          <p:cTn id="98" fill="hold">
                            <p:stCondLst>
                              <p:cond delay="2800"/>
                            </p:stCondLst>
                            <p:childTnLst>
                              <p:par>
                                <p:cTn id="99" presetID="22" presetClass="entr" presetSubtype="8" fill="hold" grpId="0" nodeType="afterEffect">
                                  <p:stCondLst>
                                    <p:cond delay="0"/>
                                  </p:stCondLst>
                                  <p:childTnLst>
                                    <p:set>
                                      <p:cBhvr>
                                        <p:cTn id="100" dur="1" fill="hold">
                                          <p:stCondLst>
                                            <p:cond delay="0"/>
                                          </p:stCondLst>
                                        </p:cTn>
                                        <p:tgtEl>
                                          <p:spTgt spid="122"/>
                                        </p:tgtEl>
                                        <p:attrNameLst>
                                          <p:attrName>style.visibility</p:attrName>
                                        </p:attrNameLst>
                                      </p:cBhvr>
                                      <p:to>
                                        <p:strVal val="visible"/>
                                      </p:to>
                                    </p:set>
                                    <p:animEffect transition="in" filter="wipe(left)">
                                      <p:cBhvr>
                                        <p:cTn id="10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58" grpId="0" animBg="1"/>
      <p:bldP spid="58" grpId="1" animBg="1"/>
      <p:bldP spid="86" grpId="0" animBg="1"/>
      <p:bldP spid="86"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21" grpId="0"/>
      <p:bldP spid="122" grpId="0"/>
      <p:bldP spid="123" grpId="0"/>
      <p:bldP spid="12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1150406" y="2581765"/>
            <a:ext cx="1723855" cy="1751472"/>
            <a:chOff x="1142104" y="2744325"/>
            <a:chExt cx="1723855" cy="1751472"/>
          </a:xfrm>
        </p:grpSpPr>
        <p:sp>
          <p:nvSpPr>
            <p:cNvPr id="58" name="任意多边形 5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1124776"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五边形 8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1142104" y="2788645"/>
              <a:ext cx="1723855" cy="1327216"/>
            </a:xfrm>
            <a:prstGeom prst="homePlate">
              <a:avLst/>
            </a:prstGeom>
            <a:solidFill>
              <a:schemeClr val="bg1">
                <a:alpha val="30000"/>
              </a:schemeClr>
            </a:solidFill>
            <a:ln>
              <a:noFill/>
            </a:ln>
            <a:effectLst>
              <a:outerShdw blurRad="254000" dist="63500" dir="8100000" algn="tr" rotWithShape="0">
                <a:srgbClr val="20344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48"/>
            <p:cNvSpPr>
              <a:spLocks noEditPoints="1"/>
            </p:cNvSpPr>
            <p:nvPr/>
          </p:nvSpPr>
          <p:spPr bwMode="auto">
            <a:xfrm>
              <a:off x="1538827" y="3107497"/>
              <a:ext cx="564680" cy="54051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6" name="组合 115"/>
          <p:cNvGrpSpPr/>
          <p:nvPr/>
        </p:nvGrpSpPr>
        <p:grpSpPr>
          <a:xfrm>
            <a:off x="3879637" y="2581765"/>
            <a:ext cx="1723855" cy="1751472"/>
            <a:chOff x="3871335" y="2744325"/>
            <a:chExt cx="1723855" cy="1751472"/>
          </a:xfrm>
        </p:grpSpPr>
        <p:sp>
          <p:nvSpPr>
            <p:cNvPr id="117" name="任意多边形 116"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3854007"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五边形 11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3871335" y="2788645"/>
              <a:ext cx="1723855" cy="1327216"/>
            </a:xfrm>
            <a:prstGeom prst="homePlate">
              <a:avLst/>
            </a:prstGeom>
            <a:solidFill>
              <a:schemeClr val="bg1">
                <a:alpha val="30000"/>
              </a:schemeClr>
            </a:solidFill>
            <a:ln>
              <a:noFill/>
            </a:ln>
            <a:effectLst>
              <a:outerShdw blurRad="889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26"/>
            <p:cNvSpPr>
              <a:spLocks noEditPoints="1"/>
            </p:cNvSpPr>
            <p:nvPr/>
          </p:nvSpPr>
          <p:spPr bwMode="auto">
            <a:xfrm>
              <a:off x="4420576" y="3207068"/>
              <a:ext cx="473513" cy="4974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0" name="组合 119"/>
          <p:cNvGrpSpPr/>
          <p:nvPr/>
        </p:nvGrpSpPr>
        <p:grpSpPr>
          <a:xfrm>
            <a:off x="6608867" y="2552716"/>
            <a:ext cx="1723855" cy="1751472"/>
            <a:chOff x="6600565" y="2715276"/>
            <a:chExt cx="1723855" cy="1751472"/>
          </a:xfrm>
        </p:grpSpPr>
        <p:sp>
          <p:nvSpPr>
            <p:cNvPr id="121" name="任意多边形 120"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6583237"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五边形 121"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6600565" y="2759595"/>
              <a:ext cx="1723855" cy="1327216"/>
            </a:xfrm>
            <a:prstGeom prst="homePlate">
              <a:avLst/>
            </a:prstGeom>
            <a:solidFill>
              <a:schemeClr val="bg1">
                <a:alpha val="30000"/>
              </a:schemeClr>
            </a:solidFill>
            <a:ln>
              <a:noFill/>
            </a:ln>
            <a:effectLst>
              <a:outerShdw blurRad="254000" dist="63500" dir="8100000" algn="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Freeform 31"/>
            <p:cNvSpPr>
              <a:spLocks noEditPoints="1"/>
            </p:cNvSpPr>
            <p:nvPr/>
          </p:nvSpPr>
          <p:spPr bwMode="auto">
            <a:xfrm>
              <a:off x="7109989" y="3190868"/>
              <a:ext cx="435045" cy="54710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4" name="组合 123"/>
          <p:cNvGrpSpPr/>
          <p:nvPr/>
        </p:nvGrpSpPr>
        <p:grpSpPr>
          <a:xfrm>
            <a:off x="9338098" y="2552716"/>
            <a:ext cx="1723855" cy="1751472"/>
            <a:chOff x="9329796" y="2715276"/>
            <a:chExt cx="1723855" cy="1751472"/>
          </a:xfrm>
        </p:grpSpPr>
        <p:sp>
          <p:nvSpPr>
            <p:cNvPr id="125" name="任意多边形 124"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9312468"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五边形 12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9329796" y="2759595"/>
              <a:ext cx="1723855" cy="1327216"/>
            </a:xfrm>
            <a:prstGeom prst="homePlate">
              <a:avLst/>
            </a:prstGeom>
            <a:solidFill>
              <a:schemeClr val="bg1">
                <a:alpha val="30000"/>
              </a:schemeClr>
            </a:solidFill>
            <a:ln>
              <a:noFill/>
            </a:ln>
            <a:effectLst>
              <a:outerShdw blurRad="889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16"/>
            <p:cNvSpPr>
              <a:spLocks noEditPoints="1"/>
            </p:cNvSpPr>
            <p:nvPr/>
          </p:nvSpPr>
          <p:spPr bwMode="auto">
            <a:xfrm>
              <a:off x="9823913" y="3227548"/>
              <a:ext cx="640056" cy="51042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128" name="文本框 127"/>
          <p:cNvSpPr txBox="1"/>
          <p:nvPr/>
        </p:nvSpPr>
        <p:spPr>
          <a:xfrm>
            <a:off x="742950"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29" name="文本框 128"/>
          <p:cNvSpPr txBox="1"/>
          <p:nvPr/>
        </p:nvSpPr>
        <p:spPr>
          <a:xfrm>
            <a:off x="3400122"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0" name="文本框 129"/>
          <p:cNvSpPr txBox="1"/>
          <p:nvPr/>
        </p:nvSpPr>
        <p:spPr>
          <a:xfrm>
            <a:off x="6273470"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1" name="文本框 130"/>
          <p:cNvSpPr txBox="1"/>
          <p:nvPr/>
        </p:nvSpPr>
        <p:spPr>
          <a:xfrm>
            <a:off x="8930642"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xmlns="" val="22167555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900" decel="100000" fill="hold"/>
                                        <p:tgtEl>
                                          <p:spTgt spid="5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16"/>
                                        </p:tgtEl>
                                        <p:attrNameLst>
                                          <p:attrName>style.visibility</p:attrName>
                                        </p:attrNameLst>
                                      </p:cBhvr>
                                      <p:to>
                                        <p:strVal val="visible"/>
                                      </p:to>
                                    </p:set>
                                    <p:animEffect transition="in" filter="fade">
                                      <p:cBhvr>
                                        <p:cTn id="13" dur="1000"/>
                                        <p:tgtEl>
                                          <p:spTgt spid="116"/>
                                        </p:tgtEl>
                                      </p:cBhvr>
                                    </p:animEffect>
                                    <p:anim calcmode="lin" valueType="num">
                                      <p:cBhvr>
                                        <p:cTn id="14" dur="1000" fill="hold"/>
                                        <p:tgtEl>
                                          <p:spTgt spid="116"/>
                                        </p:tgtEl>
                                        <p:attrNameLst>
                                          <p:attrName>ppt_x</p:attrName>
                                        </p:attrNameLst>
                                      </p:cBhvr>
                                      <p:tavLst>
                                        <p:tav tm="0">
                                          <p:val>
                                            <p:strVal val="#ppt_x"/>
                                          </p:val>
                                        </p:tav>
                                        <p:tav tm="100000">
                                          <p:val>
                                            <p:strVal val="#ppt_x"/>
                                          </p:val>
                                        </p:tav>
                                      </p:tavLst>
                                    </p:anim>
                                    <p:anim calcmode="lin" valueType="num">
                                      <p:cBhvr>
                                        <p:cTn id="15" dur="900" decel="100000" fill="hold"/>
                                        <p:tgtEl>
                                          <p:spTgt spid="1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1000"/>
                                        <p:tgtEl>
                                          <p:spTgt spid="120"/>
                                        </p:tgtEl>
                                      </p:cBhvr>
                                    </p:animEffect>
                                    <p:anim calcmode="lin" valueType="num">
                                      <p:cBhvr>
                                        <p:cTn id="20" dur="1000" fill="hold"/>
                                        <p:tgtEl>
                                          <p:spTgt spid="120"/>
                                        </p:tgtEl>
                                        <p:attrNameLst>
                                          <p:attrName>ppt_x</p:attrName>
                                        </p:attrNameLst>
                                      </p:cBhvr>
                                      <p:tavLst>
                                        <p:tav tm="0">
                                          <p:val>
                                            <p:strVal val="#ppt_x"/>
                                          </p:val>
                                        </p:tav>
                                        <p:tav tm="100000">
                                          <p:val>
                                            <p:strVal val="#ppt_x"/>
                                          </p:val>
                                        </p:tav>
                                      </p:tavLst>
                                    </p:anim>
                                    <p:anim calcmode="lin" valueType="num">
                                      <p:cBhvr>
                                        <p:cTn id="21" dur="900" decel="100000" fill="hold"/>
                                        <p:tgtEl>
                                          <p:spTgt spid="1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4"/>
                                        </p:tgtEl>
                                        <p:attrNameLst>
                                          <p:attrName>style.visibility</p:attrName>
                                        </p:attrNameLst>
                                      </p:cBhvr>
                                      <p:to>
                                        <p:strVal val="visible"/>
                                      </p:to>
                                    </p:set>
                                    <p:animEffect transition="in" filter="fade">
                                      <p:cBhvr>
                                        <p:cTn id="25" dur="1000"/>
                                        <p:tgtEl>
                                          <p:spTgt spid="124"/>
                                        </p:tgtEl>
                                      </p:cBhvr>
                                    </p:animEffect>
                                    <p:anim calcmode="lin" valueType="num">
                                      <p:cBhvr>
                                        <p:cTn id="26" dur="1000" fill="hold"/>
                                        <p:tgtEl>
                                          <p:spTgt spid="124"/>
                                        </p:tgtEl>
                                        <p:attrNameLst>
                                          <p:attrName>ppt_x</p:attrName>
                                        </p:attrNameLst>
                                      </p:cBhvr>
                                      <p:tavLst>
                                        <p:tav tm="0">
                                          <p:val>
                                            <p:strVal val="#ppt_x"/>
                                          </p:val>
                                        </p:tav>
                                        <p:tav tm="100000">
                                          <p:val>
                                            <p:strVal val="#ppt_x"/>
                                          </p:val>
                                        </p:tav>
                                      </p:tavLst>
                                    </p:anim>
                                    <p:anim calcmode="lin" valueType="num">
                                      <p:cBhvr>
                                        <p:cTn id="27" dur="900" decel="100000" fill="hold"/>
                                        <p:tgtEl>
                                          <p:spTgt spid="12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4"/>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wipe(left)">
                                      <p:cBhvr>
                                        <p:cTn id="32" dur="500"/>
                                        <p:tgtEl>
                                          <p:spTgt spid="128"/>
                                        </p:tgtEl>
                                      </p:cBhvr>
                                    </p:animEffect>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wipe(left)">
                                      <p:cBhvr>
                                        <p:cTn id="36" dur="500"/>
                                        <p:tgtEl>
                                          <p:spTgt spid="129"/>
                                        </p:tgtEl>
                                      </p:cBhvr>
                                    </p:animEffect>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130"/>
                                        </p:tgtEl>
                                        <p:attrNameLst>
                                          <p:attrName>style.visibility</p:attrName>
                                        </p:attrNameLst>
                                      </p:cBhvr>
                                      <p:to>
                                        <p:strVal val="visible"/>
                                      </p:to>
                                    </p:set>
                                    <p:animEffect transition="in" filter="wipe(left)">
                                      <p:cBhvr>
                                        <p:cTn id="40" dur="500"/>
                                        <p:tgtEl>
                                          <p:spTgt spid="130"/>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131"/>
                                        </p:tgtEl>
                                        <p:attrNameLst>
                                          <p:attrName>style.visibility</p:attrName>
                                        </p:attrNameLst>
                                      </p:cBhvr>
                                      <p:to>
                                        <p:strVal val="visible"/>
                                      </p:to>
                                    </p:set>
                                    <p:animEffect transition="in" filter="wipe(left)">
                                      <p:cBhvr>
                                        <p:cTn id="4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29" grpId="0"/>
      <p:bldP spid="130" grpId="0"/>
      <p:bldP spid="13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4549466" y="2592797"/>
            <a:ext cx="1513670" cy="1513670"/>
            <a:chOff x="4549466" y="2592797"/>
            <a:chExt cx="1513670" cy="1513670"/>
          </a:xfrm>
        </p:grpSpPr>
        <p:sp>
          <p:nvSpPr>
            <p:cNvPr id="58" name="任意多边形 57"/>
            <p:cNvSpPr/>
            <p:nvPr/>
          </p:nvSpPr>
          <p:spPr>
            <a:xfrm rot="16200000" flipH="1">
              <a:off x="4549466" y="25927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bg1"/>
            </a:solidFill>
            <a:ln>
              <a:noFill/>
            </a:ln>
            <a:effectLst>
              <a:outerShdw blurRad="50800" dist="38100" dir="13500000" algn="b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rot="16200000" flipH="1">
              <a:off x="4896063" y="2939392"/>
              <a:ext cx="1154655" cy="1154655"/>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16"/>
            <p:cNvSpPr>
              <a:spLocks noEditPoints="1"/>
            </p:cNvSpPr>
            <p:nvPr/>
          </p:nvSpPr>
          <p:spPr bwMode="auto">
            <a:xfrm>
              <a:off x="5274256" y="3296884"/>
              <a:ext cx="398268" cy="453152"/>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p:cNvGrpSpPr/>
          <p:nvPr/>
        </p:nvGrpSpPr>
        <p:grpSpPr>
          <a:xfrm>
            <a:off x="6153697" y="4197027"/>
            <a:ext cx="1515539" cy="1515540"/>
            <a:chOff x="6153697" y="4197027"/>
            <a:chExt cx="1515539" cy="1515540"/>
          </a:xfrm>
        </p:grpSpPr>
        <p:sp>
          <p:nvSpPr>
            <p:cNvPr id="117" name="任意多边形 116"/>
            <p:cNvSpPr/>
            <p:nvPr/>
          </p:nvSpPr>
          <p:spPr>
            <a:xfrm rot="10800000">
              <a:off x="6155566" y="41988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solidFill>
            <a:ln>
              <a:noFill/>
            </a:ln>
            <a:effectLst>
              <a:outerShdw blurRad="508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rot="10800000">
              <a:off x="6153697" y="4197027"/>
              <a:ext cx="1154655" cy="1154655"/>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36"/>
            <p:cNvSpPr>
              <a:spLocks noEditPoints="1"/>
            </p:cNvSpPr>
            <p:nvPr/>
          </p:nvSpPr>
          <p:spPr bwMode="auto">
            <a:xfrm>
              <a:off x="6508223" y="4575639"/>
              <a:ext cx="411335" cy="40642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0" name="组合 119"/>
          <p:cNvGrpSpPr/>
          <p:nvPr/>
        </p:nvGrpSpPr>
        <p:grpSpPr>
          <a:xfrm>
            <a:off x="6150896" y="2585248"/>
            <a:ext cx="1515541" cy="1515540"/>
            <a:chOff x="6150896" y="2585248"/>
            <a:chExt cx="1515541" cy="1515540"/>
          </a:xfrm>
        </p:grpSpPr>
        <p:sp>
          <p:nvSpPr>
            <p:cNvPr id="121" name="任意多边形 120"/>
            <p:cNvSpPr/>
            <p:nvPr/>
          </p:nvSpPr>
          <p:spPr>
            <a:xfrm rot="5400000">
              <a:off x="6152767" y="25852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alpha val="30000"/>
              </a:srgbClr>
            </a:solidFill>
            <a:ln>
              <a:noFill/>
            </a:ln>
            <a:effectLst>
              <a:outerShdw blurRad="50800" dist="38100" dir="18900000" algn="bl" rotWithShape="0">
                <a:srgbClr val="4141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rot="5400000">
              <a:off x="6150897" y="2946133"/>
              <a:ext cx="1154654" cy="1154655"/>
            </a:xfrm>
            <a:prstGeom prst="rect">
              <a:avLst/>
            </a:prstGeom>
            <a:noFill/>
            <a:ln>
              <a:solidFill>
                <a:srgbClr val="FFFFFF">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Freeform 12"/>
            <p:cNvSpPr>
              <a:spLocks noEditPoints="1"/>
            </p:cNvSpPr>
            <p:nvPr/>
          </p:nvSpPr>
          <p:spPr bwMode="auto">
            <a:xfrm>
              <a:off x="6508223" y="3347422"/>
              <a:ext cx="475419" cy="35435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alpha val="3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4" name="组合 123"/>
          <p:cNvGrpSpPr/>
          <p:nvPr/>
        </p:nvGrpSpPr>
        <p:grpSpPr>
          <a:xfrm>
            <a:off x="4563419" y="4185978"/>
            <a:ext cx="1513669" cy="1515540"/>
            <a:chOff x="4563419" y="4185978"/>
            <a:chExt cx="1513669" cy="1515540"/>
          </a:xfrm>
        </p:grpSpPr>
        <p:sp>
          <p:nvSpPr>
            <p:cNvPr id="125" name="任意多边形 124"/>
            <p:cNvSpPr/>
            <p:nvPr/>
          </p:nvSpPr>
          <p:spPr>
            <a:xfrm flipV="1">
              <a:off x="4563419" y="41878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alpha val="30000"/>
              </a:srgbClr>
            </a:solidFill>
            <a:ln>
              <a:noFill/>
            </a:ln>
            <a:effectLst>
              <a:outerShdw blurRad="101600" dist="63500" dir="8100000" algn="tr" rotWithShape="0">
                <a:srgbClr val="4141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flipV="1">
              <a:off x="4911050" y="4185978"/>
              <a:ext cx="1154654" cy="1154655"/>
            </a:xfrm>
            <a:prstGeom prst="rect">
              <a:avLst/>
            </a:prstGeom>
            <a:noFill/>
            <a:ln>
              <a:solidFill>
                <a:srgbClr val="FFFFFF">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16"/>
            <p:cNvSpPr>
              <a:spLocks noEditPoints="1"/>
            </p:cNvSpPr>
            <p:nvPr/>
          </p:nvSpPr>
          <p:spPr bwMode="auto">
            <a:xfrm>
              <a:off x="5274256" y="4575639"/>
              <a:ext cx="498367" cy="39743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alpha val="3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128" name="矩形 127"/>
          <p:cNvSpPr>
            <a:spLocks noChangeArrowheads="1"/>
          </p:cNvSpPr>
          <p:nvPr/>
        </p:nvSpPr>
        <p:spPr bwMode="auto">
          <a:xfrm>
            <a:off x="1014617" y="2537998"/>
            <a:ext cx="2684043" cy="110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29" name="矩形 47"/>
          <p:cNvSpPr>
            <a:spLocks noChangeArrowheads="1"/>
          </p:cNvSpPr>
          <p:nvPr/>
        </p:nvSpPr>
        <p:spPr bwMode="auto">
          <a:xfrm>
            <a:off x="1014616" y="4619819"/>
            <a:ext cx="2684043" cy="110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单击此处输入标题</a:t>
            </a:r>
            <a:endParaRPr lang="en-US" altLang="zh-CN" sz="2400" dirty="0" smtClean="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0" name="矩形 47"/>
          <p:cNvSpPr>
            <a:spLocks noChangeArrowheads="1"/>
          </p:cNvSpPr>
          <p:nvPr/>
        </p:nvSpPr>
        <p:spPr bwMode="auto">
          <a:xfrm>
            <a:off x="8521974" y="2537998"/>
            <a:ext cx="2684043" cy="110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1" name="矩形 130"/>
          <p:cNvSpPr>
            <a:spLocks noChangeArrowheads="1"/>
          </p:cNvSpPr>
          <p:nvPr/>
        </p:nvSpPr>
        <p:spPr bwMode="auto">
          <a:xfrm>
            <a:off x="8521973" y="4619819"/>
            <a:ext cx="2684043" cy="110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xmlns="" val="42410600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42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0-#ppt_w/2"/>
                                          </p:val>
                                        </p:tav>
                                        <p:tav tm="100000">
                                          <p:val>
                                            <p:strVal val="#ppt_x"/>
                                          </p:val>
                                        </p:tav>
                                      </p:tavLst>
                                    </p:anim>
                                    <p:anim calcmode="lin" valueType="num">
                                      <p:cBhvr additive="base">
                                        <p:cTn id="8" dur="75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3" decel="42000" fill="hold" nodeType="withEffect">
                                  <p:stCondLst>
                                    <p:cond delay="15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750" fill="hold"/>
                                        <p:tgtEl>
                                          <p:spTgt spid="120"/>
                                        </p:tgtEl>
                                        <p:attrNameLst>
                                          <p:attrName>ppt_x</p:attrName>
                                        </p:attrNameLst>
                                      </p:cBhvr>
                                      <p:tavLst>
                                        <p:tav tm="0">
                                          <p:val>
                                            <p:strVal val="1+#ppt_w/2"/>
                                          </p:val>
                                        </p:tav>
                                        <p:tav tm="100000">
                                          <p:val>
                                            <p:strVal val="#ppt_x"/>
                                          </p:val>
                                        </p:tav>
                                      </p:tavLst>
                                    </p:anim>
                                    <p:anim calcmode="lin" valueType="num">
                                      <p:cBhvr additive="base">
                                        <p:cTn id="12" dur="750" fill="hold"/>
                                        <p:tgtEl>
                                          <p:spTgt spid="120"/>
                                        </p:tgtEl>
                                        <p:attrNameLst>
                                          <p:attrName>ppt_y</p:attrName>
                                        </p:attrNameLst>
                                      </p:cBhvr>
                                      <p:tavLst>
                                        <p:tav tm="0">
                                          <p:val>
                                            <p:strVal val="0-#ppt_h/2"/>
                                          </p:val>
                                        </p:tav>
                                        <p:tav tm="100000">
                                          <p:val>
                                            <p:strVal val="#ppt_y"/>
                                          </p:val>
                                        </p:tav>
                                      </p:tavLst>
                                    </p:anim>
                                  </p:childTnLst>
                                </p:cTn>
                              </p:par>
                              <p:par>
                                <p:cTn id="13" presetID="2" presetClass="entr" presetSubtype="12" decel="42000" fill="hold" nodeType="withEffect">
                                  <p:stCondLst>
                                    <p:cond delay="300"/>
                                  </p:stCondLst>
                                  <p:childTnLst>
                                    <p:set>
                                      <p:cBhvr>
                                        <p:cTn id="14" dur="1" fill="hold">
                                          <p:stCondLst>
                                            <p:cond delay="0"/>
                                          </p:stCondLst>
                                        </p:cTn>
                                        <p:tgtEl>
                                          <p:spTgt spid="124"/>
                                        </p:tgtEl>
                                        <p:attrNameLst>
                                          <p:attrName>style.visibility</p:attrName>
                                        </p:attrNameLst>
                                      </p:cBhvr>
                                      <p:to>
                                        <p:strVal val="visible"/>
                                      </p:to>
                                    </p:set>
                                    <p:anim calcmode="lin" valueType="num">
                                      <p:cBhvr additive="base">
                                        <p:cTn id="15" dur="750" fill="hold"/>
                                        <p:tgtEl>
                                          <p:spTgt spid="124"/>
                                        </p:tgtEl>
                                        <p:attrNameLst>
                                          <p:attrName>ppt_x</p:attrName>
                                        </p:attrNameLst>
                                      </p:cBhvr>
                                      <p:tavLst>
                                        <p:tav tm="0">
                                          <p:val>
                                            <p:strVal val="0-#ppt_w/2"/>
                                          </p:val>
                                        </p:tav>
                                        <p:tav tm="100000">
                                          <p:val>
                                            <p:strVal val="#ppt_x"/>
                                          </p:val>
                                        </p:tav>
                                      </p:tavLst>
                                    </p:anim>
                                    <p:anim calcmode="lin" valueType="num">
                                      <p:cBhvr additive="base">
                                        <p:cTn id="16" dur="750" fill="hold"/>
                                        <p:tgtEl>
                                          <p:spTgt spid="124"/>
                                        </p:tgtEl>
                                        <p:attrNameLst>
                                          <p:attrName>ppt_y</p:attrName>
                                        </p:attrNameLst>
                                      </p:cBhvr>
                                      <p:tavLst>
                                        <p:tav tm="0">
                                          <p:val>
                                            <p:strVal val="1+#ppt_h/2"/>
                                          </p:val>
                                        </p:tav>
                                        <p:tav tm="100000">
                                          <p:val>
                                            <p:strVal val="#ppt_y"/>
                                          </p:val>
                                        </p:tav>
                                      </p:tavLst>
                                    </p:anim>
                                  </p:childTnLst>
                                </p:cTn>
                              </p:par>
                              <p:par>
                                <p:cTn id="17" presetID="2" presetClass="entr" presetSubtype="6" decel="42000" fill="hold" nodeType="withEffect">
                                  <p:stCondLst>
                                    <p:cond delay="45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750" fill="hold"/>
                                        <p:tgtEl>
                                          <p:spTgt spid="116"/>
                                        </p:tgtEl>
                                        <p:attrNameLst>
                                          <p:attrName>ppt_x</p:attrName>
                                        </p:attrNameLst>
                                      </p:cBhvr>
                                      <p:tavLst>
                                        <p:tav tm="0">
                                          <p:val>
                                            <p:strVal val="1+#ppt_w/2"/>
                                          </p:val>
                                        </p:tav>
                                        <p:tav tm="100000">
                                          <p:val>
                                            <p:strVal val="#ppt_x"/>
                                          </p:val>
                                        </p:tav>
                                      </p:tavLst>
                                    </p:anim>
                                    <p:anim calcmode="lin" valueType="num">
                                      <p:cBhvr additive="base">
                                        <p:cTn id="20" dur="750" fill="hold"/>
                                        <p:tgtEl>
                                          <p:spTgt spid="116"/>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left)">
                                      <p:cBhvr>
                                        <p:cTn id="24" dur="500"/>
                                        <p:tgtEl>
                                          <p:spTgt spid="128"/>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129"/>
                                        </p:tgtEl>
                                        <p:attrNameLst>
                                          <p:attrName>style.visibility</p:attrName>
                                        </p:attrNameLst>
                                      </p:cBhvr>
                                      <p:to>
                                        <p:strVal val="visible"/>
                                      </p:to>
                                    </p:set>
                                    <p:animEffect transition="in" filter="wipe(left)">
                                      <p:cBhvr>
                                        <p:cTn id="27" dur="500"/>
                                        <p:tgtEl>
                                          <p:spTgt spid="129"/>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130"/>
                                        </p:tgtEl>
                                        <p:attrNameLst>
                                          <p:attrName>style.visibility</p:attrName>
                                        </p:attrNameLst>
                                      </p:cBhvr>
                                      <p:to>
                                        <p:strVal val="visible"/>
                                      </p:to>
                                    </p:set>
                                    <p:animEffect transition="in" filter="wipe(left)">
                                      <p:cBhvr>
                                        <p:cTn id="30" dur="500"/>
                                        <p:tgtEl>
                                          <p:spTgt spid="130"/>
                                        </p:tgtEl>
                                      </p:cBhvr>
                                    </p:animEffect>
                                  </p:childTnLst>
                                </p:cTn>
                              </p:par>
                              <p:par>
                                <p:cTn id="31" presetID="22" presetClass="entr" presetSubtype="8" fill="hold" grpId="0" nodeType="withEffect">
                                  <p:stCondLst>
                                    <p:cond delay="750"/>
                                  </p:stCondLst>
                                  <p:childTnLst>
                                    <p:set>
                                      <p:cBhvr>
                                        <p:cTn id="32" dur="1" fill="hold">
                                          <p:stCondLst>
                                            <p:cond delay="0"/>
                                          </p:stCondLst>
                                        </p:cTn>
                                        <p:tgtEl>
                                          <p:spTgt spid="131"/>
                                        </p:tgtEl>
                                        <p:attrNameLst>
                                          <p:attrName>style.visibility</p:attrName>
                                        </p:attrNameLst>
                                      </p:cBhvr>
                                      <p:to>
                                        <p:strVal val="visible"/>
                                      </p:to>
                                    </p:set>
                                    <p:animEffect transition="in" filter="wipe(left)">
                                      <p:cBhvr>
                                        <p:cTn id="33"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29" grpId="0"/>
      <p:bldP spid="130" grpId="0"/>
      <p:bldP spid="13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1442625" y="2770634"/>
            <a:ext cx="2446347" cy="1851207"/>
            <a:chOff x="1442625" y="2882928"/>
            <a:chExt cx="2446347" cy="1851207"/>
          </a:xfrm>
        </p:grpSpPr>
        <p:sp>
          <p:nvSpPr>
            <p:cNvPr id="58" name="任意多边形 57"/>
            <p:cNvSpPr/>
            <p:nvPr/>
          </p:nvSpPr>
          <p:spPr>
            <a:xfrm>
              <a:off x="1442625" y="2882928"/>
              <a:ext cx="2446347" cy="1851207"/>
            </a:xfrm>
            <a:custGeom>
              <a:avLst/>
              <a:gdLst>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77070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67086 h 1067086"/>
                <a:gd name="connsiteX1" fmla="*/ 1552486 w 1552486"/>
                <a:gd name="connsiteY1" fmla="*/ 440394 h 1067086"/>
                <a:gd name="connsiteX2" fmla="*/ 1449937 w 1552486"/>
                <a:gd name="connsiteY2" fmla="*/ 440394 h 1067086"/>
                <a:gd name="connsiteX3" fmla="*/ 1449937 w 1552486"/>
                <a:gd name="connsiteY3" fmla="*/ 483123 h 1067086"/>
                <a:gd name="connsiteX4" fmla="*/ 1014102 w 1552486"/>
                <a:gd name="connsiteY4" fmla="*/ 47288 h 1067086"/>
                <a:gd name="connsiteX5" fmla="*/ 0 w 1552486"/>
                <a:gd name="connsiteY5" fmla="*/ 169777 h 1067086"/>
                <a:gd name="connsiteX6" fmla="*/ 301952 w 1552486"/>
                <a:gd name="connsiteY6" fmla="*/ 295116 h 1067086"/>
                <a:gd name="connsiteX7" fmla="*/ 977070 w 1552486"/>
                <a:gd name="connsiteY7" fmla="*/ 961688 h 1067086"/>
                <a:gd name="connsiteX8" fmla="*/ 928643 w 1552486"/>
                <a:gd name="connsiteY8" fmla="*/ 961688 h 1067086"/>
                <a:gd name="connsiteX9" fmla="*/ 928643 w 1552486"/>
                <a:gd name="connsiteY9" fmla="*/ 1067086 h 1067086"/>
                <a:gd name="connsiteX10" fmla="*/ 1552486 w 1552486"/>
                <a:gd name="connsiteY10" fmla="*/ 1067086 h 1067086"/>
                <a:gd name="connsiteX0" fmla="*/ 1552486 w 1552486"/>
                <a:gd name="connsiteY0" fmla="*/ 1174802 h 1174802"/>
                <a:gd name="connsiteX1" fmla="*/ 1552486 w 1552486"/>
                <a:gd name="connsiteY1" fmla="*/ 548110 h 1174802"/>
                <a:gd name="connsiteX2" fmla="*/ 1449937 w 1552486"/>
                <a:gd name="connsiteY2" fmla="*/ 548110 h 1174802"/>
                <a:gd name="connsiteX3" fmla="*/ 1449937 w 1552486"/>
                <a:gd name="connsiteY3" fmla="*/ 590839 h 1174802"/>
                <a:gd name="connsiteX4" fmla="*/ 1014102 w 1552486"/>
                <a:gd name="connsiteY4" fmla="*/ 155004 h 1174802"/>
                <a:gd name="connsiteX5" fmla="*/ 0 w 1552486"/>
                <a:gd name="connsiteY5" fmla="*/ 277493 h 1174802"/>
                <a:gd name="connsiteX6" fmla="*/ 301952 w 1552486"/>
                <a:gd name="connsiteY6" fmla="*/ 402832 h 1174802"/>
                <a:gd name="connsiteX7" fmla="*/ 977070 w 1552486"/>
                <a:gd name="connsiteY7" fmla="*/ 1069404 h 1174802"/>
                <a:gd name="connsiteX8" fmla="*/ 928643 w 1552486"/>
                <a:gd name="connsiteY8" fmla="*/ 1069404 h 1174802"/>
                <a:gd name="connsiteX9" fmla="*/ 928643 w 1552486"/>
                <a:gd name="connsiteY9" fmla="*/ 1174802 h 1174802"/>
                <a:gd name="connsiteX10" fmla="*/ 1552486 w 1552486"/>
                <a:gd name="connsiteY10" fmla="*/ 1174802 h 11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6" name="矩形 85"/>
            <p:cNvSpPr/>
            <p:nvPr/>
          </p:nvSpPr>
          <p:spPr>
            <a:xfrm>
              <a:off x="3220817" y="4080064"/>
              <a:ext cx="598241" cy="584775"/>
            </a:xfrm>
            <a:prstGeom prst="rect">
              <a:avLst/>
            </a:prstGeom>
            <a:effectLst/>
          </p:spPr>
          <p:txBody>
            <a:bodyPr wrap="none">
              <a:spAutoFit/>
            </a:bodyPr>
            <a:lstStyle/>
            <a:p>
              <a:r>
                <a:rPr lang="en-US" altLang="zh-CN" sz="3200" b="1" dirty="0">
                  <a:solidFill>
                    <a:srgbClr val="FEFEFE"/>
                  </a:solidFill>
                  <a:latin typeface="方正姚体" panose="02010601030101010101" pitchFamily="2" charset="-122"/>
                  <a:ea typeface="方正姚体" panose="02010601030101010101" pitchFamily="2" charset="-122"/>
                </a:rPr>
                <a:t>01</a:t>
              </a:r>
              <a:endParaRPr lang="zh-CN" altLang="en-US" sz="3200" b="1" dirty="0">
                <a:solidFill>
                  <a:srgbClr val="FEFEFE"/>
                </a:solidFill>
                <a:latin typeface="方正姚体" panose="02010601030101010101" pitchFamily="2" charset="-122"/>
                <a:ea typeface="方正姚体" panose="02010601030101010101" pitchFamily="2" charset="-122"/>
              </a:endParaRPr>
            </a:p>
          </p:txBody>
        </p:sp>
        <p:sp>
          <p:nvSpPr>
            <p:cNvPr id="115" name="矩形 114"/>
            <p:cNvSpPr/>
            <p:nvPr/>
          </p:nvSpPr>
          <p:spPr>
            <a:xfrm rot="2700000">
              <a:off x="2399635" y="3508865"/>
              <a:ext cx="947695" cy="523220"/>
            </a:xfrm>
            <a:prstGeom prst="rect">
              <a:avLst/>
            </a:prstGeom>
            <a:effectLst/>
          </p:spPr>
          <p:txBody>
            <a:bodyPr wrap="none">
              <a:spAutoFit/>
            </a:bodyPr>
            <a:lstStyle/>
            <a:p>
              <a:r>
                <a:rPr lang="en-US" altLang="zh-CN" sz="2800" b="1" dirty="0">
                  <a:solidFill>
                    <a:srgbClr val="FEFEFE"/>
                  </a:solidFill>
                  <a:latin typeface="方正姚体" panose="02010601030101010101" pitchFamily="2" charset="-122"/>
                  <a:ea typeface="方正姚体" panose="02010601030101010101" pitchFamily="2" charset="-122"/>
                </a:rPr>
                <a:t>STEP</a:t>
              </a:r>
              <a:endParaRPr lang="zh-CN" altLang="en-US" sz="2800" dirty="0">
                <a:solidFill>
                  <a:srgbClr val="FEFEFE"/>
                </a:solidFill>
                <a:latin typeface="方正姚体" panose="02010601030101010101" pitchFamily="2" charset="-122"/>
                <a:ea typeface="方正姚体" panose="02010601030101010101" pitchFamily="2" charset="-122"/>
              </a:endParaRPr>
            </a:p>
          </p:txBody>
        </p:sp>
        <p:sp>
          <p:nvSpPr>
            <p:cNvPr id="116" name="Freeform 46"/>
            <p:cNvSpPr>
              <a:spLocks noEditPoints="1"/>
            </p:cNvSpPr>
            <p:nvPr/>
          </p:nvSpPr>
          <p:spPr bwMode="auto">
            <a:xfrm>
              <a:off x="2134145" y="3070144"/>
              <a:ext cx="390942" cy="390942"/>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FEFEFE"/>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7" name="组合 116"/>
          <p:cNvGrpSpPr/>
          <p:nvPr/>
        </p:nvGrpSpPr>
        <p:grpSpPr>
          <a:xfrm>
            <a:off x="3764796" y="3696237"/>
            <a:ext cx="2446347" cy="1851207"/>
            <a:chOff x="3764796" y="3808531"/>
            <a:chExt cx="2446347" cy="1851207"/>
          </a:xfrm>
        </p:grpSpPr>
        <p:sp>
          <p:nvSpPr>
            <p:cNvPr id="118" name="任意多边形 117"/>
            <p:cNvSpPr/>
            <p:nvPr/>
          </p:nvSpPr>
          <p:spPr>
            <a:xfrm flipV="1">
              <a:off x="3764796" y="3808531"/>
              <a:ext cx="2446347" cy="1851207"/>
            </a:xfrm>
            <a:custGeom>
              <a:avLst/>
              <a:gdLst>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77070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67086 h 1067086"/>
                <a:gd name="connsiteX1" fmla="*/ 1552486 w 1552486"/>
                <a:gd name="connsiteY1" fmla="*/ 440394 h 1067086"/>
                <a:gd name="connsiteX2" fmla="*/ 1449937 w 1552486"/>
                <a:gd name="connsiteY2" fmla="*/ 440394 h 1067086"/>
                <a:gd name="connsiteX3" fmla="*/ 1449937 w 1552486"/>
                <a:gd name="connsiteY3" fmla="*/ 483123 h 1067086"/>
                <a:gd name="connsiteX4" fmla="*/ 1014102 w 1552486"/>
                <a:gd name="connsiteY4" fmla="*/ 47288 h 1067086"/>
                <a:gd name="connsiteX5" fmla="*/ 0 w 1552486"/>
                <a:gd name="connsiteY5" fmla="*/ 169777 h 1067086"/>
                <a:gd name="connsiteX6" fmla="*/ 301952 w 1552486"/>
                <a:gd name="connsiteY6" fmla="*/ 295116 h 1067086"/>
                <a:gd name="connsiteX7" fmla="*/ 977070 w 1552486"/>
                <a:gd name="connsiteY7" fmla="*/ 961688 h 1067086"/>
                <a:gd name="connsiteX8" fmla="*/ 928643 w 1552486"/>
                <a:gd name="connsiteY8" fmla="*/ 961688 h 1067086"/>
                <a:gd name="connsiteX9" fmla="*/ 928643 w 1552486"/>
                <a:gd name="connsiteY9" fmla="*/ 1067086 h 1067086"/>
                <a:gd name="connsiteX10" fmla="*/ 1552486 w 1552486"/>
                <a:gd name="connsiteY10" fmla="*/ 1067086 h 1067086"/>
                <a:gd name="connsiteX0" fmla="*/ 1552486 w 1552486"/>
                <a:gd name="connsiteY0" fmla="*/ 1174802 h 1174802"/>
                <a:gd name="connsiteX1" fmla="*/ 1552486 w 1552486"/>
                <a:gd name="connsiteY1" fmla="*/ 548110 h 1174802"/>
                <a:gd name="connsiteX2" fmla="*/ 1449937 w 1552486"/>
                <a:gd name="connsiteY2" fmla="*/ 548110 h 1174802"/>
                <a:gd name="connsiteX3" fmla="*/ 1449937 w 1552486"/>
                <a:gd name="connsiteY3" fmla="*/ 590839 h 1174802"/>
                <a:gd name="connsiteX4" fmla="*/ 1014102 w 1552486"/>
                <a:gd name="connsiteY4" fmla="*/ 155004 h 1174802"/>
                <a:gd name="connsiteX5" fmla="*/ 0 w 1552486"/>
                <a:gd name="connsiteY5" fmla="*/ 277493 h 1174802"/>
                <a:gd name="connsiteX6" fmla="*/ 301952 w 1552486"/>
                <a:gd name="connsiteY6" fmla="*/ 402832 h 1174802"/>
                <a:gd name="connsiteX7" fmla="*/ 977070 w 1552486"/>
                <a:gd name="connsiteY7" fmla="*/ 1069404 h 1174802"/>
                <a:gd name="connsiteX8" fmla="*/ 928643 w 1552486"/>
                <a:gd name="connsiteY8" fmla="*/ 1069404 h 1174802"/>
                <a:gd name="connsiteX9" fmla="*/ 928643 w 1552486"/>
                <a:gd name="connsiteY9" fmla="*/ 1174802 h 1174802"/>
                <a:gd name="connsiteX10" fmla="*/ 1552486 w 1552486"/>
                <a:gd name="connsiteY10" fmla="*/ 1174802 h 11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9" name="矩形 118"/>
            <p:cNvSpPr/>
            <p:nvPr/>
          </p:nvSpPr>
          <p:spPr>
            <a:xfrm>
              <a:off x="5529938" y="3837841"/>
              <a:ext cx="598241" cy="584775"/>
            </a:xfrm>
            <a:prstGeom prst="rect">
              <a:avLst/>
            </a:prstGeom>
            <a:effectLst/>
          </p:spPr>
          <p:txBody>
            <a:bodyPr wrap="none">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120" name="矩形 119"/>
            <p:cNvSpPr/>
            <p:nvPr/>
          </p:nvSpPr>
          <p:spPr>
            <a:xfrm rot="18900000">
              <a:off x="4821412" y="4541640"/>
              <a:ext cx="947695" cy="523220"/>
            </a:xfrm>
            <a:prstGeom prst="rect">
              <a:avLst/>
            </a:prstGeom>
            <a:effectLst/>
          </p:spPr>
          <p:txBody>
            <a:bodyPr wrap="none">
              <a:spAutoFit/>
            </a:bodyPr>
            <a:lstStyle/>
            <a:p>
              <a:r>
                <a:rPr lang="en-US" altLang="zh-CN" sz="2800" b="1" dirty="0">
                  <a:solidFill>
                    <a:schemeClr val="bg1"/>
                  </a:solidFill>
                  <a:latin typeface="方正姚体" panose="02010601030101010101" pitchFamily="2" charset="-122"/>
                  <a:ea typeface="方正姚体" panose="02010601030101010101" pitchFamily="2" charset="-122"/>
                </a:rPr>
                <a:t>STEP</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121" name="Freeform 52"/>
            <p:cNvSpPr>
              <a:spLocks noEditPoints="1"/>
            </p:cNvSpPr>
            <p:nvPr/>
          </p:nvSpPr>
          <p:spPr bwMode="auto">
            <a:xfrm>
              <a:off x="4440627" y="5072285"/>
              <a:ext cx="390942" cy="390942"/>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rgbClr val="FEFEFE"/>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2" name="组合 121"/>
          <p:cNvGrpSpPr/>
          <p:nvPr/>
        </p:nvGrpSpPr>
        <p:grpSpPr>
          <a:xfrm>
            <a:off x="8409137" y="3696237"/>
            <a:ext cx="2446347" cy="1851207"/>
            <a:chOff x="8409137" y="3808531"/>
            <a:chExt cx="2446347" cy="1851207"/>
          </a:xfrm>
        </p:grpSpPr>
        <p:sp>
          <p:nvSpPr>
            <p:cNvPr id="123" name="任意多边形 122"/>
            <p:cNvSpPr/>
            <p:nvPr/>
          </p:nvSpPr>
          <p:spPr>
            <a:xfrm flipV="1">
              <a:off x="8409137" y="3808531"/>
              <a:ext cx="2446347" cy="1851207"/>
            </a:xfrm>
            <a:custGeom>
              <a:avLst/>
              <a:gdLst>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77070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67086 h 1067086"/>
                <a:gd name="connsiteX1" fmla="*/ 1552486 w 1552486"/>
                <a:gd name="connsiteY1" fmla="*/ 440394 h 1067086"/>
                <a:gd name="connsiteX2" fmla="*/ 1449937 w 1552486"/>
                <a:gd name="connsiteY2" fmla="*/ 440394 h 1067086"/>
                <a:gd name="connsiteX3" fmla="*/ 1449937 w 1552486"/>
                <a:gd name="connsiteY3" fmla="*/ 483123 h 1067086"/>
                <a:gd name="connsiteX4" fmla="*/ 1014102 w 1552486"/>
                <a:gd name="connsiteY4" fmla="*/ 47288 h 1067086"/>
                <a:gd name="connsiteX5" fmla="*/ 0 w 1552486"/>
                <a:gd name="connsiteY5" fmla="*/ 169777 h 1067086"/>
                <a:gd name="connsiteX6" fmla="*/ 301952 w 1552486"/>
                <a:gd name="connsiteY6" fmla="*/ 295116 h 1067086"/>
                <a:gd name="connsiteX7" fmla="*/ 977070 w 1552486"/>
                <a:gd name="connsiteY7" fmla="*/ 961688 h 1067086"/>
                <a:gd name="connsiteX8" fmla="*/ 928643 w 1552486"/>
                <a:gd name="connsiteY8" fmla="*/ 961688 h 1067086"/>
                <a:gd name="connsiteX9" fmla="*/ 928643 w 1552486"/>
                <a:gd name="connsiteY9" fmla="*/ 1067086 h 1067086"/>
                <a:gd name="connsiteX10" fmla="*/ 1552486 w 1552486"/>
                <a:gd name="connsiteY10" fmla="*/ 1067086 h 1067086"/>
                <a:gd name="connsiteX0" fmla="*/ 1552486 w 1552486"/>
                <a:gd name="connsiteY0" fmla="*/ 1174802 h 1174802"/>
                <a:gd name="connsiteX1" fmla="*/ 1552486 w 1552486"/>
                <a:gd name="connsiteY1" fmla="*/ 548110 h 1174802"/>
                <a:gd name="connsiteX2" fmla="*/ 1449937 w 1552486"/>
                <a:gd name="connsiteY2" fmla="*/ 548110 h 1174802"/>
                <a:gd name="connsiteX3" fmla="*/ 1449937 w 1552486"/>
                <a:gd name="connsiteY3" fmla="*/ 590839 h 1174802"/>
                <a:gd name="connsiteX4" fmla="*/ 1014102 w 1552486"/>
                <a:gd name="connsiteY4" fmla="*/ 155004 h 1174802"/>
                <a:gd name="connsiteX5" fmla="*/ 0 w 1552486"/>
                <a:gd name="connsiteY5" fmla="*/ 277493 h 1174802"/>
                <a:gd name="connsiteX6" fmla="*/ 301952 w 1552486"/>
                <a:gd name="connsiteY6" fmla="*/ 402832 h 1174802"/>
                <a:gd name="connsiteX7" fmla="*/ 977070 w 1552486"/>
                <a:gd name="connsiteY7" fmla="*/ 1069404 h 1174802"/>
                <a:gd name="connsiteX8" fmla="*/ 928643 w 1552486"/>
                <a:gd name="connsiteY8" fmla="*/ 1069404 h 1174802"/>
                <a:gd name="connsiteX9" fmla="*/ 928643 w 1552486"/>
                <a:gd name="connsiteY9" fmla="*/ 1174802 h 1174802"/>
                <a:gd name="connsiteX10" fmla="*/ 1552486 w 1552486"/>
                <a:gd name="connsiteY10" fmla="*/ 1174802 h 11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4" name="矩形 123"/>
            <p:cNvSpPr/>
            <p:nvPr/>
          </p:nvSpPr>
          <p:spPr>
            <a:xfrm>
              <a:off x="10166730" y="3886517"/>
              <a:ext cx="598241" cy="584775"/>
            </a:xfrm>
            <a:prstGeom prst="rect">
              <a:avLst/>
            </a:prstGeom>
            <a:effectLst/>
          </p:spPr>
          <p:txBody>
            <a:bodyPr wrap="none">
              <a:spAutoFit/>
            </a:bodyPr>
            <a:lstStyle/>
            <a:p>
              <a:r>
                <a:rPr lang="en-US" altLang="zh-CN" sz="3200" b="1" dirty="0">
                  <a:solidFill>
                    <a:schemeClr val="bg1"/>
                  </a:solidFill>
                  <a:latin typeface="方正姚体" panose="02010601030101010101" pitchFamily="2" charset="-122"/>
                  <a:ea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125" name="矩形 124"/>
            <p:cNvSpPr/>
            <p:nvPr/>
          </p:nvSpPr>
          <p:spPr>
            <a:xfrm rot="18900000">
              <a:off x="9415983" y="4513365"/>
              <a:ext cx="947695" cy="523220"/>
            </a:xfrm>
            <a:prstGeom prst="rect">
              <a:avLst/>
            </a:prstGeom>
            <a:effectLst/>
          </p:spPr>
          <p:txBody>
            <a:bodyPr wrap="none">
              <a:spAutoFit/>
            </a:bodyPr>
            <a:lstStyle/>
            <a:p>
              <a:r>
                <a:rPr lang="en-US" altLang="zh-CN" sz="2800" b="1" dirty="0">
                  <a:solidFill>
                    <a:schemeClr val="bg1"/>
                  </a:solidFill>
                  <a:latin typeface="方正姚体" panose="02010601030101010101" pitchFamily="2" charset="-122"/>
                  <a:ea typeface="方正姚体" panose="02010601030101010101" pitchFamily="2" charset="-122"/>
                </a:rPr>
                <a:t>STEP</a:t>
              </a:r>
              <a:endParaRPr lang="zh-CN" altLang="en-US" sz="2800" dirty="0">
                <a:solidFill>
                  <a:schemeClr val="bg1"/>
                </a:solidFill>
                <a:latin typeface="方正姚体" panose="02010601030101010101" pitchFamily="2" charset="-122"/>
                <a:ea typeface="方正姚体" panose="02010601030101010101" pitchFamily="2" charset="-122"/>
              </a:endParaRPr>
            </a:p>
          </p:txBody>
        </p:sp>
        <p:sp>
          <p:nvSpPr>
            <p:cNvPr id="126" name="Freeform 62"/>
            <p:cNvSpPr>
              <a:spLocks noEditPoints="1"/>
            </p:cNvSpPr>
            <p:nvPr/>
          </p:nvSpPr>
          <p:spPr bwMode="auto">
            <a:xfrm>
              <a:off x="9048353" y="5072285"/>
              <a:ext cx="390942" cy="390942"/>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rgbClr val="FEFEFE"/>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7" name="组合 126"/>
          <p:cNvGrpSpPr/>
          <p:nvPr/>
        </p:nvGrpSpPr>
        <p:grpSpPr>
          <a:xfrm>
            <a:off x="6086967" y="2770634"/>
            <a:ext cx="2446347" cy="1851207"/>
            <a:chOff x="6086967" y="2882928"/>
            <a:chExt cx="2446347" cy="1851207"/>
          </a:xfrm>
        </p:grpSpPr>
        <p:sp>
          <p:nvSpPr>
            <p:cNvPr id="128" name="任意多边形 127"/>
            <p:cNvSpPr/>
            <p:nvPr/>
          </p:nvSpPr>
          <p:spPr>
            <a:xfrm>
              <a:off x="6086967" y="2882928"/>
              <a:ext cx="2446347" cy="1851207"/>
            </a:xfrm>
            <a:custGeom>
              <a:avLst/>
              <a:gdLst>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68524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19798 h 1019798"/>
                <a:gd name="connsiteX1" fmla="*/ 1552486 w 1552486"/>
                <a:gd name="connsiteY1" fmla="*/ 393106 h 1019798"/>
                <a:gd name="connsiteX2" fmla="*/ 1449937 w 1552486"/>
                <a:gd name="connsiteY2" fmla="*/ 393106 h 1019798"/>
                <a:gd name="connsiteX3" fmla="*/ 1449937 w 1552486"/>
                <a:gd name="connsiteY3" fmla="*/ 435835 h 1019798"/>
                <a:gd name="connsiteX4" fmla="*/ 1014102 w 1552486"/>
                <a:gd name="connsiteY4" fmla="*/ 0 h 1019798"/>
                <a:gd name="connsiteX5" fmla="*/ 0 w 1552486"/>
                <a:gd name="connsiteY5" fmla="*/ 122489 h 1019798"/>
                <a:gd name="connsiteX6" fmla="*/ 301952 w 1552486"/>
                <a:gd name="connsiteY6" fmla="*/ 247828 h 1019798"/>
                <a:gd name="connsiteX7" fmla="*/ 977070 w 1552486"/>
                <a:gd name="connsiteY7" fmla="*/ 914400 h 1019798"/>
                <a:gd name="connsiteX8" fmla="*/ 928643 w 1552486"/>
                <a:gd name="connsiteY8" fmla="*/ 914400 h 1019798"/>
                <a:gd name="connsiteX9" fmla="*/ 928643 w 1552486"/>
                <a:gd name="connsiteY9" fmla="*/ 1019798 h 1019798"/>
                <a:gd name="connsiteX10" fmla="*/ 1552486 w 1552486"/>
                <a:gd name="connsiteY10" fmla="*/ 1019798 h 1019798"/>
                <a:gd name="connsiteX0" fmla="*/ 1552486 w 1552486"/>
                <a:gd name="connsiteY0" fmla="*/ 1067086 h 1067086"/>
                <a:gd name="connsiteX1" fmla="*/ 1552486 w 1552486"/>
                <a:gd name="connsiteY1" fmla="*/ 440394 h 1067086"/>
                <a:gd name="connsiteX2" fmla="*/ 1449937 w 1552486"/>
                <a:gd name="connsiteY2" fmla="*/ 440394 h 1067086"/>
                <a:gd name="connsiteX3" fmla="*/ 1449937 w 1552486"/>
                <a:gd name="connsiteY3" fmla="*/ 483123 h 1067086"/>
                <a:gd name="connsiteX4" fmla="*/ 1014102 w 1552486"/>
                <a:gd name="connsiteY4" fmla="*/ 47288 h 1067086"/>
                <a:gd name="connsiteX5" fmla="*/ 0 w 1552486"/>
                <a:gd name="connsiteY5" fmla="*/ 169777 h 1067086"/>
                <a:gd name="connsiteX6" fmla="*/ 301952 w 1552486"/>
                <a:gd name="connsiteY6" fmla="*/ 295116 h 1067086"/>
                <a:gd name="connsiteX7" fmla="*/ 977070 w 1552486"/>
                <a:gd name="connsiteY7" fmla="*/ 961688 h 1067086"/>
                <a:gd name="connsiteX8" fmla="*/ 928643 w 1552486"/>
                <a:gd name="connsiteY8" fmla="*/ 961688 h 1067086"/>
                <a:gd name="connsiteX9" fmla="*/ 928643 w 1552486"/>
                <a:gd name="connsiteY9" fmla="*/ 1067086 h 1067086"/>
                <a:gd name="connsiteX10" fmla="*/ 1552486 w 1552486"/>
                <a:gd name="connsiteY10" fmla="*/ 1067086 h 1067086"/>
                <a:gd name="connsiteX0" fmla="*/ 1552486 w 1552486"/>
                <a:gd name="connsiteY0" fmla="*/ 1174802 h 1174802"/>
                <a:gd name="connsiteX1" fmla="*/ 1552486 w 1552486"/>
                <a:gd name="connsiteY1" fmla="*/ 548110 h 1174802"/>
                <a:gd name="connsiteX2" fmla="*/ 1449937 w 1552486"/>
                <a:gd name="connsiteY2" fmla="*/ 548110 h 1174802"/>
                <a:gd name="connsiteX3" fmla="*/ 1449937 w 1552486"/>
                <a:gd name="connsiteY3" fmla="*/ 590839 h 1174802"/>
                <a:gd name="connsiteX4" fmla="*/ 1014102 w 1552486"/>
                <a:gd name="connsiteY4" fmla="*/ 155004 h 1174802"/>
                <a:gd name="connsiteX5" fmla="*/ 0 w 1552486"/>
                <a:gd name="connsiteY5" fmla="*/ 277493 h 1174802"/>
                <a:gd name="connsiteX6" fmla="*/ 301952 w 1552486"/>
                <a:gd name="connsiteY6" fmla="*/ 402832 h 1174802"/>
                <a:gd name="connsiteX7" fmla="*/ 977070 w 1552486"/>
                <a:gd name="connsiteY7" fmla="*/ 1069404 h 1174802"/>
                <a:gd name="connsiteX8" fmla="*/ 928643 w 1552486"/>
                <a:gd name="connsiteY8" fmla="*/ 1069404 h 1174802"/>
                <a:gd name="connsiteX9" fmla="*/ 928643 w 1552486"/>
                <a:gd name="connsiteY9" fmla="*/ 1174802 h 1174802"/>
                <a:gd name="connsiteX10" fmla="*/ 1552486 w 1552486"/>
                <a:gd name="connsiteY10" fmla="*/ 1174802 h 117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9" name="矩形 128"/>
            <p:cNvSpPr/>
            <p:nvPr/>
          </p:nvSpPr>
          <p:spPr>
            <a:xfrm>
              <a:off x="7844559" y="4079672"/>
              <a:ext cx="598241" cy="584775"/>
            </a:xfrm>
            <a:prstGeom prst="rect">
              <a:avLst/>
            </a:prstGeom>
            <a:effectLst/>
          </p:spPr>
          <p:txBody>
            <a:bodyPr wrap="none">
              <a:spAutoFit/>
            </a:bodyPr>
            <a:lstStyle/>
            <a:p>
              <a:r>
                <a:rPr lang="en-US" altLang="zh-CN" sz="3200" b="1" dirty="0">
                  <a:solidFill>
                    <a:prstClr val="white"/>
                  </a:solidFill>
                  <a:latin typeface="方正姚体" panose="02010601030101010101" pitchFamily="2" charset="-122"/>
                  <a:ea typeface="方正姚体" panose="02010601030101010101" pitchFamily="2" charset="-122"/>
                </a:rPr>
                <a:t>03</a:t>
              </a:r>
              <a:endParaRPr lang="zh-CN" altLang="en-US" sz="3200" b="1" dirty="0">
                <a:solidFill>
                  <a:prstClr val="white"/>
                </a:solidFill>
                <a:latin typeface="方正姚体" panose="02010601030101010101" pitchFamily="2" charset="-122"/>
                <a:ea typeface="方正姚体" panose="02010601030101010101" pitchFamily="2" charset="-122"/>
              </a:endParaRPr>
            </a:p>
          </p:txBody>
        </p:sp>
        <p:sp>
          <p:nvSpPr>
            <p:cNvPr id="130" name="矩形 129"/>
            <p:cNvSpPr/>
            <p:nvPr/>
          </p:nvSpPr>
          <p:spPr>
            <a:xfrm rot="2700000">
              <a:off x="6994206" y="3480590"/>
              <a:ext cx="947695" cy="523220"/>
            </a:xfrm>
            <a:prstGeom prst="rect">
              <a:avLst/>
            </a:prstGeom>
            <a:effectLst/>
          </p:spPr>
          <p:txBody>
            <a:bodyPr wrap="none">
              <a:spAutoFit/>
            </a:bodyPr>
            <a:lstStyle/>
            <a:p>
              <a:r>
                <a:rPr lang="en-US" altLang="zh-CN" sz="2800" b="1" dirty="0">
                  <a:solidFill>
                    <a:prstClr val="white"/>
                  </a:solidFill>
                  <a:latin typeface="方正姚体" panose="02010601030101010101" pitchFamily="2" charset="-122"/>
                  <a:ea typeface="方正姚体" panose="02010601030101010101" pitchFamily="2" charset="-122"/>
                </a:rPr>
                <a:t>STEP</a:t>
              </a:r>
              <a:endParaRPr lang="zh-CN" altLang="en-US" sz="2800" dirty="0">
                <a:solidFill>
                  <a:prstClr val="white"/>
                </a:solidFill>
                <a:latin typeface="方正姚体" panose="02010601030101010101" pitchFamily="2" charset="-122"/>
                <a:ea typeface="方正姚体" panose="02010601030101010101" pitchFamily="2" charset="-122"/>
              </a:endParaRPr>
            </a:p>
          </p:txBody>
        </p:sp>
        <p:sp>
          <p:nvSpPr>
            <p:cNvPr id="131" name="Freeform 76"/>
            <p:cNvSpPr>
              <a:spLocks noEditPoints="1"/>
            </p:cNvSpPr>
            <p:nvPr/>
          </p:nvSpPr>
          <p:spPr bwMode="auto">
            <a:xfrm>
              <a:off x="6723727" y="3070144"/>
              <a:ext cx="390942" cy="390942"/>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32" name="文本框 131"/>
          <p:cNvSpPr txBox="1"/>
          <p:nvPr/>
        </p:nvSpPr>
        <p:spPr>
          <a:xfrm>
            <a:off x="1054428" y="1800595"/>
            <a:ext cx="2339102" cy="1261884"/>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5778455" y="1800595"/>
            <a:ext cx="2339102" cy="1261884"/>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3476205" y="5842105"/>
            <a:ext cx="2339102" cy="1261884"/>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8200232" y="5842105"/>
            <a:ext cx="2339102" cy="1261884"/>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288880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750"/>
                                        <p:tgtEl>
                                          <p:spTgt spid="57"/>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32"/>
                                        </p:tgtEl>
                                        <p:attrNameLst>
                                          <p:attrName>style.visibility</p:attrName>
                                        </p:attrNameLst>
                                      </p:cBhvr>
                                      <p:to>
                                        <p:strVal val="visible"/>
                                      </p:to>
                                    </p:set>
                                    <p:animEffect transition="in" filter="wipe(left)">
                                      <p:cBhvr>
                                        <p:cTn id="11" dur="500"/>
                                        <p:tgtEl>
                                          <p:spTgt spid="132"/>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wipe(down)">
                                      <p:cBhvr>
                                        <p:cTn id="15" dur="750"/>
                                        <p:tgtEl>
                                          <p:spTgt spid="11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Effect transition="in" filter="wipe(left)">
                                      <p:cBhvr>
                                        <p:cTn id="19" dur="500"/>
                                        <p:tgtEl>
                                          <p:spTgt spid="134"/>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127"/>
                                        </p:tgtEl>
                                        <p:attrNameLst>
                                          <p:attrName>style.visibility</p:attrName>
                                        </p:attrNameLst>
                                      </p:cBhvr>
                                      <p:to>
                                        <p:strVal val="visible"/>
                                      </p:to>
                                    </p:set>
                                    <p:animEffect transition="in" filter="wipe(up)">
                                      <p:cBhvr>
                                        <p:cTn id="23" dur="750"/>
                                        <p:tgtEl>
                                          <p:spTgt spid="127"/>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133"/>
                                        </p:tgtEl>
                                        <p:attrNameLst>
                                          <p:attrName>style.visibility</p:attrName>
                                        </p:attrNameLst>
                                      </p:cBhvr>
                                      <p:to>
                                        <p:strVal val="visible"/>
                                      </p:to>
                                    </p:set>
                                    <p:animEffect transition="in" filter="wipe(left)">
                                      <p:cBhvr>
                                        <p:cTn id="27" dur="500"/>
                                        <p:tgtEl>
                                          <p:spTgt spid="133"/>
                                        </p:tgtEl>
                                      </p:cBhvr>
                                    </p:animEffect>
                                  </p:childTnLst>
                                </p:cTn>
                              </p:par>
                            </p:childTnLst>
                          </p:cTn>
                        </p:par>
                        <p:par>
                          <p:cTn id="28" fill="hold">
                            <p:stCondLst>
                              <p:cond delay="3750"/>
                            </p:stCondLst>
                            <p:childTnLst>
                              <p:par>
                                <p:cTn id="29" presetID="22" presetClass="entr" presetSubtype="4"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wipe(down)">
                                      <p:cBhvr>
                                        <p:cTn id="31" dur="750"/>
                                        <p:tgtEl>
                                          <p:spTgt spid="122"/>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wipe(left)">
                                      <p:cBhvr>
                                        <p:cTn id="35"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flipV="1">
            <a:off x="5742952" y="-374711"/>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a:off x="-94941" y="2657689"/>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TextBox 20"/>
          <p:cNvSpPr txBox="1"/>
          <p:nvPr/>
        </p:nvSpPr>
        <p:spPr>
          <a:xfrm>
            <a:off x="2058495" y="718762"/>
            <a:ext cx="2075889" cy="2554545"/>
          </a:xfrm>
          <a:prstGeom prst="rect">
            <a:avLst/>
          </a:prstGeom>
          <a:noFill/>
        </p:spPr>
        <p:txBody>
          <a:bodyPr wrap="none" lIns="0" tIns="0" rIns="0" bIns="0" rtlCol="0">
            <a:spAutoFit/>
          </a:bodyPr>
          <a:lstStyle/>
          <a:p>
            <a:r>
              <a:rPr lang="en-US" altLang="zh-CN" sz="16600" b="1" spc="400" dirty="0" smtClean="0">
                <a:solidFill>
                  <a:schemeClr val="bg1"/>
                </a:solidFill>
                <a:latin typeface="Agency FB" panose="020B0503020202020204" pitchFamily="34" charset="0"/>
                <a:ea typeface="微软雅黑" pitchFamily="34" charset="-122"/>
              </a:rPr>
              <a:t>03</a:t>
            </a:r>
            <a:endParaRPr lang="zh-CN" altLang="en-US" sz="16600" b="1" spc="400" dirty="0">
              <a:solidFill>
                <a:schemeClr val="bg1"/>
              </a:solidFill>
              <a:latin typeface="Agency FB" panose="020B0503020202020204" pitchFamily="34" charset="0"/>
              <a:ea typeface="微软雅黑" pitchFamily="34" charset="-122"/>
            </a:endParaRPr>
          </a:p>
        </p:txBody>
      </p:sp>
      <p:sp>
        <p:nvSpPr>
          <p:cNvPr id="57" name="矩形 56"/>
          <p:cNvSpPr/>
          <p:nvPr/>
        </p:nvSpPr>
        <p:spPr>
          <a:xfrm>
            <a:off x="4525921" y="3591983"/>
            <a:ext cx="6109366" cy="1107996"/>
          </a:xfrm>
          <a:prstGeom prst="rect">
            <a:avLst/>
          </a:prstGeom>
        </p:spPr>
        <p:txBody>
          <a:bodyPr wrap="none">
            <a:spAutoFit/>
          </a:bodyPr>
          <a:lstStyle/>
          <a:p>
            <a:pPr algn="ctr"/>
            <a:r>
              <a:rPr lang="zh-CN" altLang="en-US" sz="6600" dirty="0" smtClean="0">
                <a:solidFill>
                  <a:schemeClr val="bg1"/>
                </a:solidFill>
                <a:latin typeface="方正清刻本悦宋简体" panose="02000000000000000000" pitchFamily="2" charset="-122"/>
                <a:ea typeface="方正清刻本悦宋简体" panose="02000000000000000000" pitchFamily="2" charset="-122"/>
              </a:rPr>
              <a:t>研究思路与方法</a:t>
            </a:r>
            <a:endParaRPr lang="zh-CN" altLang="en-US" sz="6600"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58" name="直接连接符 57"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2700000">
            <a:off x="4331621" y="1884767"/>
            <a:ext cx="0" cy="2880000"/>
          </a:xfrm>
          <a:prstGeom prst="line">
            <a:avLst/>
          </a:prstGeom>
          <a:ln w="254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2167492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6"/>
                                        </p:tgtEl>
                                        <p:attrNameLst>
                                          <p:attrName>style.visibility</p:attrName>
                                        </p:attrNameLst>
                                      </p:cBhvr>
                                      <p:to>
                                        <p:strVal val="visible"/>
                                      </p:to>
                                    </p:set>
                                    <p:anim by="(-#ppt_w*2)" calcmode="lin" valueType="num">
                                      <p:cBhvr rctx="PPT">
                                        <p:cTn id="16" dur="500" autoRev="1" fill="hold">
                                          <p:stCondLst>
                                            <p:cond delay="0"/>
                                          </p:stCondLst>
                                        </p:cTn>
                                        <p:tgtEl>
                                          <p:spTgt spid="56"/>
                                        </p:tgtEl>
                                        <p:attrNameLst>
                                          <p:attrName>ppt_w</p:attrName>
                                        </p:attrNameLst>
                                      </p:cBhvr>
                                    </p:anim>
                                    <p:anim by="(#ppt_w*0.50)" calcmode="lin" valueType="num">
                                      <p:cBhvr>
                                        <p:cTn id="17" dur="500" decel="50000" autoRev="1" fill="hold">
                                          <p:stCondLst>
                                            <p:cond delay="0"/>
                                          </p:stCondLst>
                                        </p:cTn>
                                        <p:tgtEl>
                                          <p:spTgt spid="56"/>
                                        </p:tgtEl>
                                        <p:attrNameLst>
                                          <p:attrName>ppt_x</p:attrName>
                                        </p:attrNameLst>
                                      </p:cBhvr>
                                    </p:anim>
                                    <p:anim from="(-#ppt_h/2)" to="(#ppt_y)" calcmode="lin" valueType="num">
                                      <p:cBhvr>
                                        <p:cTn id="18" dur="1000" fill="hold">
                                          <p:stCondLst>
                                            <p:cond delay="0"/>
                                          </p:stCondLst>
                                        </p:cTn>
                                        <p:tgtEl>
                                          <p:spTgt spid="56"/>
                                        </p:tgtEl>
                                        <p:attrNameLst>
                                          <p:attrName>ppt_y</p:attrName>
                                        </p:attrNameLst>
                                      </p:cBhvr>
                                    </p:anim>
                                    <p:animRot by="21600000">
                                      <p:cBhvr>
                                        <p:cTn id="19" dur="1000" fill="hold">
                                          <p:stCondLst>
                                            <p:cond delay="0"/>
                                          </p:stCondLst>
                                        </p:cTn>
                                        <p:tgtEl>
                                          <p:spTgt spid="56"/>
                                        </p:tgtEl>
                                        <p:attrNameLst>
                                          <p:attrName>r</p:attrName>
                                        </p:attrNameLst>
                                      </p:cBhvr>
                                    </p:animRot>
                                  </p:childTnLst>
                                </p:cTn>
                              </p:par>
                            </p:childTnLst>
                          </p:cTn>
                        </p:par>
                        <p:par>
                          <p:cTn id="20" fill="hold">
                            <p:stCondLst>
                              <p:cond delay="1850"/>
                            </p:stCondLst>
                            <p:childTnLst>
                              <p:par>
                                <p:cTn id="21" presetID="16" presetClass="entr" presetSubtype="42"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Horizontal)">
                                      <p:cBhvr>
                                        <p:cTn id="23" dur="500"/>
                                        <p:tgtEl>
                                          <p:spTgt spid="58"/>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1000" fill="hold"/>
                                        <p:tgtEl>
                                          <p:spTgt spid="57"/>
                                        </p:tgtEl>
                                        <p:attrNameLst>
                                          <p:attrName>ppt_w</p:attrName>
                                        </p:attrNameLst>
                                      </p:cBhvr>
                                      <p:tavLst>
                                        <p:tav tm="0">
                                          <p:val>
                                            <p:fltVal val="0"/>
                                          </p:val>
                                        </p:tav>
                                        <p:tav tm="100000">
                                          <p:val>
                                            <p:strVal val="#ppt_w"/>
                                          </p:val>
                                        </p:tav>
                                      </p:tavLst>
                                    </p:anim>
                                    <p:anim calcmode="lin" valueType="num">
                                      <p:cBhvr>
                                        <p:cTn id="28" dur="1000" fill="hold"/>
                                        <p:tgtEl>
                                          <p:spTgt spid="57"/>
                                        </p:tgtEl>
                                        <p:attrNameLst>
                                          <p:attrName>ppt_h</p:attrName>
                                        </p:attrNameLst>
                                      </p:cBhvr>
                                      <p:tavLst>
                                        <p:tav tm="0">
                                          <p:val>
                                            <p:fltVal val="0"/>
                                          </p:val>
                                        </p:tav>
                                        <p:tav tm="100000">
                                          <p:val>
                                            <p:strVal val="#ppt_h"/>
                                          </p:val>
                                        </p:tav>
                                      </p:tavLst>
                                    </p:anim>
                                    <p:animEffect transition="in" filter="fade">
                                      <p:cBhvr>
                                        <p:cTn id="2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任意多边形 56"/>
          <p:cNvSpPr/>
          <p:nvPr/>
        </p:nvSpPr>
        <p:spPr>
          <a:xfrm>
            <a:off x="1157288" y="3414264"/>
            <a:ext cx="10006012" cy="645342"/>
          </a:xfrm>
          <a:custGeom>
            <a:avLst/>
            <a:gdLst>
              <a:gd name="connsiteX0" fmla="*/ 4908343 w 7407966"/>
              <a:gd name="connsiteY0" fmla="*/ 423912 h 476941"/>
              <a:gd name="connsiteX1" fmla="*/ 4932501 w 7407966"/>
              <a:gd name="connsiteY1" fmla="*/ 426347 h 476941"/>
              <a:gd name="connsiteX2" fmla="*/ 4956659 w 7407966"/>
              <a:gd name="connsiteY2" fmla="*/ 423912 h 476941"/>
              <a:gd name="connsiteX3" fmla="*/ 4956659 w 7407966"/>
              <a:gd name="connsiteY3" fmla="*/ 476941 h 476941"/>
              <a:gd name="connsiteX4" fmla="*/ 4908343 w 7407966"/>
              <a:gd name="connsiteY4" fmla="*/ 476941 h 476941"/>
              <a:gd name="connsiteX5" fmla="*/ 1996867 w 7407966"/>
              <a:gd name="connsiteY5" fmla="*/ 423912 h 476941"/>
              <a:gd name="connsiteX6" fmla="*/ 2021025 w 7407966"/>
              <a:gd name="connsiteY6" fmla="*/ 426347 h 476941"/>
              <a:gd name="connsiteX7" fmla="*/ 2045183 w 7407966"/>
              <a:gd name="connsiteY7" fmla="*/ 423912 h 476941"/>
              <a:gd name="connsiteX8" fmla="*/ 2045183 w 7407966"/>
              <a:gd name="connsiteY8" fmla="*/ 476941 h 476941"/>
              <a:gd name="connsiteX9" fmla="*/ 1996867 w 7407966"/>
              <a:gd name="connsiteY9" fmla="*/ 476941 h 476941"/>
              <a:gd name="connsiteX10" fmla="*/ 6569706 w 7407966"/>
              <a:gd name="connsiteY10" fmla="*/ 217819 h 476941"/>
              <a:gd name="connsiteX11" fmla="*/ 7407966 w 7407966"/>
              <a:gd name="connsiteY11" fmla="*/ 217819 h 476941"/>
              <a:gd name="connsiteX12" fmla="*/ 7407966 w 7407966"/>
              <a:gd name="connsiteY12" fmla="*/ 263538 h 476941"/>
              <a:gd name="connsiteX13" fmla="*/ 6569706 w 7407966"/>
              <a:gd name="connsiteY13" fmla="*/ 263538 h 476941"/>
              <a:gd name="connsiteX14" fmla="*/ 6574321 w 7407966"/>
              <a:gd name="connsiteY14" fmla="*/ 240678 h 476941"/>
              <a:gd name="connsiteX15" fmla="*/ 5113555 w 7407966"/>
              <a:gd name="connsiteY15" fmla="*/ 217819 h 476941"/>
              <a:gd name="connsiteX16" fmla="*/ 6207598 w 7407966"/>
              <a:gd name="connsiteY16" fmla="*/ 217819 h 476941"/>
              <a:gd name="connsiteX17" fmla="*/ 6202983 w 7407966"/>
              <a:gd name="connsiteY17" fmla="*/ 240678 h 476941"/>
              <a:gd name="connsiteX18" fmla="*/ 6207598 w 7407966"/>
              <a:gd name="connsiteY18" fmla="*/ 263538 h 476941"/>
              <a:gd name="connsiteX19" fmla="*/ 5113555 w 7407966"/>
              <a:gd name="connsiteY19" fmla="*/ 263538 h 476941"/>
              <a:gd name="connsiteX20" fmla="*/ 5118170 w 7407966"/>
              <a:gd name="connsiteY20" fmla="*/ 240678 h 476941"/>
              <a:gd name="connsiteX21" fmla="*/ 3657817 w 7407966"/>
              <a:gd name="connsiteY21" fmla="*/ 217819 h 476941"/>
              <a:gd name="connsiteX22" fmla="*/ 4751447 w 7407966"/>
              <a:gd name="connsiteY22" fmla="*/ 217819 h 476941"/>
              <a:gd name="connsiteX23" fmla="*/ 4746832 w 7407966"/>
              <a:gd name="connsiteY23" fmla="*/ 240678 h 476941"/>
              <a:gd name="connsiteX24" fmla="*/ 4751447 w 7407966"/>
              <a:gd name="connsiteY24" fmla="*/ 263538 h 476941"/>
              <a:gd name="connsiteX25" fmla="*/ 3657817 w 7407966"/>
              <a:gd name="connsiteY25" fmla="*/ 263538 h 476941"/>
              <a:gd name="connsiteX26" fmla="*/ 3662432 w 7407966"/>
              <a:gd name="connsiteY26" fmla="*/ 240678 h 476941"/>
              <a:gd name="connsiteX27" fmla="*/ 2202079 w 7407966"/>
              <a:gd name="connsiteY27" fmla="*/ 217819 h 476941"/>
              <a:gd name="connsiteX28" fmla="*/ 3295709 w 7407966"/>
              <a:gd name="connsiteY28" fmla="*/ 217819 h 476941"/>
              <a:gd name="connsiteX29" fmla="*/ 3291094 w 7407966"/>
              <a:gd name="connsiteY29" fmla="*/ 240678 h 476941"/>
              <a:gd name="connsiteX30" fmla="*/ 3295710 w 7407966"/>
              <a:gd name="connsiteY30" fmla="*/ 263538 h 476941"/>
              <a:gd name="connsiteX31" fmla="*/ 2202079 w 7407966"/>
              <a:gd name="connsiteY31" fmla="*/ 263538 h 476941"/>
              <a:gd name="connsiteX32" fmla="*/ 2206694 w 7407966"/>
              <a:gd name="connsiteY32" fmla="*/ 240678 h 476941"/>
              <a:gd name="connsiteX33" fmla="*/ 746341 w 7407966"/>
              <a:gd name="connsiteY33" fmla="*/ 217819 h 476941"/>
              <a:gd name="connsiteX34" fmla="*/ 1839971 w 7407966"/>
              <a:gd name="connsiteY34" fmla="*/ 217819 h 476941"/>
              <a:gd name="connsiteX35" fmla="*/ 1835356 w 7407966"/>
              <a:gd name="connsiteY35" fmla="*/ 240678 h 476941"/>
              <a:gd name="connsiteX36" fmla="*/ 1839971 w 7407966"/>
              <a:gd name="connsiteY36" fmla="*/ 263538 h 476941"/>
              <a:gd name="connsiteX37" fmla="*/ 746341 w 7407966"/>
              <a:gd name="connsiteY37" fmla="*/ 263538 h 476941"/>
              <a:gd name="connsiteX38" fmla="*/ 750956 w 7407966"/>
              <a:gd name="connsiteY38" fmla="*/ 240678 h 476941"/>
              <a:gd name="connsiteX39" fmla="*/ 0 w 7407966"/>
              <a:gd name="connsiteY39" fmla="*/ 217819 h 476941"/>
              <a:gd name="connsiteX40" fmla="*/ 384233 w 7407966"/>
              <a:gd name="connsiteY40" fmla="*/ 217819 h 476941"/>
              <a:gd name="connsiteX41" fmla="*/ 379618 w 7407966"/>
              <a:gd name="connsiteY41" fmla="*/ 240678 h 476941"/>
              <a:gd name="connsiteX42" fmla="*/ 384233 w 7407966"/>
              <a:gd name="connsiteY42" fmla="*/ 263538 h 476941"/>
              <a:gd name="connsiteX43" fmla="*/ 0 w 7407966"/>
              <a:gd name="connsiteY43" fmla="*/ 263538 h 476941"/>
              <a:gd name="connsiteX44" fmla="*/ 6367254 w 7407966"/>
              <a:gd name="connsiteY44" fmla="*/ 0 h 476941"/>
              <a:gd name="connsiteX45" fmla="*/ 6415570 w 7407966"/>
              <a:gd name="connsiteY45" fmla="*/ 0 h 476941"/>
              <a:gd name="connsiteX46" fmla="*/ 6415570 w 7407966"/>
              <a:gd name="connsiteY46" fmla="*/ 57723 h 476941"/>
              <a:gd name="connsiteX47" fmla="*/ 6388652 w 7407966"/>
              <a:gd name="connsiteY47" fmla="*/ 55009 h 476941"/>
              <a:gd name="connsiteX48" fmla="*/ 6367254 w 7407966"/>
              <a:gd name="connsiteY48" fmla="*/ 57166 h 476941"/>
              <a:gd name="connsiteX49" fmla="*/ 3452605 w 7407966"/>
              <a:gd name="connsiteY49" fmla="*/ 0 h 476941"/>
              <a:gd name="connsiteX50" fmla="*/ 3500921 w 7407966"/>
              <a:gd name="connsiteY50" fmla="*/ 0 h 476941"/>
              <a:gd name="connsiteX51" fmla="*/ 3500921 w 7407966"/>
              <a:gd name="connsiteY51" fmla="*/ 57444 h 476941"/>
              <a:gd name="connsiteX52" fmla="*/ 3476763 w 7407966"/>
              <a:gd name="connsiteY52" fmla="*/ 55009 h 476941"/>
              <a:gd name="connsiteX53" fmla="*/ 3452605 w 7407966"/>
              <a:gd name="connsiteY53" fmla="*/ 57444 h 476941"/>
              <a:gd name="connsiteX54" fmla="*/ 541129 w 7407966"/>
              <a:gd name="connsiteY54" fmla="*/ 0 h 476941"/>
              <a:gd name="connsiteX55" fmla="*/ 589445 w 7407966"/>
              <a:gd name="connsiteY55" fmla="*/ 0 h 476941"/>
              <a:gd name="connsiteX56" fmla="*/ 589445 w 7407966"/>
              <a:gd name="connsiteY56" fmla="*/ 57444 h 476941"/>
              <a:gd name="connsiteX57" fmla="*/ 565287 w 7407966"/>
              <a:gd name="connsiteY57" fmla="*/ 55009 h 476941"/>
              <a:gd name="connsiteX58" fmla="*/ 541129 w 7407966"/>
              <a:gd name="connsiteY58" fmla="*/ 57444 h 47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407966" h="476941">
                <a:moveTo>
                  <a:pt x="4908343" y="423912"/>
                </a:moveTo>
                <a:lnTo>
                  <a:pt x="4932501" y="426347"/>
                </a:lnTo>
                <a:lnTo>
                  <a:pt x="4956659" y="423912"/>
                </a:lnTo>
                <a:lnTo>
                  <a:pt x="4956659" y="476941"/>
                </a:lnTo>
                <a:lnTo>
                  <a:pt x="4908343" y="476941"/>
                </a:lnTo>
                <a:close/>
                <a:moveTo>
                  <a:pt x="1996867" y="423912"/>
                </a:moveTo>
                <a:lnTo>
                  <a:pt x="2021025" y="426347"/>
                </a:lnTo>
                <a:lnTo>
                  <a:pt x="2045183" y="423912"/>
                </a:lnTo>
                <a:lnTo>
                  <a:pt x="2045183" y="476941"/>
                </a:lnTo>
                <a:lnTo>
                  <a:pt x="1996867" y="476941"/>
                </a:lnTo>
                <a:close/>
                <a:moveTo>
                  <a:pt x="6569706" y="217819"/>
                </a:moveTo>
                <a:lnTo>
                  <a:pt x="7407966" y="217819"/>
                </a:lnTo>
                <a:lnTo>
                  <a:pt x="7407966" y="263538"/>
                </a:lnTo>
                <a:lnTo>
                  <a:pt x="6569706" y="263538"/>
                </a:lnTo>
                <a:lnTo>
                  <a:pt x="6574321" y="240678"/>
                </a:lnTo>
                <a:close/>
                <a:moveTo>
                  <a:pt x="5113555" y="217819"/>
                </a:moveTo>
                <a:lnTo>
                  <a:pt x="6207598" y="217819"/>
                </a:lnTo>
                <a:lnTo>
                  <a:pt x="6202983" y="240678"/>
                </a:lnTo>
                <a:lnTo>
                  <a:pt x="6207598" y="263538"/>
                </a:lnTo>
                <a:lnTo>
                  <a:pt x="5113555" y="263538"/>
                </a:lnTo>
                <a:lnTo>
                  <a:pt x="5118170" y="240678"/>
                </a:lnTo>
                <a:close/>
                <a:moveTo>
                  <a:pt x="3657817" y="217819"/>
                </a:moveTo>
                <a:lnTo>
                  <a:pt x="4751447" y="217819"/>
                </a:lnTo>
                <a:lnTo>
                  <a:pt x="4746832" y="240678"/>
                </a:lnTo>
                <a:lnTo>
                  <a:pt x="4751447" y="263538"/>
                </a:lnTo>
                <a:lnTo>
                  <a:pt x="3657817" y="263538"/>
                </a:lnTo>
                <a:lnTo>
                  <a:pt x="3662432" y="240678"/>
                </a:lnTo>
                <a:close/>
                <a:moveTo>
                  <a:pt x="2202079" y="217819"/>
                </a:moveTo>
                <a:lnTo>
                  <a:pt x="3295709" y="217819"/>
                </a:lnTo>
                <a:lnTo>
                  <a:pt x="3291094" y="240678"/>
                </a:lnTo>
                <a:lnTo>
                  <a:pt x="3295710" y="263538"/>
                </a:lnTo>
                <a:lnTo>
                  <a:pt x="2202079" y="263538"/>
                </a:lnTo>
                <a:lnTo>
                  <a:pt x="2206694" y="240678"/>
                </a:lnTo>
                <a:close/>
                <a:moveTo>
                  <a:pt x="746341" y="217819"/>
                </a:moveTo>
                <a:lnTo>
                  <a:pt x="1839971" y="217819"/>
                </a:lnTo>
                <a:lnTo>
                  <a:pt x="1835356" y="240678"/>
                </a:lnTo>
                <a:lnTo>
                  <a:pt x="1839971" y="263538"/>
                </a:lnTo>
                <a:lnTo>
                  <a:pt x="746341" y="263538"/>
                </a:lnTo>
                <a:lnTo>
                  <a:pt x="750956" y="240678"/>
                </a:lnTo>
                <a:close/>
                <a:moveTo>
                  <a:pt x="0" y="217819"/>
                </a:moveTo>
                <a:lnTo>
                  <a:pt x="384233" y="217819"/>
                </a:lnTo>
                <a:lnTo>
                  <a:pt x="379618" y="240678"/>
                </a:lnTo>
                <a:lnTo>
                  <a:pt x="384233" y="263538"/>
                </a:lnTo>
                <a:lnTo>
                  <a:pt x="0" y="263538"/>
                </a:lnTo>
                <a:close/>
                <a:moveTo>
                  <a:pt x="6367254" y="0"/>
                </a:moveTo>
                <a:lnTo>
                  <a:pt x="6415570" y="0"/>
                </a:lnTo>
                <a:lnTo>
                  <a:pt x="6415570" y="57723"/>
                </a:lnTo>
                <a:lnTo>
                  <a:pt x="6388652" y="55009"/>
                </a:lnTo>
                <a:lnTo>
                  <a:pt x="6367254" y="57166"/>
                </a:lnTo>
                <a:close/>
                <a:moveTo>
                  <a:pt x="3452605" y="0"/>
                </a:moveTo>
                <a:lnTo>
                  <a:pt x="3500921" y="0"/>
                </a:lnTo>
                <a:lnTo>
                  <a:pt x="3500921" y="57444"/>
                </a:lnTo>
                <a:lnTo>
                  <a:pt x="3476763" y="55009"/>
                </a:lnTo>
                <a:lnTo>
                  <a:pt x="3452605" y="57444"/>
                </a:lnTo>
                <a:close/>
                <a:moveTo>
                  <a:pt x="541129" y="0"/>
                </a:moveTo>
                <a:lnTo>
                  <a:pt x="589445" y="0"/>
                </a:lnTo>
                <a:lnTo>
                  <a:pt x="589445" y="57444"/>
                </a:lnTo>
                <a:lnTo>
                  <a:pt x="565287" y="55009"/>
                </a:lnTo>
                <a:lnTo>
                  <a:pt x="541129" y="57444"/>
                </a:lnTo>
                <a:close/>
              </a:path>
            </a:pathLst>
          </a:custGeom>
          <a:solidFill>
            <a:srgbClr val="C6C4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58" name="组合 57"/>
          <p:cNvGrpSpPr/>
          <p:nvPr/>
        </p:nvGrpSpPr>
        <p:grpSpPr>
          <a:xfrm>
            <a:off x="2972980" y="1574245"/>
            <a:ext cx="2207604" cy="1475040"/>
            <a:chOff x="2972980" y="1574245"/>
            <a:chExt cx="2207604" cy="1475040"/>
          </a:xfrm>
        </p:grpSpPr>
        <p:sp>
          <p:nvSpPr>
            <p:cNvPr id="86" name="文本框 85"/>
            <p:cNvSpPr txBox="1"/>
            <p:nvPr/>
          </p:nvSpPr>
          <p:spPr>
            <a:xfrm>
              <a:off x="2972980" y="2526065"/>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15" name="文本框 14"/>
            <p:cNvSpPr txBox="1"/>
            <p:nvPr/>
          </p:nvSpPr>
          <p:spPr>
            <a:xfrm>
              <a:off x="3010433" y="157424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16" name="组合 115"/>
          <p:cNvGrpSpPr/>
          <p:nvPr/>
        </p:nvGrpSpPr>
        <p:grpSpPr>
          <a:xfrm>
            <a:off x="6808562" y="1574245"/>
            <a:ext cx="2207604" cy="1477408"/>
            <a:chOff x="6808562" y="1574245"/>
            <a:chExt cx="2207604" cy="1477408"/>
          </a:xfrm>
        </p:grpSpPr>
        <p:sp>
          <p:nvSpPr>
            <p:cNvPr id="117" name="文本框 116"/>
            <p:cNvSpPr txBox="1"/>
            <p:nvPr/>
          </p:nvSpPr>
          <p:spPr>
            <a:xfrm>
              <a:off x="6808562" y="2528433"/>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18" name="文本框 14"/>
            <p:cNvSpPr txBox="1"/>
            <p:nvPr/>
          </p:nvSpPr>
          <p:spPr>
            <a:xfrm>
              <a:off x="6856722" y="157424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19" name="组合 118"/>
          <p:cNvGrpSpPr/>
          <p:nvPr/>
        </p:nvGrpSpPr>
        <p:grpSpPr>
          <a:xfrm>
            <a:off x="1033827" y="4550612"/>
            <a:ext cx="2240102" cy="1394610"/>
            <a:chOff x="1033827" y="4550612"/>
            <a:chExt cx="2240102" cy="1394610"/>
          </a:xfrm>
        </p:grpSpPr>
        <p:sp>
          <p:nvSpPr>
            <p:cNvPr id="120" name="文本框 119"/>
            <p:cNvSpPr txBox="1"/>
            <p:nvPr/>
          </p:nvSpPr>
          <p:spPr>
            <a:xfrm>
              <a:off x="1066325" y="4550612"/>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21" name="文本框 14"/>
            <p:cNvSpPr txBox="1"/>
            <p:nvPr/>
          </p:nvSpPr>
          <p:spPr>
            <a:xfrm>
              <a:off x="1033827"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2" name="组合 121"/>
          <p:cNvGrpSpPr/>
          <p:nvPr/>
        </p:nvGrpSpPr>
        <p:grpSpPr>
          <a:xfrm>
            <a:off x="4873383" y="4550612"/>
            <a:ext cx="2266064" cy="1394610"/>
            <a:chOff x="4873383" y="4550612"/>
            <a:chExt cx="2266064" cy="1394610"/>
          </a:xfrm>
        </p:grpSpPr>
        <p:sp>
          <p:nvSpPr>
            <p:cNvPr id="123" name="文本框 122"/>
            <p:cNvSpPr txBox="1"/>
            <p:nvPr/>
          </p:nvSpPr>
          <p:spPr>
            <a:xfrm>
              <a:off x="4931843" y="4550612"/>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24" name="文本框 14"/>
            <p:cNvSpPr txBox="1"/>
            <p:nvPr/>
          </p:nvSpPr>
          <p:spPr>
            <a:xfrm>
              <a:off x="4873383"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5" name="组合 124"/>
          <p:cNvGrpSpPr/>
          <p:nvPr/>
        </p:nvGrpSpPr>
        <p:grpSpPr>
          <a:xfrm>
            <a:off x="8816905" y="4506816"/>
            <a:ext cx="2207604" cy="1438406"/>
            <a:chOff x="8816905" y="4506816"/>
            <a:chExt cx="2207604" cy="1438406"/>
          </a:xfrm>
        </p:grpSpPr>
        <p:sp>
          <p:nvSpPr>
            <p:cNvPr id="126" name="文本框 125"/>
            <p:cNvSpPr txBox="1"/>
            <p:nvPr/>
          </p:nvSpPr>
          <p:spPr>
            <a:xfrm>
              <a:off x="8816905" y="4506816"/>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27" name="文本框 14"/>
            <p:cNvSpPr txBox="1"/>
            <p:nvPr/>
          </p:nvSpPr>
          <p:spPr>
            <a:xfrm>
              <a:off x="8816905"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8" name="组合 127"/>
          <p:cNvGrpSpPr/>
          <p:nvPr/>
        </p:nvGrpSpPr>
        <p:grpSpPr>
          <a:xfrm>
            <a:off x="1307367" y="2164317"/>
            <a:ext cx="1217788" cy="1785944"/>
            <a:chOff x="1307367" y="2164317"/>
            <a:chExt cx="1217788" cy="1785944"/>
          </a:xfrm>
        </p:grpSpPr>
        <p:sp>
          <p:nvSpPr>
            <p:cNvPr id="129" name="同心圆 128"/>
            <p:cNvSpPr/>
            <p:nvPr/>
          </p:nvSpPr>
          <p:spPr>
            <a:xfrm>
              <a:off x="1706151" y="3530039"/>
              <a:ext cx="422366"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0" name="椭圆 129"/>
            <p:cNvSpPr/>
            <p:nvPr/>
          </p:nvSpPr>
          <p:spPr>
            <a:xfrm>
              <a:off x="1307367"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1" name="Freeform 191"/>
            <p:cNvSpPr>
              <a:spLocks noEditPoints="1"/>
            </p:cNvSpPr>
            <p:nvPr/>
          </p:nvSpPr>
          <p:spPr bwMode="auto">
            <a:xfrm>
              <a:off x="1702407" y="2586429"/>
              <a:ext cx="404189" cy="402854"/>
            </a:xfrm>
            <a:custGeom>
              <a:avLst/>
              <a:gdLst>
                <a:gd name="T0" fmla="*/ 64 w 128"/>
                <a:gd name="T1" fmla="*/ 0 h 128"/>
                <a:gd name="T2" fmla="*/ 0 w 128"/>
                <a:gd name="T3" fmla="*/ 56 h 128"/>
                <a:gd name="T4" fmla="*/ 24 w 128"/>
                <a:gd name="T5" fmla="*/ 100 h 128"/>
                <a:gd name="T6" fmla="*/ 24 w 128"/>
                <a:gd name="T7" fmla="*/ 128 h 128"/>
                <a:gd name="T8" fmla="*/ 52 w 128"/>
                <a:gd name="T9" fmla="*/ 111 h 128"/>
                <a:gd name="T10" fmla="*/ 64 w 128"/>
                <a:gd name="T11" fmla="*/ 112 h 128"/>
                <a:gd name="T12" fmla="*/ 128 w 128"/>
                <a:gd name="T13" fmla="*/ 56 h 128"/>
                <a:gd name="T14" fmla="*/ 64 w 128"/>
                <a:gd name="T15" fmla="*/ 0 h 128"/>
                <a:gd name="T16" fmla="*/ 32 w 128"/>
                <a:gd name="T17" fmla="*/ 64 h 128"/>
                <a:gd name="T18" fmla="*/ 24 w 128"/>
                <a:gd name="T19" fmla="*/ 56 h 128"/>
                <a:gd name="T20" fmla="*/ 32 w 128"/>
                <a:gd name="T21" fmla="*/ 48 h 128"/>
                <a:gd name="T22" fmla="*/ 40 w 128"/>
                <a:gd name="T23" fmla="*/ 56 h 128"/>
                <a:gd name="T24" fmla="*/ 32 w 128"/>
                <a:gd name="T25" fmla="*/ 64 h 128"/>
                <a:gd name="T26" fmla="*/ 64 w 128"/>
                <a:gd name="T27" fmla="*/ 64 h 128"/>
                <a:gd name="T28" fmla="*/ 56 w 128"/>
                <a:gd name="T29" fmla="*/ 56 h 128"/>
                <a:gd name="T30" fmla="*/ 64 w 128"/>
                <a:gd name="T31" fmla="*/ 48 h 128"/>
                <a:gd name="T32" fmla="*/ 72 w 128"/>
                <a:gd name="T33" fmla="*/ 56 h 128"/>
                <a:gd name="T34" fmla="*/ 64 w 128"/>
                <a:gd name="T35" fmla="*/ 64 h 128"/>
                <a:gd name="T36" fmla="*/ 96 w 128"/>
                <a:gd name="T37" fmla="*/ 64 h 128"/>
                <a:gd name="T38" fmla="*/ 88 w 128"/>
                <a:gd name="T39" fmla="*/ 56 h 128"/>
                <a:gd name="T40" fmla="*/ 96 w 128"/>
                <a:gd name="T41" fmla="*/ 48 h 128"/>
                <a:gd name="T42" fmla="*/ 104 w 128"/>
                <a:gd name="T43" fmla="*/ 56 h 128"/>
                <a:gd name="T44" fmla="*/ 96 w 128"/>
                <a:gd name="T4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0"/>
                  </a:moveTo>
                  <a:cubicBezTo>
                    <a:pt x="29" y="0"/>
                    <a:pt x="0" y="25"/>
                    <a:pt x="0" y="56"/>
                  </a:cubicBezTo>
                  <a:cubicBezTo>
                    <a:pt x="0" y="74"/>
                    <a:pt x="9" y="89"/>
                    <a:pt x="24" y="100"/>
                  </a:cubicBezTo>
                  <a:cubicBezTo>
                    <a:pt x="24" y="128"/>
                    <a:pt x="24" y="128"/>
                    <a:pt x="24" y="128"/>
                  </a:cubicBezTo>
                  <a:cubicBezTo>
                    <a:pt x="52" y="111"/>
                    <a:pt x="52" y="111"/>
                    <a:pt x="52" y="111"/>
                  </a:cubicBezTo>
                  <a:cubicBezTo>
                    <a:pt x="56" y="112"/>
                    <a:pt x="60" y="112"/>
                    <a:pt x="64" y="112"/>
                  </a:cubicBezTo>
                  <a:cubicBezTo>
                    <a:pt x="99" y="112"/>
                    <a:pt x="128" y="87"/>
                    <a:pt x="128" y="56"/>
                  </a:cubicBezTo>
                  <a:cubicBezTo>
                    <a:pt x="128" y="25"/>
                    <a:pt x="99" y="0"/>
                    <a:pt x="64" y="0"/>
                  </a:cubicBezTo>
                  <a:close/>
                  <a:moveTo>
                    <a:pt x="32" y="64"/>
                  </a:moveTo>
                  <a:cubicBezTo>
                    <a:pt x="28" y="64"/>
                    <a:pt x="24" y="60"/>
                    <a:pt x="24" y="56"/>
                  </a:cubicBezTo>
                  <a:cubicBezTo>
                    <a:pt x="24" y="52"/>
                    <a:pt x="28" y="48"/>
                    <a:pt x="32" y="48"/>
                  </a:cubicBezTo>
                  <a:cubicBezTo>
                    <a:pt x="36" y="48"/>
                    <a:pt x="40" y="52"/>
                    <a:pt x="40" y="56"/>
                  </a:cubicBezTo>
                  <a:cubicBezTo>
                    <a:pt x="40" y="60"/>
                    <a:pt x="36" y="64"/>
                    <a:pt x="32" y="64"/>
                  </a:cubicBezTo>
                  <a:close/>
                  <a:moveTo>
                    <a:pt x="64" y="64"/>
                  </a:moveTo>
                  <a:cubicBezTo>
                    <a:pt x="60" y="64"/>
                    <a:pt x="56" y="60"/>
                    <a:pt x="56" y="56"/>
                  </a:cubicBezTo>
                  <a:cubicBezTo>
                    <a:pt x="56" y="52"/>
                    <a:pt x="60" y="48"/>
                    <a:pt x="64" y="48"/>
                  </a:cubicBezTo>
                  <a:cubicBezTo>
                    <a:pt x="68" y="48"/>
                    <a:pt x="72" y="52"/>
                    <a:pt x="72" y="56"/>
                  </a:cubicBezTo>
                  <a:cubicBezTo>
                    <a:pt x="72" y="60"/>
                    <a:pt x="68" y="64"/>
                    <a:pt x="64" y="64"/>
                  </a:cubicBezTo>
                  <a:close/>
                  <a:moveTo>
                    <a:pt x="96" y="64"/>
                  </a:moveTo>
                  <a:cubicBezTo>
                    <a:pt x="92" y="64"/>
                    <a:pt x="88" y="60"/>
                    <a:pt x="88" y="56"/>
                  </a:cubicBezTo>
                  <a:cubicBezTo>
                    <a:pt x="88" y="52"/>
                    <a:pt x="92" y="48"/>
                    <a:pt x="96" y="48"/>
                  </a:cubicBezTo>
                  <a:cubicBezTo>
                    <a:pt x="100" y="48"/>
                    <a:pt x="104" y="52"/>
                    <a:pt x="104" y="56"/>
                  </a:cubicBezTo>
                  <a:cubicBezTo>
                    <a:pt x="104" y="60"/>
                    <a:pt x="100" y="64"/>
                    <a:pt x="96"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p:cNvGrpSpPr/>
          <p:nvPr/>
        </p:nvGrpSpPr>
        <p:grpSpPr>
          <a:xfrm>
            <a:off x="3273408" y="3530039"/>
            <a:ext cx="1217788" cy="1785946"/>
            <a:chOff x="3273408" y="3530039"/>
            <a:chExt cx="1217788" cy="1785946"/>
          </a:xfrm>
        </p:grpSpPr>
        <p:sp>
          <p:nvSpPr>
            <p:cNvPr id="133" name="同心圆 132"/>
            <p:cNvSpPr/>
            <p:nvPr/>
          </p:nvSpPr>
          <p:spPr>
            <a:xfrm>
              <a:off x="3672190" y="3530039"/>
              <a:ext cx="422367"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4" name="椭圆 133"/>
            <p:cNvSpPr/>
            <p:nvPr/>
          </p:nvSpPr>
          <p:spPr>
            <a:xfrm>
              <a:off x="3273408" y="4098198"/>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5" name="Freeform 187"/>
            <p:cNvSpPr>
              <a:spLocks noEditPoints="1"/>
            </p:cNvSpPr>
            <p:nvPr/>
          </p:nvSpPr>
          <p:spPr bwMode="auto">
            <a:xfrm>
              <a:off x="3714576" y="4608293"/>
              <a:ext cx="337330" cy="253556"/>
            </a:xfrm>
            <a:custGeom>
              <a:avLst/>
              <a:gdLst>
                <a:gd name="T0" fmla="*/ 124 w 128"/>
                <a:gd name="T1" fmla="*/ 0 h 96"/>
                <a:gd name="T2" fmla="*/ 4 w 128"/>
                <a:gd name="T3" fmla="*/ 0 h 96"/>
                <a:gd name="T4" fmla="*/ 64 w 128"/>
                <a:gd name="T5" fmla="*/ 48 h 96"/>
                <a:gd name="T6" fmla="*/ 124 w 128"/>
                <a:gd name="T7" fmla="*/ 0 h 96"/>
                <a:gd name="T8" fmla="*/ 0 w 128"/>
                <a:gd name="T9" fmla="*/ 7 h 96"/>
                <a:gd name="T10" fmla="*/ 0 w 128"/>
                <a:gd name="T11" fmla="*/ 87 h 96"/>
                <a:gd name="T12" fmla="*/ 0 w 128"/>
                <a:gd name="T13" fmla="*/ 89 h 96"/>
                <a:gd name="T14" fmla="*/ 45 w 128"/>
                <a:gd name="T15" fmla="*/ 44 h 96"/>
                <a:gd name="T16" fmla="*/ 0 w 128"/>
                <a:gd name="T17" fmla="*/ 7 h 96"/>
                <a:gd name="T18" fmla="*/ 84 w 128"/>
                <a:gd name="T19" fmla="*/ 44 h 96"/>
                <a:gd name="T20" fmla="*/ 128 w 128"/>
                <a:gd name="T21" fmla="*/ 89 h 96"/>
                <a:gd name="T22" fmla="*/ 128 w 128"/>
                <a:gd name="T23" fmla="*/ 87 h 96"/>
                <a:gd name="T24" fmla="*/ 128 w 128"/>
                <a:gd name="T25" fmla="*/ 7 h 96"/>
                <a:gd name="T26" fmla="*/ 84 w 128"/>
                <a:gd name="T27" fmla="*/ 44 h 96"/>
                <a:gd name="T28" fmla="*/ 64 w 128"/>
                <a:gd name="T29" fmla="*/ 60 h 96"/>
                <a:gd name="T30" fmla="*/ 51 w 128"/>
                <a:gd name="T31" fmla="*/ 49 h 96"/>
                <a:gd name="T32" fmla="*/ 4 w 128"/>
                <a:gd name="T33" fmla="*/ 96 h 96"/>
                <a:gd name="T34" fmla="*/ 122 w 128"/>
                <a:gd name="T35" fmla="*/ 96 h 96"/>
                <a:gd name="T36" fmla="*/ 77 w 128"/>
                <a:gd name="T37" fmla="*/ 49 h 96"/>
                <a:gd name="T38" fmla="*/ 64 w 128"/>
                <a:gd name="T3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96">
                  <a:moveTo>
                    <a:pt x="124" y="0"/>
                  </a:moveTo>
                  <a:cubicBezTo>
                    <a:pt x="4" y="0"/>
                    <a:pt x="4" y="0"/>
                    <a:pt x="4" y="0"/>
                  </a:cubicBezTo>
                  <a:cubicBezTo>
                    <a:pt x="64" y="48"/>
                    <a:pt x="64" y="48"/>
                    <a:pt x="64" y="48"/>
                  </a:cubicBezTo>
                  <a:lnTo>
                    <a:pt x="124" y="0"/>
                  </a:lnTo>
                  <a:close/>
                  <a:moveTo>
                    <a:pt x="0" y="7"/>
                  </a:moveTo>
                  <a:cubicBezTo>
                    <a:pt x="0" y="87"/>
                    <a:pt x="0" y="87"/>
                    <a:pt x="0" y="87"/>
                  </a:cubicBezTo>
                  <a:cubicBezTo>
                    <a:pt x="0" y="88"/>
                    <a:pt x="0" y="88"/>
                    <a:pt x="0" y="89"/>
                  </a:cubicBezTo>
                  <a:cubicBezTo>
                    <a:pt x="45" y="44"/>
                    <a:pt x="45" y="44"/>
                    <a:pt x="45" y="44"/>
                  </a:cubicBezTo>
                  <a:lnTo>
                    <a:pt x="0" y="7"/>
                  </a:lnTo>
                  <a:close/>
                  <a:moveTo>
                    <a:pt x="84" y="44"/>
                  </a:moveTo>
                  <a:cubicBezTo>
                    <a:pt x="128" y="89"/>
                    <a:pt x="128" y="89"/>
                    <a:pt x="128" y="89"/>
                  </a:cubicBezTo>
                  <a:cubicBezTo>
                    <a:pt x="128" y="88"/>
                    <a:pt x="128" y="88"/>
                    <a:pt x="128" y="87"/>
                  </a:cubicBezTo>
                  <a:cubicBezTo>
                    <a:pt x="128" y="7"/>
                    <a:pt x="128" y="7"/>
                    <a:pt x="128" y="7"/>
                  </a:cubicBezTo>
                  <a:lnTo>
                    <a:pt x="84" y="44"/>
                  </a:lnTo>
                  <a:close/>
                  <a:moveTo>
                    <a:pt x="64" y="60"/>
                  </a:moveTo>
                  <a:cubicBezTo>
                    <a:pt x="51" y="49"/>
                    <a:pt x="51" y="49"/>
                    <a:pt x="51" y="49"/>
                  </a:cubicBezTo>
                  <a:cubicBezTo>
                    <a:pt x="4" y="96"/>
                    <a:pt x="4" y="96"/>
                    <a:pt x="4" y="96"/>
                  </a:cubicBezTo>
                  <a:cubicBezTo>
                    <a:pt x="122" y="96"/>
                    <a:pt x="122" y="96"/>
                    <a:pt x="122" y="96"/>
                  </a:cubicBezTo>
                  <a:cubicBezTo>
                    <a:pt x="77" y="49"/>
                    <a:pt x="77" y="49"/>
                    <a:pt x="77" y="49"/>
                  </a:cubicBezTo>
                  <a:lnTo>
                    <a:pt x="64" y="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6" name="组合 135"/>
          <p:cNvGrpSpPr/>
          <p:nvPr/>
        </p:nvGrpSpPr>
        <p:grpSpPr>
          <a:xfrm>
            <a:off x="5239450" y="2164317"/>
            <a:ext cx="1217788" cy="1785944"/>
            <a:chOff x="5239450" y="2164317"/>
            <a:chExt cx="1217788" cy="1785944"/>
          </a:xfrm>
        </p:grpSpPr>
        <p:sp>
          <p:nvSpPr>
            <p:cNvPr id="137" name="同心圆 136"/>
            <p:cNvSpPr/>
            <p:nvPr/>
          </p:nvSpPr>
          <p:spPr>
            <a:xfrm>
              <a:off x="5638234" y="3530039"/>
              <a:ext cx="422366"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8" name="椭圆 137"/>
            <p:cNvSpPr/>
            <p:nvPr/>
          </p:nvSpPr>
          <p:spPr>
            <a:xfrm>
              <a:off x="5239450"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9" name="Freeform 64"/>
            <p:cNvSpPr>
              <a:spLocks noEditPoints="1"/>
            </p:cNvSpPr>
            <p:nvPr/>
          </p:nvSpPr>
          <p:spPr bwMode="auto">
            <a:xfrm>
              <a:off x="5663851" y="2599876"/>
              <a:ext cx="354928" cy="353587"/>
            </a:xfrm>
            <a:custGeom>
              <a:avLst/>
              <a:gdLst>
                <a:gd name="T0" fmla="*/ 32 w 112"/>
                <a:gd name="T1" fmla="*/ 0 h 112"/>
                <a:gd name="T2" fmla="*/ 16 w 112"/>
                <a:gd name="T3" fmla="*/ 0 h 112"/>
                <a:gd name="T4" fmla="*/ 0 w 112"/>
                <a:gd name="T5" fmla="*/ 16 h 112"/>
                <a:gd name="T6" fmla="*/ 0 w 112"/>
                <a:gd name="T7" fmla="*/ 32 h 112"/>
                <a:gd name="T8" fmla="*/ 16 w 112"/>
                <a:gd name="T9" fmla="*/ 48 h 112"/>
                <a:gd name="T10" fmla="*/ 32 w 112"/>
                <a:gd name="T11" fmla="*/ 48 h 112"/>
                <a:gd name="T12" fmla="*/ 48 w 112"/>
                <a:gd name="T13" fmla="*/ 32 h 112"/>
                <a:gd name="T14" fmla="*/ 48 w 112"/>
                <a:gd name="T15" fmla="*/ 16 h 112"/>
                <a:gd name="T16" fmla="*/ 32 w 112"/>
                <a:gd name="T17" fmla="*/ 0 h 112"/>
                <a:gd name="T18" fmla="*/ 32 w 112"/>
                <a:gd name="T19" fmla="*/ 64 h 112"/>
                <a:gd name="T20" fmla="*/ 16 w 112"/>
                <a:gd name="T21" fmla="*/ 64 h 112"/>
                <a:gd name="T22" fmla="*/ 0 w 112"/>
                <a:gd name="T23" fmla="*/ 80 h 112"/>
                <a:gd name="T24" fmla="*/ 0 w 112"/>
                <a:gd name="T25" fmla="*/ 96 h 112"/>
                <a:gd name="T26" fmla="*/ 16 w 112"/>
                <a:gd name="T27" fmla="*/ 112 h 112"/>
                <a:gd name="T28" fmla="*/ 32 w 112"/>
                <a:gd name="T29" fmla="*/ 112 h 112"/>
                <a:gd name="T30" fmla="*/ 48 w 112"/>
                <a:gd name="T31" fmla="*/ 96 h 112"/>
                <a:gd name="T32" fmla="*/ 48 w 112"/>
                <a:gd name="T33" fmla="*/ 80 h 112"/>
                <a:gd name="T34" fmla="*/ 32 w 112"/>
                <a:gd name="T35" fmla="*/ 64 h 112"/>
                <a:gd name="T36" fmla="*/ 96 w 112"/>
                <a:gd name="T37" fmla="*/ 64 h 112"/>
                <a:gd name="T38" fmla="*/ 80 w 112"/>
                <a:gd name="T39" fmla="*/ 64 h 112"/>
                <a:gd name="T40" fmla="*/ 64 w 112"/>
                <a:gd name="T41" fmla="*/ 80 h 112"/>
                <a:gd name="T42" fmla="*/ 64 w 112"/>
                <a:gd name="T43" fmla="*/ 96 h 112"/>
                <a:gd name="T44" fmla="*/ 80 w 112"/>
                <a:gd name="T45" fmla="*/ 112 h 112"/>
                <a:gd name="T46" fmla="*/ 96 w 112"/>
                <a:gd name="T47" fmla="*/ 112 h 112"/>
                <a:gd name="T48" fmla="*/ 112 w 112"/>
                <a:gd name="T49" fmla="*/ 96 h 112"/>
                <a:gd name="T50" fmla="*/ 112 w 112"/>
                <a:gd name="T51" fmla="*/ 80 h 112"/>
                <a:gd name="T52" fmla="*/ 96 w 112"/>
                <a:gd name="T53" fmla="*/ 64 h 112"/>
                <a:gd name="T54" fmla="*/ 96 w 112"/>
                <a:gd name="T55" fmla="*/ 0 h 112"/>
                <a:gd name="T56" fmla="*/ 80 w 112"/>
                <a:gd name="T57" fmla="*/ 0 h 112"/>
                <a:gd name="T58" fmla="*/ 64 w 112"/>
                <a:gd name="T59" fmla="*/ 16 h 112"/>
                <a:gd name="T60" fmla="*/ 64 w 112"/>
                <a:gd name="T61" fmla="*/ 32 h 112"/>
                <a:gd name="T62" fmla="*/ 80 w 112"/>
                <a:gd name="T63" fmla="*/ 48 h 112"/>
                <a:gd name="T64" fmla="*/ 96 w 112"/>
                <a:gd name="T65" fmla="*/ 48 h 112"/>
                <a:gd name="T66" fmla="*/ 112 w 112"/>
                <a:gd name="T67" fmla="*/ 32 h 112"/>
                <a:gd name="T68" fmla="*/ 112 w 112"/>
                <a:gd name="T69" fmla="*/ 16 h 112"/>
                <a:gd name="T70" fmla="*/ 96 w 112"/>
                <a:gd name="T7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2">
                  <a:moveTo>
                    <a:pt x="32" y="0"/>
                  </a:moveTo>
                  <a:cubicBezTo>
                    <a:pt x="16" y="0"/>
                    <a:pt x="16" y="0"/>
                    <a:pt x="16" y="0"/>
                  </a:cubicBezTo>
                  <a:cubicBezTo>
                    <a:pt x="7" y="0"/>
                    <a:pt x="0" y="7"/>
                    <a:pt x="0" y="16"/>
                  </a:cubicBezTo>
                  <a:cubicBezTo>
                    <a:pt x="0" y="32"/>
                    <a:pt x="0" y="32"/>
                    <a:pt x="0" y="32"/>
                  </a:cubicBezTo>
                  <a:cubicBezTo>
                    <a:pt x="0" y="41"/>
                    <a:pt x="7" y="48"/>
                    <a:pt x="16" y="48"/>
                  </a:cubicBezTo>
                  <a:cubicBezTo>
                    <a:pt x="32" y="48"/>
                    <a:pt x="32" y="48"/>
                    <a:pt x="32" y="48"/>
                  </a:cubicBezTo>
                  <a:cubicBezTo>
                    <a:pt x="41" y="48"/>
                    <a:pt x="48" y="41"/>
                    <a:pt x="48" y="32"/>
                  </a:cubicBezTo>
                  <a:cubicBezTo>
                    <a:pt x="48" y="16"/>
                    <a:pt x="48" y="16"/>
                    <a:pt x="48" y="16"/>
                  </a:cubicBezTo>
                  <a:cubicBezTo>
                    <a:pt x="48" y="7"/>
                    <a:pt x="41" y="0"/>
                    <a:pt x="32" y="0"/>
                  </a:cubicBezTo>
                  <a:close/>
                  <a:moveTo>
                    <a:pt x="32" y="64"/>
                  </a:moveTo>
                  <a:cubicBezTo>
                    <a:pt x="16" y="64"/>
                    <a:pt x="16" y="64"/>
                    <a:pt x="16" y="64"/>
                  </a:cubicBezTo>
                  <a:cubicBezTo>
                    <a:pt x="7" y="64"/>
                    <a:pt x="0" y="71"/>
                    <a:pt x="0" y="80"/>
                  </a:cubicBezTo>
                  <a:cubicBezTo>
                    <a:pt x="0" y="96"/>
                    <a:pt x="0" y="96"/>
                    <a:pt x="0" y="96"/>
                  </a:cubicBezTo>
                  <a:cubicBezTo>
                    <a:pt x="0" y="105"/>
                    <a:pt x="7" y="112"/>
                    <a:pt x="16" y="112"/>
                  </a:cubicBezTo>
                  <a:cubicBezTo>
                    <a:pt x="32" y="112"/>
                    <a:pt x="32" y="112"/>
                    <a:pt x="32" y="112"/>
                  </a:cubicBezTo>
                  <a:cubicBezTo>
                    <a:pt x="41" y="112"/>
                    <a:pt x="48" y="105"/>
                    <a:pt x="48" y="96"/>
                  </a:cubicBezTo>
                  <a:cubicBezTo>
                    <a:pt x="48" y="80"/>
                    <a:pt x="48" y="80"/>
                    <a:pt x="48" y="80"/>
                  </a:cubicBezTo>
                  <a:cubicBezTo>
                    <a:pt x="48" y="71"/>
                    <a:pt x="41" y="64"/>
                    <a:pt x="32" y="64"/>
                  </a:cubicBezTo>
                  <a:close/>
                  <a:moveTo>
                    <a:pt x="96" y="64"/>
                  </a:moveTo>
                  <a:cubicBezTo>
                    <a:pt x="80" y="64"/>
                    <a:pt x="80" y="64"/>
                    <a:pt x="80" y="64"/>
                  </a:cubicBezTo>
                  <a:cubicBezTo>
                    <a:pt x="71" y="64"/>
                    <a:pt x="64" y="71"/>
                    <a:pt x="64" y="80"/>
                  </a:cubicBezTo>
                  <a:cubicBezTo>
                    <a:pt x="64" y="96"/>
                    <a:pt x="64" y="96"/>
                    <a:pt x="64" y="96"/>
                  </a:cubicBezTo>
                  <a:cubicBezTo>
                    <a:pt x="64" y="105"/>
                    <a:pt x="71" y="112"/>
                    <a:pt x="80" y="112"/>
                  </a:cubicBezTo>
                  <a:cubicBezTo>
                    <a:pt x="96" y="112"/>
                    <a:pt x="96" y="112"/>
                    <a:pt x="96" y="112"/>
                  </a:cubicBezTo>
                  <a:cubicBezTo>
                    <a:pt x="105" y="112"/>
                    <a:pt x="112" y="105"/>
                    <a:pt x="112" y="96"/>
                  </a:cubicBezTo>
                  <a:cubicBezTo>
                    <a:pt x="112" y="80"/>
                    <a:pt x="112" y="80"/>
                    <a:pt x="112" y="80"/>
                  </a:cubicBezTo>
                  <a:cubicBezTo>
                    <a:pt x="112" y="71"/>
                    <a:pt x="105" y="64"/>
                    <a:pt x="96" y="64"/>
                  </a:cubicBezTo>
                  <a:close/>
                  <a:moveTo>
                    <a:pt x="96" y="0"/>
                  </a:moveTo>
                  <a:cubicBezTo>
                    <a:pt x="80" y="0"/>
                    <a:pt x="80" y="0"/>
                    <a:pt x="80" y="0"/>
                  </a:cubicBezTo>
                  <a:cubicBezTo>
                    <a:pt x="71" y="0"/>
                    <a:pt x="64" y="7"/>
                    <a:pt x="64" y="16"/>
                  </a:cubicBezTo>
                  <a:cubicBezTo>
                    <a:pt x="64" y="32"/>
                    <a:pt x="64" y="32"/>
                    <a:pt x="64" y="32"/>
                  </a:cubicBezTo>
                  <a:cubicBezTo>
                    <a:pt x="64" y="41"/>
                    <a:pt x="71" y="48"/>
                    <a:pt x="80" y="48"/>
                  </a:cubicBezTo>
                  <a:cubicBezTo>
                    <a:pt x="96" y="48"/>
                    <a:pt x="96" y="48"/>
                    <a:pt x="96" y="48"/>
                  </a:cubicBezTo>
                  <a:cubicBezTo>
                    <a:pt x="105" y="48"/>
                    <a:pt x="112" y="41"/>
                    <a:pt x="112" y="32"/>
                  </a:cubicBezTo>
                  <a:cubicBezTo>
                    <a:pt x="112" y="16"/>
                    <a:pt x="112" y="16"/>
                    <a:pt x="112" y="16"/>
                  </a:cubicBezTo>
                  <a:cubicBezTo>
                    <a:pt x="112" y="7"/>
                    <a:pt x="105" y="0"/>
                    <a:pt x="96"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0" name="组合 139"/>
          <p:cNvGrpSpPr/>
          <p:nvPr/>
        </p:nvGrpSpPr>
        <p:grpSpPr>
          <a:xfrm>
            <a:off x="7214066" y="3530039"/>
            <a:ext cx="1217788" cy="1785946"/>
            <a:chOff x="7214066" y="3530039"/>
            <a:chExt cx="1217788" cy="1785946"/>
          </a:xfrm>
        </p:grpSpPr>
        <p:sp>
          <p:nvSpPr>
            <p:cNvPr id="141" name="同心圆 140"/>
            <p:cNvSpPr/>
            <p:nvPr/>
          </p:nvSpPr>
          <p:spPr>
            <a:xfrm>
              <a:off x="7612849" y="3530039"/>
              <a:ext cx="422367"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2" name="椭圆 141"/>
            <p:cNvSpPr/>
            <p:nvPr/>
          </p:nvSpPr>
          <p:spPr>
            <a:xfrm>
              <a:off x="7214066" y="4098198"/>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3" name="Freeform 89"/>
            <p:cNvSpPr>
              <a:spLocks noEditPoints="1"/>
            </p:cNvSpPr>
            <p:nvPr/>
          </p:nvSpPr>
          <p:spPr bwMode="auto">
            <a:xfrm>
              <a:off x="7639508" y="4532418"/>
              <a:ext cx="344033" cy="342915"/>
            </a:xfrm>
            <a:custGeom>
              <a:avLst/>
              <a:gdLst>
                <a:gd name="T0" fmla="*/ 7 w 130"/>
                <a:gd name="T1" fmla="*/ 59 h 130"/>
                <a:gd name="T2" fmla="*/ 7 w 130"/>
                <a:gd name="T3" fmla="*/ 82 h 130"/>
                <a:gd name="T4" fmla="*/ 48 w 130"/>
                <a:gd name="T5" fmla="*/ 123 h 130"/>
                <a:gd name="T6" fmla="*/ 71 w 130"/>
                <a:gd name="T7" fmla="*/ 123 h 130"/>
                <a:gd name="T8" fmla="*/ 79 w 130"/>
                <a:gd name="T9" fmla="*/ 116 h 130"/>
                <a:gd name="T10" fmla="*/ 14 w 130"/>
                <a:gd name="T11" fmla="*/ 52 h 130"/>
                <a:gd name="T12" fmla="*/ 7 w 130"/>
                <a:gd name="T13" fmla="*/ 59 h 130"/>
                <a:gd name="T14" fmla="*/ 84 w 130"/>
                <a:gd name="T15" fmla="*/ 34 h 130"/>
                <a:gd name="T16" fmla="*/ 84 w 130"/>
                <a:gd name="T17" fmla="*/ 46 h 130"/>
                <a:gd name="T18" fmla="*/ 96 w 130"/>
                <a:gd name="T19" fmla="*/ 46 h 130"/>
                <a:gd name="T20" fmla="*/ 96 w 130"/>
                <a:gd name="T21" fmla="*/ 34 h 130"/>
                <a:gd name="T22" fmla="*/ 84 w 130"/>
                <a:gd name="T23" fmla="*/ 34 h 130"/>
                <a:gd name="T24" fmla="*/ 122 w 130"/>
                <a:gd name="T25" fmla="*/ 0 h 130"/>
                <a:gd name="T26" fmla="*/ 69 w 130"/>
                <a:gd name="T27" fmla="*/ 0 h 130"/>
                <a:gd name="T28" fmla="*/ 60 w 130"/>
                <a:gd name="T29" fmla="*/ 6 h 130"/>
                <a:gd name="T30" fmla="*/ 20 w 130"/>
                <a:gd name="T31" fmla="*/ 46 h 130"/>
                <a:gd name="T32" fmla="*/ 84 w 130"/>
                <a:gd name="T33" fmla="*/ 110 h 130"/>
                <a:gd name="T34" fmla="*/ 124 w 130"/>
                <a:gd name="T35" fmla="*/ 70 h 130"/>
                <a:gd name="T36" fmla="*/ 130 w 130"/>
                <a:gd name="T37" fmla="*/ 61 h 130"/>
                <a:gd name="T38" fmla="*/ 130 w 130"/>
                <a:gd name="T39" fmla="*/ 8 h 130"/>
                <a:gd name="T40" fmla="*/ 122 w 130"/>
                <a:gd name="T41" fmla="*/ 0 h 130"/>
                <a:gd name="T42" fmla="*/ 101 w 130"/>
                <a:gd name="T43" fmla="*/ 51 h 130"/>
                <a:gd name="T44" fmla="*/ 79 w 130"/>
                <a:gd name="T45" fmla="*/ 51 h 130"/>
                <a:gd name="T46" fmla="*/ 79 w 130"/>
                <a:gd name="T47" fmla="*/ 29 h 130"/>
                <a:gd name="T48" fmla="*/ 101 w 130"/>
                <a:gd name="T49" fmla="*/ 29 h 130"/>
                <a:gd name="T50" fmla="*/ 101 w 130"/>
                <a:gd name="T5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130">
                  <a:moveTo>
                    <a:pt x="7" y="59"/>
                  </a:moveTo>
                  <a:cubicBezTo>
                    <a:pt x="0" y="65"/>
                    <a:pt x="0" y="76"/>
                    <a:pt x="7" y="82"/>
                  </a:cubicBezTo>
                  <a:cubicBezTo>
                    <a:pt x="48" y="123"/>
                    <a:pt x="48" y="123"/>
                    <a:pt x="48" y="123"/>
                  </a:cubicBezTo>
                  <a:cubicBezTo>
                    <a:pt x="54" y="130"/>
                    <a:pt x="65" y="130"/>
                    <a:pt x="71" y="123"/>
                  </a:cubicBezTo>
                  <a:cubicBezTo>
                    <a:pt x="79" y="116"/>
                    <a:pt x="79" y="116"/>
                    <a:pt x="79" y="116"/>
                  </a:cubicBezTo>
                  <a:cubicBezTo>
                    <a:pt x="14" y="52"/>
                    <a:pt x="14" y="52"/>
                    <a:pt x="14" y="52"/>
                  </a:cubicBezTo>
                  <a:lnTo>
                    <a:pt x="7" y="59"/>
                  </a:lnTo>
                  <a:close/>
                  <a:moveTo>
                    <a:pt x="84" y="34"/>
                  </a:moveTo>
                  <a:cubicBezTo>
                    <a:pt x="81" y="38"/>
                    <a:pt x="81" y="43"/>
                    <a:pt x="84" y="46"/>
                  </a:cubicBezTo>
                  <a:cubicBezTo>
                    <a:pt x="87" y="49"/>
                    <a:pt x="93" y="49"/>
                    <a:pt x="96" y="46"/>
                  </a:cubicBezTo>
                  <a:cubicBezTo>
                    <a:pt x="99" y="43"/>
                    <a:pt x="99" y="38"/>
                    <a:pt x="96" y="34"/>
                  </a:cubicBezTo>
                  <a:cubicBezTo>
                    <a:pt x="93" y="31"/>
                    <a:pt x="87" y="31"/>
                    <a:pt x="84" y="34"/>
                  </a:cubicBezTo>
                  <a:close/>
                  <a:moveTo>
                    <a:pt x="122" y="0"/>
                  </a:moveTo>
                  <a:cubicBezTo>
                    <a:pt x="69" y="0"/>
                    <a:pt x="69" y="0"/>
                    <a:pt x="69" y="0"/>
                  </a:cubicBezTo>
                  <a:cubicBezTo>
                    <a:pt x="64" y="0"/>
                    <a:pt x="64" y="2"/>
                    <a:pt x="60" y="6"/>
                  </a:cubicBezTo>
                  <a:cubicBezTo>
                    <a:pt x="20" y="46"/>
                    <a:pt x="20" y="46"/>
                    <a:pt x="20" y="46"/>
                  </a:cubicBezTo>
                  <a:cubicBezTo>
                    <a:pt x="84" y="110"/>
                    <a:pt x="84" y="110"/>
                    <a:pt x="84" y="110"/>
                  </a:cubicBezTo>
                  <a:cubicBezTo>
                    <a:pt x="124" y="70"/>
                    <a:pt x="124" y="70"/>
                    <a:pt x="124" y="70"/>
                  </a:cubicBezTo>
                  <a:cubicBezTo>
                    <a:pt x="128" y="67"/>
                    <a:pt x="130" y="65"/>
                    <a:pt x="130" y="61"/>
                  </a:cubicBezTo>
                  <a:cubicBezTo>
                    <a:pt x="130" y="8"/>
                    <a:pt x="130" y="8"/>
                    <a:pt x="130" y="8"/>
                  </a:cubicBezTo>
                  <a:cubicBezTo>
                    <a:pt x="130" y="3"/>
                    <a:pt x="127" y="0"/>
                    <a:pt x="122" y="0"/>
                  </a:cubicBezTo>
                  <a:close/>
                  <a:moveTo>
                    <a:pt x="101" y="51"/>
                  </a:moveTo>
                  <a:cubicBezTo>
                    <a:pt x="95" y="58"/>
                    <a:pt x="85" y="58"/>
                    <a:pt x="79" y="51"/>
                  </a:cubicBezTo>
                  <a:cubicBezTo>
                    <a:pt x="72" y="45"/>
                    <a:pt x="72" y="35"/>
                    <a:pt x="79" y="29"/>
                  </a:cubicBezTo>
                  <a:cubicBezTo>
                    <a:pt x="85" y="22"/>
                    <a:pt x="95" y="22"/>
                    <a:pt x="101" y="29"/>
                  </a:cubicBezTo>
                  <a:cubicBezTo>
                    <a:pt x="108" y="35"/>
                    <a:pt x="108" y="45"/>
                    <a:pt x="10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4" name="组合 143"/>
          <p:cNvGrpSpPr/>
          <p:nvPr/>
        </p:nvGrpSpPr>
        <p:grpSpPr>
          <a:xfrm>
            <a:off x="9184396" y="2164317"/>
            <a:ext cx="1217788" cy="1785944"/>
            <a:chOff x="9184396" y="2164317"/>
            <a:chExt cx="1217788" cy="1785944"/>
          </a:xfrm>
        </p:grpSpPr>
        <p:sp>
          <p:nvSpPr>
            <p:cNvPr id="145" name="同心圆 144"/>
            <p:cNvSpPr/>
            <p:nvPr/>
          </p:nvSpPr>
          <p:spPr>
            <a:xfrm>
              <a:off x="9583178" y="3530039"/>
              <a:ext cx="420223"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6" name="椭圆 145"/>
            <p:cNvSpPr/>
            <p:nvPr/>
          </p:nvSpPr>
          <p:spPr>
            <a:xfrm>
              <a:off x="9184396"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7" name="Freeform 219"/>
            <p:cNvSpPr>
              <a:spLocks noEditPoints="1"/>
            </p:cNvSpPr>
            <p:nvPr/>
          </p:nvSpPr>
          <p:spPr bwMode="auto">
            <a:xfrm>
              <a:off x="9622641" y="2572423"/>
              <a:ext cx="338448" cy="337330"/>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0944699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750"/>
                                        <p:tgtEl>
                                          <p:spTgt spid="57"/>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500"/>
                                        <p:tgtEl>
                                          <p:spTgt spid="128"/>
                                        </p:tgtEl>
                                      </p:cBhvr>
                                    </p:animEffect>
                                  </p:childTnLst>
                                </p:cTn>
                              </p:par>
                              <p:par>
                                <p:cTn id="11" presetID="10" presetClass="entr" presetSubtype="0" fill="hold" nodeType="withEffect">
                                  <p:stCondLst>
                                    <p:cond delay="10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500"/>
                                        <p:tgtEl>
                                          <p:spTgt spid="132"/>
                                        </p:tgtEl>
                                      </p:cBhvr>
                                    </p:animEffect>
                                  </p:childTnLst>
                                </p:cTn>
                              </p:par>
                              <p:par>
                                <p:cTn id="14" presetID="10" presetClass="entr" presetSubtype="0" fill="hold" nodeType="withEffect">
                                  <p:stCondLst>
                                    <p:cond delay="200"/>
                                  </p:stCondLst>
                                  <p:childTnLst>
                                    <p:set>
                                      <p:cBhvr>
                                        <p:cTn id="15" dur="1" fill="hold">
                                          <p:stCondLst>
                                            <p:cond delay="0"/>
                                          </p:stCondLst>
                                        </p:cTn>
                                        <p:tgtEl>
                                          <p:spTgt spid="136"/>
                                        </p:tgtEl>
                                        <p:attrNameLst>
                                          <p:attrName>style.visibility</p:attrName>
                                        </p:attrNameLst>
                                      </p:cBhvr>
                                      <p:to>
                                        <p:strVal val="visible"/>
                                      </p:to>
                                    </p:set>
                                    <p:animEffect transition="in" filter="fade">
                                      <p:cBhvr>
                                        <p:cTn id="16" dur="500"/>
                                        <p:tgtEl>
                                          <p:spTgt spid="136"/>
                                        </p:tgtEl>
                                      </p:cBhvr>
                                    </p:animEffect>
                                  </p:childTnLst>
                                </p:cTn>
                              </p:par>
                              <p:par>
                                <p:cTn id="17" presetID="10" presetClass="entr" presetSubtype="0" fill="hold" nodeType="withEffect">
                                  <p:stCondLst>
                                    <p:cond delay="300"/>
                                  </p:stCondLst>
                                  <p:childTnLst>
                                    <p:set>
                                      <p:cBhvr>
                                        <p:cTn id="18" dur="1" fill="hold">
                                          <p:stCondLst>
                                            <p:cond delay="0"/>
                                          </p:stCondLst>
                                        </p:cTn>
                                        <p:tgtEl>
                                          <p:spTgt spid="140"/>
                                        </p:tgtEl>
                                        <p:attrNameLst>
                                          <p:attrName>style.visibility</p:attrName>
                                        </p:attrNameLst>
                                      </p:cBhvr>
                                      <p:to>
                                        <p:strVal val="visible"/>
                                      </p:to>
                                    </p:set>
                                    <p:animEffect transition="in" filter="fade">
                                      <p:cBhvr>
                                        <p:cTn id="19" dur="500"/>
                                        <p:tgtEl>
                                          <p:spTgt spid="140"/>
                                        </p:tgtEl>
                                      </p:cBhvr>
                                    </p:animEffect>
                                  </p:childTnLst>
                                </p:cTn>
                              </p:par>
                              <p:par>
                                <p:cTn id="20" presetID="10" presetClass="entr" presetSubtype="0" fill="hold" nodeType="withEffect">
                                  <p:stCondLst>
                                    <p:cond delay="400"/>
                                  </p:stCondLst>
                                  <p:childTnLst>
                                    <p:set>
                                      <p:cBhvr>
                                        <p:cTn id="21" dur="1" fill="hold">
                                          <p:stCondLst>
                                            <p:cond delay="0"/>
                                          </p:stCondLst>
                                        </p:cTn>
                                        <p:tgtEl>
                                          <p:spTgt spid="144"/>
                                        </p:tgtEl>
                                        <p:attrNameLst>
                                          <p:attrName>style.visibility</p:attrName>
                                        </p:attrNameLst>
                                      </p:cBhvr>
                                      <p:to>
                                        <p:strVal val="visible"/>
                                      </p:to>
                                    </p:set>
                                    <p:animEffect transition="in" filter="fade">
                                      <p:cBhvr>
                                        <p:cTn id="22" dur="500"/>
                                        <p:tgtEl>
                                          <p:spTgt spid="144"/>
                                        </p:tgtEl>
                                      </p:cBhvr>
                                    </p:animEffect>
                                  </p:childTnLst>
                                </p:cTn>
                              </p:par>
                              <p:par>
                                <p:cTn id="23" presetID="10" presetClass="entr" presetSubtype="0"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fade">
                                      <p:cBhvr>
                                        <p:cTn id="25" dur="500"/>
                                        <p:tgtEl>
                                          <p:spTgt spid="119"/>
                                        </p:tgtEl>
                                      </p:cBhvr>
                                    </p:animEffect>
                                  </p:childTnLst>
                                </p:cTn>
                              </p:par>
                              <p:par>
                                <p:cTn id="26" presetID="10" presetClass="entr" presetSubtype="0" fill="hold" nodeType="withEffect">
                                  <p:stCondLst>
                                    <p:cond delay="10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nodeType="withEffect">
                                  <p:stCondLst>
                                    <p:cond delay="200"/>
                                  </p:stCondLst>
                                  <p:childTnLst>
                                    <p:set>
                                      <p:cBhvr>
                                        <p:cTn id="30" dur="1" fill="hold">
                                          <p:stCondLst>
                                            <p:cond delay="0"/>
                                          </p:stCondLst>
                                        </p:cTn>
                                        <p:tgtEl>
                                          <p:spTgt spid="122"/>
                                        </p:tgtEl>
                                        <p:attrNameLst>
                                          <p:attrName>style.visibility</p:attrName>
                                        </p:attrNameLst>
                                      </p:cBhvr>
                                      <p:to>
                                        <p:strVal val="visible"/>
                                      </p:to>
                                    </p:set>
                                    <p:animEffect transition="in" filter="fade">
                                      <p:cBhvr>
                                        <p:cTn id="31" dur="500"/>
                                        <p:tgtEl>
                                          <p:spTgt spid="122"/>
                                        </p:tgtEl>
                                      </p:cBhvr>
                                    </p:animEffect>
                                  </p:childTnLst>
                                </p:cTn>
                              </p:par>
                              <p:par>
                                <p:cTn id="32" presetID="10" presetClass="entr" presetSubtype="0" fill="hold" nodeType="withEffect">
                                  <p:stCondLst>
                                    <p:cond delay="3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500"/>
                                        <p:tgtEl>
                                          <p:spTgt spid="116"/>
                                        </p:tgtEl>
                                      </p:cBhvr>
                                    </p:animEffect>
                                  </p:childTnLst>
                                </p:cTn>
                              </p:par>
                              <p:par>
                                <p:cTn id="35" presetID="10" presetClass="entr" presetSubtype="0" fill="hold" nodeType="withEffect">
                                  <p:stCondLst>
                                    <p:cond delay="40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圆角矩形 56"/>
          <p:cNvSpPr/>
          <p:nvPr/>
        </p:nvSpPr>
        <p:spPr>
          <a:xfrm rot="900000">
            <a:off x="1411801" y="2014783"/>
            <a:ext cx="1887794" cy="2370142"/>
          </a:xfrm>
          <a:prstGeom prst="roundRect">
            <a:avLst>
              <a:gd name="adj" fmla="val 937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411801" y="2014783"/>
            <a:ext cx="1887794" cy="2370142"/>
          </a:xfrm>
          <a:prstGeom prst="roundRect">
            <a:avLst>
              <a:gd name="adj" fmla="val 9375"/>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900000">
            <a:off x="3952747" y="2014783"/>
            <a:ext cx="1887794" cy="2370142"/>
          </a:xfrm>
          <a:prstGeom prst="roundRect">
            <a:avLst>
              <a:gd name="adj" fmla="val 9375"/>
            </a:avLst>
          </a:prstGeom>
          <a:solidFill>
            <a:schemeClr val="bg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a:off x="3952747" y="2014783"/>
            <a:ext cx="1887794" cy="2370142"/>
          </a:xfrm>
          <a:prstGeom prst="roundRect">
            <a:avLst>
              <a:gd name="adj" fmla="val 9375"/>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900000">
            <a:off x="6493693" y="2014783"/>
            <a:ext cx="1887794" cy="2370142"/>
          </a:xfrm>
          <a:prstGeom prst="roundRect">
            <a:avLst>
              <a:gd name="adj" fmla="val 937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6493693" y="2014783"/>
            <a:ext cx="1887794" cy="2370142"/>
          </a:xfrm>
          <a:prstGeom prst="roundRect">
            <a:avLst>
              <a:gd name="adj" fmla="val 9375"/>
            </a:avLst>
          </a:pr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900000">
            <a:off x="9034638" y="2014783"/>
            <a:ext cx="1887794" cy="2370142"/>
          </a:xfrm>
          <a:prstGeom prst="roundRect">
            <a:avLst>
              <a:gd name="adj" fmla="val 9375"/>
            </a:avLst>
          </a:prstGeom>
          <a:solidFill>
            <a:schemeClr val="bg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9034638" y="2014783"/>
            <a:ext cx="1887794" cy="2370142"/>
          </a:xfrm>
          <a:prstGeom prst="roundRect">
            <a:avLst>
              <a:gd name="adj" fmla="val 9375"/>
            </a:avLst>
          </a:prstGeom>
          <a:blipFill dpi="0" rotWithShape="1">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1132631" y="4940307"/>
            <a:ext cx="1908970" cy="474213"/>
            <a:chOff x="1132631" y="4940307"/>
            <a:chExt cx="1908970" cy="474213"/>
          </a:xfrm>
        </p:grpSpPr>
        <p:sp>
          <p:nvSpPr>
            <p:cNvPr id="121" name="圆角矩形 120"/>
            <p:cNvSpPr/>
            <p:nvPr/>
          </p:nvSpPr>
          <p:spPr>
            <a:xfrm>
              <a:off x="1132631" y="4981807"/>
              <a:ext cx="1908970" cy="432713"/>
            </a:xfrm>
            <a:prstGeom prst="roundRect">
              <a:avLst>
                <a:gd name="adj" fmla="val 50000"/>
              </a:avLst>
            </a:prstGeom>
            <a:solidFill>
              <a:schemeClr val="bg1">
                <a:alpha val="30000"/>
              </a:schemeClr>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TextBox 11"/>
            <p:cNvSpPr txBox="1"/>
            <p:nvPr/>
          </p:nvSpPr>
          <p:spPr>
            <a:xfrm>
              <a:off x="1396718" y="4940307"/>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输入标题</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123" name="TextBox 12"/>
          <p:cNvSpPr txBox="1"/>
          <p:nvPr/>
        </p:nvSpPr>
        <p:spPr>
          <a:xfrm>
            <a:off x="1146409" y="5526572"/>
            <a:ext cx="2110393"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3880181" y="4940307"/>
            <a:ext cx="1908970" cy="474213"/>
            <a:chOff x="3880181" y="4940307"/>
            <a:chExt cx="1908970" cy="474213"/>
          </a:xfrm>
        </p:grpSpPr>
        <p:sp>
          <p:nvSpPr>
            <p:cNvPr id="125" name="圆角矩形 124"/>
            <p:cNvSpPr/>
            <p:nvPr/>
          </p:nvSpPr>
          <p:spPr>
            <a:xfrm>
              <a:off x="3880181" y="4981807"/>
              <a:ext cx="1908970" cy="432713"/>
            </a:xfrm>
            <a:prstGeom prst="roundRect">
              <a:avLst>
                <a:gd name="adj" fmla="val 50000"/>
              </a:avLst>
            </a:prstGeom>
            <a:solidFill>
              <a:schemeClr val="bg1"/>
            </a:solidFill>
            <a:ln>
              <a:noFill/>
            </a:ln>
            <a:effectLst>
              <a:outerShdw blurRad="190500" dist="762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TextBox 11"/>
            <p:cNvSpPr txBox="1"/>
            <p:nvPr/>
          </p:nvSpPr>
          <p:spPr>
            <a:xfrm>
              <a:off x="4144268" y="4940307"/>
              <a:ext cx="1422184" cy="461665"/>
            </a:xfrm>
            <a:prstGeom prst="rect">
              <a:avLst/>
            </a:prstGeom>
            <a:noFill/>
          </p:spPr>
          <p:txBody>
            <a:bodyPr wrap="none" rtlCol="0">
              <a:spAutoFit/>
            </a:bodyPr>
            <a:lstStyle/>
            <a:p>
              <a:r>
                <a:rPr lang="zh-CN" altLang="en-US" sz="2400" b="1" dirty="0" smtClean="0">
                  <a:solidFill>
                    <a:srgbClr val="040D1C"/>
                  </a:solidFill>
                  <a:latin typeface="幼圆" panose="02010509060101010101" pitchFamily="49" charset="-122"/>
                  <a:ea typeface="幼圆" panose="02010509060101010101" pitchFamily="49" charset="-122"/>
                </a:rPr>
                <a:t>输入标题</a:t>
              </a:r>
              <a:endParaRPr lang="zh-CN" altLang="en-US" sz="2400" b="1" dirty="0">
                <a:solidFill>
                  <a:srgbClr val="040D1C"/>
                </a:solidFill>
                <a:latin typeface="幼圆" panose="02010509060101010101" pitchFamily="49" charset="-122"/>
                <a:ea typeface="幼圆" panose="02010509060101010101" pitchFamily="49" charset="-122"/>
              </a:endParaRPr>
            </a:p>
          </p:txBody>
        </p:sp>
      </p:grpSp>
      <p:sp>
        <p:nvSpPr>
          <p:cNvPr id="127" name="TextBox 12"/>
          <p:cNvSpPr txBox="1"/>
          <p:nvPr/>
        </p:nvSpPr>
        <p:spPr>
          <a:xfrm>
            <a:off x="3880181"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6424648" y="4940307"/>
            <a:ext cx="1908970" cy="474213"/>
            <a:chOff x="6424648" y="4940307"/>
            <a:chExt cx="1908970" cy="474213"/>
          </a:xfrm>
        </p:grpSpPr>
        <p:sp>
          <p:nvSpPr>
            <p:cNvPr id="129" name="圆角矩形 128"/>
            <p:cNvSpPr/>
            <p:nvPr/>
          </p:nvSpPr>
          <p:spPr>
            <a:xfrm>
              <a:off x="6424648" y="4981807"/>
              <a:ext cx="1908970" cy="432713"/>
            </a:xfrm>
            <a:prstGeom prst="roundRect">
              <a:avLst>
                <a:gd name="adj" fmla="val 50000"/>
              </a:avLst>
            </a:prstGeom>
            <a:solidFill>
              <a:schemeClr val="bg1">
                <a:alpha val="30000"/>
              </a:schemeClr>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TextBox 11"/>
            <p:cNvSpPr txBox="1"/>
            <p:nvPr/>
          </p:nvSpPr>
          <p:spPr>
            <a:xfrm>
              <a:off x="6688735" y="4940307"/>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输入标题</a:t>
              </a:r>
            </a:p>
          </p:txBody>
        </p:sp>
      </p:grpSp>
      <p:sp>
        <p:nvSpPr>
          <p:cNvPr id="131" name="TextBox 12"/>
          <p:cNvSpPr txBox="1"/>
          <p:nvPr/>
        </p:nvSpPr>
        <p:spPr>
          <a:xfrm>
            <a:off x="6424648"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132" name="组合 131"/>
          <p:cNvGrpSpPr/>
          <p:nvPr/>
        </p:nvGrpSpPr>
        <p:grpSpPr>
          <a:xfrm>
            <a:off x="9172198" y="4940306"/>
            <a:ext cx="1908970" cy="474214"/>
            <a:chOff x="9172198" y="4940306"/>
            <a:chExt cx="1908970" cy="474214"/>
          </a:xfrm>
        </p:grpSpPr>
        <p:sp>
          <p:nvSpPr>
            <p:cNvPr id="133" name="圆角矩形 132"/>
            <p:cNvSpPr/>
            <p:nvPr/>
          </p:nvSpPr>
          <p:spPr>
            <a:xfrm>
              <a:off x="9172198" y="4981807"/>
              <a:ext cx="1908970" cy="432713"/>
            </a:xfrm>
            <a:prstGeom prst="roundRect">
              <a:avLst>
                <a:gd name="adj" fmla="val 50000"/>
              </a:avLst>
            </a:prstGeom>
            <a:solidFill>
              <a:schemeClr val="bg1"/>
            </a:solidFill>
            <a:ln>
              <a:noFill/>
            </a:ln>
            <a:effectLst>
              <a:outerShdw blurRad="1651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TextBox 11"/>
            <p:cNvSpPr txBox="1"/>
            <p:nvPr/>
          </p:nvSpPr>
          <p:spPr>
            <a:xfrm>
              <a:off x="9415591" y="4940306"/>
              <a:ext cx="1422184" cy="461665"/>
            </a:xfrm>
            <a:prstGeom prst="rect">
              <a:avLst/>
            </a:prstGeom>
            <a:noFill/>
          </p:spPr>
          <p:txBody>
            <a:bodyPr wrap="none" rtlCol="0">
              <a:spAutoFit/>
            </a:bodyPr>
            <a:lstStyle/>
            <a:p>
              <a:r>
                <a:rPr lang="zh-CN" altLang="en-US" sz="2400" b="1" dirty="0">
                  <a:solidFill>
                    <a:srgbClr val="040D1C"/>
                  </a:solidFill>
                  <a:latin typeface="幼圆" panose="02010509060101010101" pitchFamily="49" charset="-122"/>
                  <a:ea typeface="幼圆" panose="02010509060101010101" pitchFamily="49" charset="-122"/>
                </a:rPr>
                <a:t>输入标题</a:t>
              </a:r>
            </a:p>
          </p:txBody>
        </p:sp>
      </p:grpSp>
      <p:sp>
        <p:nvSpPr>
          <p:cNvPr id="135" name="TextBox 12"/>
          <p:cNvSpPr txBox="1"/>
          <p:nvPr/>
        </p:nvSpPr>
        <p:spPr>
          <a:xfrm>
            <a:off x="9172198"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512278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ppt_x"/>
                                          </p:val>
                                        </p:tav>
                                        <p:tav tm="100000">
                                          <p:val>
                                            <p:strVal val="#ppt_x"/>
                                          </p:val>
                                        </p:tav>
                                      </p:tavLst>
                                    </p:anim>
                                    <p:anim calcmode="lin" valueType="num">
                                      <p:cBhvr additive="base">
                                        <p:cTn id="8" dur="75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ppt_x"/>
                                          </p:val>
                                        </p:tav>
                                        <p:tav tm="100000">
                                          <p:val>
                                            <p:strVal val="#ppt_x"/>
                                          </p:val>
                                        </p:tav>
                                      </p:tavLst>
                                    </p:anim>
                                    <p:anim calcmode="lin" valueType="num">
                                      <p:cBhvr additive="base">
                                        <p:cTn id="12" dur="750" fill="hold"/>
                                        <p:tgtEl>
                                          <p:spTgt spid="5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6" presetClass="entr" presetSubtype="37" fill="hold" nodeType="after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barn(outVertical)">
                                      <p:cBhvr>
                                        <p:cTn id="16" dur="500"/>
                                        <p:tgtEl>
                                          <p:spTgt spid="120"/>
                                        </p:tgtEl>
                                      </p:cBhvr>
                                    </p:animEffect>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wipe(up)">
                                      <p:cBhvr>
                                        <p:cTn id="20" dur="500"/>
                                        <p:tgtEl>
                                          <p:spTgt spid="123"/>
                                        </p:tgtEl>
                                      </p:cBhvr>
                                    </p:animEffect>
                                  </p:childTnLst>
                                </p:cTn>
                              </p:par>
                            </p:childTnLst>
                          </p:cTn>
                        </p:par>
                        <p:par>
                          <p:cTn id="21" fill="hold">
                            <p:stCondLst>
                              <p:cond delay="1750"/>
                            </p:stCondLst>
                            <p:childTnLst>
                              <p:par>
                                <p:cTn id="22" presetID="2" presetClass="entr" presetSubtype="4" decel="28000" fill="hold" grpId="0" nodeType="after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750" fill="hold"/>
                                        <p:tgtEl>
                                          <p:spTgt spid="86"/>
                                        </p:tgtEl>
                                        <p:attrNameLst>
                                          <p:attrName>ppt_x</p:attrName>
                                        </p:attrNameLst>
                                      </p:cBhvr>
                                      <p:tavLst>
                                        <p:tav tm="0">
                                          <p:val>
                                            <p:strVal val="#ppt_x"/>
                                          </p:val>
                                        </p:tav>
                                        <p:tav tm="100000">
                                          <p:val>
                                            <p:strVal val="#ppt_x"/>
                                          </p:val>
                                        </p:tav>
                                      </p:tavLst>
                                    </p:anim>
                                    <p:anim calcmode="lin" valueType="num">
                                      <p:cBhvr additive="base">
                                        <p:cTn id="25" dur="750" fill="hold"/>
                                        <p:tgtEl>
                                          <p:spTgt spid="86"/>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750" fill="hold"/>
                                        <p:tgtEl>
                                          <p:spTgt spid="115"/>
                                        </p:tgtEl>
                                        <p:attrNameLst>
                                          <p:attrName>ppt_x</p:attrName>
                                        </p:attrNameLst>
                                      </p:cBhvr>
                                      <p:tavLst>
                                        <p:tav tm="0">
                                          <p:val>
                                            <p:strVal val="#ppt_x"/>
                                          </p:val>
                                        </p:tav>
                                        <p:tav tm="100000">
                                          <p:val>
                                            <p:strVal val="#ppt_x"/>
                                          </p:val>
                                        </p:tav>
                                      </p:tavLst>
                                    </p:anim>
                                    <p:anim calcmode="lin" valueType="num">
                                      <p:cBhvr additive="base">
                                        <p:cTn id="29" dur="750" fill="hold"/>
                                        <p:tgtEl>
                                          <p:spTgt spid="11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Effect transition="in" filter="barn(outVertical)">
                                      <p:cBhvr>
                                        <p:cTn id="33" dur="500"/>
                                        <p:tgtEl>
                                          <p:spTgt spid="12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wipe(up)">
                                      <p:cBhvr>
                                        <p:cTn id="37" dur="500"/>
                                        <p:tgtEl>
                                          <p:spTgt spid="127"/>
                                        </p:tgtEl>
                                      </p:cBhvr>
                                    </p:animEffect>
                                  </p:childTnLst>
                                </p:cTn>
                              </p:par>
                            </p:childTnLst>
                          </p:cTn>
                        </p:par>
                        <p:par>
                          <p:cTn id="38" fill="hold">
                            <p:stCondLst>
                              <p:cond delay="3500"/>
                            </p:stCondLst>
                            <p:childTnLst>
                              <p:par>
                                <p:cTn id="39" presetID="2" presetClass="entr" presetSubtype="4" decel="28000" fill="hold" grpId="0" nodeType="afterEffect">
                                  <p:stCondLst>
                                    <p:cond delay="0"/>
                                  </p:stCondLst>
                                  <p:childTnLst>
                                    <p:set>
                                      <p:cBhvr>
                                        <p:cTn id="40" dur="1" fill="hold">
                                          <p:stCondLst>
                                            <p:cond delay="0"/>
                                          </p:stCondLst>
                                        </p:cTn>
                                        <p:tgtEl>
                                          <p:spTgt spid="116"/>
                                        </p:tgtEl>
                                        <p:attrNameLst>
                                          <p:attrName>style.visibility</p:attrName>
                                        </p:attrNameLst>
                                      </p:cBhvr>
                                      <p:to>
                                        <p:strVal val="visible"/>
                                      </p:to>
                                    </p:set>
                                    <p:anim calcmode="lin" valueType="num">
                                      <p:cBhvr additive="base">
                                        <p:cTn id="41" dur="750" fill="hold"/>
                                        <p:tgtEl>
                                          <p:spTgt spid="116"/>
                                        </p:tgtEl>
                                        <p:attrNameLst>
                                          <p:attrName>ppt_x</p:attrName>
                                        </p:attrNameLst>
                                      </p:cBhvr>
                                      <p:tavLst>
                                        <p:tav tm="0">
                                          <p:val>
                                            <p:strVal val="#ppt_x"/>
                                          </p:val>
                                        </p:tav>
                                        <p:tav tm="100000">
                                          <p:val>
                                            <p:strVal val="#ppt_x"/>
                                          </p:val>
                                        </p:tav>
                                      </p:tavLst>
                                    </p:anim>
                                    <p:anim calcmode="lin" valueType="num">
                                      <p:cBhvr additive="base">
                                        <p:cTn id="42" dur="750" fill="hold"/>
                                        <p:tgtEl>
                                          <p:spTgt spid="116"/>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117"/>
                                        </p:tgtEl>
                                        <p:attrNameLst>
                                          <p:attrName>style.visibility</p:attrName>
                                        </p:attrNameLst>
                                      </p:cBhvr>
                                      <p:to>
                                        <p:strVal val="visible"/>
                                      </p:to>
                                    </p:set>
                                    <p:anim calcmode="lin" valueType="num">
                                      <p:cBhvr additive="base">
                                        <p:cTn id="45" dur="750" fill="hold"/>
                                        <p:tgtEl>
                                          <p:spTgt spid="117"/>
                                        </p:tgtEl>
                                        <p:attrNameLst>
                                          <p:attrName>ppt_x</p:attrName>
                                        </p:attrNameLst>
                                      </p:cBhvr>
                                      <p:tavLst>
                                        <p:tav tm="0">
                                          <p:val>
                                            <p:strVal val="#ppt_x"/>
                                          </p:val>
                                        </p:tav>
                                        <p:tav tm="100000">
                                          <p:val>
                                            <p:strVal val="#ppt_x"/>
                                          </p:val>
                                        </p:tav>
                                      </p:tavLst>
                                    </p:anim>
                                    <p:anim calcmode="lin" valueType="num">
                                      <p:cBhvr additive="base">
                                        <p:cTn id="46" dur="750" fill="hold"/>
                                        <p:tgtEl>
                                          <p:spTgt spid="117"/>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16" presetClass="entr" presetSubtype="37" fill="hold" nodeType="afterEffect">
                                  <p:stCondLst>
                                    <p:cond delay="0"/>
                                  </p:stCondLst>
                                  <p:childTnLst>
                                    <p:set>
                                      <p:cBhvr>
                                        <p:cTn id="49" dur="1" fill="hold">
                                          <p:stCondLst>
                                            <p:cond delay="0"/>
                                          </p:stCondLst>
                                        </p:cTn>
                                        <p:tgtEl>
                                          <p:spTgt spid="128"/>
                                        </p:tgtEl>
                                        <p:attrNameLst>
                                          <p:attrName>style.visibility</p:attrName>
                                        </p:attrNameLst>
                                      </p:cBhvr>
                                      <p:to>
                                        <p:strVal val="visible"/>
                                      </p:to>
                                    </p:set>
                                    <p:animEffect transition="in" filter="barn(outVertical)">
                                      <p:cBhvr>
                                        <p:cTn id="50" dur="500"/>
                                        <p:tgtEl>
                                          <p:spTgt spid="128"/>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wipe(up)">
                                      <p:cBhvr>
                                        <p:cTn id="54" dur="500"/>
                                        <p:tgtEl>
                                          <p:spTgt spid="131"/>
                                        </p:tgtEl>
                                      </p:cBhvr>
                                    </p:animEffect>
                                  </p:childTnLst>
                                </p:cTn>
                              </p:par>
                            </p:childTnLst>
                          </p:cTn>
                        </p:par>
                        <p:par>
                          <p:cTn id="55" fill="hold">
                            <p:stCondLst>
                              <p:cond delay="5250"/>
                            </p:stCondLst>
                            <p:childTnLst>
                              <p:par>
                                <p:cTn id="56" presetID="2" presetClass="entr" presetSubtype="4" decel="28000" fill="hold" grpId="0" nodeType="afterEffect">
                                  <p:stCondLst>
                                    <p:cond delay="0"/>
                                  </p:stCondLst>
                                  <p:childTnLst>
                                    <p:set>
                                      <p:cBhvr>
                                        <p:cTn id="57" dur="1" fill="hold">
                                          <p:stCondLst>
                                            <p:cond delay="0"/>
                                          </p:stCondLst>
                                        </p:cTn>
                                        <p:tgtEl>
                                          <p:spTgt spid="118"/>
                                        </p:tgtEl>
                                        <p:attrNameLst>
                                          <p:attrName>style.visibility</p:attrName>
                                        </p:attrNameLst>
                                      </p:cBhvr>
                                      <p:to>
                                        <p:strVal val="visible"/>
                                      </p:to>
                                    </p:set>
                                    <p:anim calcmode="lin" valueType="num">
                                      <p:cBhvr additive="base">
                                        <p:cTn id="58" dur="750" fill="hold"/>
                                        <p:tgtEl>
                                          <p:spTgt spid="118"/>
                                        </p:tgtEl>
                                        <p:attrNameLst>
                                          <p:attrName>ppt_x</p:attrName>
                                        </p:attrNameLst>
                                      </p:cBhvr>
                                      <p:tavLst>
                                        <p:tav tm="0">
                                          <p:val>
                                            <p:strVal val="#ppt_x"/>
                                          </p:val>
                                        </p:tav>
                                        <p:tav tm="100000">
                                          <p:val>
                                            <p:strVal val="#ppt_x"/>
                                          </p:val>
                                        </p:tav>
                                      </p:tavLst>
                                    </p:anim>
                                    <p:anim calcmode="lin" valueType="num">
                                      <p:cBhvr additive="base">
                                        <p:cTn id="59" dur="750" fill="hold"/>
                                        <p:tgtEl>
                                          <p:spTgt spid="118"/>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119"/>
                                        </p:tgtEl>
                                        <p:attrNameLst>
                                          <p:attrName>style.visibility</p:attrName>
                                        </p:attrNameLst>
                                      </p:cBhvr>
                                      <p:to>
                                        <p:strVal val="visible"/>
                                      </p:to>
                                    </p:set>
                                    <p:anim calcmode="lin" valueType="num">
                                      <p:cBhvr additive="base">
                                        <p:cTn id="62" dur="750" fill="hold"/>
                                        <p:tgtEl>
                                          <p:spTgt spid="119"/>
                                        </p:tgtEl>
                                        <p:attrNameLst>
                                          <p:attrName>ppt_x</p:attrName>
                                        </p:attrNameLst>
                                      </p:cBhvr>
                                      <p:tavLst>
                                        <p:tav tm="0">
                                          <p:val>
                                            <p:strVal val="#ppt_x"/>
                                          </p:val>
                                        </p:tav>
                                        <p:tav tm="100000">
                                          <p:val>
                                            <p:strVal val="#ppt_x"/>
                                          </p:val>
                                        </p:tav>
                                      </p:tavLst>
                                    </p:anim>
                                    <p:anim calcmode="lin" valueType="num">
                                      <p:cBhvr additive="base">
                                        <p:cTn id="63" dur="750" fill="hold"/>
                                        <p:tgtEl>
                                          <p:spTgt spid="119"/>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16" presetClass="entr" presetSubtype="37" fill="hold" nodeType="after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barn(outVertical)">
                                      <p:cBhvr>
                                        <p:cTn id="67" dur="500"/>
                                        <p:tgtEl>
                                          <p:spTgt spid="132"/>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wipe(up)">
                                      <p:cBhvr>
                                        <p:cTn id="71"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6" grpId="0" animBg="1"/>
      <p:bldP spid="115" grpId="0" animBg="1"/>
      <p:bldP spid="116" grpId="0" animBg="1"/>
      <p:bldP spid="117" grpId="0" animBg="1"/>
      <p:bldP spid="118" grpId="0" animBg="1"/>
      <p:bldP spid="119" grpId="0" animBg="1"/>
      <p:bldP spid="123" grpId="0"/>
      <p:bldP spid="127" grpId="0"/>
      <p:bldP spid="131" grpId="0"/>
      <p:bldP spid="13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3945590" y="2018679"/>
            <a:ext cx="4316213" cy="4316213"/>
            <a:chOff x="3945590" y="2018679"/>
            <a:chExt cx="4316213" cy="4316213"/>
          </a:xfrm>
        </p:grpSpPr>
        <p:sp>
          <p:nvSpPr>
            <p:cNvPr id="58" name="Freeform 5"/>
            <p:cNvSpPr>
              <a:spLocks/>
            </p:cNvSpPr>
            <p:nvPr/>
          </p:nvSpPr>
          <p:spPr bwMode="auto">
            <a:xfrm>
              <a:off x="4936836" y="2018679"/>
              <a:ext cx="2349331" cy="2349331"/>
            </a:xfrm>
            <a:custGeom>
              <a:avLst/>
              <a:gdLst>
                <a:gd name="T0" fmla="*/ 918 w 924"/>
                <a:gd name="T1" fmla="*/ 390 h 924"/>
                <a:gd name="T2" fmla="*/ 459 w 924"/>
                <a:gd name="T3" fmla="*/ 0 h 924"/>
                <a:gd name="T4" fmla="*/ 0 w 924"/>
                <a:gd name="T5" fmla="*/ 390 h 924"/>
                <a:gd name="T6" fmla="*/ 75 w 924"/>
                <a:gd name="T7" fmla="*/ 384 h 924"/>
                <a:gd name="T8" fmla="*/ 459 w 924"/>
                <a:gd name="T9" fmla="*/ 587 h 924"/>
                <a:gd name="T10" fmla="*/ 534 w 924"/>
                <a:gd name="T11" fmla="*/ 774 h 924"/>
                <a:gd name="T12" fmla="*/ 540 w 924"/>
                <a:gd name="T13" fmla="*/ 849 h 924"/>
                <a:gd name="T14" fmla="*/ 534 w 924"/>
                <a:gd name="T15" fmla="*/ 924 h 924"/>
                <a:gd name="T16" fmla="*/ 721 w 924"/>
                <a:gd name="T17" fmla="*/ 849 h 924"/>
                <a:gd name="T18" fmla="*/ 924 w 924"/>
                <a:gd name="T19" fmla="*/ 465 h 924"/>
                <a:gd name="T20" fmla="*/ 918 w 924"/>
                <a:gd name="T21" fmla="*/ 39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4" h="924">
                  <a:moveTo>
                    <a:pt x="918" y="390"/>
                  </a:moveTo>
                  <a:cubicBezTo>
                    <a:pt x="882" y="169"/>
                    <a:pt x="690" y="0"/>
                    <a:pt x="459" y="0"/>
                  </a:cubicBezTo>
                  <a:cubicBezTo>
                    <a:pt x="228" y="0"/>
                    <a:pt x="36" y="169"/>
                    <a:pt x="0" y="390"/>
                  </a:cubicBezTo>
                  <a:cubicBezTo>
                    <a:pt x="24" y="386"/>
                    <a:pt x="49" y="384"/>
                    <a:pt x="75" y="384"/>
                  </a:cubicBezTo>
                  <a:cubicBezTo>
                    <a:pt x="234" y="384"/>
                    <a:pt x="375" y="464"/>
                    <a:pt x="459" y="587"/>
                  </a:cubicBezTo>
                  <a:cubicBezTo>
                    <a:pt x="497" y="642"/>
                    <a:pt x="523" y="706"/>
                    <a:pt x="534" y="774"/>
                  </a:cubicBezTo>
                  <a:cubicBezTo>
                    <a:pt x="538" y="799"/>
                    <a:pt x="540" y="824"/>
                    <a:pt x="540" y="849"/>
                  </a:cubicBezTo>
                  <a:cubicBezTo>
                    <a:pt x="540" y="875"/>
                    <a:pt x="538" y="900"/>
                    <a:pt x="534" y="924"/>
                  </a:cubicBezTo>
                  <a:cubicBezTo>
                    <a:pt x="602" y="913"/>
                    <a:pt x="666" y="887"/>
                    <a:pt x="721" y="849"/>
                  </a:cubicBezTo>
                  <a:cubicBezTo>
                    <a:pt x="843" y="765"/>
                    <a:pt x="924" y="625"/>
                    <a:pt x="924" y="465"/>
                  </a:cubicBezTo>
                  <a:cubicBezTo>
                    <a:pt x="924" y="440"/>
                    <a:pt x="922" y="415"/>
                    <a:pt x="918" y="390"/>
                  </a:cubicBezTo>
                  <a:close/>
                </a:path>
              </a:pathLst>
            </a:custGeom>
            <a:solidFill>
              <a:schemeClr val="bg1">
                <a:alpha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6"/>
            <p:cNvSpPr>
              <a:spLocks/>
            </p:cNvSpPr>
            <p:nvPr/>
          </p:nvSpPr>
          <p:spPr bwMode="auto">
            <a:xfrm>
              <a:off x="4921226" y="3987122"/>
              <a:ext cx="2349331" cy="2347770"/>
            </a:xfrm>
            <a:custGeom>
              <a:avLst/>
              <a:gdLst>
                <a:gd name="T0" fmla="*/ 849 w 924"/>
                <a:gd name="T1" fmla="*/ 540 h 924"/>
                <a:gd name="T2" fmla="*/ 465 w 924"/>
                <a:gd name="T3" fmla="*/ 337 h 924"/>
                <a:gd name="T4" fmla="*/ 390 w 924"/>
                <a:gd name="T5" fmla="*/ 150 h 924"/>
                <a:gd name="T6" fmla="*/ 384 w 924"/>
                <a:gd name="T7" fmla="*/ 75 h 924"/>
                <a:gd name="T8" fmla="*/ 390 w 924"/>
                <a:gd name="T9" fmla="*/ 0 h 924"/>
                <a:gd name="T10" fmla="*/ 203 w 924"/>
                <a:gd name="T11" fmla="*/ 75 h 924"/>
                <a:gd name="T12" fmla="*/ 0 w 924"/>
                <a:gd name="T13" fmla="*/ 459 h 924"/>
                <a:gd name="T14" fmla="*/ 6 w 924"/>
                <a:gd name="T15" fmla="*/ 534 h 924"/>
                <a:gd name="T16" fmla="*/ 465 w 924"/>
                <a:gd name="T17" fmla="*/ 924 h 924"/>
                <a:gd name="T18" fmla="*/ 924 w 924"/>
                <a:gd name="T19" fmla="*/ 534 h 924"/>
                <a:gd name="T20" fmla="*/ 849 w 924"/>
                <a:gd name="T21" fmla="*/ 54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4" h="924">
                  <a:moveTo>
                    <a:pt x="849" y="540"/>
                  </a:moveTo>
                  <a:cubicBezTo>
                    <a:pt x="689" y="540"/>
                    <a:pt x="549" y="460"/>
                    <a:pt x="465" y="337"/>
                  </a:cubicBezTo>
                  <a:cubicBezTo>
                    <a:pt x="427" y="282"/>
                    <a:pt x="401" y="219"/>
                    <a:pt x="390" y="150"/>
                  </a:cubicBezTo>
                  <a:cubicBezTo>
                    <a:pt x="386" y="126"/>
                    <a:pt x="384" y="101"/>
                    <a:pt x="384" y="75"/>
                  </a:cubicBezTo>
                  <a:cubicBezTo>
                    <a:pt x="384" y="50"/>
                    <a:pt x="386" y="25"/>
                    <a:pt x="390" y="0"/>
                  </a:cubicBezTo>
                  <a:cubicBezTo>
                    <a:pt x="321" y="11"/>
                    <a:pt x="258" y="37"/>
                    <a:pt x="203" y="75"/>
                  </a:cubicBezTo>
                  <a:cubicBezTo>
                    <a:pt x="80" y="159"/>
                    <a:pt x="0" y="299"/>
                    <a:pt x="0" y="459"/>
                  </a:cubicBezTo>
                  <a:cubicBezTo>
                    <a:pt x="0" y="485"/>
                    <a:pt x="2" y="509"/>
                    <a:pt x="6" y="534"/>
                  </a:cubicBezTo>
                  <a:cubicBezTo>
                    <a:pt x="42" y="755"/>
                    <a:pt x="234" y="924"/>
                    <a:pt x="465" y="924"/>
                  </a:cubicBezTo>
                  <a:cubicBezTo>
                    <a:pt x="696" y="924"/>
                    <a:pt x="888" y="755"/>
                    <a:pt x="924" y="534"/>
                  </a:cubicBezTo>
                  <a:cubicBezTo>
                    <a:pt x="899" y="538"/>
                    <a:pt x="874" y="540"/>
                    <a:pt x="849" y="540"/>
                  </a:cubicBezTo>
                  <a:close/>
                </a:path>
              </a:pathLst>
            </a:custGeom>
            <a:solidFill>
              <a:schemeClr val="bg1">
                <a:alpha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7"/>
            <p:cNvSpPr>
              <a:spLocks/>
            </p:cNvSpPr>
            <p:nvPr/>
          </p:nvSpPr>
          <p:spPr bwMode="auto">
            <a:xfrm>
              <a:off x="3945590" y="2995876"/>
              <a:ext cx="2349331" cy="2347770"/>
            </a:xfrm>
            <a:custGeom>
              <a:avLst/>
              <a:gdLst>
                <a:gd name="T0" fmla="*/ 849 w 924"/>
                <a:gd name="T1" fmla="*/ 203 h 924"/>
                <a:gd name="T2" fmla="*/ 465 w 924"/>
                <a:gd name="T3" fmla="*/ 0 h 924"/>
                <a:gd name="T4" fmla="*/ 390 w 924"/>
                <a:gd name="T5" fmla="*/ 6 h 924"/>
                <a:gd name="T6" fmla="*/ 0 w 924"/>
                <a:gd name="T7" fmla="*/ 465 h 924"/>
                <a:gd name="T8" fmla="*/ 390 w 924"/>
                <a:gd name="T9" fmla="*/ 924 h 924"/>
                <a:gd name="T10" fmla="*/ 384 w 924"/>
                <a:gd name="T11" fmla="*/ 849 h 924"/>
                <a:gd name="T12" fmla="*/ 587 w 924"/>
                <a:gd name="T13" fmla="*/ 465 h 924"/>
                <a:gd name="T14" fmla="*/ 774 w 924"/>
                <a:gd name="T15" fmla="*/ 390 h 924"/>
                <a:gd name="T16" fmla="*/ 849 w 924"/>
                <a:gd name="T17" fmla="*/ 384 h 924"/>
                <a:gd name="T18" fmla="*/ 924 w 924"/>
                <a:gd name="T19" fmla="*/ 390 h 924"/>
                <a:gd name="T20" fmla="*/ 849 w 924"/>
                <a:gd name="T21" fmla="*/ 203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4" h="924">
                  <a:moveTo>
                    <a:pt x="849" y="203"/>
                  </a:moveTo>
                  <a:cubicBezTo>
                    <a:pt x="765" y="80"/>
                    <a:pt x="624" y="0"/>
                    <a:pt x="465" y="0"/>
                  </a:cubicBezTo>
                  <a:cubicBezTo>
                    <a:pt x="439" y="0"/>
                    <a:pt x="414" y="2"/>
                    <a:pt x="390" y="6"/>
                  </a:cubicBezTo>
                  <a:cubicBezTo>
                    <a:pt x="169" y="42"/>
                    <a:pt x="0" y="234"/>
                    <a:pt x="0" y="465"/>
                  </a:cubicBezTo>
                  <a:cubicBezTo>
                    <a:pt x="0" y="696"/>
                    <a:pt x="169" y="888"/>
                    <a:pt x="390" y="924"/>
                  </a:cubicBezTo>
                  <a:cubicBezTo>
                    <a:pt x="386" y="899"/>
                    <a:pt x="384" y="875"/>
                    <a:pt x="384" y="849"/>
                  </a:cubicBezTo>
                  <a:cubicBezTo>
                    <a:pt x="384" y="689"/>
                    <a:pt x="464" y="549"/>
                    <a:pt x="587" y="465"/>
                  </a:cubicBezTo>
                  <a:cubicBezTo>
                    <a:pt x="642" y="427"/>
                    <a:pt x="705" y="401"/>
                    <a:pt x="774" y="390"/>
                  </a:cubicBezTo>
                  <a:cubicBezTo>
                    <a:pt x="798" y="386"/>
                    <a:pt x="823" y="384"/>
                    <a:pt x="849" y="384"/>
                  </a:cubicBezTo>
                  <a:cubicBezTo>
                    <a:pt x="874" y="384"/>
                    <a:pt x="899" y="386"/>
                    <a:pt x="924" y="390"/>
                  </a:cubicBezTo>
                  <a:cubicBezTo>
                    <a:pt x="913" y="322"/>
                    <a:pt x="887" y="258"/>
                    <a:pt x="849" y="203"/>
                  </a:cubicBezTo>
                  <a:close/>
                </a:path>
              </a:pathLst>
            </a:custGeom>
            <a:solidFill>
              <a:schemeClr val="bg1">
                <a:alpha val="2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8"/>
            <p:cNvSpPr>
              <a:spLocks/>
            </p:cNvSpPr>
            <p:nvPr/>
          </p:nvSpPr>
          <p:spPr bwMode="auto">
            <a:xfrm>
              <a:off x="5912472" y="3009925"/>
              <a:ext cx="2349331" cy="2349331"/>
            </a:xfrm>
            <a:custGeom>
              <a:avLst/>
              <a:gdLst>
                <a:gd name="T0" fmla="*/ 534 w 924"/>
                <a:gd name="T1" fmla="*/ 0 h 924"/>
                <a:gd name="T2" fmla="*/ 540 w 924"/>
                <a:gd name="T3" fmla="*/ 75 h 924"/>
                <a:gd name="T4" fmla="*/ 337 w 924"/>
                <a:gd name="T5" fmla="*/ 459 h 924"/>
                <a:gd name="T6" fmla="*/ 150 w 924"/>
                <a:gd name="T7" fmla="*/ 534 h 924"/>
                <a:gd name="T8" fmla="*/ 75 w 924"/>
                <a:gd name="T9" fmla="*/ 540 h 924"/>
                <a:gd name="T10" fmla="*/ 0 w 924"/>
                <a:gd name="T11" fmla="*/ 534 h 924"/>
                <a:gd name="T12" fmla="*/ 75 w 924"/>
                <a:gd name="T13" fmla="*/ 721 h 924"/>
                <a:gd name="T14" fmla="*/ 459 w 924"/>
                <a:gd name="T15" fmla="*/ 924 h 924"/>
                <a:gd name="T16" fmla="*/ 534 w 924"/>
                <a:gd name="T17" fmla="*/ 918 h 924"/>
                <a:gd name="T18" fmla="*/ 924 w 924"/>
                <a:gd name="T19" fmla="*/ 459 h 924"/>
                <a:gd name="T20" fmla="*/ 534 w 924"/>
                <a:gd name="T21"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4" h="924">
                  <a:moveTo>
                    <a:pt x="534" y="0"/>
                  </a:moveTo>
                  <a:cubicBezTo>
                    <a:pt x="538" y="25"/>
                    <a:pt x="540" y="50"/>
                    <a:pt x="540" y="75"/>
                  </a:cubicBezTo>
                  <a:cubicBezTo>
                    <a:pt x="540" y="235"/>
                    <a:pt x="459" y="375"/>
                    <a:pt x="337" y="459"/>
                  </a:cubicBezTo>
                  <a:cubicBezTo>
                    <a:pt x="282" y="497"/>
                    <a:pt x="218" y="523"/>
                    <a:pt x="150" y="534"/>
                  </a:cubicBezTo>
                  <a:cubicBezTo>
                    <a:pt x="125" y="538"/>
                    <a:pt x="100" y="540"/>
                    <a:pt x="75" y="540"/>
                  </a:cubicBezTo>
                  <a:cubicBezTo>
                    <a:pt x="49" y="540"/>
                    <a:pt x="24" y="538"/>
                    <a:pt x="0" y="534"/>
                  </a:cubicBezTo>
                  <a:cubicBezTo>
                    <a:pt x="11" y="603"/>
                    <a:pt x="37" y="666"/>
                    <a:pt x="75" y="721"/>
                  </a:cubicBezTo>
                  <a:cubicBezTo>
                    <a:pt x="159" y="844"/>
                    <a:pt x="299" y="924"/>
                    <a:pt x="459" y="924"/>
                  </a:cubicBezTo>
                  <a:cubicBezTo>
                    <a:pt x="484" y="924"/>
                    <a:pt x="509" y="922"/>
                    <a:pt x="534" y="918"/>
                  </a:cubicBezTo>
                  <a:cubicBezTo>
                    <a:pt x="755" y="882"/>
                    <a:pt x="924" y="690"/>
                    <a:pt x="924" y="459"/>
                  </a:cubicBezTo>
                  <a:cubicBezTo>
                    <a:pt x="924" y="228"/>
                    <a:pt x="755" y="36"/>
                    <a:pt x="534" y="0"/>
                  </a:cubicBezTo>
                  <a:close/>
                </a:path>
              </a:pathLst>
            </a:custGeom>
            <a:solidFill>
              <a:schemeClr val="bg1">
                <a:alpha val="2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矩形 116"/>
            <p:cNvSpPr/>
            <p:nvPr/>
          </p:nvSpPr>
          <p:spPr>
            <a:xfrm>
              <a:off x="5677588" y="2291865"/>
              <a:ext cx="867825" cy="769441"/>
            </a:xfrm>
            <a:prstGeom prst="rect">
              <a:avLst/>
            </a:prstGeom>
          </p:spPr>
          <p:txBody>
            <a:bodyPr wrap="square">
              <a:spAutoFit/>
            </a:bodyPr>
            <a:lstStyle/>
            <a:p>
              <a:pPr algn="ctr"/>
              <a:r>
                <a:rPr lang="en-US" altLang="zh-CN" sz="4400" b="1" dirty="0">
                  <a:solidFill>
                    <a:prstClr val="white"/>
                  </a:solidFill>
                  <a:latin typeface="Agency FB" panose="020B0503020202020204" pitchFamily="34" charset="0"/>
                  <a:ea typeface="微软雅黑" panose="020B0503020204020204" pitchFamily="34" charset="-122"/>
                </a:rPr>
                <a:t>01</a:t>
              </a:r>
              <a:endParaRPr lang="zh-CN" altLang="en-US" sz="4400" b="1" dirty="0">
                <a:solidFill>
                  <a:prstClr val="white"/>
                </a:solidFill>
                <a:latin typeface="Agency FB" panose="020B0503020202020204" pitchFamily="34" charset="0"/>
                <a:ea typeface="微软雅黑" panose="020B0503020204020204" pitchFamily="34" charset="-122"/>
              </a:endParaRPr>
            </a:p>
          </p:txBody>
        </p:sp>
        <p:sp>
          <p:nvSpPr>
            <p:cNvPr id="118" name="矩形 117"/>
            <p:cNvSpPr/>
            <p:nvPr/>
          </p:nvSpPr>
          <p:spPr>
            <a:xfrm>
              <a:off x="6919931" y="3997338"/>
              <a:ext cx="949666" cy="769441"/>
            </a:xfrm>
            <a:prstGeom prst="rect">
              <a:avLst/>
            </a:prstGeom>
          </p:spPr>
          <p:txBody>
            <a:bodyPr wrap="square">
              <a:spAutoFit/>
            </a:bodyPr>
            <a:lstStyle/>
            <a:p>
              <a:pPr algn="ctr"/>
              <a:r>
                <a:rPr lang="en-US" altLang="zh-CN" sz="4400" b="1" dirty="0">
                  <a:solidFill>
                    <a:prstClr val="white"/>
                  </a:solidFill>
                  <a:latin typeface="Agency FB" panose="020B0503020202020204" pitchFamily="34" charset="0"/>
                  <a:ea typeface="微软雅黑" panose="020B0503020204020204" pitchFamily="34" charset="-122"/>
                </a:rPr>
                <a:t>02</a:t>
              </a:r>
              <a:endParaRPr lang="zh-CN" altLang="en-US" sz="4400" b="1" dirty="0">
                <a:solidFill>
                  <a:prstClr val="white"/>
                </a:solidFill>
                <a:latin typeface="Agency FB" panose="020B0503020202020204" pitchFamily="34" charset="0"/>
                <a:ea typeface="微软雅黑" panose="020B0503020204020204" pitchFamily="34" charset="-122"/>
              </a:endParaRPr>
            </a:p>
          </p:txBody>
        </p:sp>
        <p:sp>
          <p:nvSpPr>
            <p:cNvPr id="119" name="矩形 118"/>
            <p:cNvSpPr/>
            <p:nvPr/>
          </p:nvSpPr>
          <p:spPr>
            <a:xfrm>
              <a:off x="5366045" y="5069827"/>
              <a:ext cx="949666" cy="769441"/>
            </a:xfrm>
            <a:prstGeom prst="rect">
              <a:avLst/>
            </a:prstGeom>
          </p:spPr>
          <p:txBody>
            <a:bodyPr wrap="square">
              <a:spAutoFit/>
            </a:bodyPr>
            <a:lstStyle/>
            <a:p>
              <a:pPr algn="ctr"/>
              <a:r>
                <a:rPr lang="en-US" altLang="zh-CN" sz="4400" b="1" dirty="0">
                  <a:solidFill>
                    <a:prstClr val="white"/>
                  </a:solidFill>
                  <a:latin typeface="Agency FB" panose="020B0503020202020204" pitchFamily="34" charset="0"/>
                  <a:ea typeface="微软雅黑" panose="020B0503020204020204" pitchFamily="34" charset="-122"/>
                </a:rPr>
                <a:t>03</a:t>
              </a:r>
              <a:endParaRPr lang="zh-CN" altLang="en-US" sz="4400" b="1" dirty="0">
                <a:solidFill>
                  <a:prstClr val="white"/>
                </a:solidFill>
                <a:latin typeface="Agency FB" panose="020B0503020202020204" pitchFamily="34" charset="0"/>
                <a:ea typeface="微软雅黑" panose="020B0503020204020204" pitchFamily="34" charset="-122"/>
              </a:endParaRPr>
            </a:p>
          </p:txBody>
        </p:sp>
        <p:sp>
          <p:nvSpPr>
            <p:cNvPr id="120" name="矩形 119"/>
            <p:cNvSpPr/>
            <p:nvPr/>
          </p:nvSpPr>
          <p:spPr>
            <a:xfrm>
              <a:off x="4170589" y="3413233"/>
              <a:ext cx="949666" cy="769441"/>
            </a:xfrm>
            <a:prstGeom prst="rect">
              <a:avLst/>
            </a:prstGeom>
          </p:spPr>
          <p:txBody>
            <a:bodyPr wrap="square">
              <a:spAutoFit/>
            </a:bodyPr>
            <a:lstStyle/>
            <a:p>
              <a:pPr algn="ctr"/>
              <a:r>
                <a:rPr lang="en-US" altLang="zh-CN" sz="4400" b="1" dirty="0">
                  <a:solidFill>
                    <a:prstClr val="white"/>
                  </a:solidFill>
                  <a:latin typeface="Agency FB" panose="020B0503020202020204" pitchFamily="34" charset="0"/>
                  <a:ea typeface="微软雅黑" panose="020B0503020204020204" pitchFamily="34" charset="-122"/>
                </a:rPr>
                <a:t>04</a:t>
              </a:r>
              <a:endParaRPr lang="zh-CN" altLang="en-US" sz="4400" b="1" dirty="0">
                <a:solidFill>
                  <a:prstClr val="white"/>
                </a:solidFill>
                <a:latin typeface="Agency FB" panose="020B0503020202020204" pitchFamily="34" charset="0"/>
                <a:ea typeface="微软雅黑" panose="020B0503020204020204" pitchFamily="34" charset="-122"/>
              </a:endParaRPr>
            </a:p>
          </p:txBody>
        </p:sp>
      </p:grpSp>
      <p:sp>
        <p:nvSpPr>
          <p:cNvPr id="121" name="文本框 120"/>
          <p:cNvSpPr txBox="1"/>
          <p:nvPr/>
        </p:nvSpPr>
        <p:spPr>
          <a:xfrm>
            <a:off x="8923200" y="469362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a:off x="1066005" y="223104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1118199" y="4693626"/>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124" name="文本框 123"/>
          <p:cNvSpPr txBox="1"/>
          <p:nvPr/>
        </p:nvSpPr>
        <p:spPr>
          <a:xfrm>
            <a:off x="8923200" y="225272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164489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90"/>
                                          </p:val>
                                        </p:tav>
                                        <p:tav tm="100000">
                                          <p:val>
                                            <p:fltVal val="0"/>
                                          </p:val>
                                        </p:tav>
                                      </p:tavLst>
                                    </p:anim>
                                    <p:animEffect transition="in" filter="fade">
                                      <p:cBhvr>
                                        <p:cTn id="10" dur="1000"/>
                                        <p:tgtEl>
                                          <p:spTgt spid="5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22"/>
                                        </p:tgtEl>
                                        <p:attrNameLst>
                                          <p:attrName>style.visibility</p:attrName>
                                        </p:attrNameLst>
                                      </p:cBhvr>
                                      <p:to>
                                        <p:strVal val="visible"/>
                                      </p:to>
                                    </p:set>
                                    <p:animEffect transition="in" filter="fade">
                                      <p:cBhvr>
                                        <p:cTn id="14" dur="500"/>
                                        <p:tgtEl>
                                          <p:spTgt spid="12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P spid="123" grpId="0"/>
      <p:bldP spid="1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4" name="组合 84"/>
          <p:cNvGrpSpPr/>
          <p:nvPr/>
        </p:nvGrpSpPr>
        <p:grpSpPr>
          <a:xfrm>
            <a:off x="-19998" y="376238"/>
            <a:ext cx="2595563" cy="5842000"/>
            <a:chOff x="0" y="0"/>
            <a:chExt cx="2595781" cy="5841819"/>
          </a:xfrm>
        </p:grpSpPr>
        <p:sp>
          <p:nvSpPr>
            <p:cNvPr id="5" name="等腰三角形 85"/>
            <p:cNvSpPr/>
            <p:nvPr/>
          </p:nvSpPr>
          <p:spPr>
            <a:xfrm rot="-5400000" flipV="1">
              <a:off x="124898"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86"/>
            <p:cNvSpPr/>
            <p:nvPr/>
          </p:nvSpPr>
          <p:spPr>
            <a:xfrm rot="-921972" flipV="1">
              <a:off x="108365"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87"/>
            <p:cNvSpPr/>
            <p:nvPr/>
          </p:nvSpPr>
          <p:spPr>
            <a:xfrm>
              <a:off x="1237729"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88"/>
            <p:cNvSpPr/>
            <p:nvPr/>
          </p:nvSpPr>
          <p:spPr>
            <a:xfrm flipV="1">
              <a:off x="1244079"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89"/>
            <p:cNvSpPr/>
            <p:nvPr/>
          </p:nvSpPr>
          <p:spPr>
            <a:xfrm>
              <a:off x="795325"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90"/>
            <p:cNvSpPr/>
            <p:nvPr/>
          </p:nvSpPr>
          <p:spPr>
            <a:xfrm rot="3785567">
              <a:off x="-127051"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91"/>
            <p:cNvSpPr/>
            <p:nvPr/>
          </p:nvSpPr>
          <p:spPr>
            <a:xfrm rot="5400000">
              <a:off x="-575131"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92"/>
            <p:cNvSpPr/>
            <p:nvPr/>
          </p:nvSpPr>
          <p:spPr>
            <a:xfrm flipV="1">
              <a:off x="790363"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93"/>
            <p:cNvSpPr/>
            <p:nvPr/>
          </p:nvSpPr>
          <p:spPr>
            <a:xfrm rot="1593660">
              <a:off x="58972"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94"/>
            <p:cNvSpPr/>
            <p:nvPr/>
          </p:nvSpPr>
          <p:spPr>
            <a:xfrm rot="5400000">
              <a:off x="-302003"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 name="组合 95"/>
          <p:cNvGrpSpPr/>
          <p:nvPr/>
        </p:nvGrpSpPr>
        <p:grpSpPr>
          <a:xfrm>
            <a:off x="2044700" y="4008438"/>
            <a:ext cx="925513" cy="954087"/>
            <a:chOff x="0" y="0"/>
            <a:chExt cx="1512184" cy="1560205"/>
          </a:xfrm>
        </p:grpSpPr>
        <p:sp>
          <p:nvSpPr>
            <p:cNvPr id="16" name="等腰三角形 96"/>
            <p:cNvSpPr/>
            <p:nvPr/>
          </p:nvSpPr>
          <p:spPr>
            <a:xfrm rot="-1741463">
              <a:off x="0" y="0"/>
              <a:ext cx="1110219" cy="734171"/>
            </a:xfrm>
            <a:prstGeom prst="triangle">
              <a:avLst>
                <a:gd name="adj" fmla="val 75019"/>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97"/>
            <p:cNvSpPr/>
            <p:nvPr/>
          </p:nvSpPr>
          <p:spPr>
            <a:xfrm rot="9058537">
              <a:off x="401965" y="630612"/>
              <a:ext cx="1110219" cy="929593"/>
            </a:xfrm>
            <a:prstGeom prst="triangle">
              <a:avLst>
                <a:gd name="adj" fmla="val 19917"/>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8" name="组合 98"/>
          <p:cNvGrpSpPr/>
          <p:nvPr/>
        </p:nvGrpSpPr>
        <p:grpSpPr>
          <a:xfrm rot="4415535">
            <a:off x="1812925" y="5203825"/>
            <a:ext cx="793750" cy="558800"/>
            <a:chOff x="0" y="0"/>
            <a:chExt cx="874705" cy="650964"/>
          </a:xfrm>
        </p:grpSpPr>
        <p:sp>
          <p:nvSpPr>
            <p:cNvPr id="19" name="等腰三角形 99"/>
            <p:cNvSpPr/>
            <p:nvPr/>
          </p:nvSpPr>
          <p:spPr>
            <a:xfrm rot="-1741463">
              <a:off x="0" y="0"/>
              <a:ext cx="716684" cy="286414"/>
            </a:xfrm>
            <a:prstGeom prst="triangle">
              <a:avLst>
                <a:gd name="adj" fmla="val 26056"/>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100"/>
            <p:cNvSpPr/>
            <p:nvPr/>
          </p:nvSpPr>
          <p:spPr>
            <a:xfrm rot="9058537">
              <a:off x="171252" y="239176"/>
              <a:ext cx="703453" cy="411788"/>
            </a:xfrm>
            <a:prstGeom prst="triangle">
              <a:avLst>
                <a:gd name="adj" fmla="val 80449"/>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21" name="等腰三角形 101"/>
          <p:cNvSpPr/>
          <p:nvPr/>
        </p:nvSpPr>
        <p:spPr>
          <a:xfrm rot="-8125928">
            <a:off x="2816225" y="5154613"/>
            <a:ext cx="271463" cy="292100"/>
          </a:xfrm>
          <a:prstGeom prst="triangle">
            <a:avLst>
              <a:gd name="adj" fmla="val 80449"/>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nvGrpSpPr>
          <p:cNvPr id="76" name="组合 75"/>
          <p:cNvGrpSpPr/>
          <p:nvPr/>
        </p:nvGrpSpPr>
        <p:grpSpPr>
          <a:xfrm>
            <a:off x="1978025" y="2952750"/>
            <a:ext cx="2544763" cy="1001713"/>
            <a:chOff x="1978025" y="2952750"/>
            <a:chExt cx="2544763" cy="1001713"/>
          </a:xfrm>
        </p:grpSpPr>
        <p:sp>
          <p:nvSpPr>
            <p:cNvPr id="22" name="文本框 102"/>
            <p:cNvSpPr txBox="1"/>
            <p:nvPr/>
          </p:nvSpPr>
          <p:spPr>
            <a:xfrm>
              <a:off x="1978025" y="3432175"/>
              <a:ext cx="2544763" cy="522288"/>
            </a:xfrm>
            <a:prstGeom prst="rect">
              <a:avLst/>
            </a:prstGeom>
            <a:noFill/>
            <a:ln w="9525">
              <a:noFill/>
            </a:ln>
          </p:spPr>
          <p:txBody>
            <a:bodyPr>
              <a:spAutoFit/>
            </a:bodyPr>
            <a:lstStyle/>
            <a:p>
              <a:pPr lvl="0" algn="ctr" eaLnBrk="1" hangingPunct="1">
                <a:buFont typeface="Arial" panose="020B0604020202020204" pitchFamily="34" charset="0"/>
                <a:buNone/>
              </a:pPr>
              <a:r>
                <a:rPr lang="en-US" altLang="zh-CN" sz="2800" dirty="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文本框 103"/>
            <p:cNvSpPr txBox="1"/>
            <p:nvPr/>
          </p:nvSpPr>
          <p:spPr>
            <a:xfrm>
              <a:off x="2454275" y="2952750"/>
              <a:ext cx="1593850" cy="522288"/>
            </a:xfrm>
            <a:prstGeom prst="rect">
              <a:avLst/>
            </a:prstGeom>
            <a:noFill/>
            <a:ln w="9525">
              <a:noFill/>
            </a:ln>
          </p:spPr>
          <p:txBody>
            <a:bodyPr>
              <a:spAutoFit/>
            </a:bodyPr>
            <a:lstStyle/>
            <a:p>
              <a:pPr lvl="0" algn="ctr" eaLnBrk="1" hangingPunct="1">
                <a:buFont typeface="Arial" panose="020B0604020202020204" pitchFamily="34" charset="0"/>
                <a:buNone/>
              </a:pPr>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408308" y="1666213"/>
            <a:ext cx="4922898" cy="651419"/>
            <a:chOff x="4995192" y="1387025"/>
            <a:chExt cx="4922898" cy="651419"/>
          </a:xfrm>
        </p:grpSpPr>
        <p:grpSp>
          <p:nvGrpSpPr>
            <p:cNvPr id="25" name="组合 24"/>
            <p:cNvGrpSpPr/>
            <p:nvPr/>
          </p:nvGrpSpPr>
          <p:grpSpPr>
            <a:xfrm>
              <a:off x="4995192" y="1387025"/>
              <a:ext cx="4922898" cy="651419"/>
              <a:chOff x="5125821" y="2110925"/>
              <a:chExt cx="4922898" cy="651419"/>
            </a:xfrm>
          </p:grpSpPr>
          <p:grpSp>
            <p:nvGrpSpPr>
              <p:cNvPr id="27" name="Group 6"/>
              <p:cNvGrpSpPr>
                <a:grpSpLocks/>
              </p:cNvGrpSpPr>
              <p:nvPr/>
            </p:nvGrpSpPr>
            <p:grpSpPr bwMode="auto">
              <a:xfrm>
                <a:off x="5125821" y="2110925"/>
                <a:ext cx="4922898" cy="651419"/>
                <a:chOff x="0" y="0"/>
                <a:chExt cx="2577" cy="341"/>
              </a:xfrm>
            </p:grpSpPr>
            <p:sp>
              <p:nvSpPr>
                <p:cNvPr id="29"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dirty="0"/>
                </a:p>
              </p:txBody>
            </p:sp>
            <p:sp>
              <p:nvSpPr>
                <p:cNvPr id="30" name="未知"/>
                <p:cNvSpPr>
                  <a:spLocks/>
                </p:cNvSpPr>
                <p:nvPr/>
              </p:nvSpPr>
              <p:spPr bwMode="auto">
                <a:xfrm>
                  <a:off x="363" y="0"/>
                  <a:ext cx="2214"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1"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2"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3"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4"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5"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36"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grpSp>
          <p:sp>
            <p:nvSpPr>
              <p:cNvPr id="28" name="Text Box 5"/>
              <p:cNvSpPr txBox="1">
                <a:spLocks noChangeArrowheads="1"/>
              </p:cNvSpPr>
              <p:nvPr/>
            </p:nvSpPr>
            <p:spPr bwMode="auto">
              <a:xfrm>
                <a:off x="5174027" y="2185878"/>
                <a:ext cx="51328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01</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26" name="矩形 25"/>
            <p:cNvSpPr/>
            <p:nvPr/>
          </p:nvSpPr>
          <p:spPr>
            <a:xfrm>
              <a:off x="6325363" y="1431200"/>
              <a:ext cx="3057248" cy="584775"/>
            </a:xfrm>
            <a:prstGeom prst="rect">
              <a:avLst/>
            </a:prstGeom>
          </p:spPr>
          <p:txBody>
            <a:bodyPr wrap="none">
              <a:spAutoFit/>
            </a:bodyPr>
            <a:lstStyle/>
            <a:p>
              <a:pPr algn="ct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rPr>
                <a:t>选题背景与意义</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37" name="组合 36"/>
          <p:cNvGrpSpPr/>
          <p:nvPr/>
        </p:nvGrpSpPr>
        <p:grpSpPr>
          <a:xfrm>
            <a:off x="5408308" y="2643578"/>
            <a:ext cx="4922898" cy="651419"/>
            <a:chOff x="4995192" y="2256498"/>
            <a:chExt cx="4922898" cy="651419"/>
          </a:xfrm>
        </p:grpSpPr>
        <p:grpSp>
          <p:nvGrpSpPr>
            <p:cNvPr id="38" name="组合 37"/>
            <p:cNvGrpSpPr/>
            <p:nvPr/>
          </p:nvGrpSpPr>
          <p:grpSpPr>
            <a:xfrm>
              <a:off x="4995192" y="2256498"/>
              <a:ext cx="4922898" cy="651419"/>
              <a:chOff x="5125821" y="2951467"/>
              <a:chExt cx="4922898" cy="651419"/>
            </a:xfrm>
          </p:grpSpPr>
          <p:grpSp>
            <p:nvGrpSpPr>
              <p:cNvPr id="40" name="Group 17"/>
              <p:cNvGrpSpPr>
                <a:grpSpLocks/>
              </p:cNvGrpSpPr>
              <p:nvPr/>
            </p:nvGrpSpPr>
            <p:grpSpPr bwMode="auto">
              <a:xfrm>
                <a:off x="5125821" y="2951467"/>
                <a:ext cx="4922898" cy="651419"/>
                <a:chOff x="0" y="0"/>
                <a:chExt cx="2577" cy="341"/>
              </a:xfrm>
            </p:grpSpPr>
            <p:sp>
              <p:nvSpPr>
                <p:cNvPr id="42"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3" name="未知"/>
                <p:cNvSpPr>
                  <a:spLocks/>
                </p:cNvSpPr>
                <p:nvPr/>
              </p:nvSpPr>
              <p:spPr bwMode="auto">
                <a:xfrm>
                  <a:off x="363" y="0"/>
                  <a:ext cx="2214"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4"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5"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6"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7"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8"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49"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grpSp>
          <p:sp>
            <p:nvSpPr>
              <p:cNvPr id="41" name="Text Box 5"/>
              <p:cNvSpPr txBox="1">
                <a:spLocks noChangeArrowheads="1"/>
              </p:cNvSpPr>
              <p:nvPr/>
            </p:nvSpPr>
            <p:spPr bwMode="auto">
              <a:xfrm>
                <a:off x="5174027" y="3027338"/>
                <a:ext cx="55656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02</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39" name="矩形 38"/>
            <p:cNvSpPr/>
            <p:nvPr/>
          </p:nvSpPr>
          <p:spPr>
            <a:xfrm>
              <a:off x="6306260" y="2301591"/>
              <a:ext cx="3057248" cy="584775"/>
            </a:xfrm>
            <a:prstGeom prst="rect">
              <a:avLst/>
            </a:prstGeom>
          </p:spPr>
          <p:txBody>
            <a:bodyPr wrap="none">
              <a:spAutoFit/>
            </a:bodyPr>
            <a:lstStyle/>
            <a:p>
              <a:pPr algn="ct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rPr>
                <a:t>论文框架与内容</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50" name="组合 49"/>
          <p:cNvGrpSpPr/>
          <p:nvPr/>
        </p:nvGrpSpPr>
        <p:grpSpPr>
          <a:xfrm>
            <a:off x="5408308" y="3620943"/>
            <a:ext cx="4922898" cy="651419"/>
            <a:chOff x="4995192" y="3125971"/>
            <a:chExt cx="4922898" cy="651419"/>
          </a:xfrm>
        </p:grpSpPr>
        <p:grpSp>
          <p:nvGrpSpPr>
            <p:cNvPr id="51" name="组合 50"/>
            <p:cNvGrpSpPr/>
            <p:nvPr/>
          </p:nvGrpSpPr>
          <p:grpSpPr>
            <a:xfrm>
              <a:off x="4995192" y="3125971"/>
              <a:ext cx="4922898" cy="651419"/>
              <a:chOff x="5125821" y="3792009"/>
              <a:chExt cx="4922898" cy="651419"/>
            </a:xfrm>
          </p:grpSpPr>
          <p:grpSp>
            <p:nvGrpSpPr>
              <p:cNvPr id="53" name="Group 28"/>
              <p:cNvGrpSpPr>
                <a:grpSpLocks/>
              </p:cNvGrpSpPr>
              <p:nvPr/>
            </p:nvGrpSpPr>
            <p:grpSpPr bwMode="auto">
              <a:xfrm>
                <a:off x="5125821" y="3792009"/>
                <a:ext cx="4922898" cy="651419"/>
                <a:chOff x="0" y="0"/>
                <a:chExt cx="2577" cy="341"/>
              </a:xfrm>
            </p:grpSpPr>
            <p:sp>
              <p:nvSpPr>
                <p:cNvPr id="55"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56" name="未知"/>
                <p:cNvSpPr>
                  <a:spLocks/>
                </p:cNvSpPr>
                <p:nvPr/>
              </p:nvSpPr>
              <p:spPr bwMode="auto">
                <a:xfrm>
                  <a:off x="363" y="0"/>
                  <a:ext cx="2214"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57"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58"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59"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60"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61"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62"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grpSp>
          <p:sp>
            <p:nvSpPr>
              <p:cNvPr id="54" name="Text Box 5"/>
              <p:cNvSpPr txBox="1">
                <a:spLocks noChangeArrowheads="1"/>
              </p:cNvSpPr>
              <p:nvPr/>
            </p:nvSpPr>
            <p:spPr bwMode="auto">
              <a:xfrm>
                <a:off x="5174027" y="3868012"/>
                <a:ext cx="567784"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03</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52" name="矩形 51"/>
            <p:cNvSpPr/>
            <p:nvPr/>
          </p:nvSpPr>
          <p:spPr>
            <a:xfrm>
              <a:off x="6325363" y="3140007"/>
              <a:ext cx="3057248" cy="584775"/>
            </a:xfrm>
            <a:prstGeom prst="rect">
              <a:avLst/>
            </a:prstGeom>
          </p:spPr>
          <p:txBody>
            <a:bodyPr wrap="none">
              <a:spAutoFit/>
            </a:bodyPr>
            <a:lstStyle/>
            <a:p>
              <a:pPr algn="ct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rPr>
                <a:t>研究思路与方法</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63" name="组合 62"/>
          <p:cNvGrpSpPr/>
          <p:nvPr/>
        </p:nvGrpSpPr>
        <p:grpSpPr>
          <a:xfrm>
            <a:off x="5408308" y="4598308"/>
            <a:ext cx="4922898" cy="1107884"/>
            <a:chOff x="4995192" y="3995444"/>
            <a:chExt cx="4922898" cy="1107884"/>
          </a:xfrm>
        </p:grpSpPr>
        <p:grpSp>
          <p:nvGrpSpPr>
            <p:cNvPr id="64" name="组合 63"/>
            <p:cNvGrpSpPr/>
            <p:nvPr/>
          </p:nvGrpSpPr>
          <p:grpSpPr>
            <a:xfrm>
              <a:off x="4995192" y="3995444"/>
              <a:ext cx="4922898" cy="651419"/>
              <a:chOff x="5125821" y="4617268"/>
              <a:chExt cx="4922898" cy="651419"/>
            </a:xfrm>
          </p:grpSpPr>
          <p:grpSp>
            <p:nvGrpSpPr>
              <p:cNvPr id="66" name="Group 39"/>
              <p:cNvGrpSpPr>
                <a:grpSpLocks/>
              </p:cNvGrpSpPr>
              <p:nvPr/>
            </p:nvGrpSpPr>
            <p:grpSpPr bwMode="auto">
              <a:xfrm>
                <a:off x="5125821" y="4617268"/>
                <a:ext cx="4922898" cy="651419"/>
                <a:chOff x="0" y="0"/>
                <a:chExt cx="2577" cy="341"/>
              </a:xfrm>
            </p:grpSpPr>
            <p:sp>
              <p:nvSpPr>
                <p:cNvPr id="68"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69" name="未知"/>
                <p:cNvSpPr>
                  <a:spLocks/>
                </p:cNvSpPr>
                <p:nvPr/>
              </p:nvSpPr>
              <p:spPr bwMode="auto">
                <a:xfrm>
                  <a:off x="363" y="0"/>
                  <a:ext cx="2214"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0"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1"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2"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3"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4"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sp>
              <p:nvSpPr>
                <p:cNvPr id="75"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p>
              </p:txBody>
            </p:sp>
          </p:grpSp>
          <p:sp>
            <p:nvSpPr>
              <p:cNvPr id="67" name="Text Box 5"/>
              <p:cNvSpPr txBox="1">
                <a:spLocks noChangeArrowheads="1"/>
              </p:cNvSpPr>
              <p:nvPr/>
            </p:nvSpPr>
            <p:spPr bwMode="auto">
              <a:xfrm>
                <a:off x="5174027" y="4679457"/>
                <a:ext cx="567784"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04</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65" name="矩形 64"/>
            <p:cNvSpPr/>
            <p:nvPr/>
          </p:nvSpPr>
          <p:spPr>
            <a:xfrm>
              <a:off x="6306260" y="4026110"/>
              <a:ext cx="3057248" cy="1077218"/>
            </a:xfrm>
            <a:prstGeom prst="rect">
              <a:avLst/>
            </a:prstGeom>
          </p:spPr>
          <p:txBody>
            <a:bodyPr wrap="none">
              <a:spAutoFit/>
            </a:bodyPr>
            <a:lstStyle/>
            <a:p>
              <a:pPr algn="ctr"/>
              <a:r>
                <a:rPr lang="zh-CN" altLang="en-US" sz="3200" dirty="0" smtClean="0">
                  <a:solidFill>
                    <a:schemeClr val="bg1"/>
                  </a:solidFill>
                  <a:latin typeface="方正清刻本悦宋简体" panose="02000000000000000000" pitchFamily="2" charset="-122"/>
                  <a:ea typeface="方正清刻本悦宋简体" panose="02000000000000000000" pitchFamily="2" charset="-122"/>
                </a:rPr>
                <a:t>总体建议与总结</a:t>
              </a:r>
            </a:p>
            <a:p>
              <a:pPr algn="ctr"/>
              <a:endParaRPr lang="zh-CN" altLang="en-US" sz="3200" dirty="0">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xmlns="" val="31792017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par>
                          <p:cTn id="19" fill="hold">
                            <p:stCondLst>
                              <p:cond delay="1250"/>
                            </p:stCondLst>
                            <p:childTnLst>
                              <p:par>
                                <p:cTn id="20" presetID="52" presetClass="entr" presetSubtype="0" fill="hold" nodeType="afterEffect">
                                  <p:stCondLst>
                                    <p:cond delay="0"/>
                                  </p:stCondLst>
                                  <p:childTnLst>
                                    <p:set>
                                      <p:cBhvr>
                                        <p:cTn id="21" dur="1" fill="hold">
                                          <p:stCondLst>
                                            <p:cond delay="0"/>
                                          </p:stCondLst>
                                        </p:cTn>
                                        <p:tgtEl>
                                          <p:spTgt spid="76"/>
                                        </p:tgtEl>
                                        <p:attrNameLst>
                                          <p:attrName>style.visibility</p:attrName>
                                        </p:attrNameLst>
                                      </p:cBhvr>
                                      <p:to>
                                        <p:strVal val="visible"/>
                                      </p:to>
                                    </p:set>
                                    <p:animScale>
                                      <p:cBhvr>
                                        <p:cTn id="2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6"/>
                                        </p:tgtEl>
                                        <p:attrNameLst>
                                          <p:attrName>ppt_x</p:attrName>
                                          <p:attrName>ppt_y</p:attrName>
                                        </p:attrNameLst>
                                      </p:cBhvr>
                                    </p:animMotion>
                                    <p:animEffect transition="in" filter="fade">
                                      <p:cBhvr>
                                        <p:cTn id="24" dur="1000"/>
                                        <p:tgtEl>
                                          <p:spTgt spid="76"/>
                                        </p:tgtEl>
                                      </p:cBhvr>
                                    </p:animEffect>
                                  </p:childTnLst>
                                </p:cTn>
                              </p:par>
                            </p:childTnLst>
                          </p:cTn>
                        </p:par>
                        <p:par>
                          <p:cTn id="25" fill="hold">
                            <p:stCondLst>
                              <p:cond delay="2250"/>
                            </p:stCondLst>
                            <p:childTnLst>
                              <p:par>
                                <p:cTn id="26" presetID="2" presetClass="entr" presetSubtype="2" decel="10000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fill="hold"/>
                                        <p:tgtEl>
                                          <p:spTgt spid="24"/>
                                        </p:tgtEl>
                                        <p:attrNameLst>
                                          <p:attrName>ppt_x</p:attrName>
                                        </p:attrNameLst>
                                      </p:cBhvr>
                                      <p:tavLst>
                                        <p:tav tm="0">
                                          <p:val>
                                            <p:strVal val="1+#ppt_w/2"/>
                                          </p:val>
                                        </p:tav>
                                        <p:tav tm="100000">
                                          <p:val>
                                            <p:strVal val="#ppt_x"/>
                                          </p:val>
                                        </p:tav>
                                      </p:tavLst>
                                    </p:anim>
                                    <p:anim calcmode="lin" valueType="num">
                                      <p:cBhvr additive="base">
                                        <p:cTn id="29" dur="75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10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750" fill="hold"/>
                                        <p:tgtEl>
                                          <p:spTgt spid="37"/>
                                        </p:tgtEl>
                                        <p:attrNameLst>
                                          <p:attrName>ppt_x</p:attrName>
                                        </p:attrNameLst>
                                      </p:cBhvr>
                                      <p:tavLst>
                                        <p:tav tm="0">
                                          <p:val>
                                            <p:strVal val="1+#ppt_w/2"/>
                                          </p:val>
                                        </p:tav>
                                        <p:tav tm="100000">
                                          <p:val>
                                            <p:strVal val="#ppt_x"/>
                                          </p:val>
                                        </p:tav>
                                      </p:tavLst>
                                    </p:anim>
                                    <p:anim calcmode="lin" valueType="num">
                                      <p:cBhvr additive="base">
                                        <p:cTn id="33" dur="75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20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750" fill="hold"/>
                                        <p:tgtEl>
                                          <p:spTgt spid="50"/>
                                        </p:tgtEl>
                                        <p:attrNameLst>
                                          <p:attrName>ppt_x</p:attrName>
                                        </p:attrNameLst>
                                      </p:cBhvr>
                                      <p:tavLst>
                                        <p:tav tm="0">
                                          <p:val>
                                            <p:strVal val="1+#ppt_w/2"/>
                                          </p:val>
                                        </p:tav>
                                        <p:tav tm="100000">
                                          <p:val>
                                            <p:strVal val="#ppt_x"/>
                                          </p:val>
                                        </p:tav>
                                      </p:tavLst>
                                    </p:anim>
                                    <p:anim calcmode="lin" valueType="num">
                                      <p:cBhvr additive="base">
                                        <p:cTn id="37" dur="750" fill="hold"/>
                                        <p:tgtEl>
                                          <p:spTgt spid="50"/>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0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750" fill="hold"/>
                                        <p:tgtEl>
                                          <p:spTgt spid="63"/>
                                        </p:tgtEl>
                                        <p:attrNameLst>
                                          <p:attrName>ppt_x</p:attrName>
                                        </p:attrNameLst>
                                      </p:cBhvr>
                                      <p:tavLst>
                                        <p:tav tm="0">
                                          <p:val>
                                            <p:strVal val="1+#ppt_w/2"/>
                                          </p:val>
                                        </p:tav>
                                        <p:tav tm="100000">
                                          <p:val>
                                            <p:strVal val="#ppt_x"/>
                                          </p:val>
                                        </p:tav>
                                      </p:tavLst>
                                    </p:anim>
                                    <p:anim calcmode="lin" valueType="num">
                                      <p:cBhvr additive="base">
                                        <p:cTn id="41"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任意多边形 56"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3711468" y="264860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9019771" y="264860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1057316" y="286064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6365620" y="286064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4800600" y="219835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0121348" y="219835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2150165" y="487529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7470913" y="487529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1362117" y="2648609"/>
            <a:ext cx="1644323" cy="1437443"/>
            <a:chOff x="1362117" y="2973729"/>
            <a:chExt cx="1644323" cy="1437443"/>
          </a:xfrm>
        </p:grpSpPr>
        <p:sp>
          <p:nvSpPr>
            <p:cNvPr id="121" name="任意多边形 120"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362117"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Freeform 22"/>
            <p:cNvSpPr>
              <a:spLocks noEditPoints="1"/>
            </p:cNvSpPr>
            <p:nvPr/>
          </p:nvSpPr>
          <p:spPr bwMode="auto">
            <a:xfrm>
              <a:off x="1955998" y="3667623"/>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A1C3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p:cNvGrpSpPr/>
          <p:nvPr/>
        </p:nvGrpSpPr>
        <p:grpSpPr>
          <a:xfrm>
            <a:off x="3971719" y="3354603"/>
            <a:ext cx="1644323" cy="1437443"/>
            <a:chOff x="3971719" y="3679723"/>
            <a:chExt cx="1644323" cy="1437443"/>
          </a:xfrm>
        </p:grpSpPr>
        <p:sp>
          <p:nvSpPr>
            <p:cNvPr id="124" name="任意多边形 123"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3971719"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Freeform 14"/>
            <p:cNvSpPr>
              <a:spLocks noEditPoints="1"/>
            </p:cNvSpPr>
            <p:nvPr/>
          </p:nvSpPr>
          <p:spPr bwMode="auto">
            <a:xfrm>
              <a:off x="4560885" y="3909543"/>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1B304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6" name="组合 125"/>
          <p:cNvGrpSpPr/>
          <p:nvPr/>
        </p:nvGrpSpPr>
        <p:grpSpPr>
          <a:xfrm>
            <a:off x="6670421" y="2648609"/>
            <a:ext cx="1644323" cy="1437443"/>
            <a:chOff x="6670421" y="2973729"/>
            <a:chExt cx="1644323" cy="1437443"/>
          </a:xfrm>
        </p:grpSpPr>
        <p:sp>
          <p:nvSpPr>
            <p:cNvPr id="127" name="任意多边形 126"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6670421"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26"/>
            <p:cNvSpPr>
              <a:spLocks noEditPoints="1"/>
            </p:cNvSpPr>
            <p:nvPr/>
          </p:nvSpPr>
          <p:spPr bwMode="auto">
            <a:xfrm>
              <a:off x="7269921" y="3710149"/>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28635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9" name="组合 128"/>
          <p:cNvGrpSpPr/>
          <p:nvPr/>
        </p:nvGrpSpPr>
        <p:grpSpPr>
          <a:xfrm>
            <a:off x="9280022" y="3354603"/>
            <a:ext cx="1644323" cy="1437443"/>
            <a:chOff x="9280022" y="3679723"/>
            <a:chExt cx="1644323" cy="1437443"/>
          </a:xfrm>
        </p:grpSpPr>
        <p:sp>
          <p:nvSpPr>
            <p:cNvPr id="130" name="任意多边形 129"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9280022"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Freeform 33"/>
            <p:cNvSpPr>
              <a:spLocks noEditPoints="1"/>
            </p:cNvSpPr>
            <p:nvPr/>
          </p:nvSpPr>
          <p:spPr bwMode="auto">
            <a:xfrm>
              <a:off x="9922309" y="3909542"/>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2AA28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132" name="文本框 131"/>
          <p:cNvSpPr txBox="1"/>
          <p:nvPr/>
        </p:nvSpPr>
        <p:spPr>
          <a:xfrm>
            <a:off x="1014727" y="5429995"/>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3" name="文本框 132"/>
          <p:cNvSpPr txBox="1"/>
          <p:nvPr/>
        </p:nvSpPr>
        <p:spPr>
          <a:xfrm>
            <a:off x="6325712" y="5429995"/>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4" name="文本框 133"/>
          <p:cNvSpPr txBox="1"/>
          <p:nvPr/>
        </p:nvSpPr>
        <p:spPr>
          <a:xfrm>
            <a:off x="3758766" y="1279784"/>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35" name="文本框 134"/>
          <p:cNvSpPr txBox="1"/>
          <p:nvPr/>
        </p:nvSpPr>
        <p:spPr>
          <a:xfrm>
            <a:off x="9069751" y="1279784"/>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xmlns="" val="362779203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67"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750" fill="hold"/>
                                        <p:tgtEl>
                                          <p:spTgt spid="86"/>
                                        </p:tgtEl>
                                        <p:attrNameLst>
                                          <p:attrName>ppt_x</p:attrName>
                                        </p:attrNameLst>
                                      </p:cBhvr>
                                      <p:tavLst>
                                        <p:tav tm="0">
                                          <p:val>
                                            <p:strVal val="#ppt_x"/>
                                          </p:val>
                                        </p:tav>
                                        <p:tav tm="100000">
                                          <p:val>
                                            <p:strVal val="#ppt_x"/>
                                          </p:val>
                                        </p:tav>
                                      </p:tavLst>
                                    </p:anim>
                                    <p:anim calcmode="lin" valueType="num">
                                      <p:cBhvr additive="base">
                                        <p:cTn id="8" dur="750" fill="hold"/>
                                        <p:tgtEl>
                                          <p:spTgt spid="86"/>
                                        </p:tgtEl>
                                        <p:attrNameLst>
                                          <p:attrName>ppt_y</p:attrName>
                                        </p:attrNameLst>
                                      </p:cBhvr>
                                      <p:tavLst>
                                        <p:tav tm="0">
                                          <p:val>
                                            <p:strVal val="0-#ppt_h/2"/>
                                          </p:val>
                                        </p:tav>
                                        <p:tav tm="100000">
                                          <p:val>
                                            <p:strVal val="#ppt_y"/>
                                          </p:val>
                                        </p:tav>
                                      </p:tavLst>
                                    </p:anim>
                                  </p:childTnLst>
                                </p:cTn>
                              </p:par>
                              <p:par>
                                <p:cTn id="9" presetID="2" presetClass="entr" presetSubtype="4" decel="30667" fill="hold"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750" fill="hold"/>
                                        <p:tgtEl>
                                          <p:spTgt spid="120"/>
                                        </p:tgtEl>
                                        <p:attrNameLst>
                                          <p:attrName>ppt_x</p:attrName>
                                        </p:attrNameLst>
                                      </p:cBhvr>
                                      <p:tavLst>
                                        <p:tav tm="0">
                                          <p:val>
                                            <p:strVal val="#ppt_x"/>
                                          </p:val>
                                        </p:tav>
                                        <p:tav tm="100000">
                                          <p:val>
                                            <p:strVal val="#ppt_x"/>
                                          </p:val>
                                        </p:tav>
                                      </p:tavLst>
                                    </p:anim>
                                    <p:anim calcmode="lin" valueType="num">
                                      <p:cBhvr additive="base">
                                        <p:cTn id="12" dur="750" fill="hold"/>
                                        <p:tgtEl>
                                          <p:spTgt spid="120"/>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wipe(up)">
                                      <p:cBhvr>
                                        <p:cTn id="16" dur="500"/>
                                        <p:tgtEl>
                                          <p:spTgt spid="118"/>
                                        </p:tgtEl>
                                      </p:cBhvr>
                                    </p:animEffect>
                                  </p:childTnLst>
                                </p:cTn>
                              </p:par>
                            </p:childTnLst>
                          </p:cTn>
                        </p:par>
                        <p:par>
                          <p:cTn id="17" fill="hold">
                            <p:stCondLst>
                              <p:cond delay="1250"/>
                            </p:stCondLst>
                            <p:childTnLst>
                              <p:par>
                                <p:cTn id="18" presetID="16" presetClass="entr" presetSubtype="37" fill="hold" grpId="0" nodeType="afterEffect">
                                  <p:stCondLst>
                                    <p:cond delay="0"/>
                                  </p:stCondLst>
                                  <p:childTnLst>
                                    <p:set>
                                      <p:cBhvr>
                                        <p:cTn id="19" dur="1" fill="hold">
                                          <p:stCondLst>
                                            <p:cond delay="0"/>
                                          </p:stCondLst>
                                        </p:cTn>
                                        <p:tgtEl>
                                          <p:spTgt spid="132"/>
                                        </p:tgtEl>
                                        <p:attrNameLst>
                                          <p:attrName>style.visibility</p:attrName>
                                        </p:attrNameLst>
                                      </p:cBhvr>
                                      <p:to>
                                        <p:strVal val="visible"/>
                                      </p:to>
                                    </p:set>
                                    <p:animEffect transition="in" filter="barn(outVertical)">
                                      <p:cBhvr>
                                        <p:cTn id="20" dur="500"/>
                                        <p:tgtEl>
                                          <p:spTgt spid="132"/>
                                        </p:tgtEl>
                                      </p:cBhvr>
                                    </p:animEffect>
                                  </p:childTnLst>
                                </p:cTn>
                              </p:par>
                            </p:childTnLst>
                          </p:cTn>
                        </p:par>
                        <p:par>
                          <p:cTn id="21" fill="hold">
                            <p:stCondLst>
                              <p:cond delay="1750"/>
                            </p:stCondLst>
                            <p:childTnLst>
                              <p:par>
                                <p:cTn id="22" presetID="2" presetClass="entr" presetSubtype="4" decel="30667" fill="hold" grpId="0"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750" fill="hold"/>
                                        <p:tgtEl>
                                          <p:spTgt spid="57"/>
                                        </p:tgtEl>
                                        <p:attrNameLst>
                                          <p:attrName>ppt_x</p:attrName>
                                        </p:attrNameLst>
                                      </p:cBhvr>
                                      <p:tavLst>
                                        <p:tav tm="0">
                                          <p:val>
                                            <p:strVal val="#ppt_x"/>
                                          </p:val>
                                        </p:tav>
                                        <p:tav tm="100000">
                                          <p:val>
                                            <p:strVal val="#ppt_x"/>
                                          </p:val>
                                        </p:tav>
                                      </p:tavLst>
                                    </p:anim>
                                    <p:anim calcmode="lin" valueType="num">
                                      <p:cBhvr additive="base">
                                        <p:cTn id="25" dur="75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1" decel="30667" fill="hold" nodeType="with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additive="base">
                                        <p:cTn id="28" dur="750" fill="hold"/>
                                        <p:tgtEl>
                                          <p:spTgt spid="123"/>
                                        </p:tgtEl>
                                        <p:attrNameLst>
                                          <p:attrName>ppt_x</p:attrName>
                                        </p:attrNameLst>
                                      </p:cBhvr>
                                      <p:tavLst>
                                        <p:tav tm="0">
                                          <p:val>
                                            <p:strVal val="#ppt_x"/>
                                          </p:val>
                                        </p:tav>
                                        <p:tav tm="100000">
                                          <p:val>
                                            <p:strVal val="#ppt_x"/>
                                          </p:val>
                                        </p:tav>
                                      </p:tavLst>
                                    </p:anim>
                                    <p:anim calcmode="lin" valueType="num">
                                      <p:cBhvr additive="base">
                                        <p:cTn id="29" dur="750" fill="hold"/>
                                        <p:tgtEl>
                                          <p:spTgt spid="123"/>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down)">
                                      <p:cBhvr>
                                        <p:cTn id="33" dur="500"/>
                                        <p:tgtEl>
                                          <p:spTgt spid="116"/>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barn(outVertical)">
                                      <p:cBhvr>
                                        <p:cTn id="37" dur="500"/>
                                        <p:tgtEl>
                                          <p:spTgt spid="134"/>
                                        </p:tgtEl>
                                      </p:cBhvr>
                                    </p:animEffect>
                                  </p:childTnLst>
                                </p:cTn>
                              </p:par>
                            </p:childTnLst>
                          </p:cTn>
                        </p:par>
                        <p:par>
                          <p:cTn id="38" fill="hold">
                            <p:stCondLst>
                              <p:cond delay="3500"/>
                            </p:stCondLst>
                            <p:childTnLst>
                              <p:par>
                                <p:cTn id="39" presetID="2" presetClass="entr" presetSubtype="1" decel="30667" fill="hold" grpId="0" nodeType="afterEffect">
                                  <p:stCondLst>
                                    <p:cond delay="0"/>
                                  </p:stCondLst>
                                  <p:childTnLst>
                                    <p:set>
                                      <p:cBhvr>
                                        <p:cTn id="40" dur="1" fill="hold">
                                          <p:stCondLst>
                                            <p:cond delay="0"/>
                                          </p:stCondLst>
                                        </p:cTn>
                                        <p:tgtEl>
                                          <p:spTgt spid="115"/>
                                        </p:tgtEl>
                                        <p:attrNameLst>
                                          <p:attrName>style.visibility</p:attrName>
                                        </p:attrNameLst>
                                      </p:cBhvr>
                                      <p:to>
                                        <p:strVal val="visible"/>
                                      </p:to>
                                    </p:set>
                                    <p:anim calcmode="lin" valueType="num">
                                      <p:cBhvr additive="base">
                                        <p:cTn id="41" dur="750" fill="hold"/>
                                        <p:tgtEl>
                                          <p:spTgt spid="115"/>
                                        </p:tgtEl>
                                        <p:attrNameLst>
                                          <p:attrName>ppt_x</p:attrName>
                                        </p:attrNameLst>
                                      </p:cBhvr>
                                      <p:tavLst>
                                        <p:tav tm="0">
                                          <p:val>
                                            <p:strVal val="#ppt_x"/>
                                          </p:val>
                                        </p:tav>
                                        <p:tav tm="100000">
                                          <p:val>
                                            <p:strVal val="#ppt_x"/>
                                          </p:val>
                                        </p:tav>
                                      </p:tavLst>
                                    </p:anim>
                                    <p:anim calcmode="lin" valueType="num">
                                      <p:cBhvr additive="base">
                                        <p:cTn id="42" dur="750" fill="hold"/>
                                        <p:tgtEl>
                                          <p:spTgt spid="115"/>
                                        </p:tgtEl>
                                        <p:attrNameLst>
                                          <p:attrName>ppt_y</p:attrName>
                                        </p:attrNameLst>
                                      </p:cBhvr>
                                      <p:tavLst>
                                        <p:tav tm="0">
                                          <p:val>
                                            <p:strVal val="0-#ppt_h/2"/>
                                          </p:val>
                                        </p:tav>
                                        <p:tav tm="100000">
                                          <p:val>
                                            <p:strVal val="#ppt_y"/>
                                          </p:val>
                                        </p:tav>
                                      </p:tavLst>
                                    </p:anim>
                                  </p:childTnLst>
                                </p:cTn>
                              </p:par>
                              <p:par>
                                <p:cTn id="43" presetID="2" presetClass="entr" presetSubtype="4" decel="30667" fill="hold" nodeType="withEffect">
                                  <p:stCondLst>
                                    <p:cond delay="0"/>
                                  </p:stCondLst>
                                  <p:childTnLst>
                                    <p:set>
                                      <p:cBhvr>
                                        <p:cTn id="44" dur="1" fill="hold">
                                          <p:stCondLst>
                                            <p:cond delay="0"/>
                                          </p:stCondLst>
                                        </p:cTn>
                                        <p:tgtEl>
                                          <p:spTgt spid="126"/>
                                        </p:tgtEl>
                                        <p:attrNameLst>
                                          <p:attrName>style.visibility</p:attrName>
                                        </p:attrNameLst>
                                      </p:cBhvr>
                                      <p:to>
                                        <p:strVal val="visible"/>
                                      </p:to>
                                    </p:set>
                                    <p:anim calcmode="lin" valueType="num">
                                      <p:cBhvr additive="base">
                                        <p:cTn id="45" dur="750" fill="hold"/>
                                        <p:tgtEl>
                                          <p:spTgt spid="126"/>
                                        </p:tgtEl>
                                        <p:attrNameLst>
                                          <p:attrName>ppt_x</p:attrName>
                                        </p:attrNameLst>
                                      </p:cBhvr>
                                      <p:tavLst>
                                        <p:tav tm="0">
                                          <p:val>
                                            <p:strVal val="#ppt_x"/>
                                          </p:val>
                                        </p:tav>
                                        <p:tav tm="100000">
                                          <p:val>
                                            <p:strVal val="#ppt_x"/>
                                          </p:val>
                                        </p:tav>
                                      </p:tavLst>
                                    </p:anim>
                                    <p:anim calcmode="lin" valueType="num">
                                      <p:cBhvr additive="base">
                                        <p:cTn id="46" dur="750" fill="hold"/>
                                        <p:tgtEl>
                                          <p:spTgt spid="12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up)">
                                      <p:cBhvr>
                                        <p:cTn id="50" dur="500"/>
                                        <p:tgtEl>
                                          <p:spTgt spid="119"/>
                                        </p:tgtEl>
                                      </p:cBhvr>
                                    </p:animEffect>
                                  </p:childTnLst>
                                </p:cTn>
                              </p:par>
                            </p:childTnLst>
                          </p:cTn>
                        </p:par>
                        <p:par>
                          <p:cTn id="51" fill="hold">
                            <p:stCondLst>
                              <p:cond delay="4750"/>
                            </p:stCondLst>
                            <p:childTnLst>
                              <p:par>
                                <p:cTn id="52" presetID="16" presetClass="entr" presetSubtype="37" fill="hold" grpId="0" nodeType="after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barn(outVertical)">
                                      <p:cBhvr>
                                        <p:cTn id="54" dur="500"/>
                                        <p:tgtEl>
                                          <p:spTgt spid="133"/>
                                        </p:tgtEl>
                                      </p:cBhvr>
                                    </p:animEffect>
                                  </p:childTnLst>
                                </p:cTn>
                              </p:par>
                            </p:childTnLst>
                          </p:cTn>
                        </p:par>
                        <p:par>
                          <p:cTn id="55" fill="hold">
                            <p:stCondLst>
                              <p:cond delay="5250"/>
                            </p:stCondLst>
                            <p:childTnLst>
                              <p:par>
                                <p:cTn id="56" presetID="2" presetClass="entr" presetSubtype="4" decel="30667"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750" fill="hold"/>
                                        <p:tgtEl>
                                          <p:spTgt spid="58"/>
                                        </p:tgtEl>
                                        <p:attrNameLst>
                                          <p:attrName>ppt_x</p:attrName>
                                        </p:attrNameLst>
                                      </p:cBhvr>
                                      <p:tavLst>
                                        <p:tav tm="0">
                                          <p:val>
                                            <p:strVal val="#ppt_x"/>
                                          </p:val>
                                        </p:tav>
                                        <p:tav tm="100000">
                                          <p:val>
                                            <p:strVal val="#ppt_x"/>
                                          </p:val>
                                        </p:tav>
                                      </p:tavLst>
                                    </p:anim>
                                    <p:anim calcmode="lin" valueType="num">
                                      <p:cBhvr additive="base">
                                        <p:cTn id="59" dur="750" fill="hold"/>
                                        <p:tgtEl>
                                          <p:spTgt spid="58"/>
                                        </p:tgtEl>
                                        <p:attrNameLst>
                                          <p:attrName>ppt_y</p:attrName>
                                        </p:attrNameLst>
                                      </p:cBhvr>
                                      <p:tavLst>
                                        <p:tav tm="0">
                                          <p:val>
                                            <p:strVal val="1+#ppt_h/2"/>
                                          </p:val>
                                        </p:tav>
                                        <p:tav tm="100000">
                                          <p:val>
                                            <p:strVal val="#ppt_y"/>
                                          </p:val>
                                        </p:tav>
                                      </p:tavLst>
                                    </p:anim>
                                  </p:childTnLst>
                                </p:cTn>
                              </p:par>
                              <p:par>
                                <p:cTn id="60" presetID="2" presetClass="entr" presetSubtype="1" decel="30667" fill="hold" nodeType="withEffect">
                                  <p:stCondLst>
                                    <p:cond delay="0"/>
                                  </p:stCondLst>
                                  <p:childTnLst>
                                    <p:set>
                                      <p:cBhvr>
                                        <p:cTn id="61" dur="1" fill="hold">
                                          <p:stCondLst>
                                            <p:cond delay="0"/>
                                          </p:stCondLst>
                                        </p:cTn>
                                        <p:tgtEl>
                                          <p:spTgt spid="129"/>
                                        </p:tgtEl>
                                        <p:attrNameLst>
                                          <p:attrName>style.visibility</p:attrName>
                                        </p:attrNameLst>
                                      </p:cBhvr>
                                      <p:to>
                                        <p:strVal val="visible"/>
                                      </p:to>
                                    </p:set>
                                    <p:anim calcmode="lin" valueType="num">
                                      <p:cBhvr additive="base">
                                        <p:cTn id="62" dur="750" fill="hold"/>
                                        <p:tgtEl>
                                          <p:spTgt spid="129"/>
                                        </p:tgtEl>
                                        <p:attrNameLst>
                                          <p:attrName>ppt_x</p:attrName>
                                        </p:attrNameLst>
                                      </p:cBhvr>
                                      <p:tavLst>
                                        <p:tav tm="0">
                                          <p:val>
                                            <p:strVal val="#ppt_x"/>
                                          </p:val>
                                        </p:tav>
                                        <p:tav tm="100000">
                                          <p:val>
                                            <p:strVal val="#ppt_x"/>
                                          </p:val>
                                        </p:tav>
                                      </p:tavLst>
                                    </p:anim>
                                    <p:anim calcmode="lin" valueType="num">
                                      <p:cBhvr additive="base">
                                        <p:cTn id="63" dur="750" fill="hold"/>
                                        <p:tgtEl>
                                          <p:spTgt spid="129"/>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117"/>
                                        </p:tgtEl>
                                        <p:attrNameLst>
                                          <p:attrName>style.visibility</p:attrName>
                                        </p:attrNameLst>
                                      </p:cBhvr>
                                      <p:to>
                                        <p:strVal val="visible"/>
                                      </p:to>
                                    </p:set>
                                    <p:animEffect transition="in" filter="wipe(down)">
                                      <p:cBhvr>
                                        <p:cTn id="67" dur="500"/>
                                        <p:tgtEl>
                                          <p:spTgt spid="117"/>
                                        </p:tgtEl>
                                      </p:cBhvr>
                                    </p:animEffect>
                                  </p:childTnLst>
                                </p:cTn>
                              </p:par>
                            </p:childTnLst>
                          </p:cTn>
                        </p:par>
                        <p:par>
                          <p:cTn id="68" fill="hold">
                            <p:stCondLst>
                              <p:cond delay="6500"/>
                            </p:stCondLst>
                            <p:childTnLst>
                              <p:par>
                                <p:cTn id="69" presetID="16" presetClass="entr" presetSubtype="37"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barn(outVertical)">
                                      <p:cBhvr>
                                        <p:cTn id="71"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6" grpId="0" animBg="1"/>
      <p:bldP spid="115" grpId="0" animBg="1"/>
      <p:bldP spid="116" grpId="0" animBg="1"/>
      <p:bldP spid="117" grpId="0" animBg="1"/>
      <p:bldP spid="118" grpId="0" animBg="1"/>
      <p:bldP spid="119" grpId="0" animBg="1"/>
      <p:bldP spid="132" grpId="0"/>
      <p:bldP spid="133" grpId="0"/>
      <p:bldP spid="134" grpId="0"/>
      <p:bldP spid="13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flipV="1">
            <a:off x="5742952" y="-374711"/>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a:off x="-94941" y="2657689"/>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TextBox 20"/>
          <p:cNvSpPr txBox="1"/>
          <p:nvPr/>
        </p:nvSpPr>
        <p:spPr>
          <a:xfrm>
            <a:off x="2058495" y="718762"/>
            <a:ext cx="2075889" cy="2554545"/>
          </a:xfrm>
          <a:prstGeom prst="rect">
            <a:avLst/>
          </a:prstGeom>
          <a:noFill/>
        </p:spPr>
        <p:txBody>
          <a:bodyPr wrap="none" lIns="0" tIns="0" rIns="0" bIns="0" rtlCol="0">
            <a:spAutoFit/>
          </a:bodyPr>
          <a:lstStyle/>
          <a:p>
            <a:r>
              <a:rPr lang="en-US" altLang="zh-CN" sz="16600" b="1" spc="400" dirty="0" smtClean="0">
                <a:solidFill>
                  <a:schemeClr val="bg1"/>
                </a:solidFill>
                <a:latin typeface="Agency FB" panose="020B0503020202020204" pitchFamily="34" charset="0"/>
                <a:ea typeface="微软雅黑" pitchFamily="34" charset="-122"/>
              </a:rPr>
              <a:t>04</a:t>
            </a:r>
            <a:endParaRPr lang="zh-CN" altLang="en-US" sz="16600" b="1" spc="400" dirty="0">
              <a:solidFill>
                <a:schemeClr val="bg1"/>
              </a:solidFill>
              <a:latin typeface="Agency FB" panose="020B0503020202020204" pitchFamily="34" charset="0"/>
              <a:ea typeface="微软雅黑" pitchFamily="34" charset="-122"/>
            </a:endParaRPr>
          </a:p>
        </p:txBody>
      </p:sp>
      <p:sp>
        <p:nvSpPr>
          <p:cNvPr id="57" name="矩形 56"/>
          <p:cNvSpPr/>
          <p:nvPr/>
        </p:nvSpPr>
        <p:spPr>
          <a:xfrm>
            <a:off x="4525921" y="3591983"/>
            <a:ext cx="6109366" cy="1107996"/>
          </a:xfrm>
          <a:prstGeom prst="rect">
            <a:avLst/>
          </a:prstGeom>
        </p:spPr>
        <p:txBody>
          <a:bodyPr wrap="none">
            <a:spAutoFit/>
          </a:bodyPr>
          <a:lstStyle/>
          <a:p>
            <a:pPr algn="ctr"/>
            <a:r>
              <a:rPr lang="zh-CN" altLang="en-US" sz="6600" dirty="0" smtClean="0">
                <a:solidFill>
                  <a:schemeClr val="bg1"/>
                </a:solidFill>
                <a:latin typeface="方正清刻本悦宋简体" panose="02000000000000000000" pitchFamily="2" charset="-122"/>
                <a:ea typeface="方正清刻本悦宋简体" panose="02000000000000000000" pitchFamily="2" charset="-122"/>
              </a:rPr>
              <a:t>总体建议与总结</a:t>
            </a:r>
          </a:p>
        </p:txBody>
      </p:sp>
      <p:cxnSp>
        <p:nvCxnSpPr>
          <p:cNvPr id="58" name="直接连接符 57"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2700000">
            <a:off x="4331621" y="1884767"/>
            <a:ext cx="0" cy="2880000"/>
          </a:xfrm>
          <a:prstGeom prst="line">
            <a:avLst/>
          </a:prstGeom>
          <a:ln w="254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6439598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6"/>
                                        </p:tgtEl>
                                        <p:attrNameLst>
                                          <p:attrName>style.visibility</p:attrName>
                                        </p:attrNameLst>
                                      </p:cBhvr>
                                      <p:to>
                                        <p:strVal val="visible"/>
                                      </p:to>
                                    </p:set>
                                    <p:anim by="(-#ppt_w*2)" calcmode="lin" valueType="num">
                                      <p:cBhvr rctx="PPT">
                                        <p:cTn id="16" dur="500" autoRev="1" fill="hold">
                                          <p:stCondLst>
                                            <p:cond delay="0"/>
                                          </p:stCondLst>
                                        </p:cTn>
                                        <p:tgtEl>
                                          <p:spTgt spid="56"/>
                                        </p:tgtEl>
                                        <p:attrNameLst>
                                          <p:attrName>ppt_w</p:attrName>
                                        </p:attrNameLst>
                                      </p:cBhvr>
                                    </p:anim>
                                    <p:anim by="(#ppt_w*0.50)" calcmode="lin" valueType="num">
                                      <p:cBhvr>
                                        <p:cTn id="17" dur="500" decel="50000" autoRev="1" fill="hold">
                                          <p:stCondLst>
                                            <p:cond delay="0"/>
                                          </p:stCondLst>
                                        </p:cTn>
                                        <p:tgtEl>
                                          <p:spTgt spid="56"/>
                                        </p:tgtEl>
                                        <p:attrNameLst>
                                          <p:attrName>ppt_x</p:attrName>
                                        </p:attrNameLst>
                                      </p:cBhvr>
                                    </p:anim>
                                    <p:anim from="(-#ppt_h/2)" to="(#ppt_y)" calcmode="lin" valueType="num">
                                      <p:cBhvr>
                                        <p:cTn id="18" dur="1000" fill="hold">
                                          <p:stCondLst>
                                            <p:cond delay="0"/>
                                          </p:stCondLst>
                                        </p:cTn>
                                        <p:tgtEl>
                                          <p:spTgt spid="56"/>
                                        </p:tgtEl>
                                        <p:attrNameLst>
                                          <p:attrName>ppt_y</p:attrName>
                                        </p:attrNameLst>
                                      </p:cBhvr>
                                    </p:anim>
                                    <p:animRot by="21600000">
                                      <p:cBhvr>
                                        <p:cTn id="19" dur="1000" fill="hold">
                                          <p:stCondLst>
                                            <p:cond delay="0"/>
                                          </p:stCondLst>
                                        </p:cTn>
                                        <p:tgtEl>
                                          <p:spTgt spid="56"/>
                                        </p:tgtEl>
                                        <p:attrNameLst>
                                          <p:attrName>r</p:attrName>
                                        </p:attrNameLst>
                                      </p:cBhvr>
                                    </p:animRot>
                                  </p:childTnLst>
                                </p:cTn>
                              </p:par>
                            </p:childTnLst>
                          </p:cTn>
                        </p:par>
                        <p:par>
                          <p:cTn id="20" fill="hold">
                            <p:stCondLst>
                              <p:cond delay="1850"/>
                            </p:stCondLst>
                            <p:childTnLst>
                              <p:par>
                                <p:cTn id="21" presetID="16" presetClass="entr" presetSubtype="42"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Horizontal)">
                                      <p:cBhvr>
                                        <p:cTn id="23" dur="500"/>
                                        <p:tgtEl>
                                          <p:spTgt spid="58"/>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1000" fill="hold"/>
                                        <p:tgtEl>
                                          <p:spTgt spid="57"/>
                                        </p:tgtEl>
                                        <p:attrNameLst>
                                          <p:attrName>ppt_w</p:attrName>
                                        </p:attrNameLst>
                                      </p:cBhvr>
                                      <p:tavLst>
                                        <p:tav tm="0">
                                          <p:val>
                                            <p:fltVal val="0"/>
                                          </p:val>
                                        </p:tav>
                                        <p:tav tm="100000">
                                          <p:val>
                                            <p:strVal val="#ppt_w"/>
                                          </p:val>
                                        </p:tav>
                                      </p:tavLst>
                                    </p:anim>
                                    <p:anim calcmode="lin" valueType="num">
                                      <p:cBhvr>
                                        <p:cTn id="28" dur="1000" fill="hold"/>
                                        <p:tgtEl>
                                          <p:spTgt spid="57"/>
                                        </p:tgtEl>
                                        <p:attrNameLst>
                                          <p:attrName>ppt_h</p:attrName>
                                        </p:attrNameLst>
                                      </p:cBhvr>
                                      <p:tavLst>
                                        <p:tav tm="0">
                                          <p:val>
                                            <p:fltVal val="0"/>
                                          </p:val>
                                        </p:tav>
                                        <p:tav tm="100000">
                                          <p:val>
                                            <p:strVal val="#ppt_h"/>
                                          </p:val>
                                        </p:tav>
                                      </p:tavLst>
                                    </p:anim>
                                    <p:animEffect transition="in" filter="fade">
                                      <p:cBhvr>
                                        <p:cTn id="2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9207928" y="2145724"/>
            <a:ext cx="1870365" cy="1787236"/>
            <a:chOff x="9207928" y="2145724"/>
            <a:chExt cx="1870365" cy="1787236"/>
          </a:xfrm>
        </p:grpSpPr>
        <p:sp>
          <p:nvSpPr>
            <p:cNvPr id="58" name="椭圆 57"/>
            <p:cNvSpPr/>
            <p:nvPr/>
          </p:nvSpPr>
          <p:spPr>
            <a:xfrm>
              <a:off x="9291057"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6" name="椭圆 85"/>
            <p:cNvSpPr/>
            <p:nvPr/>
          </p:nvSpPr>
          <p:spPr>
            <a:xfrm>
              <a:off x="9207928"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4</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115" name="图片 114"/>
            <p:cNvPicPr>
              <a:picLocks noChangeAspect="1"/>
            </p:cNvPicPr>
            <p:nvPr/>
          </p:nvPicPr>
          <p:blipFill>
            <a:blip r:embed="rId4">
              <a:lum bright="70000" contrast="-70000"/>
              <a:extLst>
                <a:ext uri="{28A0092B-C50C-407E-A947-70E740481C1C}">
                  <a14:useLocalDpi xmlns:a14="http://schemas.microsoft.com/office/drawing/2010/main" xmlns="" val="0"/>
                </a:ext>
              </a:extLst>
            </a:blip>
            <a:stretch>
              <a:fillRect/>
            </a:stretch>
          </p:blipFill>
          <p:spPr>
            <a:xfrm>
              <a:off x="9858277" y="2745903"/>
              <a:ext cx="764900" cy="764900"/>
            </a:xfrm>
            <a:prstGeom prst="rect">
              <a:avLst/>
            </a:prstGeom>
          </p:spPr>
        </p:pic>
      </p:grpSp>
      <p:grpSp>
        <p:nvGrpSpPr>
          <p:cNvPr id="116" name="组合 115"/>
          <p:cNvGrpSpPr/>
          <p:nvPr/>
        </p:nvGrpSpPr>
        <p:grpSpPr>
          <a:xfrm>
            <a:off x="6441636" y="2145724"/>
            <a:ext cx="1870365" cy="1787236"/>
            <a:chOff x="6441636" y="2145724"/>
            <a:chExt cx="1870365" cy="1787236"/>
          </a:xfrm>
        </p:grpSpPr>
        <p:sp>
          <p:nvSpPr>
            <p:cNvPr id="117" name="椭圆 116"/>
            <p:cNvSpPr/>
            <p:nvPr/>
          </p:nvSpPr>
          <p:spPr>
            <a:xfrm>
              <a:off x="6524765"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8" name="椭圆 117"/>
            <p:cNvSpPr/>
            <p:nvPr/>
          </p:nvSpPr>
          <p:spPr>
            <a:xfrm>
              <a:off x="6441636"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3</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119" name="图片 118"/>
            <p:cNvPicPr>
              <a:picLocks noChangeAspect="1"/>
            </p:cNvPicPr>
            <p:nvPr/>
          </p:nvPicPr>
          <p:blipFill>
            <a:blip r:embed="rId5">
              <a:lum bright="70000" contrast="-70000"/>
              <a:extLst>
                <a:ext uri="{28A0092B-C50C-407E-A947-70E740481C1C}">
                  <a14:useLocalDpi xmlns:a14="http://schemas.microsoft.com/office/drawing/2010/main" xmlns="" val="0"/>
                </a:ext>
              </a:extLst>
            </a:blip>
            <a:stretch>
              <a:fillRect/>
            </a:stretch>
          </p:blipFill>
          <p:spPr>
            <a:xfrm>
              <a:off x="7074329" y="2762251"/>
              <a:ext cx="803560" cy="803560"/>
            </a:xfrm>
            <a:prstGeom prst="rect">
              <a:avLst/>
            </a:prstGeom>
          </p:spPr>
        </p:pic>
      </p:grpSp>
      <p:grpSp>
        <p:nvGrpSpPr>
          <p:cNvPr id="120" name="组合 119"/>
          <p:cNvGrpSpPr/>
          <p:nvPr/>
        </p:nvGrpSpPr>
        <p:grpSpPr>
          <a:xfrm>
            <a:off x="1003521" y="2145724"/>
            <a:ext cx="1870365" cy="1787236"/>
            <a:chOff x="1003521" y="2145724"/>
            <a:chExt cx="1870365" cy="1787236"/>
          </a:xfrm>
        </p:grpSpPr>
        <p:sp>
          <p:nvSpPr>
            <p:cNvPr id="121" name="椭圆 120"/>
            <p:cNvSpPr/>
            <p:nvPr/>
          </p:nvSpPr>
          <p:spPr>
            <a:xfrm>
              <a:off x="1086650"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2" name="椭圆 121"/>
            <p:cNvSpPr/>
            <p:nvPr/>
          </p:nvSpPr>
          <p:spPr>
            <a:xfrm>
              <a:off x="1003521"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000711"/>
                  </a:solidFill>
                  <a:latin typeface="Arial" panose="020B0604020202020204" pitchFamily="34" charset="0"/>
                  <a:ea typeface="Arial Unicode MS" panose="020B0604020202020204" pitchFamily="34" charset="-122"/>
                  <a:cs typeface="Arial" panose="020B0604020202020204" pitchFamily="34" charset="0"/>
                </a:rPr>
                <a:t>1</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123" name="图片 122"/>
            <p:cNvPicPr>
              <a:picLocks noChangeAspect="1"/>
            </p:cNvPicPr>
            <p:nvPr/>
          </p:nvPicPr>
          <p:blipFill>
            <a:blip r:embed="rId6">
              <a:lum bright="70000" contrast="-70000"/>
              <a:extLst>
                <a:ext uri="{28A0092B-C50C-407E-A947-70E740481C1C}">
                  <a14:useLocalDpi xmlns:a14="http://schemas.microsoft.com/office/drawing/2010/main" xmlns="" val="0"/>
                </a:ext>
              </a:extLst>
            </a:blip>
            <a:stretch>
              <a:fillRect/>
            </a:stretch>
          </p:blipFill>
          <p:spPr>
            <a:xfrm>
              <a:off x="1621782" y="2787650"/>
              <a:ext cx="705426" cy="705426"/>
            </a:xfrm>
            <a:prstGeom prst="rect">
              <a:avLst/>
            </a:prstGeom>
          </p:spPr>
        </p:pic>
      </p:grpSp>
      <p:grpSp>
        <p:nvGrpSpPr>
          <p:cNvPr id="124" name="组合 123"/>
          <p:cNvGrpSpPr/>
          <p:nvPr/>
        </p:nvGrpSpPr>
        <p:grpSpPr>
          <a:xfrm>
            <a:off x="764274" y="4362447"/>
            <a:ext cx="2935688" cy="1112401"/>
            <a:chOff x="7702870" y="1901661"/>
            <a:chExt cx="2935688" cy="1112401"/>
          </a:xfrm>
        </p:grpSpPr>
        <p:sp>
          <p:nvSpPr>
            <p:cNvPr id="125" name="文本框 12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6"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7" name="组合 126"/>
          <p:cNvGrpSpPr/>
          <p:nvPr/>
        </p:nvGrpSpPr>
        <p:grpSpPr>
          <a:xfrm>
            <a:off x="3515161" y="4362447"/>
            <a:ext cx="2935688" cy="1112401"/>
            <a:chOff x="7702870" y="1901661"/>
            <a:chExt cx="2935688" cy="1112401"/>
          </a:xfrm>
        </p:grpSpPr>
        <p:sp>
          <p:nvSpPr>
            <p:cNvPr id="128" name="文本框 12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9"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0" name="组合 129"/>
          <p:cNvGrpSpPr/>
          <p:nvPr/>
        </p:nvGrpSpPr>
        <p:grpSpPr>
          <a:xfrm>
            <a:off x="6266048" y="4362447"/>
            <a:ext cx="2935688" cy="1112401"/>
            <a:chOff x="7702870" y="1901661"/>
            <a:chExt cx="2935688" cy="1112401"/>
          </a:xfrm>
        </p:grpSpPr>
        <p:sp>
          <p:nvSpPr>
            <p:cNvPr id="131" name="文本框 130"/>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2"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3" name="组合 132"/>
          <p:cNvGrpSpPr/>
          <p:nvPr/>
        </p:nvGrpSpPr>
        <p:grpSpPr>
          <a:xfrm>
            <a:off x="9016934" y="4362447"/>
            <a:ext cx="2935688" cy="1112401"/>
            <a:chOff x="7702870" y="1901661"/>
            <a:chExt cx="2935688" cy="1112401"/>
          </a:xfrm>
        </p:grpSpPr>
        <p:sp>
          <p:nvSpPr>
            <p:cNvPr id="134" name="文本框 133"/>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5"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6" name="组合 135"/>
          <p:cNvGrpSpPr/>
          <p:nvPr/>
        </p:nvGrpSpPr>
        <p:grpSpPr>
          <a:xfrm>
            <a:off x="3758473" y="2145724"/>
            <a:ext cx="1870365" cy="1787236"/>
            <a:chOff x="3758473" y="2145724"/>
            <a:chExt cx="1870365" cy="1787236"/>
          </a:xfrm>
        </p:grpSpPr>
        <p:sp>
          <p:nvSpPr>
            <p:cNvPr id="137" name="椭圆 136"/>
            <p:cNvSpPr/>
            <p:nvPr/>
          </p:nvSpPr>
          <p:spPr>
            <a:xfrm>
              <a:off x="3841602"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38" name="椭圆 137"/>
            <p:cNvSpPr/>
            <p:nvPr/>
          </p:nvSpPr>
          <p:spPr>
            <a:xfrm>
              <a:off x="3758473"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2</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39" name="Freeform 201"/>
            <p:cNvSpPr>
              <a:spLocks noEditPoints="1"/>
            </p:cNvSpPr>
            <p:nvPr/>
          </p:nvSpPr>
          <p:spPr bwMode="auto">
            <a:xfrm>
              <a:off x="4454650" y="2838450"/>
              <a:ext cx="602271" cy="564502"/>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52 h 120"/>
                <a:gd name="T20" fmla="*/ 128 w 128"/>
                <a:gd name="T21" fmla="*/ 52 h 120"/>
                <a:gd name="T22" fmla="*/ 128 w 128"/>
                <a:gd name="T23" fmla="*/ 32 h 120"/>
                <a:gd name="T24" fmla="*/ 112 w 128"/>
                <a:gd name="T25" fmla="*/ 16 h 120"/>
                <a:gd name="T26" fmla="*/ 80 w 128"/>
                <a:gd name="T27" fmla="*/ 16 h 120"/>
                <a:gd name="T28" fmla="*/ 48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80 w 128"/>
                <a:gd name="T41" fmla="*/ 64 h 120"/>
                <a:gd name="T42" fmla="*/ 64 w 128"/>
                <a:gd name="T43" fmla="*/ 80 h 120"/>
                <a:gd name="T44" fmla="*/ 48 w 128"/>
                <a:gd name="T45" fmla="*/ 64 h 120"/>
                <a:gd name="T46" fmla="*/ 49 w 128"/>
                <a:gd name="T47" fmla="*/ 60 h 120"/>
                <a:gd name="T48" fmla="*/ 0 w 128"/>
                <a:gd name="T49" fmla="*/ 60 h 120"/>
                <a:gd name="T50" fmla="*/ 0 w 128"/>
                <a:gd name="T51" fmla="*/ 104 h 120"/>
                <a:gd name="T52" fmla="*/ 16 w 128"/>
                <a:gd name="T53" fmla="*/ 120 h 120"/>
                <a:gd name="T54" fmla="*/ 112 w 128"/>
                <a:gd name="T55" fmla="*/ 120 h 120"/>
                <a:gd name="T56" fmla="*/ 128 w 128"/>
                <a:gd name="T57" fmla="*/ 104 h 120"/>
                <a:gd name="T58" fmla="*/ 128 w 128"/>
                <a:gd name="T59" fmla="*/ 60 h 120"/>
                <a:gd name="T60" fmla="*/ 79 w 128"/>
                <a:gd name="T61" fmla="*/ 60 h 120"/>
                <a:gd name="T62" fmla="*/ 80 w 128"/>
                <a:gd name="T63" fmla="*/ 64 h 120"/>
                <a:gd name="T64" fmla="*/ 72 w 128"/>
                <a:gd name="T65" fmla="*/ 64 h 120"/>
                <a:gd name="T66" fmla="*/ 71 w 128"/>
                <a:gd name="T67" fmla="*/ 60 h 120"/>
                <a:gd name="T68" fmla="*/ 57 w 128"/>
                <a:gd name="T69" fmla="*/ 60 h 120"/>
                <a:gd name="T70" fmla="*/ 56 w 128"/>
                <a:gd name="T71" fmla="*/ 64 h 120"/>
                <a:gd name="T72" fmla="*/ 64 w 128"/>
                <a:gd name="T73" fmla="*/ 72 h 120"/>
                <a:gd name="T74" fmla="*/ 72 w 128"/>
                <a:gd name="T75" fmla="*/ 6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52"/>
                    <a:pt x="0" y="52"/>
                    <a:pt x="0" y="52"/>
                  </a:cubicBezTo>
                  <a:cubicBezTo>
                    <a:pt x="128" y="52"/>
                    <a:pt x="128" y="52"/>
                    <a:pt x="128" y="52"/>
                  </a:cubicBezTo>
                  <a:cubicBezTo>
                    <a:pt x="128" y="32"/>
                    <a:pt x="128" y="32"/>
                    <a:pt x="128" y="32"/>
                  </a:cubicBezTo>
                  <a:cubicBezTo>
                    <a:pt x="128" y="23"/>
                    <a:pt x="121" y="16"/>
                    <a:pt x="112" y="16"/>
                  </a:cubicBezTo>
                  <a:close/>
                  <a:moveTo>
                    <a:pt x="80" y="16"/>
                  </a:moveTo>
                  <a:cubicBezTo>
                    <a:pt x="48" y="16"/>
                    <a:pt x="48" y="16"/>
                    <a:pt x="48" y="16"/>
                  </a:cubicBezTo>
                  <a:cubicBezTo>
                    <a:pt x="48" y="12"/>
                    <a:pt x="48" y="12"/>
                    <a:pt x="48" y="12"/>
                  </a:cubicBezTo>
                  <a:cubicBezTo>
                    <a:pt x="48" y="10"/>
                    <a:pt x="50" y="8"/>
                    <a:pt x="52" y="8"/>
                  </a:cubicBezTo>
                  <a:cubicBezTo>
                    <a:pt x="76" y="8"/>
                    <a:pt x="76" y="8"/>
                    <a:pt x="76" y="8"/>
                  </a:cubicBezTo>
                  <a:cubicBezTo>
                    <a:pt x="78" y="8"/>
                    <a:pt x="80" y="10"/>
                    <a:pt x="80" y="12"/>
                  </a:cubicBezTo>
                  <a:lnTo>
                    <a:pt x="80" y="16"/>
                  </a:lnTo>
                  <a:close/>
                  <a:moveTo>
                    <a:pt x="80" y="64"/>
                  </a:moveTo>
                  <a:cubicBezTo>
                    <a:pt x="80" y="73"/>
                    <a:pt x="73" y="80"/>
                    <a:pt x="64" y="80"/>
                  </a:cubicBezTo>
                  <a:cubicBezTo>
                    <a:pt x="55" y="80"/>
                    <a:pt x="48" y="73"/>
                    <a:pt x="48" y="64"/>
                  </a:cubicBezTo>
                  <a:cubicBezTo>
                    <a:pt x="48" y="63"/>
                    <a:pt x="48" y="61"/>
                    <a:pt x="49" y="60"/>
                  </a:cubicBezTo>
                  <a:cubicBezTo>
                    <a:pt x="0" y="60"/>
                    <a:pt x="0" y="60"/>
                    <a:pt x="0" y="60"/>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60"/>
                    <a:pt x="128" y="60"/>
                    <a:pt x="128" y="60"/>
                  </a:cubicBezTo>
                  <a:cubicBezTo>
                    <a:pt x="79" y="60"/>
                    <a:pt x="79" y="60"/>
                    <a:pt x="79" y="60"/>
                  </a:cubicBezTo>
                  <a:cubicBezTo>
                    <a:pt x="80" y="61"/>
                    <a:pt x="80" y="63"/>
                    <a:pt x="80" y="64"/>
                  </a:cubicBezTo>
                  <a:close/>
                  <a:moveTo>
                    <a:pt x="72" y="64"/>
                  </a:moveTo>
                  <a:cubicBezTo>
                    <a:pt x="72" y="63"/>
                    <a:pt x="72" y="61"/>
                    <a:pt x="71" y="60"/>
                  </a:cubicBezTo>
                  <a:cubicBezTo>
                    <a:pt x="57" y="60"/>
                    <a:pt x="57" y="60"/>
                    <a:pt x="57" y="60"/>
                  </a:cubicBezTo>
                  <a:cubicBezTo>
                    <a:pt x="56" y="61"/>
                    <a:pt x="56" y="63"/>
                    <a:pt x="56" y="64"/>
                  </a:cubicBezTo>
                  <a:cubicBezTo>
                    <a:pt x="56" y="68"/>
                    <a:pt x="60" y="72"/>
                    <a:pt x="64" y="72"/>
                  </a:cubicBezTo>
                  <a:cubicBezTo>
                    <a:pt x="68" y="72"/>
                    <a:pt x="72" y="68"/>
                    <a:pt x="72"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9067988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750"/>
                                        <p:tgtEl>
                                          <p:spTgt spid="124"/>
                                        </p:tgtEl>
                                      </p:cBhvr>
                                    </p:animEffect>
                                    <p:anim calcmode="lin" valueType="num">
                                      <p:cBhvr>
                                        <p:cTn id="8" dur="750" fill="hold"/>
                                        <p:tgtEl>
                                          <p:spTgt spid="124"/>
                                        </p:tgtEl>
                                        <p:attrNameLst>
                                          <p:attrName>ppt_x</p:attrName>
                                        </p:attrNameLst>
                                      </p:cBhvr>
                                      <p:tavLst>
                                        <p:tav tm="0">
                                          <p:val>
                                            <p:strVal val="#ppt_x"/>
                                          </p:val>
                                        </p:tav>
                                        <p:tav tm="100000">
                                          <p:val>
                                            <p:strVal val="#ppt_x"/>
                                          </p:val>
                                        </p:tav>
                                      </p:tavLst>
                                    </p:anim>
                                    <p:anim calcmode="lin" valueType="num">
                                      <p:cBhvr>
                                        <p:cTn id="9" dur="750" fill="hold"/>
                                        <p:tgtEl>
                                          <p:spTgt spid="1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750"/>
                                        <p:tgtEl>
                                          <p:spTgt spid="127"/>
                                        </p:tgtEl>
                                      </p:cBhvr>
                                    </p:animEffect>
                                    <p:anim calcmode="lin" valueType="num">
                                      <p:cBhvr>
                                        <p:cTn id="13" dur="750" fill="hold"/>
                                        <p:tgtEl>
                                          <p:spTgt spid="127"/>
                                        </p:tgtEl>
                                        <p:attrNameLst>
                                          <p:attrName>ppt_x</p:attrName>
                                        </p:attrNameLst>
                                      </p:cBhvr>
                                      <p:tavLst>
                                        <p:tav tm="0">
                                          <p:val>
                                            <p:strVal val="#ppt_x"/>
                                          </p:val>
                                        </p:tav>
                                        <p:tav tm="100000">
                                          <p:val>
                                            <p:strVal val="#ppt_x"/>
                                          </p:val>
                                        </p:tav>
                                      </p:tavLst>
                                    </p:anim>
                                    <p:anim calcmode="lin" valueType="num">
                                      <p:cBhvr>
                                        <p:cTn id="14" dur="750" fill="hold"/>
                                        <p:tgtEl>
                                          <p:spTgt spid="1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30"/>
                                        </p:tgtEl>
                                        <p:attrNameLst>
                                          <p:attrName>style.visibility</p:attrName>
                                        </p:attrNameLst>
                                      </p:cBhvr>
                                      <p:to>
                                        <p:strVal val="visible"/>
                                      </p:to>
                                    </p:set>
                                    <p:animEffect transition="in" filter="fade">
                                      <p:cBhvr>
                                        <p:cTn id="17" dur="750"/>
                                        <p:tgtEl>
                                          <p:spTgt spid="130"/>
                                        </p:tgtEl>
                                      </p:cBhvr>
                                    </p:animEffect>
                                    <p:anim calcmode="lin" valueType="num">
                                      <p:cBhvr>
                                        <p:cTn id="18" dur="750" fill="hold"/>
                                        <p:tgtEl>
                                          <p:spTgt spid="130"/>
                                        </p:tgtEl>
                                        <p:attrNameLst>
                                          <p:attrName>ppt_x</p:attrName>
                                        </p:attrNameLst>
                                      </p:cBhvr>
                                      <p:tavLst>
                                        <p:tav tm="0">
                                          <p:val>
                                            <p:strVal val="#ppt_x"/>
                                          </p:val>
                                        </p:tav>
                                        <p:tav tm="100000">
                                          <p:val>
                                            <p:strVal val="#ppt_x"/>
                                          </p:val>
                                        </p:tav>
                                      </p:tavLst>
                                    </p:anim>
                                    <p:anim calcmode="lin" valueType="num">
                                      <p:cBhvr>
                                        <p:cTn id="19" dur="750" fill="hold"/>
                                        <p:tgtEl>
                                          <p:spTgt spid="1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133"/>
                                        </p:tgtEl>
                                        <p:attrNameLst>
                                          <p:attrName>style.visibility</p:attrName>
                                        </p:attrNameLst>
                                      </p:cBhvr>
                                      <p:to>
                                        <p:strVal val="visible"/>
                                      </p:to>
                                    </p:set>
                                    <p:animEffect transition="in" filter="fade">
                                      <p:cBhvr>
                                        <p:cTn id="22" dur="750"/>
                                        <p:tgtEl>
                                          <p:spTgt spid="133"/>
                                        </p:tgtEl>
                                      </p:cBhvr>
                                    </p:animEffect>
                                    <p:anim calcmode="lin" valueType="num">
                                      <p:cBhvr>
                                        <p:cTn id="23" dur="750" fill="hold"/>
                                        <p:tgtEl>
                                          <p:spTgt spid="133"/>
                                        </p:tgtEl>
                                        <p:attrNameLst>
                                          <p:attrName>ppt_x</p:attrName>
                                        </p:attrNameLst>
                                      </p:cBhvr>
                                      <p:tavLst>
                                        <p:tav tm="0">
                                          <p:val>
                                            <p:strVal val="#ppt_x"/>
                                          </p:val>
                                        </p:tav>
                                        <p:tav tm="100000">
                                          <p:val>
                                            <p:strVal val="#ppt_x"/>
                                          </p:val>
                                        </p:tav>
                                      </p:tavLst>
                                    </p:anim>
                                    <p:anim calcmode="lin" valueType="num">
                                      <p:cBhvr>
                                        <p:cTn id="24" dur="750" fill="hold"/>
                                        <p:tgtEl>
                                          <p:spTgt spid="1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fade">
                                      <p:cBhvr>
                                        <p:cTn id="27" dur="750"/>
                                        <p:tgtEl>
                                          <p:spTgt spid="120"/>
                                        </p:tgtEl>
                                      </p:cBhvr>
                                    </p:animEffect>
                                    <p:anim calcmode="lin" valueType="num">
                                      <p:cBhvr>
                                        <p:cTn id="28" dur="750" fill="hold"/>
                                        <p:tgtEl>
                                          <p:spTgt spid="120"/>
                                        </p:tgtEl>
                                        <p:attrNameLst>
                                          <p:attrName>ppt_x</p:attrName>
                                        </p:attrNameLst>
                                      </p:cBhvr>
                                      <p:tavLst>
                                        <p:tav tm="0">
                                          <p:val>
                                            <p:strVal val="#ppt_x"/>
                                          </p:val>
                                        </p:tav>
                                        <p:tav tm="100000">
                                          <p:val>
                                            <p:strVal val="#ppt_x"/>
                                          </p:val>
                                        </p:tav>
                                      </p:tavLst>
                                    </p:anim>
                                    <p:anim calcmode="lin" valueType="num">
                                      <p:cBhvr>
                                        <p:cTn id="29" dur="750" fill="hold"/>
                                        <p:tgtEl>
                                          <p:spTgt spid="12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00"/>
                                  </p:stCondLst>
                                  <p:childTnLst>
                                    <p:set>
                                      <p:cBhvr>
                                        <p:cTn id="31" dur="1" fill="hold">
                                          <p:stCondLst>
                                            <p:cond delay="0"/>
                                          </p:stCondLst>
                                        </p:cTn>
                                        <p:tgtEl>
                                          <p:spTgt spid="136"/>
                                        </p:tgtEl>
                                        <p:attrNameLst>
                                          <p:attrName>style.visibility</p:attrName>
                                        </p:attrNameLst>
                                      </p:cBhvr>
                                      <p:to>
                                        <p:strVal val="visible"/>
                                      </p:to>
                                    </p:set>
                                    <p:animEffect transition="in" filter="fade">
                                      <p:cBhvr>
                                        <p:cTn id="32" dur="750"/>
                                        <p:tgtEl>
                                          <p:spTgt spid="136"/>
                                        </p:tgtEl>
                                      </p:cBhvr>
                                    </p:animEffect>
                                    <p:anim calcmode="lin" valueType="num">
                                      <p:cBhvr>
                                        <p:cTn id="33" dur="750" fill="hold"/>
                                        <p:tgtEl>
                                          <p:spTgt spid="136"/>
                                        </p:tgtEl>
                                        <p:attrNameLst>
                                          <p:attrName>ppt_x</p:attrName>
                                        </p:attrNameLst>
                                      </p:cBhvr>
                                      <p:tavLst>
                                        <p:tav tm="0">
                                          <p:val>
                                            <p:strVal val="#ppt_x"/>
                                          </p:val>
                                        </p:tav>
                                        <p:tav tm="100000">
                                          <p:val>
                                            <p:strVal val="#ppt_x"/>
                                          </p:val>
                                        </p:tav>
                                      </p:tavLst>
                                    </p:anim>
                                    <p:anim calcmode="lin" valueType="num">
                                      <p:cBhvr>
                                        <p:cTn id="34" dur="750" fill="hold"/>
                                        <p:tgtEl>
                                          <p:spTgt spid="13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116"/>
                                        </p:tgtEl>
                                        <p:attrNameLst>
                                          <p:attrName>style.visibility</p:attrName>
                                        </p:attrNameLst>
                                      </p:cBhvr>
                                      <p:to>
                                        <p:strVal val="visible"/>
                                      </p:to>
                                    </p:set>
                                    <p:animEffect transition="in" filter="fade">
                                      <p:cBhvr>
                                        <p:cTn id="37" dur="750"/>
                                        <p:tgtEl>
                                          <p:spTgt spid="116"/>
                                        </p:tgtEl>
                                      </p:cBhvr>
                                    </p:animEffect>
                                    <p:anim calcmode="lin" valueType="num">
                                      <p:cBhvr>
                                        <p:cTn id="38" dur="750" fill="hold"/>
                                        <p:tgtEl>
                                          <p:spTgt spid="116"/>
                                        </p:tgtEl>
                                        <p:attrNameLst>
                                          <p:attrName>ppt_x</p:attrName>
                                        </p:attrNameLst>
                                      </p:cBhvr>
                                      <p:tavLst>
                                        <p:tav tm="0">
                                          <p:val>
                                            <p:strVal val="#ppt_x"/>
                                          </p:val>
                                        </p:tav>
                                        <p:tav tm="100000">
                                          <p:val>
                                            <p:strVal val="#ppt_x"/>
                                          </p:val>
                                        </p:tav>
                                      </p:tavLst>
                                    </p:anim>
                                    <p:anim calcmode="lin" valueType="num">
                                      <p:cBhvr>
                                        <p:cTn id="39" dur="750" fill="hold"/>
                                        <p:tgtEl>
                                          <p:spTgt spid="1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30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750"/>
                                        <p:tgtEl>
                                          <p:spTgt spid="57"/>
                                        </p:tgtEl>
                                      </p:cBhvr>
                                    </p:animEffect>
                                    <p:anim calcmode="lin" valueType="num">
                                      <p:cBhvr>
                                        <p:cTn id="43" dur="750" fill="hold"/>
                                        <p:tgtEl>
                                          <p:spTgt spid="57"/>
                                        </p:tgtEl>
                                        <p:attrNameLst>
                                          <p:attrName>ppt_x</p:attrName>
                                        </p:attrNameLst>
                                      </p:cBhvr>
                                      <p:tavLst>
                                        <p:tav tm="0">
                                          <p:val>
                                            <p:strVal val="#ppt_x"/>
                                          </p:val>
                                        </p:tav>
                                        <p:tav tm="100000">
                                          <p:val>
                                            <p:strVal val="#ppt_x"/>
                                          </p:val>
                                        </p:tav>
                                      </p:tavLst>
                                    </p:anim>
                                    <p:anim calcmode="lin" valueType="num">
                                      <p:cBhvr>
                                        <p:cTn id="44"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矩形 56"/>
          <p:cNvSpPr/>
          <p:nvPr/>
        </p:nvSpPr>
        <p:spPr>
          <a:xfrm>
            <a:off x="1" y="1477633"/>
            <a:ext cx="12192000" cy="4710023"/>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grpSp>
        <p:nvGrpSpPr>
          <p:cNvPr id="58" name="组合 2"/>
          <p:cNvGrpSpPr>
            <a:grpSpLocks/>
          </p:cNvGrpSpPr>
          <p:nvPr/>
        </p:nvGrpSpPr>
        <p:grpSpPr bwMode="auto">
          <a:xfrm>
            <a:off x="815537" y="2005283"/>
            <a:ext cx="4809287" cy="3940174"/>
            <a:chOff x="1151326" y="1963849"/>
            <a:chExt cx="4506493" cy="3692596"/>
          </a:xfrm>
        </p:grpSpPr>
        <p:grpSp>
          <p:nvGrpSpPr>
            <p:cNvPr id="86" name="组合 29"/>
            <p:cNvGrpSpPr>
              <a:grpSpLocks/>
            </p:cNvGrpSpPr>
            <p:nvPr/>
          </p:nvGrpSpPr>
          <p:grpSpPr bwMode="auto">
            <a:xfrm>
              <a:off x="1151326" y="1963849"/>
              <a:ext cx="4506493" cy="3692596"/>
              <a:chOff x="649833" y="821104"/>
              <a:chExt cx="4506493" cy="3692596"/>
            </a:xfrm>
          </p:grpSpPr>
          <p:grpSp>
            <p:nvGrpSpPr>
              <p:cNvPr id="117" name="组合 30"/>
              <p:cNvGrpSpPr>
                <a:grpSpLocks/>
              </p:cNvGrpSpPr>
              <p:nvPr/>
            </p:nvGrpSpPr>
            <p:grpSpPr bwMode="auto">
              <a:xfrm>
                <a:off x="1887582" y="3793168"/>
                <a:ext cx="2089332" cy="720532"/>
                <a:chOff x="3563888" y="3179979"/>
                <a:chExt cx="2328148" cy="802890"/>
              </a:xfrm>
            </p:grpSpPr>
            <p:sp>
              <p:nvSpPr>
                <p:cNvPr id="123" name="梯形 3"/>
                <p:cNvSpPr/>
                <p:nvPr/>
              </p:nvSpPr>
              <p:spPr>
                <a:xfrm>
                  <a:off x="3769309" y="3903294"/>
                  <a:ext cx="1919480" cy="56365"/>
                </a:xfrm>
                <a:custGeom>
                  <a:avLst/>
                  <a:gdLst/>
                  <a:ahLst/>
                  <a:cxnLst/>
                  <a:rect l="l" t="t" r="r" b="b"/>
                  <a:pathLst>
                    <a:path w="4546578" h="132661">
                      <a:moveTo>
                        <a:pt x="0" y="0"/>
                      </a:moveTo>
                      <a:lnTo>
                        <a:pt x="4546578" y="0"/>
                      </a:lnTo>
                      <a:lnTo>
                        <a:pt x="4546578" y="45243"/>
                      </a:lnTo>
                      <a:lnTo>
                        <a:pt x="4546578" y="57719"/>
                      </a:lnTo>
                      <a:lnTo>
                        <a:pt x="4541572" y="57719"/>
                      </a:lnTo>
                      <a:cubicBezTo>
                        <a:pt x="4517446" y="100428"/>
                        <a:pt x="4372996" y="132661"/>
                        <a:pt x="4198575" y="132661"/>
                      </a:cubicBezTo>
                      <a:lnTo>
                        <a:pt x="348003" y="132661"/>
                      </a:lnTo>
                      <a:cubicBezTo>
                        <a:pt x="173582" y="132661"/>
                        <a:pt x="29132" y="100428"/>
                        <a:pt x="5007" y="57719"/>
                      </a:cubicBezTo>
                      <a:lnTo>
                        <a:pt x="0" y="57719"/>
                      </a:lnTo>
                      <a:lnTo>
                        <a:pt x="0" y="45243"/>
                      </a:lnTo>
                      <a:close/>
                    </a:path>
                  </a:pathLst>
                </a:custGeom>
                <a:gradFill flip="none" rotWithShape="1">
                  <a:gsLst>
                    <a:gs pos="15000">
                      <a:sysClr val="window" lastClr="FFFFFF">
                        <a:lumMod val="85000"/>
                      </a:sysClr>
                    </a:gs>
                    <a:gs pos="50000">
                      <a:sysClr val="window" lastClr="FFFFFF">
                        <a:lumMod val="95000"/>
                      </a:sysClr>
                    </a:gs>
                    <a:gs pos="85000">
                      <a:srgbClr val="E6E6E6"/>
                    </a:gs>
                    <a:gs pos="0">
                      <a:srgbClr val="7D8496"/>
                    </a:gs>
                    <a:gs pos="100000">
                      <a:srgbClr val="7D8496"/>
                    </a:gs>
                  </a:gsLst>
                  <a:lin ang="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124" name="梯形 3"/>
                <p:cNvSpPr/>
                <p:nvPr/>
              </p:nvSpPr>
              <p:spPr>
                <a:xfrm>
                  <a:off x="3768884" y="3179979"/>
                  <a:ext cx="1918551" cy="754051"/>
                </a:xfrm>
                <a:custGeom>
                  <a:avLst/>
                  <a:gdLst>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7141 w 4551537"/>
                    <a:gd name="connsiteY0" fmla="*/ 0 h 1786949"/>
                    <a:gd name="connsiteX1" fmla="*/ 3579429 w 4551537"/>
                    <a:gd name="connsiteY1" fmla="*/ 0 h 1786949"/>
                    <a:gd name="connsiteX2" fmla="*/ 3900435 w 4551537"/>
                    <a:gd name="connsiteY2" fmla="*/ 1284023 h 1786949"/>
                    <a:gd name="connsiteX3" fmla="*/ 4551537 w 4551537"/>
                    <a:gd name="connsiteY3" fmla="*/ 1699531 h 1786949"/>
                    <a:gd name="connsiteX4" fmla="*/ 4203534 w 4551537"/>
                    <a:gd name="connsiteY4" fmla="*/ 1786949 h 1786949"/>
                    <a:gd name="connsiteX5" fmla="*/ 352962 w 4551537"/>
                    <a:gd name="connsiteY5" fmla="*/ 1786949 h 1786949"/>
                    <a:gd name="connsiteX6" fmla="*/ 4959 w 4551537"/>
                    <a:gd name="connsiteY6" fmla="*/ 1699531 h 1786949"/>
                    <a:gd name="connsiteX7" fmla="*/ 666674 w 4551537"/>
                    <a:gd name="connsiteY7" fmla="*/ 1296144 h 1786949"/>
                    <a:gd name="connsiteX8" fmla="*/ 663105 w 4551537"/>
                    <a:gd name="connsiteY8" fmla="*/ 1296144 h 1786949"/>
                    <a:gd name="connsiteX9" fmla="*/ 987141 w 4551537"/>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6578" h="1786949">
                      <a:moveTo>
                        <a:pt x="982182" y="0"/>
                      </a:moveTo>
                      <a:lnTo>
                        <a:pt x="3574470" y="0"/>
                      </a:lnTo>
                      <a:lnTo>
                        <a:pt x="3895476" y="1284023"/>
                      </a:lnTo>
                      <a:cubicBezTo>
                        <a:pt x="4112510" y="1422526"/>
                        <a:pt x="4535898" y="1651825"/>
                        <a:pt x="4546578" y="1699531"/>
                      </a:cubicBezTo>
                      <a:cubicBezTo>
                        <a:pt x="4546578" y="1747811"/>
                        <a:pt x="4390772" y="1786949"/>
                        <a:pt x="4198575" y="1786949"/>
                      </a:cubicBezTo>
                      <a:lnTo>
                        <a:pt x="348003" y="1786949"/>
                      </a:lnTo>
                      <a:cubicBezTo>
                        <a:pt x="155806" y="1786949"/>
                        <a:pt x="0" y="1747811"/>
                        <a:pt x="0" y="1699531"/>
                      </a:cubicBezTo>
                      <a:cubicBezTo>
                        <a:pt x="1835" y="1643482"/>
                        <a:pt x="441143" y="1430606"/>
                        <a:pt x="661715" y="1296144"/>
                      </a:cubicBezTo>
                      <a:lnTo>
                        <a:pt x="658146" y="1296144"/>
                      </a:lnTo>
                      <a:lnTo>
                        <a:pt x="982182" y="0"/>
                      </a:lnTo>
                      <a:close/>
                    </a:path>
                  </a:pathLst>
                </a:custGeom>
                <a:gradFill flip="none" rotWithShape="1">
                  <a:gsLst>
                    <a:gs pos="69000">
                      <a:sysClr val="windowText" lastClr="000000">
                        <a:lumMod val="55000"/>
                        <a:lumOff val="45000"/>
                      </a:sysClr>
                    </a:gs>
                    <a:gs pos="0">
                      <a:sysClr val="windowText" lastClr="000000">
                        <a:lumMod val="50000"/>
                        <a:lumOff val="50000"/>
                      </a:sysClr>
                    </a:gs>
                    <a:gs pos="48000">
                      <a:sysClr val="window" lastClr="FFFFFF">
                        <a:lumMod val="95000"/>
                      </a:sysClr>
                    </a:gs>
                    <a:gs pos="100000">
                      <a:sysClr val="window" lastClr="FFFFFF">
                        <a:lumMod val="75000"/>
                      </a:sysClr>
                    </a:gs>
                  </a:gsLst>
                  <a:lin ang="5400000" scaled="1"/>
                  <a:tileRect/>
                </a:gradFill>
                <a:ln w="9525" cap="flat" cmpd="sng" algn="ctr">
                  <a:gradFill>
                    <a:gsLst>
                      <a:gs pos="0">
                        <a:sysClr val="window" lastClr="FFFFFF">
                          <a:lumMod val="95000"/>
                        </a:sysClr>
                      </a:gs>
                      <a:gs pos="50000">
                        <a:sysClr val="window" lastClr="FFFFFF">
                          <a:lumMod val="75000"/>
                        </a:sysClr>
                      </a:gs>
                      <a:gs pos="100000">
                        <a:sysClr val="window" lastClr="FFFFFF">
                          <a:lumMod val="95000"/>
                        </a:sysClr>
                      </a:gs>
                    </a:gsLst>
                    <a:lin ang="5400000" scaled="0"/>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125" name="梯形 3"/>
                <p:cNvSpPr/>
                <p:nvPr/>
              </p:nvSpPr>
              <p:spPr>
                <a:xfrm>
                  <a:off x="3563888" y="3634897"/>
                  <a:ext cx="903868" cy="347972"/>
                </a:xfrm>
                <a:custGeom>
                  <a:avLst/>
                  <a:gdLst>
                    <a:gd name="connsiteX0" fmla="*/ 660463 w 1229928"/>
                    <a:gd name="connsiteY0" fmla="*/ 0 h 490042"/>
                    <a:gd name="connsiteX1" fmla="*/ 1229928 w 1229928"/>
                    <a:gd name="connsiteY1" fmla="*/ 490042 h 490042"/>
                    <a:gd name="connsiteX2" fmla="*/ 348003 w 1229928"/>
                    <a:gd name="connsiteY2" fmla="*/ 490042 h 490042"/>
                    <a:gd name="connsiteX3" fmla="*/ 0 w 1229928"/>
                    <a:gd name="connsiteY3" fmla="*/ 402624 h 490042"/>
                    <a:gd name="connsiteX4" fmla="*/ 660463 w 1229928"/>
                    <a:gd name="connsiteY4" fmla="*/ 0 h 49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928" h="490042">
                      <a:moveTo>
                        <a:pt x="660463" y="0"/>
                      </a:moveTo>
                      <a:lnTo>
                        <a:pt x="1229928" y="490042"/>
                      </a:lnTo>
                      <a:lnTo>
                        <a:pt x="348003" y="490042"/>
                      </a:lnTo>
                      <a:cubicBezTo>
                        <a:pt x="155806" y="490042"/>
                        <a:pt x="0" y="450904"/>
                        <a:pt x="0" y="402624"/>
                      </a:cubicBezTo>
                      <a:lnTo>
                        <a:pt x="660463" y="0"/>
                      </a:lnTo>
                      <a:close/>
                    </a:path>
                  </a:pathLst>
                </a:custGeom>
                <a:gradFill flip="none" rotWithShape="1">
                  <a:gsLst>
                    <a:gs pos="0">
                      <a:sysClr val="window" lastClr="FFFFFF">
                        <a:alpha val="60000"/>
                      </a:sysClr>
                    </a:gs>
                    <a:gs pos="100000">
                      <a:sysClr val="window" lastClr="FFFFFF">
                        <a:alpha val="20000"/>
                      </a:sysClr>
                    </a:gs>
                  </a:gsLst>
                  <a:lin ang="16200000" scaled="1"/>
                  <a:tileRect/>
                </a:gradFill>
                <a:ln w="9525" cap="flat" cmpd="sng" algn="ctr">
                  <a:noFill/>
                  <a:prstDash val="solid"/>
                  <a:miter lim="800000"/>
                </a:ln>
                <a:effectLst>
                  <a:softEdge rad="12700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126" name="梯形 3"/>
                <p:cNvSpPr/>
                <p:nvPr/>
              </p:nvSpPr>
              <p:spPr>
                <a:xfrm flipH="1">
                  <a:off x="4988168" y="3634362"/>
                  <a:ext cx="903868" cy="347972"/>
                </a:xfrm>
                <a:custGeom>
                  <a:avLst/>
                  <a:gdLst>
                    <a:gd name="connsiteX0" fmla="*/ 660463 w 1229928"/>
                    <a:gd name="connsiteY0" fmla="*/ 0 h 490042"/>
                    <a:gd name="connsiteX1" fmla="*/ 1229928 w 1229928"/>
                    <a:gd name="connsiteY1" fmla="*/ 490042 h 490042"/>
                    <a:gd name="connsiteX2" fmla="*/ 348003 w 1229928"/>
                    <a:gd name="connsiteY2" fmla="*/ 490042 h 490042"/>
                    <a:gd name="connsiteX3" fmla="*/ 0 w 1229928"/>
                    <a:gd name="connsiteY3" fmla="*/ 402624 h 490042"/>
                    <a:gd name="connsiteX4" fmla="*/ 660463 w 1229928"/>
                    <a:gd name="connsiteY4" fmla="*/ 0 h 49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928" h="490042">
                      <a:moveTo>
                        <a:pt x="660463" y="0"/>
                      </a:moveTo>
                      <a:lnTo>
                        <a:pt x="1229928" y="490042"/>
                      </a:lnTo>
                      <a:lnTo>
                        <a:pt x="348003" y="490042"/>
                      </a:lnTo>
                      <a:cubicBezTo>
                        <a:pt x="155806" y="490042"/>
                        <a:pt x="0" y="450904"/>
                        <a:pt x="0" y="402624"/>
                      </a:cubicBezTo>
                      <a:lnTo>
                        <a:pt x="660463" y="0"/>
                      </a:lnTo>
                      <a:close/>
                    </a:path>
                  </a:pathLst>
                </a:custGeom>
                <a:gradFill flip="none" rotWithShape="1">
                  <a:gsLst>
                    <a:gs pos="0">
                      <a:sysClr val="window" lastClr="FFFFFF">
                        <a:alpha val="60000"/>
                      </a:sysClr>
                    </a:gs>
                    <a:gs pos="100000">
                      <a:sysClr val="window" lastClr="FFFFFF">
                        <a:alpha val="20000"/>
                      </a:sysClr>
                    </a:gs>
                  </a:gsLst>
                  <a:lin ang="16200000" scaled="1"/>
                  <a:tileRect/>
                </a:gradFill>
                <a:ln w="9525" cap="flat" cmpd="sng" algn="ctr">
                  <a:noFill/>
                  <a:prstDash val="solid"/>
                  <a:miter lim="800000"/>
                </a:ln>
                <a:effectLst>
                  <a:softEdge rad="12700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grpSp>
            <p:nvGrpSpPr>
              <p:cNvPr id="118" name="组合 31"/>
              <p:cNvGrpSpPr>
                <a:grpSpLocks/>
              </p:cNvGrpSpPr>
              <p:nvPr/>
            </p:nvGrpSpPr>
            <p:grpSpPr bwMode="auto">
              <a:xfrm>
                <a:off x="649833" y="821104"/>
                <a:ext cx="4506493" cy="2994543"/>
                <a:chOff x="2576903" y="276593"/>
                <a:chExt cx="4301378" cy="2994543"/>
              </a:xfrm>
            </p:grpSpPr>
            <p:grpSp>
              <p:nvGrpSpPr>
                <p:cNvPr id="119" name="组合 118"/>
                <p:cNvGrpSpPr/>
                <p:nvPr/>
              </p:nvGrpSpPr>
              <p:grpSpPr>
                <a:xfrm>
                  <a:off x="2576903" y="276593"/>
                  <a:ext cx="4301378" cy="2994543"/>
                  <a:chOff x="2576903" y="276593"/>
                  <a:chExt cx="4301378" cy="2994543"/>
                </a:xfrm>
                <a:effectLst>
                  <a:outerShdw blurRad="101600" dist="101600" dir="5400000" algn="t" rotWithShape="0">
                    <a:prstClr val="black">
                      <a:alpha val="40000"/>
                    </a:prstClr>
                  </a:outerShdw>
                </a:effectLst>
              </p:grpSpPr>
              <p:sp>
                <p:nvSpPr>
                  <p:cNvPr id="121" name="圆角矩形 120"/>
                  <p:cNvSpPr/>
                  <p:nvPr/>
                </p:nvSpPr>
                <p:spPr>
                  <a:xfrm>
                    <a:off x="2580063" y="2564904"/>
                    <a:ext cx="4296194" cy="706232"/>
                  </a:xfrm>
                  <a:prstGeom prst="roundRect">
                    <a:avLst>
                      <a:gd name="adj" fmla="val 18586"/>
                    </a:avLst>
                  </a:prstGeom>
                  <a:gradFill flip="none" rotWithShape="1">
                    <a:gsLst>
                      <a:gs pos="68000">
                        <a:srgbClr val="DEDEDE"/>
                      </a:gs>
                      <a:gs pos="23000">
                        <a:sysClr val="window" lastClr="FFFFFF">
                          <a:lumMod val="85000"/>
                        </a:sysClr>
                      </a:gs>
                      <a:gs pos="50000">
                        <a:sysClr val="window" lastClr="FFFFFF">
                          <a:lumMod val="99000"/>
                        </a:sysClr>
                      </a:gs>
                      <a:gs pos="87000">
                        <a:srgbClr val="E6E6E6"/>
                      </a:gs>
                      <a:gs pos="100000">
                        <a:sysClr val="window" lastClr="FFFFFF">
                          <a:lumMod val="75000"/>
                        </a:sysClr>
                      </a:gs>
                      <a:gs pos="0">
                        <a:srgbClr val="E6E6E6"/>
                      </a:gs>
                    </a:gsLst>
                    <a:lin ang="0" scaled="0"/>
                    <a:tileRect/>
                  </a:gradFill>
                  <a:ln w="6350" cap="flat" cmpd="sng" algn="ctr">
                    <a:gradFill>
                      <a:gsLst>
                        <a:gs pos="0">
                          <a:srgbClr val="FFFFFF"/>
                        </a:gs>
                        <a:gs pos="7001">
                          <a:srgbClr val="E6E6E6"/>
                        </a:gs>
                        <a:gs pos="32001">
                          <a:srgbClr val="7D8496"/>
                        </a:gs>
                        <a:gs pos="47000">
                          <a:srgbClr val="E6E6E6"/>
                        </a:gs>
                        <a:gs pos="85001">
                          <a:srgbClr val="7D8496"/>
                        </a:gs>
                        <a:gs pos="100000">
                          <a:srgbClr val="E6E6E6"/>
                        </a:gs>
                      </a:gsLst>
                      <a:lin ang="5400000" scaled="0"/>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122" name="圆角矩形 28"/>
                  <p:cNvSpPr/>
                  <p:nvPr/>
                </p:nvSpPr>
                <p:spPr>
                  <a:xfrm>
                    <a:off x="2576903" y="276593"/>
                    <a:ext cx="4301378" cy="2594669"/>
                  </a:xfrm>
                  <a:custGeom>
                    <a:avLst/>
                    <a:gdLst>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52660 w 4501059"/>
                      <a:gd name="connsiteY6" fmla="*/ 2592288 h 2592288"/>
                      <a:gd name="connsiteX7" fmla="*/ 0 w 4501059"/>
                      <a:gd name="connsiteY7" fmla="*/ 2439628 h 2592288"/>
                      <a:gd name="connsiteX8" fmla="*/ 0 w 4501059"/>
                      <a:gd name="connsiteY8" fmla="*/ 152660 h 2592288"/>
                      <a:gd name="connsiteX0" fmla="*/ 27106 w 4528165"/>
                      <a:gd name="connsiteY0" fmla="*/ 152660 h 2592288"/>
                      <a:gd name="connsiteX1" fmla="*/ 179766 w 4528165"/>
                      <a:gd name="connsiteY1" fmla="*/ 0 h 2592288"/>
                      <a:gd name="connsiteX2" fmla="*/ 4375505 w 4528165"/>
                      <a:gd name="connsiteY2" fmla="*/ 0 h 2592288"/>
                      <a:gd name="connsiteX3" fmla="*/ 4528165 w 4528165"/>
                      <a:gd name="connsiteY3" fmla="*/ 152660 h 2592288"/>
                      <a:gd name="connsiteX4" fmla="*/ 4528165 w 4528165"/>
                      <a:gd name="connsiteY4" fmla="*/ 2439628 h 2592288"/>
                      <a:gd name="connsiteX5" fmla="*/ 4375505 w 4528165"/>
                      <a:gd name="connsiteY5" fmla="*/ 2592288 h 2592288"/>
                      <a:gd name="connsiteX6" fmla="*/ 41654 w 4528165"/>
                      <a:gd name="connsiteY6" fmla="*/ 2592288 h 2592288"/>
                      <a:gd name="connsiteX7" fmla="*/ 27106 w 4528165"/>
                      <a:gd name="connsiteY7" fmla="*/ 2439628 h 2592288"/>
                      <a:gd name="connsiteX8" fmla="*/ 27106 w 4528165"/>
                      <a:gd name="connsiteY8" fmla="*/ 152660 h 2592288"/>
                      <a:gd name="connsiteX0" fmla="*/ 316652 w 4817711"/>
                      <a:gd name="connsiteY0" fmla="*/ 152660 h 2592288"/>
                      <a:gd name="connsiteX1" fmla="*/ 469312 w 4817711"/>
                      <a:gd name="connsiteY1" fmla="*/ 0 h 2592288"/>
                      <a:gd name="connsiteX2" fmla="*/ 4665051 w 4817711"/>
                      <a:gd name="connsiteY2" fmla="*/ 0 h 2592288"/>
                      <a:gd name="connsiteX3" fmla="*/ 4817711 w 4817711"/>
                      <a:gd name="connsiteY3" fmla="*/ 152660 h 2592288"/>
                      <a:gd name="connsiteX4" fmla="*/ 4817711 w 4817711"/>
                      <a:gd name="connsiteY4" fmla="*/ 2439628 h 2592288"/>
                      <a:gd name="connsiteX5" fmla="*/ 4665051 w 4817711"/>
                      <a:gd name="connsiteY5" fmla="*/ 2592288 h 2592288"/>
                      <a:gd name="connsiteX6" fmla="*/ 331200 w 4817711"/>
                      <a:gd name="connsiteY6" fmla="*/ 2592288 h 2592288"/>
                      <a:gd name="connsiteX7" fmla="*/ 316652 w 4817711"/>
                      <a:gd name="connsiteY7" fmla="*/ 152660 h 2592288"/>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4548 w 4501059"/>
                      <a:gd name="connsiteY6" fmla="*/ 2592288 h 2592288"/>
                      <a:gd name="connsiteX7" fmla="*/ 0 w 4501059"/>
                      <a:gd name="connsiteY7" fmla="*/ 152660 h 2592288"/>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9311 w 4501059"/>
                      <a:gd name="connsiteY6" fmla="*/ 2597050 h 2597050"/>
                      <a:gd name="connsiteX7" fmla="*/ 0 w 4501059"/>
                      <a:gd name="connsiteY7" fmla="*/ 152660 h 2597050"/>
                      <a:gd name="connsiteX0" fmla="*/ 1169 w 4502228"/>
                      <a:gd name="connsiteY0" fmla="*/ 152660 h 2597050"/>
                      <a:gd name="connsiteX1" fmla="*/ 153829 w 4502228"/>
                      <a:gd name="connsiteY1" fmla="*/ 0 h 2597050"/>
                      <a:gd name="connsiteX2" fmla="*/ 4349568 w 4502228"/>
                      <a:gd name="connsiteY2" fmla="*/ 0 h 2597050"/>
                      <a:gd name="connsiteX3" fmla="*/ 4502228 w 4502228"/>
                      <a:gd name="connsiteY3" fmla="*/ 152660 h 2597050"/>
                      <a:gd name="connsiteX4" fmla="*/ 4502228 w 4502228"/>
                      <a:gd name="connsiteY4" fmla="*/ 2439628 h 2597050"/>
                      <a:gd name="connsiteX5" fmla="*/ 4349568 w 4502228"/>
                      <a:gd name="connsiteY5" fmla="*/ 2592288 h 2597050"/>
                      <a:gd name="connsiteX6" fmla="*/ 1430 w 4502228"/>
                      <a:gd name="connsiteY6" fmla="*/ 2597050 h 2597050"/>
                      <a:gd name="connsiteX7" fmla="*/ 1169 w 4502228"/>
                      <a:gd name="connsiteY7" fmla="*/ 152660 h 2597050"/>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4549 w 4501059"/>
                      <a:gd name="connsiteY6" fmla="*/ 2597050 h 2597050"/>
                      <a:gd name="connsiteX7" fmla="*/ 0 w 4501059"/>
                      <a:gd name="connsiteY7" fmla="*/ 152660 h 2597050"/>
                      <a:gd name="connsiteX0" fmla="*/ 1168 w 4502227"/>
                      <a:gd name="connsiteY0" fmla="*/ 152660 h 2599431"/>
                      <a:gd name="connsiteX1" fmla="*/ 153828 w 4502227"/>
                      <a:gd name="connsiteY1" fmla="*/ 0 h 2599431"/>
                      <a:gd name="connsiteX2" fmla="*/ 4349567 w 4502227"/>
                      <a:gd name="connsiteY2" fmla="*/ 0 h 2599431"/>
                      <a:gd name="connsiteX3" fmla="*/ 4502227 w 4502227"/>
                      <a:gd name="connsiteY3" fmla="*/ 152660 h 2599431"/>
                      <a:gd name="connsiteX4" fmla="*/ 4502227 w 4502227"/>
                      <a:gd name="connsiteY4" fmla="*/ 2439628 h 2599431"/>
                      <a:gd name="connsiteX5" fmla="*/ 4349567 w 4502227"/>
                      <a:gd name="connsiteY5" fmla="*/ 2592288 h 2599431"/>
                      <a:gd name="connsiteX6" fmla="*/ 1430 w 4502227"/>
                      <a:gd name="connsiteY6" fmla="*/ 2599431 h 2599431"/>
                      <a:gd name="connsiteX7" fmla="*/ 1168 w 4502227"/>
                      <a:gd name="connsiteY7" fmla="*/ 152660 h 2599431"/>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5025 w 4501059"/>
                      <a:gd name="connsiteY6" fmla="*/ 2592288 h 2592288"/>
                      <a:gd name="connsiteX7" fmla="*/ 0 w 4501059"/>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504370 w 4504370"/>
                      <a:gd name="connsiteY4" fmla="*/ 2439628 h 2592288"/>
                      <a:gd name="connsiteX5" fmla="*/ 4351710 w 4504370"/>
                      <a:gd name="connsiteY5" fmla="*/ 2592288 h 2592288"/>
                      <a:gd name="connsiteX6" fmla="*/ 1193 w 4504370"/>
                      <a:gd name="connsiteY6" fmla="*/ 2592288 h 2592288"/>
                      <a:gd name="connsiteX7" fmla="*/ 3311 w 4504370"/>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351710 w 4504370"/>
                      <a:gd name="connsiteY4" fmla="*/ 2592288 h 2592288"/>
                      <a:gd name="connsiteX5" fmla="*/ 1193 w 4504370"/>
                      <a:gd name="connsiteY5" fmla="*/ 2592288 h 2592288"/>
                      <a:gd name="connsiteX6" fmla="*/ 3311 w 4504370"/>
                      <a:gd name="connsiteY6" fmla="*/ 152660 h 2592288"/>
                      <a:gd name="connsiteX0" fmla="*/ 3311 w 4506491"/>
                      <a:gd name="connsiteY0" fmla="*/ 152660 h 2594669"/>
                      <a:gd name="connsiteX1" fmla="*/ 155971 w 4506491"/>
                      <a:gd name="connsiteY1" fmla="*/ 0 h 2594669"/>
                      <a:gd name="connsiteX2" fmla="*/ 4351710 w 4506491"/>
                      <a:gd name="connsiteY2" fmla="*/ 0 h 2594669"/>
                      <a:gd name="connsiteX3" fmla="*/ 4504370 w 4506491"/>
                      <a:gd name="connsiteY3" fmla="*/ 152660 h 2594669"/>
                      <a:gd name="connsiteX4" fmla="*/ 4506491 w 4506491"/>
                      <a:gd name="connsiteY4" fmla="*/ 2594669 h 2594669"/>
                      <a:gd name="connsiteX5" fmla="*/ 1193 w 4506491"/>
                      <a:gd name="connsiteY5" fmla="*/ 2592288 h 2594669"/>
                      <a:gd name="connsiteX6" fmla="*/ 3311 w 4506491"/>
                      <a:gd name="connsiteY6" fmla="*/ 152660 h 259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6491" h="2594669">
                        <a:moveTo>
                          <a:pt x="3311" y="152660"/>
                        </a:moveTo>
                        <a:cubicBezTo>
                          <a:pt x="3311" y="68348"/>
                          <a:pt x="71659" y="0"/>
                          <a:pt x="155971" y="0"/>
                        </a:cubicBezTo>
                        <a:lnTo>
                          <a:pt x="4351710" y="0"/>
                        </a:lnTo>
                        <a:cubicBezTo>
                          <a:pt x="4436022" y="0"/>
                          <a:pt x="4504370" y="68348"/>
                          <a:pt x="4504370" y="152660"/>
                        </a:cubicBezTo>
                        <a:lnTo>
                          <a:pt x="4506491" y="2594669"/>
                        </a:lnTo>
                        <a:lnTo>
                          <a:pt x="1193" y="2592288"/>
                        </a:lnTo>
                        <a:cubicBezTo>
                          <a:pt x="-3656" y="1779079"/>
                          <a:pt x="8160" y="965869"/>
                          <a:pt x="3311" y="152660"/>
                        </a:cubicBezTo>
                        <a:close/>
                      </a:path>
                    </a:pathLst>
                  </a:custGeom>
                  <a:solidFill>
                    <a:sysClr val="windowText" lastClr="000000"/>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sp>
              <p:nvSpPr>
                <p:cNvPr id="120" name="矩形 119"/>
                <p:cNvSpPr/>
                <p:nvPr/>
              </p:nvSpPr>
              <p:spPr>
                <a:xfrm>
                  <a:off x="2788459" y="441733"/>
                  <a:ext cx="3879015" cy="2271794"/>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grpSp>
        <p:sp>
          <p:nvSpPr>
            <p:cNvPr id="115" name="矩形 114"/>
            <p:cNvSpPr/>
            <p:nvPr/>
          </p:nvSpPr>
          <p:spPr>
            <a:xfrm>
              <a:off x="1358095" y="2126013"/>
              <a:ext cx="4065477" cy="2300062"/>
            </a:xfrm>
            <a:prstGeom prst="rect">
              <a:avLst/>
            </a:prstGeom>
            <a:solidFill>
              <a:sysClr val="window" lastClr="FFFFFF">
                <a:lumMod val="95000"/>
              </a:sysClr>
            </a:solidFill>
            <a:ln w="3175" cap="flat" cmpd="sng" algn="ctr">
              <a:solidFill>
                <a:sysClr val="windowText" lastClr="000000">
                  <a:lumMod val="65000"/>
                  <a:lumOff val="35000"/>
                  <a:alpha val="15000"/>
                </a:sys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pic>
          <p:nvPicPr>
            <p:cNvPr id="116" name="图片 7"/>
            <p:cNvPicPr>
              <a:picLocks noChangeAspect="1"/>
            </p:cNvPicPr>
            <p:nvPr/>
          </p:nvPicPr>
          <p:blipFill rotWithShape="1">
            <a:blip r:embed="rId4" cstate="print">
              <a:extLst>
                <a:ext uri="{28A0092B-C50C-407E-A947-70E740481C1C}">
                  <a14:useLocalDpi xmlns:a14="http://schemas.microsoft.com/office/drawing/2010/main" xmlns="" val="0"/>
                </a:ext>
              </a:extLst>
            </a:blip>
            <a:srcRect t="8075" b="8075"/>
            <a:stretch/>
          </p:blipFill>
          <p:spPr bwMode="auto">
            <a:xfrm>
              <a:off x="1335087" y="2105591"/>
              <a:ext cx="4147194" cy="2333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27" name="组合 126"/>
          <p:cNvGrpSpPr/>
          <p:nvPr/>
        </p:nvGrpSpPr>
        <p:grpSpPr>
          <a:xfrm>
            <a:off x="5852745" y="2192597"/>
            <a:ext cx="2935688" cy="1112401"/>
            <a:chOff x="7702870" y="1901661"/>
            <a:chExt cx="2935688" cy="1112401"/>
          </a:xfrm>
        </p:grpSpPr>
        <p:sp>
          <p:nvSpPr>
            <p:cNvPr id="128" name="文本框 12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9"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0" name="组合 129"/>
          <p:cNvGrpSpPr/>
          <p:nvPr/>
        </p:nvGrpSpPr>
        <p:grpSpPr>
          <a:xfrm>
            <a:off x="8881695" y="2192597"/>
            <a:ext cx="2935688" cy="1112401"/>
            <a:chOff x="7702870" y="1901661"/>
            <a:chExt cx="2935688" cy="1112401"/>
          </a:xfrm>
        </p:grpSpPr>
        <p:sp>
          <p:nvSpPr>
            <p:cNvPr id="131" name="文本框 130"/>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2"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3" name="组合 132"/>
          <p:cNvGrpSpPr/>
          <p:nvPr/>
        </p:nvGrpSpPr>
        <p:grpSpPr>
          <a:xfrm>
            <a:off x="5852745" y="4093234"/>
            <a:ext cx="2935688" cy="1112401"/>
            <a:chOff x="7702870" y="1901661"/>
            <a:chExt cx="2935688" cy="1112401"/>
          </a:xfrm>
        </p:grpSpPr>
        <p:sp>
          <p:nvSpPr>
            <p:cNvPr id="134" name="文本框 133"/>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5"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6" name="组合 135"/>
          <p:cNvGrpSpPr/>
          <p:nvPr/>
        </p:nvGrpSpPr>
        <p:grpSpPr>
          <a:xfrm>
            <a:off x="8881695" y="4093234"/>
            <a:ext cx="2935688" cy="1112401"/>
            <a:chOff x="7702870" y="1901661"/>
            <a:chExt cx="2935688" cy="1112401"/>
          </a:xfrm>
        </p:grpSpPr>
        <p:sp>
          <p:nvSpPr>
            <p:cNvPr id="137" name="文本框 13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8"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xmlns="" val="577334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750"/>
                                        <p:tgtEl>
                                          <p:spTgt spid="57"/>
                                        </p:tgtEl>
                                      </p:cBhvr>
                                    </p:animEffect>
                                  </p:childTnLst>
                                </p:cTn>
                              </p:par>
                              <p:par>
                                <p:cTn id="8" presetID="47"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750"/>
                                        <p:tgtEl>
                                          <p:spTgt spid="58"/>
                                        </p:tgtEl>
                                      </p:cBhvr>
                                    </p:animEffect>
                                    <p:anim calcmode="lin" valueType="num">
                                      <p:cBhvr>
                                        <p:cTn id="11" dur="750" fill="hold"/>
                                        <p:tgtEl>
                                          <p:spTgt spid="58"/>
                                        </p:tgtEl>
                                        <p:attrNameLst>
                                          <p:attrName>ppt_x</p:attrName>
                                        </p:attrNameLst>
                                      </p:cBhvr>
                                      <p:tavLst>
                                        <p:tav tm="0">
                                          <p:val>
                                            <p:strVal val="#ppt_x"/>
                                          </p:val>
                                        </p:tav>
                                        <p:tav tm="100000">
                                          <p:val>
                                            <p:strVal val="#ppt_x"/>
                                          </p:val>
                                        </p:tav>
                                      </p:tavLst>
                                    </p:anim>
                                    <p:anim calcmode="lin" valueType="num">
                                      <p:cBhvr>
                                        <p:cTn id="12" dur="750" fill="hold"/>
                                        <p:tgtEl>
                                          <p:spTgt spid="58"/>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500"/>
                                        <p:tgtEl>
                                          <p:spTgt spid="127"/>
                                        </p:tgtEl>
                                      </p:cBhvr>
                                    </p:animEffect>
                                  </p:childTnLst>
                                </p:cTn>
                              </p:par>
                              <p:par>
                                <p:cTn id="16" presetID="10" presetClass="entr" presetSubtype="0" fill="hold" nodeType="withEffect">
                                  <p:stCondLst>
                                    <p:cond delay="100"/>
                                  </p:stCondLst>
                                  <p:childTnLst>
                                    <p:set>
                                      <p:cBhvr>
                                        <p:cTn id="17" dur="1" fill="hold">
                                          <p:stCondLst>
                                            <p:cond delay="0"/>
                                          </p:stCondLst>
                                        </p:cTn>
                                        <p:tgtEl>
                                          <p:spTgt spid="133"/>
                                        </p:tgtEl>
                                        <p:attrNameLst>
                                          <p:attrName>style.visibility</p:attrName>
                                        </p:attrNameLst>
                                      </p:cBhvr>
                                      <p:to>
                                        <p:strVal val="visible"/>
                                      </p:to>
                                    </p:set>
                                    <p:animEffect transition="in" filter="fade">
                                      <p:cBhvr>
                                        <p:cTn id="18" dur="500"/>
                                        <p:tgtEl>
                                          <p:spTgt spid="133"/>
                                        </p:tgtEl>
                                      </p:cBhvr>
                                    </p:animEffect>
                                  </p:childTnLst>
                                </p:cTn>
                              </p:par>
                              <p:par>
                                <p:cTn id="19" presetID="10" presetClass="entr" presetSubtype="0" fill="hold" nodeType="withEffect">
                                  <p:stCondLst>
                                    <p:cond delay="20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500"/>
                                        <p:tgtEl>
                                          <p:spTgt spid="130"/>
                                        </p:tgtEl>
                                      </p:cBhvr>
                                    </p:animEffect>
                                  </p:childTnLst>
                                </p:cTn>
                              </p:par>
                              <p:par>
                                <p:cTn id="22" presetID="10" presetClass="entr" presetSubtype="0" fill="hold" nodeType="withEffect">
                                  <p:stCondLst>
                                    <p:cond delay="3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3973041" y="1735001"/>
            <a:ext cx="4074468" cy="4074468"/>
            <a:chOff x="4314240" y="2151284"/>
            <a:chExt cx="3260952" cy="3260952"/>
          </a:xfrm>
          <a:effectLst/>
        </p:grpSpPr>
        <p:sp>
          <p:nvSpPr>
            <p:cNvPr id="58" name="AutoShape 21"/>
            <p:cNvSpPr>
              <a:spLocks noChangeAspect="1" noChangeArrowheads="1" noTextEdit="1"/>
            </p:cNvSpPr>
            <p:nvPr/>
          </p:nvSpPr>
          <p:spPr bwMode="auto">
            <a:xfrm>
              <a:off x="4314240" y="2151284"/>
              <a:ext cx="3260952" cy="3260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任意多边形 85"/>
            <p:cNvSpPr>
              <a:spLocks/>
            </p:cNvSpPr>
            <p:nvPr/>
          </p:nvSpPr>
          <p:spPr bwMode="auto">
            <a:xfrm>
              <a:off x="4316962" y="2151284"/>
              <a:ext cx="1516152" cy="1742078"/>
            </a:xfrm>
            <a:custGeom>
              <a:avLst/>
              <a:gdLst>
                <a:gd name="connsiteX0" fmla="*/ 0 w 1516152"/>
                <a:gd name="connsiteY0" fmla="*/ 0 h 1742078"/>
                <a:gd name="connsiteX1" fmla="*/ 258241 w 1516152"/>
                <a:gd name="connsiteY1" fmla="*/ 0 h 1742078"/>
                <a:gd name="connsiteX2" fmla="*/ 258241 w 1516152"/>
                <a:gd name="connsiteY2" fmla="*/ 909691 h 1742078"/>
                <a:gd name="connsiteX3" fmla="*/ 358309 w 1516152"/>
                <a:gd name="connsiteY3" fmla="*/ 1154856 h 1742078"/>
                <a:gd name="connsiteX4" fmla="*/ 606866 w 1516152"/>
                <a:gd name="connsiteY4" fmla="*/ 1258084 h 1742078"/>
                <a:gd name="connsiteX5" fmla="*/ 1144145 w 1516152"/>
                <a:gd name="connsiteY5" fmla="*/ 1258084 h 1742078"/>
                <a:gd name="connsiteX6" fmla="*/ 1258191 w 1516152"/>
                <a:gd name="connsiteY6" fmla="*/ 1258084 h 1742078"/>
                <a:gd name="connsiteX7" fmla="*/ 1258191 w 1516152"/>
                <a:gd name="connsiteY7" fmla="*/ 1132981 h 1742078"/>
                <a:gd name="connsiteX8" fmla="*/ 1258191 w 1516152"/>
                <a:gd name="connsiteY8" fmla="*/ 606501 h 1742078"/>
                <a:gd name="connsiteX9" fmla="*/ 1155006 w 1516152"/>
                <a:gd name="connsiteY9" fmla="*/ 358094 h 1742078"/>
                <a:gd name="connsiteX10" fmla="*/ 909943 w 1516152"/>
                <a:gd name="connsiteY10" fmla="*/ 258086 h 1742078"/>
                <a:gd name="connsiteX11" fmla="*/ 258590 w 1516152"/>
                <a:gd name="connsiteY11" fmla="*/ 258086 h 1742078"/>
                <a:gd name="connsiteX12" fmla="*/ 258590 w 1516152"/>
                <a:gd name="connsiteY12" fmla="*/ 0 h 1742078"/>
                <a:gd name="connsiteX13" fmla="*/ 909943 w 1516152"/>
                <a:gd name="connsiteY13" fmla="*/ 0 h 1742078"/>
                <a:gd name="connsiteX14" fmla="*/ 1338804 w 1516152"/>
                <a:gd name="connsiteY14" fmla="*/ 177434 h 1742078"/>
                <a:gd name="connsiteX15" fmla="*/ 1516152 w 1516152"/>
                <a:gd name="connsiteY15" fmla="*/ 606501 h 1742078"/>
                <a:gd name="connsiteX16" fmla="*/ 1516152 w 1516152"/>
                <a:gd name="connsiteY16" fmla="*/ 1742078 h 1742078"/>
                <a:gd name="connsiteX17" fmla="*/ 1258191 w 1516152"/>
                <a:gd name="connsiteY17" fmla="*/ 1742078 h 1742078"/>
                <a:gd name="connsiteX18" fmla="*/ 1258191 w 1516152"/>
                <a:gd name="connsiteY18" fmla="*/ 1539970 h 1742078"/>
                <a:gd name="connsiteX19" fmla="*/ 1258191 w 1516152"/>
                <a:gd name="connsiteY19" fmla="*/ 1516152 h 1742078"/>
                <a:gd name="connsiteX20" fmla="*/ 1257651 w 1516152"/>
                <a:gd name="connsiteY20" fmla="*/ 1516152 h 1742078"/>
                <a:gd name="connsiteX21" fmla="*/ 606866 w 1516152"/>
                <a:gd name="connsiteY21" fmla="*/ 1516152 h 1742078"/>
                <a:gd name="connsiteX22" fmla="*/ 177541 w 1516152"/>
                <a:gd name="connsiteY22" fmla="*/ 1335504 h 1742078"/>
                <a:gd name="connsiteX23" fmla="*/ 0 w 1516152"/>
                <a:gd name="connsiteY23" fmla="*/ 909691 h 1742078"/>
                <a:gd name="connsiteX24" fmla="*/ 0 w 1516152"/>
                <a:gd name="connsiteY24" fmla="*/ 0 h 174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16152" h="1742078">
                  <a:moveTo>
                    <a:pt x="0" y="0"/>
                  </a:moveTo>
                  <a:cubicBezTo>
                    <a:pt x="0" y="0"/>
                    <a:pt x="0" y="0"/>
                    <a:pt x="258241" y="0"/>
                  </a:cubicBezTo>
                  <a:cubicBezTo>
                    <a:pt x="258241" y="0"/>
                    <a:pt x="258241" y="0"/>
                    <a:pt x="258241" y="909691"/>
                  </a:cubicBezTo>
                  <a:cubicBezTo>
                    <a:pt x="258241" y="1000015"/>
                    <a:pt x="293749" y="1090339"/>
                    <a:pt x="358309" y="1154856"/>
                  </a:cubicBezTo>
                  <a:cubicBezTo>
                    <a:pt x="426098" y="1219373"/>
                    <a:pt x="513254" y="1258084"/>
                    <a:pt x="606866" y="1258084"/>
                  </a:cubicBezTo>
                  <a:cubicBezTo>
                    <a:pt x="606866" y="1258084"/>
                    <a:pt x="606866" y="1258084"/>
                    <a:pt x="1144145" y="1258084"/>
                  </a:cubicBezTo>
                  <a:lnTo>
                    <a:pt x="1258191" y="1258084"/>
                  </a:lnTo>
                  <a:lnTo>
                    <a:pt x="1258191" y="1132981"/>
                  </a:lnTo>
                  <a:cubicBezTo>
                    <a:pt x="1258191" y="992420"/>
                    <a:pt x="1258191" y="819422"/>
                    <a:pt x="1258191" y="606501"/>
                  </a:cubicBezTo>
                  <a:cubicBezTo>
                    <a:pt x="1258191" y="512945"/>
                    <a:pt x="1222721" y="425841"/>
                    <a:pt x="1155006" y="358094"/>
                  </a:cubicBezTo>
                  <a:cubicBezTo>
                    <a:pt x="1090516" y="293573"/>
                    <a:pt x="1003454" y="258086"/>
                    <a:pt x="909943" y="258086"/>
                  </a:cubicBezTo>
                  <a:cubicBezTo>
                    <a:pt x="909943" y="258086"/>
                    <a:pt x="909943" y="258086"/>
                    <a:pt x="258590" y="258086"/>
                  </a:cubicBezTo>
                  <a:cubicBezTo>
                    <a:pt x="258590" y="258086"/>
                    <a:pt x="258590" y="258086"/>
                    <a:pt x="258590" y="0"/>
                  </a:cubicBezTo>
                  <a:cubicBezTo>
                    <a:pt x="258590" y="0"/>
                    <a:pt x="258590" y="0"/>
                    <a:pt x="909943" y="0"/>
                  </a:cubicBezTo>
                  <a:cubicBezTo>
                    <a:pt x="1064720" y="0"/>
                    <a:pt x="1219497" y="58069"/>
                    <a:pt x="1338804" y="177434"/>
                  </a:cubicBezTo>
                  <a:cubicBezTo>
                    <a:pt x="1454886" y="293573"/>
                    <a:pt x="1516152" y="448424"/>
                    <a:pt x="1516152" y="606501"/>
                  </a:cubicBezTo>
                  <a:cubicBezTo>
                    <a:pt x="1516152" y="606501"/>
                    <a:pt x="1516152" y="606501"/>
                    <a:pt x="1516152" y="1742078"/>
                  </a:cubicBezTo>
                  <a:cubicBezTo>
                    <a:pt x="1516152" y="1742078"/>
                    <a:pt x="1516152" y="1742078"/>
                    <a:pt x="1258191" y="1742078"/>
                  </a:cubicBezTo>
                  <a:cubicBezTo>
                    <a:pt x="1258191" y="1742078"/>
                    <a:pt x="1258191" y="1742078"/>
                    <a:pt x="1258191" y="1539970"/>
                  </a:cubicBezTo>
                  <a:lnTo>
                    <a:pt x="1258191" y="1516152"/>
                  </a:lnTo>
                  <a:lnTo>
                    <a:pt x="1257651" y="1516152"/>
                  </a:lnTo>
                  <a:cubicBezTo>
                    <a:pt x="1248736" y="1516152"/>
                    <a:pt x="1177417" y="1516152"/>
                    <a:pt x="606866" y="1516152"/>
                  </a:cubicBezTo>
                  <a:cubicBezTo>
                    <a:pt x="451922" y="1516152"/>
                    <a:pt x="296977" y="1454861"/>
                    <a:pt x="177541" y="1335504"/>
                  </a:cubicBezTo>
                  <a:cubicBezTo>
                    <a:pt x="58104" y="1219373"/>
                    <a:pt x="0" y="1064532"/>
                    <a:pt x="0" y="909691"/>
                  </a:cubicBezTo>
                  <a:cubicBezTo>
                    <a:pt x="0" y="909691"/>
                    <a:pt x="0" y="909691"/>
                    <a:pt x="0"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5" name="任意多边形 114"/>
            <p:cNvSpPr>
              <a:spLocks/>
            </p:cNvSpPr>
            <p:nvPr/>
          </p:nvSpPr>
          <p:spPr bwMode="auto">
            <a:xfrm>
              <a:off x="6059040" y="3667436"/>
              <a:ext cx="1516152" cy="1742078"/>
            </a:xfrm>
            <a:custGeom>
              <a:avLst/>
              <a:gdLst>
                <a:gd name="connsiteX0" fmla="*/ 258590 w 1516152"/>
                <a:gd name="connsiteY0" fmla="*/ 225926 h 1742078"/>
                <a:gd name="connsiteX1" fmla="*/ 909943 w 1516152"/>
                <a:gd name="connsiteY1" fmla="*/ 225926 h 1742078"/>
                <a:gd name="connsiteX2" fmla="*/ 1338804 w 1516152"/>
                <a:gd name="connsiteY2" fmla="*/ 403348 h 1742078"/>
                <a:gd name="connsiteX3" fmla="*/ 1516152 w 1516152"/>
                <a:gd name="connsiteY3" fmla="*/ 832387 h 1742078"/>
                <a:gd name="connsiteX4" fmla="*/ 1516152 w 1516152"/>
                <a:gd name="connsiteY4" fmla="*/ 1742078 h 1742078"/>
                <a:gd name="connsiteX5" fmla="*/ 1258191 w 1516152"/>
                <a:gd name="connsiteY5" fmla="*/ 1742078 h 1742078"/>
                <a:gd name="connsiteX6" fmla="*/ 1258191 w 1516152"/>
                <a:gd name="connsiteY6" fmla="*/ 832387 h 1742078"/>
                <a:gd name="connsiteX7" fmla="*/ 1158230 w 1516152"/>
                <a:gd name="connsiteY7" fmla="*/ 587222 h 1742078"/>
                <a:gd name="connsiteX8" fmla="*/ 909943 w 1516152"/>
                <a:gd name="connsiteY8" fmla="*/ 483995 h 1742078"/>
                <a:gd name="connsiteX9" fmla="*/ 258590 w 1516152"/>
                <a:gd name="connsiteY9" fmla="*/ 483995 h 1742078"/>
                <a:gd name="connsiteX10" fmla="*/ 258590 w 1516152"/>
                <a:gd name="connsiteY10" fmla="*/ 225926 h 1742078"/>
                <a:gd name="connsiteX11" fmla="*/ 0 w 1516152"/>
                <a:gd name="connsiteY11" fmla="*/ 0 h 1742078"/>
                <a:gd name="connsiteX12" fmla="*/ 257962 w 1516152"/>
                <a:gd name="connsiteY12" fmla="*/ 0 h 1742078"/>
                <a:gd name="connsiteX13" fmla="*/ 257962 w 1516152"/>
                <a:gd name="connsiteY13" fmla="*/ 1135577 h 1742078"/>
                <a:gd name="connsiteX14" fmla="*/ 361146 w 1516152"/>
                <a:gd name="connsiteY14" fmla="*/ 1380758 h 1742078"/>
                <a:gd name="connsiteX15" fmla="*/ 606209 w 1516152"/>
                <a:gd name="connsiteY15" fmla="*/ 1483993 h 1742078"/>
                <a:gd name="connsiteX16" fmla="*/ 1257562 w 1516152"/>
                <a:gd name="connsiteY16" fmla="*/ 1483993 h 1742078"/>
                <a:gd name="connsiteX17" fmla="*/ 1257562 w 1516152"/>
                <a:gd name="connsiteY17" fmla="*/ 1742078 h 1742078"/>
                <a:gd name="connsiteX18" fmla="*/ 606209 w 1516152"/>
                <a:gd name="connsiteY18" fmla="*/ 1742078 h 1742078"/>
                <a:gd name="connsiteX19" fmla="*/ 177349 w 1516152"/>
                <a:gd name="connsiteY19" fmla="*/ 1564644 h 1742078"/>
                <a:gd name="connsiteX20" fmla="*/ 0 w 1516152"/>
                <a:gd name="connsiteY20" fmla="*/ 1135577 h 1742078"/>
                <a:gd name="connsiteX21" fmla="*/ 0 w 1516152"/>
                <a:gd name="connsiteY21" fmla="*/ 0 h 174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6152" h="1742078">
                  <a:moveTo>
                    <a:pt x="258590" y="225926"/>
                  </a:moveTo>
                  <a:cubicBezTo>
                    <a:pt x="258590" y="225926"/>
                    <a:pt x="258590" y="225926"/>
                    <a:pt x="909943" y="225926"/>
                  </a:cubicBezTo>
                  <a:cubicBezTo>
                    <a:pt x="1064720" y="225926"/>
                    <a:pt x="1219496" y="283992"/>
                    <a:pt x="1338804" y="403348"/>
                  </a:cubicBezTo>
                  <a:cubicBezTo>
                    <a:pt x="1458111" y="522705"/>
                    <a:pt x="1516152" y="677546"/>
                    <a:pt x="1516152" y="832387"/>
                  </a:cubicBezTo>
                  <a:cubicBezTo>
                    <a:pt x="1516152" y="832387"/>
                    <a:pt x="1516152" y="832387"/>
                    <a:pt x="1516152" y="1742078"/>
                  </a:cubicBezTo>
                  <a:cubicBezTo>
                    <a:pt x="1516152" y="1742078"/>
                    <a:pt x="1516152" y="1742078"/>
                    <a:pt x="1258191" y="1742078"/>
                  </a:cubicBezTo>
                  <a:cubicBezTo>
                    <a:pt x="1258191" y="1742078"/>
                    <a:pt x="1258191" y="1742078"/>
                    <a:pt x="1258191" y="832387"/>
                  </a:cubicBezTo>
                  <a:cubicBezTo>
                    <a:pt x="1258191" y="738837"/>
                    <a:pt x="1222721" y="651739"/>
                    <a:pt x="1158230" y="587222"/>
                  </a:cubicBezTo>
                  <a:cubicBezTo>
                    <a:pt x="1090516" y="519479"/>
                    <a:pt x="1003454" y="483995"/>
                    <a:pt x="909943" y="483995"/>
                  </a:cubicBezTo>
                  <a:cubicBezTo>
                    <a:pt x="909943" y="483995"/>
                    <a:pt x="909943" y="483995"/>
                    <a:pt x="258590" y="483995"/>
                  </a:cubicBezTo>
                  <a:cubicBezTo>
                    <a:pt x="258590" y="483995"/>
                    <a:pt x="258590" y="483995"/>
                    <a:pt x="258590" y="225926"/>
                  </a:cubicBezTo>
                  <a:close/>
                  <a:moveTo>
                    <a:pt x="0" y="0"/>
                  </a:moveTo>
                  <a:cubicBezTo>
                    <a:pt x="0" y="0"/>
                    <a:pt x="0" y="0"/>
                    <a:pt x="257962" y="0"/>
                  </a:cubicBezTo>
                  <a:cubicBezTo>
                    <a:pt x="257962" y="0"/>
                    <a:pt x="257962" y="0"/>
                    <a:pt x="257962" y="1135577"/>
                  </a:cubicBezTo>
                  <a:cubicBezTo>
                    <a:pt x="257962" y="1229133"/>
                    <a:pt x="293431" y="1316237"/>
                    <a:pt x="361146" y="1380758"/>
                  </a:cubicBezTo>
                  <a:cubicBezTo>
                    <a:pt x="425636" y="1448506"/>
                    <a:pt x="512698" y="1483993"/>
                    <a:pt x="606209" y="1483993"/>
                  </a:cubicBezTo>
                  <a:cubicBezTo>
                    <a:pt x="606209" y="1483993"/>
                    <a:pt x="606209" y="1483993"/>
                    <a:pt x="1257562" y="1483993"/>
                  </a:cubicBezTo>
                  <a:cubicBezTo>
                    <a:pt x="1257562" y="1483993"/>
                    <a:pt x="1257562" y="1483993"/>
                    <a:pt x="1257562" y="1742078"/>
                  </a:cubicBezTo>
                  <a:cubicBezTo>
                    <a:pt x="1257562" y="1742078"/>
                    <a:pt x="1257562" y="1742078"/>
                    <a:pt x="606209" y="1742078"/>
                  </a:cubicBezTo>
                  <a:cubicBezTo>
                    <a:pt x="451432" y="1742078"/>
                    <a:pt x="296656" y="1680783"/>
                    <a:pt x="177349" y="1564644"/>
                  </a:cubicBezTo>
                  <a:cubicBezTo>
                    <a:pt x="61266" y="1445280"/>
                    <a:pt x="0" y="1290428"/>
                    <a:pt x="0" y="1135577"/>
                  </a:cubicBezTo>
                  <a:cubicBezTo>
                    <a:pt x="0" y="1135577"/>
                    <a:pt x="0" y="1135577"/>
                    <a:pt x="0"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6" name="任意多边形 115"/>
            <p:cNvSpPr>
              <a:spLocks/>
            </p:cNvSpPr>
            <p:nvPr/>
          </p:nvSpPr>
          <p:spPr bwMode="auto">
            <a:xfrm>
              <a:off x="4316962" y="3893362"/>
              <a:ext cx="1742078" cy="1516153"/>
            </a:xfrm>
            <a:custGeom>
              <a:avLst/>
              <a:gdLst>
                <a:gd name="connsiteX0" fmla="*/ 606501 w 1742078"/>
                <a:gd name="connsiteY0" fmla="*/ 0 h 1516153"/>
                <a:gd name="connsiteX1" fmla="*/ 1742078 w 1742078"/>
                <a:gd name="connsiteY1" fmla="*/ 0 h 1516153"/>
                <a:gd name="connsiteX2" fmla="*/ 1742078 w 1742078"/>
                <a:gd name="connsiteY2" fmla="*/ 258069 h 1516153"/>
                <a:gd name="connsiteX3" fmla="*/ 1539970 w 1742078"/>
                <a:gd name="connsiteY3" fmla="*/ 258069 h 1516153"/>
                <a:gd name="connsiteX4" fmla="*/ 1516152 w 1742078"/>
                <a:gd name="connsiteY4" fmla="*/ 258069 h 1516153"/>
                <a:gd name="connsiteX5" fmla="*/ 1516152 w 1742078"/>
                <a:gd name="connsiteY5" fmla="*/ 258503 h 1516153"/>
                <a:gd name="connsiteX6" fmla="*/ 1516152 w 1742078"/>
                <a:gd name="connsiteY6" fmla="*/ 909287 h 1516153"/>
                <a:gd name="connsiteX7" fmla="*/ 1338804 w 1742078"/>
                <a:gd name="connsiteY7" fmla="*/ 1338613 h 1516153"/>
                <a:gd name="connsiteX8" fmla="*/ 909943 w 1742078"/>
                <a:gd name="connsiteY8" fmla="*/ 1516153 h 1516153"/>
                <a:gd name="connsiteX9" fmla="*/ 258590 w 1742078"/>
                <a:gd name="connsiteY9" fmla="*/ 1516153 h 1516153"/>
                <a:gd name="connsiteX10" fmla="*/ 258590 w 1742078"/>
                <a:gd name="connsiteY10" fmla="*/ 1257912 h 1516153"/>
                <a:gd name="connsiteX11" fmla="*/ 909943 w 1742078"/>
                <a:gd name="connsiteY11" fmla="*/ 1257912 h 1516153"/>
                <a:gd name="connsiteX12" fmla="*/ 1155006 w 1742078"/>
                <a:gd name="connsiteY12" fmla="*/ 1154616 h 1516153"/>
                <a:gd name="connsiteX13" fmla="*/ 1258191 w 1742078"/>
                <a:gd name="connsiteY13" fmla="*/ 909287 h 1516153"/>
                <a:gd name="connsiteX14" fmla="*/ 1258191 w 1742078"/>
                <a:gd name="connsiteY14" fmla="*/ 372008 h 1516153"/>
                <a:gd name="connsiteX15" fmla="*/ 1258191 w 1742078"/>
                <a:gd name="connsiteY15" fmla="*/ 258069 h 1516153"/>
                <a:gd name="connsiteX16" fmla="*/ 1132981 w 1742078"/>
                <a:gd name="connsiteY16" fmla="*/ 258069 h 1516153"/>
                <a:gd name="connsiteX17" fmla="*/ 606501 w 1742078"/>
                <a:gd name="connsiteY17" fmla="*/ 258069 h 1516153"/>
                <a:gd name="connsiteX18" fmla="*/ 358094 w 1742078"/>
                <a:gd name="connsiteY18" fmla="*/ 361296 h 1516153"/>
                <a:gd name="connsiteX19" fmla="*/ 258085 w 1742078"/>
                <a:gd name="connsiteY19" fmla="*/ 606461 h 1516153"/>
                <a:gd name="connsiteX20" fmla="*/ 258085 w 1742078"/>
                <a:gd name="connsiteY20" fmla="*/ 1516152 h 1516153"/>
                <a:gd name="connsiteX21" fmla="*/ 0 w 1742078"/>
                <a:gd name="connsiteY21" fmla="*/ 1516152 h 1516153"/>
                <a:gd name="connsiteX22" fmla="*/ 0 w 1742078"/>
                <a:gd name="connsiteY22" fmla="*/ 606461 h 1516153"/>
                <a:gd name="connsiteX23" fmla="*/ 177434 w 1742078"/>
                <a:gd name="connsiteY23" fmla="*/ 177422 h 1516153"/>
                <a:gd name="connsiteX24" fmla="*/ 606501 w 1742078"/>
                <a:gd name="connsiteY24" fmla="*/ 0 h 151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42078" h="1516153">
                  <a:moveTo>
                    <a:pt x="606501" y="0"/>
                  </a:moveTo>
                  <a:lnTo>
                    <a:pt x="1742078" y="0"/>
                  </a:lnTo>
                  <a:cubicBezTo>
                    <a:pt x="1742078" y="0"/>
                    <a:pt x="1742078" y="0"/>
                    <a:pt x="1742078" y="258069"/>
                  </a:cubicBezTo>
                  <a:cubicBezTo>
                    <a:pt x="1742078" y="258069"/>
                    <a:pt x="1742078" y="258069"/>
                    <a:pt x="1539970" y="258069"/>
                  </a:cubicBezTo>
                  <a:lnTo>
                    <a:pt x="1516152" y="258069"/>
                  </a:lnTo>
                  <a:lnTo>
                    <a:pt x="1516152" y="258503"/>
                  </a:lnTo>
                  <a:cubicBezTo>
                    <a:pt x="1516152" y="267418"/>
                    <a:pt x="1516152" y="338737"/>
                    <a:pt x="1516152" y="909287"/>
                  </a:cubicBezTo>
                  <a:cubicBezTo>
                    <a:pt x="1516152" y="1064232"/>
                    <a:pt x="1454886" y="1219176"/>
                    <a:pt x="1338804" y="1338613"/>
                  </a:cubicBezTo>
                  <a:cubicBezTo>
                    <a:pt x="1219497" y="1454821"/>
                    <a:pt x="1064720" y="1516153"/>
                    <a:pt x="909943" y="1516153"/>
                  </a:cubicBezTo>
                  <a:cubicBezTo>
                    <a:pt x="909943" y="1516153"/>
                    <a:pt x="909943" y="1516153"/>
                    <a:pt x="258590" y="1516153"/>
                  </a:cubicBezTo>
                  <a:cubicBezTo>
                    <a:pt x="258590" y="1516153"/>
                    <a:pt x="258590" y="1516153"/>
                    <a:pt x="258590" y="1257912"/>
                  </a:cubicBezTo>
                  <a:cubicBezTo>
                    <a:pt x="258590" y="1257912"/>
                    <a:pt x="258590" y="1257912"/>
                    <a:pt x="909943" y="1257912"/>
                  </a:cubicBezTo>
                  <a:cubicBezTo>
                    <a:pt x="1003454" y="1257912"/>
                    <a:pt x="1090516" y="1222404"/>
                    <a:pt x="1155006" y="1154616"/>
                  </a:cubicBezTo>
                  <a:cubicBezTo>
                    <a:pt x="1222721" y="1090056"/>
                    <a:pt x="1258191" y="1002900"/>
                    <a:pt x="1258191" y="909287"/>
                  </a:cubicBezTo>
                  <a:cubicBezTo>
                    <a:pt x="1258191" y="909287"/>
                    <a:pt x="1258191" y="909287"/>
                    <a:pt x="1258191" y="372008"/>
                  </a:cubicBezTo>
                  <a:lnTo>
                    <a:pt x="1258191" y="258069"/>
                  </a:lnTo>
                  <a:lnTo>
                    <a:pt x="1132981" y="258069"/>
                  </a:lnTo>
                  <a:cubicBezTo>
                    <a:pt x="992420" y="258069"/>
                    <a:pt x="819422" y="258069"/>
                    <a:pt x="606501" y="258069"/>
                  </a:cubicBezTo>
                  <a:cubicBezTo>
                    <a:pt x="512945" y="258069"/>
                    <a:pt x="425842" y="293553"/>
                    <a:pt x="358094" y="361296"/>
                  </a:cubicBezTo>
                  <a:cubicBezTo>
                    <a:pt x="293573" y="425813"/>
                    <a:pt x="258085" y="512911"/>
                    <a:pt x="258085" y="606461"/>
                  </a:cubicBezTo>
                  <a:cubicBezTo>
                    <a:pt x="258085" y="606461"/>
                    <a:pt x="258085" y="606461"/>
                    <a:pt x="258085" y="1516152"/>
                  </a:cubicBezTo>
                  <a:cubicBezTo>
                    <a:pt x="258085" y="1516152"/>
                    <a:pt x="258085" y="1516152"/>
                    <a:pt x="0" y="1516152"/>
                  </a:cubicBezTo>
                  <a:cubicBezTo>
                    <a:pt x="0" y="1516152"/>
                    <a:pt x="0" y="1516152"/>
                    <a:pt x="0" y="606461"/>
                  </a:cubicBezTo>
                  <a:cubicBezTo>
                    <a:pt x="0" y="451620"/>
                    <a:pt x="58069" y="296779"/>
                    <a:pt x="177434" y="177422"/>
                  </a:cubicBezTo>
                  <a:cubicBezTo>
                    <a:pt x="296799" y="58065"/>
                    <a:pt x="451650" y="0"/>
                    <a:pt x="606501"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7" name="任意多边形 116"/>
            <p:cNvSpPr>
              <a:spLocks/>
            </p:cNvSpPr>
            <p:nvPr/>
          </p:nvSpPr>
          <p:spPr bwMode="auto">
            <a:xfrm>
              <a:off x="5833114" y="2151284"/>
              <a:ext cx="1742078" cy="1516152"/>
            </a:xfrm>
            <a:custGeom>
              <a:avLst/>
              <a:gdLst>
                <a:gd name="connsiteX0" fmla="*/ 1483992 w 1742078"/>
                <a:gd name="connsiteY0" fmla="*/ 0 h 1516152"/>
                <a:gd name="connsiteX1" fmla="*/ 1742078 w 1742078"/>
                <a:gd name="connsiteY1" fmla="*/ 0 h 1516152"/>
                <a:gd name="connsiteX2" fmla="*/ 1742078 w 1742078"/>
                <a:gd name="connsiteY2" fmla="*/ 909691 h 1516152"/>
                <a:gd name="connsiteX3" fmla="*/ 1564644 w 1742078"/>
                <a:gd name="connsiteY3" fmla="*/ 1335504 h 1516152"/>
                <a:gd name="connsiteX4" fmla="*/ 1135577 w 1742078"/>
                <a:gd name="connsiteY4" fmla="*/ 1516152 h 1516152"/>
                <a:gd name="connsiteX5" fmla="*/ 0 w 1742078"/>
                <a:gd name="connsiteY5" fmla="*/ 1516152 h 1516152"/>
                <a:gd name="connsiteX6" fmla="*/ 0 w 1742078"/>
                <a:gd name="connsiteY6" fmla="*/ 1258084 h 1516152"/>
                <a:gd name="connsiteX7" fmla="*/ 1135577 w 1742078"/>
                <a:gd name="connsiteY7" fmla="*/ 1258084 h 1516152"/>
                <a:gd name="connsiteX8" fmla="*/ 1383984 w 1742078"/>
                <a:gd name="connsiteY8" fmla="*/ 1154856 h 1516152"/>
                <a:gd name="connsiteX9" fmla="*/ 1483992 w 1742078"/>
                <a:gd name="connsiteY9" fmla="*/ 909691 h 1516152"/>
                <a:gd name="connsiteX10" fmla="*/ 1483992 w 1742078"/>
                <a:gd name="connsiteY10" fmla="*/ 0 h 1516152"/>
                <a:gd name="connsiteX11" fmla="*/ 832135 w 1742078"/>
                <a:gd name="connsiteY11" fmla="*/ 0 h 1516152"/>
                <a:gd name="connsiteX12" fmla="*/ 1483488 w 1742078"/>
                <a:gd name="connsiteY12" fmla="*/ 0 h 1516152"/>
                <a:gd name="connsiteX13" fmla="*/ 1483488 w 1742078"/>
                <a:gd name="connsiteY13" fmla="*/ 257962 h 1516152"/>
                <a:gd name="connsiteX14" fmla="*/ 832135 w 1742078"/>
                <a:gd name="connsiteY14" fmla="*/ 257962 h 1516152"/>
                <a:gd name="connsiteX15" fmla="*/ 587072 w 1742078"/>
                <a:gd name="connsiteY15" fmla="*/ 357922 h 1516152"/>
                <a:gd name="connsiteX16" fmla="*/ 483888 w 1742078"/>
                <a:gd name="connsiteY16" fmla="*/ 606210 h 1516152"/>
                <a:gd name="connsiteX17" fmla="*/ 483888 w 1742078"/>
                <a:gd name="connsiteY17" fmla="*/ 1257562 h 1516152"/>
                <a:gd name="connsiteX18" fmla="*/ 225926 w 1742078"/>
                <a:gd name="connsiteY18" fmla="*/ 1257562 h 1516152"/>
                <a:gd name="connsiteX19" fmla="*/ 225926 w 1742078"/>
                <a:gd name="connsiteY19" fmla="*/ 606210 h 1516152"/>
                <a:gd name="connsiteX20" fmla="*/ 403275 w 1742078"/>
                <a:gd name="connsiteY20" fmla="*/ 177349 h 1516152"/>
                <a:gd name="connsiteX21" fmla="*/ 832135 w 1742078"/>
                <a:gd name="connsiteY21" fmla="*/ 0 h 151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42078" h="1516152">
                  <a:moveTo>
                    <a:pt x="1483992" y="0"/>
                  </a:moveTo>
                  <a:lnTo>
                    <a:pt x="1742078" y="0"/>
                  </a:lnTo>
                  <a:cubicBezTo>
                    <a:pt x="1742078" y="0"/>
                    <a:pt x="1742078" y="0"/>
                    <a:pt x="1742078" y="909691"/>
                  </a:cubicBezTo>
                  <a:cubicBezTo>
                    <a:pt x="1742078" y="1064532"/>
                    <a:pt x="1684009" y="1219373"/>
                    <a:pt x="1564644" y="1335504"/>
                  </a:cubicBezTo>
                  <a:cubicBezTo>
                    <a:pt x="1445280" y="1454861"/>
                    <a:pt x="1290428" y="1516152"/>
                    <a:pt x="1135577" y="1516152"/>
                  </a:cubicBezTo>
                  <a:cubicBezTo>
                    <a:pt x="1135577" y="1516152"/>
                    <a:pt x="1135577" y="1516152"/>
                    <a:pt x="0" y="1516152"/>
                  </a:cubicBezTo>
                  <a:cubicBezTo>
                    <a:pt x="0" y="1516152"/>
                    <a:pt x="0" y="1516152"/>
                    <a:pt x="0" y="1258084"/>
                  </a:cubicBezTo>
                  <a:cubicBezTo>
                    <a:pt x="0" y="1258084"/>
                    <a:pt x="0" y="1258084"/>
                    <a:pt x="1135577" y="1258084"/>
                  </a:cubicBezTo>
                  <a:cubicBezTo>
                    <a:pt x="1229133" y="1258084"/>
                    <a:pt x="1316237" y="1219373"/>
                    <a:pt x="1383984" y="1154856"/>
                  </a:cubicBezTo>
                  <a:cubicBezTo>
                    <a:pt x="1448506" y="1090339"/>
                    <a:pt x="1483992" y="1000015"/>
                    <a:pt x="1483992" y="909691"/>
                  </a:cubicBezTo>
                  <a:cubicBezTo>
                    <a:pt x="1483992" y="909691"/>
                    <a:pt x="1483992" y="909691"/>
                    <a:pt x="1483992" y="0"/>
                  </a:cubicBezTo>
                  <a:close/>
                  <a:moveTo>
                    <a:pt x="832135" y="0"/>
                  </a:moveTo>
                  <a:cubicBezTo>
                    <a:pt x="832135" y="0"/>
                    <a:pt x="832135" y="0"/>
                    <a:pt x="1483488" y="0"/>
                  </a:cubicBezTo>
                  <a:lnTo>
                    <a:pt x="1483488" y="257962"/>
                  </a:lnTo>
                  <a:cubicBezTo>
                    <a:pt x="1483488" y="257962"/>
                    <a:pt x="1483488" y="257962"/>
                    <a:pt x="832135" y="257962"/>
                  </a:cubicBezTo>
                  <a:cubicBezTo>
                    <a:pt x="738624" y="257962"/>
                    <a:pt x="651562" y="293431"/>
                    <a:pt x="587072" y="357922"/>
                  </a:cubicBezTo>
                  <a:cubicBezTo>
                    <a:pt x="519357" y="425637"/>
                    <a:pt x="483888" y="512698"/>
                    <a:pt x="483888" y="606210"/>
                  </a:cubicBezTo>
                  <a:cubicBezTo>
                    <a:pt x="483888" y="606210"/>
                    <a:pt x="483888" y="606210"/>
                    <a:pt x="483888" y="1257562"/>
                  </a:cubicBezTo>
                  <a:cubicBezTo>
                    <a:pt x="483888" y="1257562"/>
                    <a:pt x="483888" y="1257562"/>
                    <a:pt x="225926" y="1257562"/>
                  </a:cubicBezTo>
                  <a:cubicBezTo>
                    <a:pt x="225926" y="1257562"/>
                    <a:pt x="225926" y="1257562"/>
                    <a:pt x="225926" y="606210"/>
                  </a:cubicBezTo>
                  <a:cubicBezTo>
                    <a:pt x="225926" y="448208"/>
                    <a:pt x="287192" y="293431"/>
                    <a:pt x="403275" y="177349"/>
                  </a:cubicBezTo>
                  <a:cubicBezTo>
                    <a:pt x="522582" y="58041"/>
                    <a:pt x="677358" y="0"/>
                    <a:pt x="832135"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8" name="AutoShape 10"/>
            <p:cNvSpPr>
              <a:spLocks noChangeAspect="1" noChangeArrowheads="1" noTextEdit="1"/>
            </p:cNvSpPr>
            <p:nvPr/>
          </p:nvSpPr>
          <p:spPr bwMode="auto">
            <a:xfrm>
              <a:off x="4319684" y="2151965"/>
              <a:ext cx="3250063" cy="3259591"/>
            </a:xfrm>
            <a:prstGeom prst="rect">
              <a:avLst/>
            </a:prstGeom>
            <a:noFill/>
            <a:ln>
              <a:noFill/>
            </a:ln>
            <a:effectLst>
              <a:outerShdw blurRad="50800" dist="101600" dir="2700000" sx="8000" sy="8000" algn="tl" rotWithShape="0">
                <a:srgbClr val="D3D3D3"/>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188"/>
          <p:cNvSpPr>
            <a:spLocks/>
          </p:cNvSpPr>
          <p:nvPr/>
        </p:nvSpPr>
        <p:spPr bwMode="auto">
          <a:xfrm>
            <a:off x="4645776" y="2405970"/>
            <a:ext cx="582613" cy="552450"/>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20" name="Freeform 19"/>
          <p:cNvSpPr>
            <a:spLocks noEditPoints="1"/>
          </p:cNvSpPr>
          <p:nvPr/>
        </p:nvSpPr>
        <p:spPr bwMode="auto">
          <a:xfrm>
            <a:off x="6845520" y="2489215"/>
            <a:ext cx="509588" cy="468313"/>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21" name="Freeform 28"/>
          <p:cNvSpPr>
            <a:spLocks noEditPoints="1"/>
          </p:cNvSpPr>
          <p:nvPr/>
        </p:nvSpPr>
        <p:spPr bwMode="auto">
          <a:xfrm>
            <a:off x="4669636" y="4604080"/>
            <a:ext cx="508000" cy="509588"/>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22" name="Freeform 257"/>
          <p:cNvSpPr>
            <a:spLocks noEditPoints="1"/>
          </p:cNvSpPr>
          <p:nvPr/>
        </p:nvSpPr>
        <p:spPr bwMode="auto">
          <a:xfrm>
            <a:off x="6827480" y="4581785"/>
            <a:ext cx="557213"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nvGrpSpPr>
          <p:cNvPr id="123" name="组合 122"/>
          <p:cNvGrpSpPr/>
          <p:nvPr/>
        </p:nvGrpSpPr>
        <p:grpSpPr>
          <a:xfrm>
            <a:off x="1127752" y="1933014"/>
            <a:ext cx="2841887" cy="1112401"/>
            <a:chOff x="7702870" y="1901661"/>
            <a:chExt cx="2841887" cy="1112401"/>
          </a:xfrm>
        </p:grpSpPr>
        <p:sp>
          <p:nvSpPr>
            <p:cNvPr id="124" name="文本框 123"/>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5" name="文本框 14"/>
            <p:cNvSpPr txBox="1"/>
            <p:nvPr/>
          </p:nvSpPr>
          <p:spPr>
            <a:xfrm>
              <a:off x="7702870" y="2183065"/>
              <a:ext cx="2841887"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6" name="组合 125"/>
          <p:cNvGrpSpPr/>
          <p:nvPr/>
        </p:nvGrpSpPr>
        <p:grpSpPr>
          <a:xfrm>
            <a:off x="8256055" y="1933014"/>
            <a:ext cx="2888195" cy="1112401"/>
            <a:chOff x="7702870" y="1901661"/>
            <a:chExt cx="2888195" cy="1112401"/>
          </a:xfrm>
        </p:grpSpPr>
        <p:sp>
          <p:nvSpPr>
            <p:cNvPr id="127" name="文本框 12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8" name="文本框 14"/>
            <p:cNvSpPr txBox="1"/>
            <p:nvPr/>
          </p:nvSpPr>
          <p:spPr>
            <a:xfrm>
              <a:off x="7702870" y="2183065"/>
              <a:ext cx="288819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29" name="组合 128"/>
          <p:cNvGrpSpPr/>
          <p:nvPr/>
        </p:nvGrpSpPr>
        <p:grpSpPr>
          <a:xfrm>
            <a:off x="1127752" y="4483929"/>
            <a:ext cx="2838486" cy="1112401"/>
            <a:chOff x="7702870" y="1901661"/>
            <a:chExt cx="2838486" cy="1112401"/>
          </a:xfrm>
        </p:grpSpPr>
        <p:sp>
          <p:nvSpPr>
            <p:cNvPr id="130" name="文本框 12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1" name="文本框 14"/>
            <p:cNvSpPr txBox="1"/>
            <p:nvPr/>
          </p:nvSpPr>
          <p:spPr>
            <a:xfrm>
              <a:off x="7702870" y="2183065"/>
              <a:ext cx="283848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2" name="组合 131"/>
          <p:cNvGrpSpPr/>
          <p:nvPr/>
        </p:nvGrpSpPr>
        <p:grpSpPr>
          <a:xfrm>
            <a:off x="8256055" y="4483929"/>
            <a:ext cx="2888195" cy="1112401"/>
            <a:chOff x="7702870" y="1901661"/>
            <a:chExt cx="2888195" cy="1112401"/>
          </a:xfrm>
        </p:grpSpPr>
        <p:sp>
          <p:nvSpPr>
            <p:cNvPr id="133" name="文本框 13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4" name="文本框 14"/>
            <p:cNvSpPr txBox="1"/>
            <p:nvPr/>
          </p:nvSpPr>
          <p:spPr>
            <a:xfrm>
              <a:off x="7702870" y="2183065"/>
              <a:ext cx="288819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xmlns="" val="60594832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360"/>
                                          </p:val>
                                        </p:tav>
                                        <p:tav tm="100000">
                                          <p:val>
                                            <p:fltVal val="0"/>
                                          </p:val>
                                        </p:tav>
                                      </p:tavLst>
                                    </p:anim>
                                    <p:animEffect transition="in" filter="fade">
                                      <p:cBhvr>
                                        <p:cTn id="10" dur="1000"/>
                                        <p:tgtEl>
                                          <p:spTgt spid="57"/>
                                        </p:tgtEl>
                                      </p:cBhvr>
                                    </p:animEffect>
                                  </p:childTnLst>
                                </p:cTn>
                              </p:par>
                              <p:par>
                                <p:cTn id="11" presetID="53" presetClass="entr" presetSubtype="16" fill="hold" grpId="0" nodeType="withEffect">
                                  <p:stCondLst>
                                    <p:cond delay="250"/>
                                  </p:stCondLst>
                                  <p:childTnLst>
                                    <p:set>
                                      <p:cBhvr>
                                        <p:cTn id="12" dur="1" fill="hold">
                                          <p:stCondLst>
                                            <p:cond delay="0"/>
                                          </p:stCondLst>
                                        </p:cTn>
                                        <p:tgtEl>
                                          <p:spTgt spid="119"/>
                                        </p:tgtEl>
                                        <p:attrNameLst>
                                          <p:attrName>style.visibility</p:attrName>
                                        </p:attrNameLst>
                                      </p:cBhvr>
                                      <p:to>
                                        <p:strVal val="visible"/>
                                      </p:to>
                                    </p:set>
                                    <p:anim calcmode="lin" valueType="num">
                                      <p:cBhvr>
                                        <p:cTn id="13" dur="750" fill="hold"/>
                                        <p:tgtEl>
                                          <p:spTgt spid="119"/>
                                        </p:tgtEl>
                                        <p:attrNameLst>
                                          <p:attrName>ppt_w</p:attrName>
                                        </p:attrNameLst>
                                      </p:cBhvr>
                                      <p:tavLst>
                                        <p:tav tm="0">
                                          <p:val>
                                            <p:fltVal val="0"/>
                                          </p:val>
                                        </p:tav>
                                        <p:tav tm="100000">
                                          <p:val>
                                            <p:strVal val="#ppt_w"/>
                                          </p:val>
                                        </p:tav>
                                      </p:tavLst>
                                    </p:anim>
                                    <p:anim calcmode="lin" valueType="num">
                                      <p:cBhvr>
                                        <p:cTn id="14" dur="750" fill="hold"/>
                                        <p:tgtEl>
                                          <p:spTgt spid="119"/>
                                        </p:tgtEl>
                                        <p:attrNameLst>
                                          <p:attrName>ppt_h</p:attrName>
                                        </p:attrNameLst>
                                      </p:cBhvr>
                                      <p:tavLst>
                                        <p:tav tm="0">
                                          <p:val>
                                            <p:fltVal val="0"/>
                                          </p:val>
                                        </p:tav>
                                        <p:tav tm="100000">
                                          <p:val>
                                            <p:strVal val="#ppt_h"/>
                                          </p:val>
                                        </p:tav>
                                      </p:tavLst>
                                    </p:anim>
                                    <p:animEffect transition="in" filter="fade">
                                      <p:cBhvr>
                                        <p:cTn id="15" dur="750"/>
                                        <p:tgtEl>
                                          <p:spTgt spid="119"/>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120"/>
                                        </p:tgtEl>
                                        <p:attrNameLst>
                                          <p:attrName>style.visibility</p:attrName>
                                        </p:attrNameLst>
                                      </p:cBhvr>
                                      <p:to>
                                        <p:strVal val="visible"/>
                                      </p:to>
                                    </p:set>
                                    <p:anim calcmode="lin" valueType="num">
                                      <p:cBhvr>
                                        <p:cTn id="18" dur="750" fill="hold"/>
                                        <p:tgtEl>
                                          <p:spTgt spid="120"/>
                                        </p:tgtEl>
                                        <p:attrNameLst>
                                          <p:attrName>ppt_w</p:attrName>
                                        </p:attrNameLst>
                                      </p:cBhvr>
                                      <p:tavLst>
                                        <p:tav tm="0">
                                          <p:val>
                                            <p:fltVal val="0"/>
                                          </p:val>
                                        </p:tav>
                                        <p:tav tm="100000">
                                          <p:val>
                                            <p:strVal val="#ppt_w"/>
                                          </p:val>
                                        </p:tav>
                                      </p:tavLst>
                                    </p:anim>
                                    <p:anim calcmode="lin" valueType="num">
                                      <p:cBhvr>
                                        <p:cTn id="19" dur="750" fill="hold"/>
                                        <p:tgtEl>
                                          <p:spTgt spid="120"/>
                                        </p:tgtEl>
                                        <p:attrNameLst>
                                          <p:attrName>ppt_h</p:attrName>
                                        </p:attrNameLst>
                                      </p:cBhvr>
                                      <p:tavLst>
                                        <p:tav tm="0">
                                          <p:val>
                                            <p:fltVal val="0"/>
                                          </p:val>
                                        </p:tav>
                                        <p:tav tm="100000">
                                          <p:val>
                                            <p:strVal val="#ppt_h"/>
                                          </p:val>
                                        </p:tav>
                                      </p:tavLst>
                                    </p:anim>
                                    <p:animEffect transition="in" filter="fade">
                                      <p:cBhvr>
                                        <p:cTn id="20" dur="750"/>
                                        <p:tgtEl>
                                          <p:spTgt spid="120"/>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121"/>
                                        </p:tgtEl>
                                        <p:attrNameLst>
                                          <p:attrName>style.visibility</p:attrName>
                                        </p:attrNameLst>
                                      </p:cBhvr>
                                      <p:to>
                                        <p:strVal val="visible"/>
                                      </p:to>
                                    </p:set>
                                    <p:anim calcmode="lin" valueType="num">
                                      <p:cBhvr>
                                        <p:cTn id="23" dur="750" fill="hold"/>
                                        <p:tgtEl>
                                          <p:spTgt spid="121"/>
                                        </p:tgtEl>
                                        <p:attrNameLst>
                                          <p:attrName>ppt_w</p:attrName>
                                        </p:attrNameLst>
                                      </p:cBhvr>
                                      <p:tavLst>
                                        <p:tav tm="0">
                                          <p:val>
                                            <p:fltVal val="0"/>
                                          </p:val>
                                        </p:tav>
                                        <p:tav tm="100000">
                                          <p:val>
                                            <p:strVal val="#ppt_w"/>
                                          </p:val>
                                        </p:tav>
                                      </p:tavLst>
                                    </p:anim>
                                    <p:anim calcmode="lin" valueType="num">
                                      <p:cBhvr>
                                        <p:cTn id="24" dur="750" fill="hold"/>
                                        <p:tgtEl>
                                          <p:spTgt spid="121"/>
                                        </p:tgtEl>
                                        <p:attrNameLst>
                                          <p:attrName>ppt_h</p:attrName>
                                        </p:attrNameLst>
                                      </p:cBhvr>
                                      <p:tavLst>
                                        <p:tav tm="0">
                                          <p:val>
                                            <p:fltVal val="0"/>
                                          </p:val>
                                        </p:tav>
                                        <p:tav tm="100000">
                                          <p:val>
                                            <p:strVal val="#ppt_h"/>
                                          </p:val>
                                        </p:tav>
                                      </p:tavLst>
                                    </p:anim>
                                    <p:animEffect transition="in" filter="fade">
                                      <p:cBhvr>
                                        <p:cTn id="25" dur="750"/>
                                        <p:tgtEl>
                                          <p:spTgt spid="12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22"/>
                                        </p:tgtEl>
                                        <p:attrNameLst>
                                          <p:attrName>style.visibility</p:attrName>
                                        </p:attrNameLst>
                                      </p:cBhvr>
                                      <p:to>
                                        <p:strVal val="visible"/>
                                      </p:to>
                                    </p:set>
                                    <p:anim calcmode="lin" valueType="num">
                                      <p:cBhvr>
                                        <p:cTn id="28" dur="750" fill="hold"/>
                                        <p:tgtEl>
                                          <p:spTgt spid="122"/>
                                        </p:tgtEl>
                                        <p:attrNameLst>
                                          <p:attrName>ppt_w</p:attrName>
                                        </p:attrNameLst>
                                      </p:cBhvr>
                                      <p:tavLst>
                                        <p:tav tm="0">
                                          <p:val>
                                            <p:fltVal val="0"/>
                                          </p:val>
                                        </p:tav>
                                        <p:tav tm="100000">
                                          <p:val>
                                            <p:strVal val="#ppt_w"/>
                                          </p:val>
                                        </p:tav>
                                      </p:tavLst>
                                    </p:anim>
                                    <p:anim calcmode="lin" valueType="num">
                                      <p:cBhvr>
                                        <p:cTn id="29" dur="750" fill="hold"/>
                                        <p:tgtEl>
                                          <p:spTgt spid="122"/>
                                        </p:tgtEl>
                                        <p:attrNameLst>
                                          <p:attrName>ppt_h</p:attrName>
                                        </p:attrNameLst>
                                      </p:cBhvr>
                                      <p:tavLst>
                                        <p:tav tm="0">
                                          <p:val>
                                            <p:fltVal val="0"/>
                                          </p:val>
                                        </p:tav>
                                        <p:tav tm="100000">
                                          <p:val>
                                            <p:strVal val="#ppt_h"/>
                                          </p:val>
                                        </p:tav>
                                      </p:tavLst>
                                    </p:anim>
                                    <p:animEffect transition="in" filter="fade">
                                      <p:cBhvr>
                                        <p:cTn id="30" dur="750"/>
                                        <p:tgtEl>
                                          <p:spTgt spid="122"/>
                                        </p:tgtEl>
                                      </p:cBhvr>
                                    </p:animEffect>
                                  </p:childTnLst>
                                </p:cTn>
                              </p:par>
                            </p:childTnLst>
                          </p:cTn>
                        </p:par>
                        <p:par>
                          <p:cTn id="31" fill="hold">
                            <p:stCondLst>
                              <p:cond delay="1000"/>
                            </p:stCondLst>
                            <p:childTnLst>
                              <p:par>
                                <p:cTn id="32" presetID="2" presetClass="entr" presetSubtype="8" decel="100000" fill="hold" nodeType="afterEffect">
                                  <p:stCondLst>
                                    <p:cond delay="0"/>
                                  </p:stCondLst>
                                  <p:childTnLst>
                                    <p:set>
                                      <p:cBhvr>
                                        <p:cTn id="33" dur="1" fill="hold">
                                          <p:stCondLst>
                                            <p:cond delay="0"/>
                                          </p:stCondLst>
                                        </p:cTn>
                                        <p:tgtEl>
                                          <p:spTgt spid="123"/>
                                        </p:tgtEl>
                                        <p:attrNameLst>
                                          <p:attrName>style.visibility</p:attrName>
                                        </p:attrNameLst>
                                      </p:cBhvr>
                                      <p:to>
                                        <p:strVal val="visible"/>
                                      </p:to>
                                    </p:set>
                                    <p:anim calcmode="lin" valueType="num">
                                      <p:cBhvr additive="base">
                                        <p:cTn id="34" dur="750" fill="hold"/>
                                        <p:tgtEl>
                                          <p:spTgt spid="123"/>
                                        </p:tgtEl>
                                        <p:attrNameLst>
                                          <p:attrName>ppt_x</p:attrName>
                                        </p:attrNameLst>
                                      </p:cBhvr>
                                      <p:tavLst>
                                        <p:tav tm="0">
                                          <p:val>
                                            <p:strVal val="0-#ppt_w/2"/>
                                          </p:val>
                                        </p:tav>
                                        <p:tav tm="100000">
                                          <p:val>
                                            <p:strVal val="#ppt_x"/>
                                          </p:val>
                                        </p:tav>
                                      </p:tavLst>
                                    </p:anim>
                                    <p:anim calcmode="lin" valueType="num">
                                      <p:cBhvr additive="base">
                                        <p:cTn id="35" dur="750" fill="hold"/>
                                        <p:tgtEl>
                                          <p:spTgt spid="123"/>
                                        </p:tgtEl>
                                        <p:attrNameLst>
                                          <p:attrName>ppt_y</p:attrName>
                                        </p:attrNameLst>
                                      </p:cBhvr>
                                      <p:tavLst>
                                        <p:tav tm="0">
                                          <p:val>
                                            <p:strVal val="#ppt_y"/>
                                          </p:val>
                                        </p:tav>
                                        <p:tav tm="100000">
                                          <p:val>
                                            <p:strVal val="#ppt_y"/>
                                          </p:val>
                                        </p:tav>
                                      </p:tavLst>
                                    </p:anim>
                                  </p:childTnLst>
                                </p:cTn>
                              </p:par>
                              <p:par>
                                <p:cTn id="36" presetID="2" presetClass="entr" presetSubtype="8" decel="100000" fill="hold" nodeType="withEffect">
                                  <p:stCondLst>
                                    <p:cond delay="0"/>
                                  </p:stCondLst>
                                  <p:childTnLst>
                                    <p:set>
                                      <p:cBhvr>
                                        <p:cTn id="37" dur="1" fill="hold">
                                          <p:stCondLst>
                                            <p:cond delay="0"/>
                                          </p:stCondLst>
                                        </p:cTn>
                                        <p:tgtEl>
                                          <p:spTgt spid="129"/>
                                        </p:tgtEl>
                                        <p:attrNameLst>
                                          <p:attrName>style.visibility</p:attrName>
                                        </p:attrNameLst>
                                      </p:cBhvr>
                                      <p:to>
                                        <p:strVal val="visible"/>
                                      </p:to>
                                    </p:set>
                                    <p:anim calcmode="lin" valueType="num">
                                      <p:cBhvr additive="base">
                                        <p:cTn id="38" dur="750" fill="hold"/>
                                        <p:tgtEl>
                                          <p:spTgt spid="129"/>
                                        </p:tgtEl>
                                        <p:attrNameLst>
                                          <p:attrName>ppt_x</p:attrName>
                                        </p:attrNameLst>
                                      </p:cBhvr>
                                      <p:tavLst>
                                        <p:tav tm="0">
                                          <p:val>
                                            <p:strVal val="0-#ppt_w/2"/>
                                          </p:val>
                                        </p:tav>
                                        <p:tav tm="100000">
                                          <p:val>
                                            <p:strVal val="#ppt_x"/>
                                          </p:val>
                                        </p:tav>
                                      </p:tavLst>
                                    </p:anim>
                                    <p:anim calcmode="lin" valueType="num">
                                      <p:cBhvr additive="base">
                                        <p:cTn id="39" dur="750" fill="hold"/>
                                        <p:tgtEl>
                                          <p:spTgt spid="129"/>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750" fill="hold"/>
                                        <p:tgtEl>
                                          <p:spTgt spid="126"/>
                                        </p:tgtEl>
                                        <p:attrNameLst>
                                          <p:attrName>ppt_x</p:attrName>
                                        </p:attrNameLst>
                                      </p:cBhvr>
                                      <p:tavLst>
                                        <p:tav tm="0">
                                          <p:val>
                                            <p:strVal val="1+#ppt_w/2"/>
                                          </p:val>
                                        </p:tav>
                                        <p:tav tm="100000">
                                          <p:val>
                                            <p:strVal val="#ppt_x"/>
                                          </p:val>
                                        </p:tav>
                                      </p:tavLst>
                                    </p:anim>
                                    <p:anim calcmode="lin" valueType="num">
                                      <p:cBhvr additive="base">
                                        <p:cTn id="43" dur="750" fill="hold"/>
                                        <p:tgtEl>
                                          <p:spTgt spid="126"/>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0"/>
                                  </p:stCondLst>
                                  <p:childTnLst>
                                    <p:set>
                                      <p:cBhvr>
                                        <p:cTn id="45" dur="1" fill="hold">
                                          <p:stCondLst>
                                            <p:cond delay="0"/>
                                          </p:stCondLst>
                                        </p:cTn>
                                        <p:tgtEl>
                                          <p:spTgt spid="132"/>
                                        </p:tgtEl>
                                        <p:attrNameLst>
                                          <p:attrName>style.visibility</p:attrName>
                                        </p:attrNameLst>
                                      </p:cBhvr>
                                      <p:to>
                                        <p:strVal val="visible"/>
                                      </p:to>
                                    </p:set>
                                    <p:anim calcmode="lin" valueType="num">
                                      <p:cBhvr additive="base">
                                        <p:cTn id="46" dur="750" fill="hold"/>
                                        <p:tgtEl>
                                          <p:spTgt spid="132"/>
                                        </p:tgtEl>
                                        <p:attrNameLst>
                                          <p:attrName>ppt_x</p:attrName>
                                        </p:attrNameLst>
                                      </p:cBhvr>
                                      <p:tavLst>
                                        <p:tav tm="0">
                                          <p:val>
                                            <p:strVal val="1+#ppt_w/2"/>
                                          </p:val>
                                        </p:tav>
                                        <p:tav tm="100000">
                                          <p:val>
                                            <p:strVal val="#ppt_x"/>
                                          </p:val>
                                        </p:tav>
                                      </p:tavLst>
                                    </p:anim>
                                    <p:anim calcmode="lin" valueType="num">
                                      <p:cBhvr additive="base">
                                        <p:cTn id="47" dur="75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文本框 56"/>
          <p:cNvSpPr txBox="1"/>
          <p:nvPr/>
        </p:nvSpPr>
        <p:spPr>
          <a:xfrm>
            <a:off x="8843643" y="553122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969769" y="5531224"/>
            <a:ext cx="2339102" cy="1261884"/>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6210420" y="5531224"/>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3602992" y="553122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1457934" y="3082228"/>
            <a:ext cx="1414369" cy="2104307"/>
            <a:chOff x="1457934" y="3082228"/>
            <a:chExt cx="1414369" cy="2104307"/>
          </a:xfrm>
        </p:grpSpPr>
        <p:sp>
          <p:nvSpPr>
            <p:cNvPr id="117" name="任意多边形 116"/>
            <p:cNvSpPr/>
            <p:nvPr/>
          </p:nvSpPr>
          <p:spPr>
            <a:xfrm rot="16200000">
              <a:off x="1112965"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rgbClr val="FFFFFF">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14"/>
            <p:cNvSpPr>
              <a:spLocks noChangeAspect="1" noEditPoints="1"/>
            </p:cNvSpPr>
            <p:nvPr/>
          </p:nvSpPr>
          <p:spPr bwMode="auto">
            <a:xfrm>
              <a:off x="1920064" y="3983992"/>
              <a:ext cx="477732" cy="475808"/>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9" name="组合 118"/>
          <p:cNvGrpSpPr/>
          <p:nvPr/>
        </p:nvGrpSpPr>
        <p:grpSpPr>
          <a:xfrm>
            <a:off x="6672787" y="3082228"/>
            <a:ext cx="1414369" cy="2104307"/>
            <a:chOff x="6672787" y="3082228"/>
            <a:chExt cx="1414369" cy="2104307"/>
          </a:xfrm>
        </p:grpSpPr>
        <p:sp>
          <p:nvSpPr>
            <p:cNvPr id="120" name="任意多边形 119"/>
            <p:cNvSpPr/>
            <p:nvPr/>
          </p:nvSpPr>
          <p:spPr>
            <a:xfrm rot="16200000">
              <a:off x="6327818"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rgbClr val="FFFFFF">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26"/>
            <p:cNvSpPr>
              <a:spLocks noEditPoints="1"/>
            </p:cNvSpPr>
            <p:nvPr/>
          </p:nvSpPr>
          <p:spPr bwMode="auto">
            <a:xfrm>
              <a:off x="7177738" y="4009423"/>
              <a:ext cx="404466" cy="42494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2" name="组合 121"/>
          <p:cNvGrpSpPr/>
          <p:nvPr/>
        </p:nvGrpSpPr>
        <p:grpSpPr>
          <a:xfrm>
            <a:off x="9299562" y="3082228"/>
            <a:ext cx="1414369" cy="2104307"/>
            <a:chOff x="9299562" y="3082228"/>
            <a:chExt cx="1414369" cy="2104307"/>
          </a:xfrm>
        </p:grpSpPr>
        <p:sp>
          <p:nvSpPr>
            <p:cNvPr id="123" name="任意多边形 122"/>
            <p:cNvSpPr/>
            <p:nvPr/>
          </p:nvSpPr>
          <p:spPr>
            <a:xfrm rot="16200000">
              <a:off x="8954593"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rgbClr val="FFFFFF">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Freeform 33"/>
            <p:cNvSpPr>
              <a:spLocks noEditPoints="1"/>
            </p:cNvSpPr>
            <p:nvPr/>
          </p:nvSpPr>
          <p:spPr bwMode="auto">
            <a:xfrm>
              <a:off x="9770114" y="4015842"/>
              <a:ext cx="473264" cy="444475"/>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5" name="组合 124"/>
          <p:cNvGrpSpPr/>
          <p:nvPr/>
        </p:nvGrpSpPr>
        <p:grpSpPr>
          <a:xfrm>
            <a:off x="4058910" y="3082228"/>
            <a:ext cx="1414369" cy="2104307"/>
            <a:chOff x="4058910" y="3082228"/>
            <a:chExt cx="1414369" cy="2104307"/>
          </a:xfrm>
        </p:grpSpPr>
        <p:sp>
          <p:nvSpPr>
            <p:cNvPr id="126" name="任意多边形 125"/>
            <p:cNvSpPr/>
            <p:nvPr/>
          </p:nvSpPr>
          <p:spPr>
            <a:xfrm rot="16200000">
              <a:off x="3713941"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rgbClr val="FFFFFF">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22"/>
            <p:cNvSpPr>
              <a:spLocks noChangeAspect="1" noEditPoints="1"/>
            </p:cNvSpPr>
            <p:nvPr/>
          </p:nvSpPr>
          <p:spPr bwMode="auto">
            <a:xfrm>
              <a:off x="4548943" y="3949780"/>
              <a:ext cx="434302" cy="51002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1457932" y="2075819"/>
            <a:ext cx="1427270" cy="1614828"/>
            <a:chOff x="1457932" y="2075819"/>
            <a:chExt cx="1427270" cy="1614828"/>
          </a:xfrm>
        </p:grpSpPr>
        <p:sp>
          <p:nvSpPr>
            <p:cNvPr id="129" name="任意多边形 128"/>
            <p:cNvSpPr/>
            <p:nvPr/>
          </p:nvSpPr>
          <p:spPr>
            <a:xfrm>
              <a:off x="1457932"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bg1"/>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1726309" y="2447475"/>
              <a:ext cx="890516" cy="769441"/>
            </a:xfrm>
            <a:prstGeom prst="rect">
              <a:avLst/>
            </a:prstGeom>
          </p:spPr>
          <p:txBody>
            <a:bodyPr wrap="square">
              <a:spAutoFit/>
            </a:bodyPr>
            <a:lstStyle/>
            <a:p>
              <a:pPr algn="ctr"/>
              <a:r>
                <a:rPr lang="en-US" altLang="zh-CN" sz="4400" b="1" dirty="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44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131" name="组合 130"/>
          <p:cNvGrpSpPr/>
          <p:nvPr/>
        </p:nvGrpSpPr>
        <p:grpSpPr>
          <a:xfrm>
            <a:off x="4058908" y="2075818"/>
            <a:ext cx="1427270" cy="1614828"/>
            <a:chOff x="4058908" y="2075818"/>
            <a:chExt cx="1427270" cy="1614828"/>
          </a:xfrm>
        </p:grpSpPr>
        <p:sp>
          <p:nvSpPr>
            <p:cNvPr id="132" name="任意多边形 131"/>
            <p:cNvSpPr/>
            <p:nvPr/>
          </p:nvSpPr>
          <p:spPr>
            <a:xfrm>
              <a:off x="4058908"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p:cNvSpPr/>
            <p:nvPr/>
          </p:nvSpPr>
          <p:spPr>
            <a:xfrm>
              <a:off x="4314937" y="2447474"/>
              <a:ext cx="890516" cy="769441"/>
            </a:xfrm>
            <a:prstGeom prst="rect">
              <a:avLst/>
            </a:prstGeom>
          </p:spPr>
          <p:txBody>
            <a:bodyPr wrap="square">
              <a:spAutoFit/>
            </a:bodyPr>
            <a:lstStyle/>
            <a:p>
              <a:pPr algn="ctr"/>
              <a:r>
                <a:rPr lang="en-US" altLang="zh-CN" sz="4400" b="1" dirty="0" smtClean="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44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134" name="组合 133"/>
          <p:cNvGrpSpPr/>
          <p:nvPr/>
        </p:nvGrpSpPr>
        <p:grpSpPr>
          <a:xfrm>
            <a:off x="6672784" y="2075819"/>
            <a:ext cx="1427270" cy="1614828"/>
            <a:chOff x="6672784" y="2075819"/>
            <a:chExt cx="1427270" cy="1614828"/>
          </a:xfrm>
        </p:grpSpPr>
        <p:sp>
          <p:nvSpPr>
            <p:cNvPr id="135" name="任意多边形 134"/>
            <p:cNvSpPr/>
            <p:nvPr/>
          </p:nvSpPr>
          <p:spPr>
            <a:xfrm>
              <a:off x="6672784"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6953786" y="2447474"/>
              <a:ext cx="890516" cy="769441"/>
            </a:xfrm>
            <a:prstGeom prst="rect">
              <a:avLst/>
            </a:prstGeom>
          </p:spPr>
          <p:txBody>
            <a:bodyPr wrap="square">
              <a:spAutoFit/>
            </a:bodyPr>
            <a:lstStyle/>
            <a:p>
              <a:pPr algn="ctr"/>
              <a:r>
                <a:rPr lang="en-US" altLang="zh-CN" sz="4400" b="1" dirty="0" smtClean="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44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137" name="组合 136"/>
          <p:cNvGrpSpPr/>
          <p:nvPr/>
        </p:nvGrpSpPr>
        <p:grpSpPr>
          <a:xfrm>
            <a:off x="9299559" y="2075818"/>
            <a:ext cx="1427270" cy="1614828"/>
            <a:chOff x="9299559" y="2075818"/>
            <a:chExt cx="1427270" cy="1614828"/>
          </a:xfrm>
        </p:grpSpPr>
        <p:sp>
          <p:nvSpPr>
            <p:cNvPr id="138" name="任意多边形 137"/>
            <p:cNvSpPr/>
            <p:nvPr/>
          </p:nvSpPr>
          <p:spPr>
            <a:xfrm>
              <a:off x="9299559"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gradFill>
                <a:gsLst>
                  <a:gs pos="0">
                    <a:schemeClr val="bg1">
                      <a:lumMod val="95000"/>
                    </a:schemeClr>
                  </a:gs>
                  <a:gs pos="100000">
                    <a:schemeClr val="bg1"/>
                  </a:gs>
                </a:gsLst>
                <a:lin ang="186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饿</a:t>
              </a:r>
              <a:endParaRPr lang="zh-CN" altLang="en-US" dirty="0"/>
            </a:p>
          </p:txBody>
        </p:sp>
        <p:sp>
          <p:nvSpPr>
            <p:cNvPr id="139" name="矩形 138"/>
            <p:cNvSpPr/>
            <p:nvPr/>
          </p:nvSpPr>
          <p:spPr>
            <a:xfrm>
              <a:off x="9555861" y="2447473"/>
              <a:ext cx="890516" cy="769441"/>
            </a:xfrm>
            <a:prstGeom prst="rect">
              <a:avLst/>
            </a:prstGeom>
          </p:spPr>
          <p:txBody>
            <a:bodyPr wrap="square">
              <a:spAutoFit/>
            </a:bodyPr>
            <a:lstStyle/>
            <a:p>
              <a:pPr algn="ctr"/>
              <a:r>
                <a:rPr lang="en-US" altLang="zh-CN" sz="4400" b="1" dirty="0" smtClean="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44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spTree>
    <p:extLst>
      <p:ext uri="{BB962C8B-B14F-4D97-AF65-F5344CB8AC3E}">
        <p14:creationId xmlns:p14="http://schemas.microsoft.com/office/powerpoint/2010/main" xmlns="" val="33849286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1000"/>
                                        <p:tgtEl>
                                          <p:spTgt spid="128"/>
                                        </p:tgtEl>
                                      </p:cBhvr>
                                    </p:animEffect>
                                    <p:anim calcmode="lin" valueType="num">
                                      <p:cBhvr>
                                        <p:cTn id="8" dur="1000" fill="hold"/>
                                        <p:tgtEl>
                                          <p:spTgt spid="128"/>
                                        </p:tgtEl>
                                        <p:attrNameLst>
                                          <p:attrName>ppt_x</p:attrName>
                                        </p:attrNameLst>
                                      </p:cBhvr>
                                      <p:tavLst>
                                        <p:tav tm="0">
                                          <p:val>
                                            <p:strVal val="#ppt_x"/>
                                          </p:val>
                                        </p:tav>
                                        <p:tav tm="100000">
                                          <p:val>
                                            <p:strVal val="#ppt_x"/>
                                          </p:val>
                                        </p:tav>
                                      </p:tavLst>
                                    </p:anim>
                                    <p:anim calcmode="lin" valueType="num">
                                      <p:cBhvr>
                                        <p:cTn id="9" dur="1000" fill="hold"/>
                                        <p:tgtEl>
                                          <p:spTgt spid="1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131"/>
                                        </p:tgtEl>
                                        <p:attrNameLst>
                                          <p:attrName>style.visibility</p:attrName>
                                        </p:attrNameLst>
                                      </p:cBhvr>
                                      <p:to>
                                        <p:strVal val="visible"/>
                                      </p:to>
                                    </p:set>
                                    <p:animEffect transition="in" filter="fade">
                                      <p:cBhvr>
                                        <p:cTn id="12" dur="1000"/>
                                        <p:tgtEl>
                                          <p:spTgt spid="131"/>
                                        </p:tgtEl>
                                      </p:cBhvr>
                                    </p:animEffect>
                                    <p:anim calcmode="lin" valueType="num">
                                      <p:cBhvr>
                                        <p:cTn id="13" dur="1000" fill="hold"/>
                                        <p:tgtEl>
                                          <p:spTgt spid="131"/>
                                        </p:tgtEl>
                                        <p:attrNameLst>
                                          <p:attrName>ppt_x</p:attrName>
                                        </p:attrNameLst>
                                      </p:cBhvr>
                                      <p:tavLst>
                                        <p:tav tm="0">
                                          <p:val>
                                            <p:strVal val="#ppt_x"/>
                                          </p:val>
                                        </p:tav>
                                        <p:tav tm="100000">
                                          <p:val>
                                            <p:strVal val="#ppt_x"/>
                                          </p:val>
                                        </p:tav>
                                      </p:tavLst>
                                    </p:anim>
                                    <p:anim calcmode="lin" valueType="num">
                                      <p:cBhvr>
                                        <p:cTn id="14" dur="1000" fill="hold"/>
                                        <p:tgtEl>
                                          <p:spTgt spid="1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134"/>
                                        </p:tgtEl>
                                        <p:attrNameLst>
                                          <p:attrName>style.visibility</p:attrName>
                                        </p:attrNameLst>
                                      </p:cBhvr>
                                      <p:to>
                                        <p:strVal val="visible"/>
                                      </p:to>
                                    </p:set>
                                    <p:animEffect transition="in" filter="fade">
                                      <p:cBhvr>
                                        <p:cTn id="17" dur="1000"/>
                                        <p:tgtEl>
                                          <p:spTgt spid="134"/>
                                        </p:tgtEl>
                                      </p:cBhvr>
                                    </p:animEffect>
                                    <p:anim calcmode="lin" valueType="num">
                                      <p:cBhvr>
                                        <p:cTn id="18" dur="1000" fill="hold"/>
                                        <p:tgtEl>
                                          <p:spTgt spid="134"/>
                                        </p:tgtEl>
                                        <p:attrNameLst>
                                          <p:attrName>ppt_x</p:attrName>
                                        </p:attrNameLst>
                                      </p:cBhvr>
                                      <p:tavLst>
                                        <p:tav tm="0">
                                          <p:val>
                                            <p:strVal val="#ppt_x"/>
                                          </p:val>
                                        </p:tav>
                                        <p:tav tm="100000">
                                          <p:val>
                                            <p:strVal val="#ppt_x"/>
                                          </p:val>
                                        </p:tav>
                                      </p:tavLst>
                                    </p:anim>
                                    <p:anim calcmode="lin" valueType="num">
                                      <p:cBhvr>
                                        <p:cTn id="19" dur="1000" fill="hold"/>
                                        <p:tgtEl>
                                          <p:spTgt spid="13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137"/>
                                        </p:tgtEl>
                                        <p:attrNameLst>
                                          <p:attrName>style.visibility</p:attrName>
                                        </p:attrNameLst>
                                      </p:cBhvr>
                                      <p:to>
                                        <p:strVal val="visible"/>
                                      </p:to>
                                    </p:set>
                                    <p:animEffect transition="in" filter="fade">
                                      <p:cBhvr>
                                        <p:cTn id="22" dur="1000"/>
                                        <p:tgtEl>
                                          <p:spTgt spid="137"/>
                                        </p:tgtEl>
                                      </p:cBhvr>
                                    </p:animEffect>
                                    <p:anim calcmode="lin" valueType="num">
                                      <p:cBhvr>
                                        <p:cTn id="23" dur="1000" fill="hold"/>
                                        <p:tgtEl>
                                          <p:spTgt spid="137"/>
                                        </p:tgtEl>
                                        <p:attrNameLst>
                                          <p:attrName>ppt_x</p:attrName>
                                        </p:attrNameLst>
                                      </p:cBhvr>
                                      <p:tavLst>
                                        <p:tav tm="0">
                                          <p:val>
                                            <p:strVal val="#ppt_x"/>
                                          </p:val>
                                        </p:tav>
                                        <p:tav tm="100000">
                                          <p:val>
                                            <p:strVal val="#ppt_x"/>
                                          </p:val>
                                        </p:tav>
                                      </p:tavLst>
                                    </p:anim>
                                    <p:anim calcmode="lin" valueType="num">
                                      <p:cBhvr>
                                        <p:cTn id="24" dur="1000" fill="hold"/>
                                        <p:tgtEl>
                                          <p:spTgt spid="137"/>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5" presetClass="entr" presetSubtype="0" fill="hold" nodeType="afterEffect">
                                  <p:stCondLst>
                                    <p:cond delay="0"/>
                                  </p:stCondLst>
                                  <p:childTnLst>
                                    <p:set>
                                      <p:cBhvr>
                                        <p:cTn id="27" dur="1" fill="hold">
                                          <p:stCondLst>
                                            <p:cond delay="0"/>
                                          </p:stCondLst>
                                        </p:cTn>
                                        <p:tgtEl>
                                          <p:spTgt spid="116"/>
                                        </p:tgtEl>
                                        <p:attrNameLst>
                                          <p:attrName>style.visibility</p:attrName>
                                        </p:attrNameLst>
                                      </p:cBhvr>
                                      <p:to>
                                        <p:strVal val="visible"/>
                                      </p:to>
                                    </p:set>
                                    <p:anim calcmode="lin" valueType="num">
                                      <p:cBhvr>
                                        <p:cTn id="28" dur="500" decel="50000" fill="hold">
                                          <p:stCondLst>
                                            <p:cond delay="0"/>
                                          </p:stCondLst>
                                        </p:cTn>
                                        <p:tgtEl>
                                          <p:spTgt spid="11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1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16"/>
                                        </p:tgtEl>
                                        <p:attrNameLst>
                                          <p:attrName>ppt_w</p:attrName>
                                        </p:attrNameLst>
                                      </p:cBhvr>
                                      <p:tavLst>
                                        <p:tav tm="0">
                                          <p:val>
                                            <p:strVal val="#ppt_w*.05"/>
                                          </p:val>
                                        </p:tav>
                                        <p:tav tm="100000">
                                          <p:val>
                                            <p:strVal val="#ppt_w"/>
                                          </p:val>
                                        </p:tav>
                                      </p:tavLst>
                                    </p:anim>
                                    <p:anim calcmode="lin" valueType="num">
                                      <p:cBhvr>
                                        <p:cTn id="31" dur="1000" fill="hold"/>
                                        <p:tgtEl>
                                          <p:spTgt spid="11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1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1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1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16"/>
                                        </p:tgtEl>
                                      </p:cBhvr>
                                    </p:animEffect>
                                  </p:childTnLst>
                                </p:cTn>
                              </p:par>
                              <p:par>
                                <p:cTn id="36" presetID="25" presetClass="entr" presetSubtype="0" fill="hold" nodeType="withEffect">
                                  <p:stCondLst>
                                    <p:cond delay="25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decel="50000" fill="hold">
                                          <p:stCondLst>
                                            <p:cond delay="0"/>
                                          </p:stCondLst>
                                        </p:cTn>
                                        <p:tgtEl>
                                          <p:spTgt spid="125"/>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25"/>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25"/>
                                        </p:tgtEl>
                                        <p:attrNameLst>
                                          <p:attrName>ppt_w</p:attrName>
                                        </p:attrNameLst>
                                      </p:cBhvr>
                                      <p:tavLst>
                                        <p:tav tm="0">
                                          <p:val>
                                            <p:strVal val="#ppt_w*.05"/>
                                          </p:val>
                                        </p:tav>
                                        <p:tav tm="100000">
                                          <p:val>
                                            <p:strVal val="#ppt_w"/>
                                          </p:val>
                                        </p:tav>
                                      </p:tavLst>
                                    </p:anim>
                                    <p:anim calcmode="lin" valueType="num">
                                      <p:cBhvr>
                                        <p:cTn id="41" dur="1000" fill="hold"/>
                                        <p:tgtEl>
                                          <p:spTgt spid="125"/>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25"/>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25"/>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25"/>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25"/>
                                        </p:tgtEl>
                                      </p:cBhvr>
                                    </p:animEffect>
                                  </p:childTnLst>
                                </p:cTn>
                              </p:par>
                              <p:par>
                                <p:cTn id="46" presetID="25" presetClass="entr" presetSubtype="0" fill="hold" nodeType="withEffect">
                                  <p:stCondLst>
                                    <p:cond delay="50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decel="50000" fill="hold">
                                          <p:stCondLst>
                                            <p:cond delay="0"/>
                                          </p:stCondLst>
                                        </p:cTn>
                                        <p:tgtEl>
                                          <p:spTgt spid="119"/>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19"/>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19"/>
                                        </p:tgtEl>
                                        <p:attrNameLst>
                                          <p:attrName>ppt_w</p:attrName>
                                        </p:attrNameLst>
                                      </p:cBhvr>
                                      <p:tavLst>
                                        <p:tav tm="0">
                                          <p:val>
                                            <p:strVal val="#ppt_w*.05"/>
                                          </p:val>
                                        </p:tav>
                                        <p:tav tm="100000">
                                          <p:val>
                                            <p:strVal val="#ppt_w"/>
                                          </p:val>
                                        </p:tav>
                                      </p:tavLst>
                                    </p:anim>
                                    <p:anim calcmode="lin" valueType="num">
                                      <p:cBhvr>
                                        <p:cTn id="51" dur="1000" fill="hold"/>
                                        <p:tgtEl>
                                          <p:spTgt spid="119"/>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19"/>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19"/>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19"/>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19"/>
                                        </p:tgtEl>
                                      </p:cBhvr>
                                    </p:animEffect>
                                  </p:childTnLst>
                                </p:cTn>
                              </p:par>
                              <p:par>
                                <p:cTn id="56" presetID="25" presetClass="entr" presetSubtype="0" fill="hold" nodeType="withEffect">
                                  <p:stCondLst>
                                    <p:cond delay="750"/>
                                  </p:stCondLst>
                                  <p:childTnLst>
                                    <p:set>
                                      <p:cBhvr>
                                        <p:cTn id="57" dur="1" fill="hold">
                                          <p:stCondLst>
                                            <p:cond delay="0"/>
                                          </p:stCondLst>
                                        </p:cTn>
                                        <p:tgtEl>
                                          <p:spTgt spid="122"/>
                                        </p:tgtEl>
                                        <p:attrNameLst>
                                          <p:attrName>style.visibility</p:attrName>
                                        </p:attrNameLst>
                                      </p:cBhvr>
                                      <p:to>
                                        <p:strVal val="visible"/>
                                      </p:to>
                                    </p:set>
                                    <p:anim calcmode="lin" valueType="num">
                                      <p:cBhvr>
                                        <p:cTn id="58" dur="500" decel="50000" fill="hold">
                                          <p:stCondLst>
                                            <p:cond delay="0"/>
                                          </p:stCondLst>
                                        </p:cTn>
                                        <p:tgtEl>
                                          <p:spTgt spid="122"/>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122"/>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122"/>
                                        </p:tgtEl>
                                        <p:attrNameLst>
                                          <p:attrName>ppt_w</p:attrName>
                                        </p:attrNameLst>
                                      </p:cBhvr>
                                      <p:tavLst>
                                        <p:tav tm="0">
                                          <p:val>
                                            <p:strVal val="#ppt_w*.05"/>
                                          </p:val>
                                        </p:tav>
                                        <p:tav tm="100000">
                                          <p:val>
                                            <p:strVal val="#ppt_w"/>
                                          </p:val>
                                        </p:tav>
                                      </p:tavLst>
                                    </p:anim>
                                    <p:anim calcmode="lin" valueType="num">
                                      <p:cBhvr>
                                        <p:cTn id="61" dur="1000" fill="hold"/>
                                        <p:tgtEl>
                                          <p:spTgt spid="122"/>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122"/>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122"/>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122"/>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122"/>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500"/>
                                        <p:tgtEl>
                                          <p:spTgt spid="11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57"/>
                                        </p:tgtEl>
                                        <p:attrNameLst>
                                          <p:attrName>style.visibility</p:attrName>
                                        </p:attrNameLst>
                                      </p:cBhvr>
                                      <p:to>
                                        <p:strVal val="visible"/>
                                      </p:to>
                                    </p:set>
                                    <p:animEffect transition="in" filter="fade">
                                      <p:cBhvr>
                                        <p:cTn id="7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86" grpId="0"/>
      <p:bldP spid="11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a:off x="5748338" y="2786063"/>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flipV="1">
            <a:off x="-58737" y="-385762"/>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矩形 55"/>
          <p:cNvSpPr/>
          <p:nvPr/>
        </p:nvSpPr>
        <p:spPr>
          <a:xfrm>
            <a:off x="2445358" y="2617866"/>
            <a:ext cx="7802136" cy="923330"/>
          </a:xfrm>
          <a:prstGeom prst="rect">
            <a:avLst/>
          </a:prstGeom>
        </p:spPr>
        <p:txBody>
          <a:bodyPr wrap="none">
            <a:spAutoFit/>
          </a:bodyPr>
          <a:lstStyle/>
          <a:p>
            <a:r>
              <a:rPr lang="zh-CN" altLang="en-US" sz="5400" b="1" dirty="0" smtClean="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感谢在座各位的聆听观看</a:t>
            </a:r>
            <a:endParaRPr lang="en-US" altLang="zh-CN" sz="5400" b="1" dirty="0">
              <a:solidFill>
                <a:schemeClr val="bg1"/>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58" name="文本框 57"/>
          <p:cNvSpPr txBox="1"/>
          <p:nvPr/>
        </p:nvSpPr>
        <p:spPr>
          <a:xfrm>
            <a:off x="3605413" y="3929125"/>
            <a:ext cx="5354351" cy="830997"/>
          </a:xfrm>
          <a:prstGeom prst="rect">
            <a:avLst/>
          </a:prstGeom>
          <a:noFill/>
        </p:spPr>
        <p:txBody>
          <a:bodyPr wrap="none" rtlCol="0">
            <a:spAutoFit/>
          </a:bodyPr>
          <a:lstStyle/>
          <a:p>
            <a:r>
              <a:rPr lang="zh-CN" altLang="en-US"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答辩人：</a:t>
            </a:r>
            <a:r>
              <a:rPr lang="en-US" altLang="zh-CN"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r>
              <a:rPr lang="zh-CN" altLang="en-US"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指导老师：</a:t>
            </a:r>
            <a:r>
              <a:rPr lang="en-US" altLang="zh-CN" sz="20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a:t>
            </a:r>
          </a:p>
          <a:p>
            <a:r>
              <a:rPr lang="en-US" altLang="zh-CN"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   </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cxnSp>
        <p:nvCxnSpPr>
          <p:cNvPr id="59" name="直接连接符 5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43991" y="122574"/>
            <a:ext cx="0" cy="7200000"/>
          </a:xfrm>
          <a:prstGeom prst="line">
            <a:avLst/>
          </a:prstGeom>
          <a:ln>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063935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6"/>
                                        </p:tgtEl>
                                        <p:attrNameLst>
                                          <p:attrName>style.visibility</p:attrName>
                                        </p:attrNameLst>
                                      </p:cBhvr>
                                      <p:to>
                                        <p:strVal val="visible"/>
                                      </p:to>
                                    </p:set>
                                    <p:anim by="(-#ppt_w*2)" calcmode="lin" valueType="num">
                                      <p:cBhvr rctx="PPT">
                                        <p:cTn id="16" dur="500" autoRev="1" fill="hold">
                                          <p:stCondLst>
                                            <p:cond delay="0"/>
                                          </p:stCondLst>
                                        </p:cTn>
                                        <p:tgtEl>
                                          <p:spTgt spid="56"/>
                                        </p:tgtEl>
                                        <p:attrNameLst>
                                          <p:attrName>ppt_w</p:attrName>
                                        </p:attrNameLst>
                                      </p:cBhvr>
                                    </p:anim>
                                    <p:anim by="(#ppt_w*0.50)" calcmode="lin" valueType="num">
                                      <p:cBhvr>
                                        <p:cTn id="17" dur="500" decel="50000" autoRev="1" fill="hold">
                                          <p:stCondLst>
                                            <p:cond delay="0"/>
                                          </p:stCondLst>
                                        </p:cTn>
                                        <p:tgtEl>
                                          <p:spTgt spid="56"/>
                                        </p:tgtEl>
                                        <p:attrNameLst>
                                          <p:attrName>ppt_x</p:attrName>
                                        </p:attrNameLst>
                                      </p:cBhvr>
                                    </p:anim>
                                    <p:anim from="(-#ppt_h/2)" to="(#ppt_y)" calcmode="lin" valueType="num">
                                      <p:cBhvr>
                                        <p:cTn id="18" dur="1000" fill="hold">
                                          <p:stCondLst>
                                            <p:cond delay="0"/>
                                          </p:stCondLst>
                                        </p:cTn>
                                        <p:tgtEl>
                                          <p:spTgt spid="56"/>
                                        </p:tgtEl>
                                        <p:attrNameLst>
                                          <p:attrName>ppt_y</p:attrName>
                                        </p:attrNameLst>
                                      </p:cBhvr>
                                    </p:anim>
                                    <p:animRot by="21600000">
                                      <p:cBhvr>
                                        <p:cTn id="19" dur="1000" fill="hold">
                                          <p:stCondLst>
                                            <p:cond delay="0"/>
                                          </p:stCondLst>
                                        </p:cTn>
                                        <p:tgtEl>
                                          <p:spTgt spid="56"/>
                                        </p:tgtEl>
                                        <p:attrNameLst>
                                          <p:attrName>r</p:attrName>
                                        </p:attrNameLst>
                                      </p:cBhvr>
                                    </p:animRot>
                                  </p:childTnLst>
                                </p:cTn>
                              </p:par>
                            </p:childTnLst>
                          </p:cTn>
                        </p:par>
                        <p:par>
                          <p:cTn id="20" fill="hold">
                            <p:stCondLst>
                              <p:cond delay="3000"/>
                            </p:stCondLst>
                            <p:childTnLst>
                              <p:par>
                                <p:cTn id="21" presetID="16" presetClass="entr" presetSubtype="37"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barn(outVertical)">
                                      <p:cBhvr>
                                        <p:cTn id="23" dur="500"/>
                                        <p:tgtEl>
                                          <p:spTgt spid="59"/>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750" fill="hold"/>
                                        <p:tgtEl>
                                          <p:spTgt spid="58"/>
                                        </p:tgtEl>
                                        <p:attrNameLst>
                                          <p:attrName>ppt_w</p:attrName>
                                        </p:attrNameLst>
                                      </p:cBhvr>
                                      <p:tavLst>
                                        <p:tav tm="0">
                                          <p:val>
                                            <p:fltVal val="0"/>
                                          </p:val>
                                        </p:tav>
                                        <p:tav tm="100000">
                                          <p:val>
                                            <p:strVal val="#ppt_w"/>
                                          </p:val>
                                        </p:tav>
                                      </p:tavLst>
                                    </p:anim>
                                    <p:anim calcmode="lin" valueType="num">
                                      <p:cBhvr>
                                        <p:cTn id="28" dur="750" fill="hold"/>
                                        <p:tgtEl>
                                          <p:spTgt spid="58"/>
                                        </p:tgtEl>
                                        <p:attrNameLst>
                                          <p:attrName>ppt_h</p:attrName>
                                        </p:attrNameLst>
                                      </p:cBhvr>
                                      <p:tavLst>
                                        <p:tav tm="0">
                                          <p:val>
                                            <p:fltVal val="0"/>
                                          </p:val>
                                        </p:tav>
                                        <p:tav tm="100000">
                                          <p:val>
                                            <p:strVal val="#ppt_h"/>
                                          </p:val>
                                        </p:tav>
                                      </p:tavLst>
                                    </p:anim>
                                    <p:animEffect transition="in" filter="fade">
                                      <p:cBhvr>
                                        <p:cTn id="29" dur="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2" name="组合 56"/>
          <p:cNvGrpSpPr/>
          <p:nvPr/>
        </p:nvGrpSpPr>
        <p:grpSpPr>
          <a:xfrm flipH="1" flipV="1">
            <a:off x="5742952" y="-374711"/>
            <a:ext cx="6507162" cy="4591050"/>
            <a:chOff x="0" y="0"/>
            <a:chExt cx="9046719" cy="6382013"/>
          </a:xfrm>
        </p:grpSpPr>
        <p:sp>
          <p:nvSpPr>
            <p:cNvPr id="3" name="等腰三角形 30"/>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 name="等腰三角形 31"/>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 name="等腰三角形 32"/>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 name="等腰三角形 33"/>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 name="等腰三角形 34"/>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 name="等腰三角形 35"/>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 name="等腰三角形 36"/>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 name="等腰三角形 37"/>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 name="等腰三角形 38"/>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2" name="等腰三角形 39"/>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3" name="等腰三角形 40"/>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4" name="等腰三角形 41"/>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5" name="等腰三角形 42"/>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6" name="等腰三角形 43"/>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7" name="等腰三角形 44"/>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8" name="等腰三角形 45"/>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9" name="等腰三角形 46"/>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0" name="等腰三角形 47"/>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1" name="等腰三角形 48"/>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2" name="等腰三角形 49"/>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3" name="等腰三角形 50"/>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4" name="等腰三角形 51"/>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5" name="等腰三角形 52"/>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6" name="等腰三角形 53"/>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7" name="等腰三角形 54"/>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28" name="等腰三角形 55"/>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29" name="组合 57"/>
          <p:cNvGrpSpPr/>
          <p:nvPr/>
        </p:nvGrpSpPr>
        <p:grpSpPr>
          <a:xfrm>
            <a:off x="-94941" y="2657689"/>
            <a:ext cx="6508750" cy="4589462"/>
            <a:chOff x="0" y="0"/>
            <a:chExt cx="9046719" cy="6382013"/>
          </a:xfrm>
        </p:grpSpPr>
        <p:sp>
          <p:nvSpPr>
            <p:cNvPr id="3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3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4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5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6" name="TextBox 20"/>
          <p:cNvSpPr txBox="1"/>
          <p:nvPr/>
        </p:nvSpPr>
        <p:spPr>
          <a:xfrm>
            <a:off x="2058495" y="718762"/>
            <a:ext cx="1596591" cy="2554545"/>
          </a:xfrm>
          <a:prstGeom prst="rect">
            <a:avLst/>
          </a:prstGeom>
          <a:noFill/>
        </p:spPr>
        <p:txBody>
          <a:bodyPr wrap="none" lIns="0" tIns="0" rIns="0" bIns="0" rtlCol="0">
            <a:spAutoFit/>
          </a:bodyPr>
          <a:lstStyle/>
          <a:p>
            <a:r>
              <a:rPr lang="en-US" altLang="zh-CN" sz="16600" b="1" spc="400" dirty="0">
                <a:solidFill>
                  <a:schemeClr val="bg1"/>
                </a:solidFill>
                <a:latin typeface="Agency FB" panose="020B0503020202020204" pitchFamily="34" charset="0"/>
                <a:ea typeface="微软雅黑" pitchFamily="34" charset="-122"/>
              </a:rPr>
              <a:t>01</a:t>
            </a:r>
            <a:endParaRPr lang="zh-CN" altLang="en-US" sz="16600" b="1" spc="400" dirty="0">
              <a:solidFill>
                <a:schemeClr val="bg1"/>
              </a:solidFill>
              <a:latin typeface="Agency FB" panose="020B0503020202020204" pitchFamily="34" charset="0"/>
              <a:ea typeface="微软雅黑" pitchFamily="34" charset="-122"/>
            </a:endParaRPr>
          </a:p>
        </p:txBody>
      </p:sp>
      <p:sp>
        <p:nvSpPr>
          <p:cNvPr id="57" name="矩形 56"/>
          <p:cNvSpPr/>
          <p:nvPr/>
        </p:nvSpPr>
        <p:spPr>
          <a:xfrm>
            <a:off x="4525921" y="3591983"/>
            <a:ext cx="6109366" cy="1107996"/>
          </a:xfrm>
          <a:prstGeom prst="rect">
            <a:avLst/>
          </a:prstGeom>
        </p:spPr>
        <p:txBody>
          <a:bodyPr wrap="none">
            <a:spAutoFit/>
          </a:bodyPr>
          <a:lstStyle/>
          <a:p>
            <a:pPr algn="ctr"/>
            <a:r>
              <a:rPr lang="zh-CN" altLang="en-US" sz="6600" dirty="0" smtClean="0">
                <a:solidFill>
                  <a:schemeClr val="bg1"/>
                </a:solidFill>
                <a:latin typeface="方正清刻本悦宋简体" panose="02000000000000000000" pitchFamily="2" charset="-122"/>
                <a:ea typeface="方正清刻本悦宋简体" panose="02000000000000000000" pitchFamily="2" charset="-122"/>
              </a:rPr>
              <a:t>选题背景与意义</a:t>
            </a:r>
            <a:endParaRPr lang="zh-CN" altLang="en-US" sz="6600" dirty="0">
              <a:solidFill>
                <a:schemeClr val="bg1"/>
              </a:solidFill>
              <a:latin typeface="方正清刻本悦宋简体" panose="02000000000000000000" pitchFamily="2" charset="-122"/>
              <a:ea typeface="方正清刻本悦宋简体" panose="02000000000000000000" pitchFamily="2" charset="-122"/>
            </a:endParaRPr>
          </a:p>
        </p:txBody>
      </p:sp>
      <p:cxnSp>
        <p:nvCxnSpPr>
          <p:cNvPr id="58" name="直接连接符 57"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2700000">
            <a:off x="4331621" y="1884767"/>
            <a:ext cx="0" cy="2880000"/>
          </a:xfrm>
          <a:prstGeom prst="line">
            <a:avLst/>
          </a:prstGeom>
          <a:ln w="254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6476740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6"/>
                                        </p:tgtEl>
                                        <p:attrNameLst>
                                          <p:attrName>style.visibility</p:attrName>
                                        </p:attrNameLst>
                                      </p:cBhvr>
                                      <p:to>
                                        <p:strVal val="visible"/>
                                      </p:to>
                                    </p:set>
                                    <p:anim by="(-#ppt_w*2)" calcmode="lin" valueType="num">
                                      <p:cBhvr rctx="PPT">
                                        <p:cTn id="16" dur="500" autoRev="1" fill="hold">
                                          <p:stCondLst>
                                            <p:cond delay="0"/>
                                          </p:stCondLst>
                                        </p:cTn>
                                        <p:tgtEl>
                                          <p:spTgt spid="56"/>
                                        </p:tgtEl>
                                        <p:attrNameLst>
                                          <p:attrName>ppt_w</p:attrName>
                                        </p:attrNameLst>
                                      </p:cBhvr>
                                    </p:anim>
                                    <p:anim by="(#ppt_w*0.50)" calcmode="lin" valueType="num">
                                      <p:cBhvr>
                                        <p:cTn id="17" dur="500" decel="50000" autoRev="1" fill="hold">
                                          <p:stCondLst>
                                            <p:cond delay="0"/>
                                          </p:stCondLst>
                                        </p:cTn>
                                        <p:tgtEl>
                                          <p:spTgt spid="56"/>
                                        </p:tgtEl>
                                        <p:attrNameLst>
                                          <p:attrName>ppt_x</p:attrName>
                                        </p:attrNameLst>
                                      </p:cBhvr>
                                    </p:anim>
                                    <p:anim from="(-#ppt_h/2)" to="(#ppt_y)" calcmode="lin" valueType="num">
                                      <p:cBhvr>
                                        <p:cTn id="18" dur="1000" fill="hold">
                                          <p:stCondLst>
                                            <p:cond delay="0"/>
                                          </p:stCondLst>
                                        </p:cTn>
                                        <p:tgtEl>
                                          <p:spTgt spid="56"/>
                                        </p:tgtEl>
                                        <p:attrNameLst>
                                          <p:attrName>ppt_y</p:attrName>
                                        </p:attrNameLst>
                                      </p:cBhvr>
                                    </p:anim>
                                    <p:animRot by="21600000">
                                      <p:cBhvr>
                                        <p:cTn id="19" dur="1000" fill="hold">
                                          <p:stCondLst>
                                            <p:cond delay="0"/>
                                          </p:stCondLst>
                                        </p:cTn>
                                        <p:tgtEl>
                                          <p:spTgt spid="56"/>
                                        </p:tgtEl>
                                        <p:attrNameLst>
                                          <p:attrName>r</p:attrName>
                                        </p:attrNameLst>
                                      </p:cBhvr>
                                    </p:animRot>
                                  </p:childTnLst>
                                </p:cTn>
                              </p:par>
                            </p:childTnLst>
                          </p:cTn>
                        </p:par>
                        <p:par>
                          <p:cTn id="20" fill="hold">
                            <p:stCondLst>
                              <p:cond delay="1850"/>
                            </p:stCondLst>
                            <p:childTnLst>
                              <p:par>
                                <p:cTn id="21" presetID="16" presetClass="entr" presetSubtype="42"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barn(outHorizontal)">
                                      <p:cBhvr>
                                        <p:cTn id="23" dur="500"/>
                                        <p:tgtEl>
                                          <p:spTgt spid="58"/>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1000" fill="hold"/>
                                        <p:tgtEl>
                                          <p:spTgt spid="57"/>
                                        </p:tgtEl>
                                        <p:attrNameLst>
                                          <p:attrName>ppt_w</p:attrName>
                                        </p:attrNameLst>
                                      </p:cBhvr>
                                      <p:tavLst>
                                        <p:tav tm="0">
                                          <p:val>
                                            <p:fltVal val="0"/>
                                          </p:val>
                                        </p:tav>
                                        <p:tav tm="100000">
                                          <p:val>
                                            <p:strVal val="#ppt_w"/>
                                          </p:val>
                                        </p:tav>
                                      </p:tavLst>
                                    </p:anim>
                                    <p:anim calcmode="lin" valueType="num">
                                      <p:cBhvr>
                                        <p:cTn id="28" dur="1000" fill="hold"/>
                                        <p:tgtEl>
                                          <p:spTgt spid="57"/>
                                        </p:tgtEl>
                                        <p:attrNameLst>
                                          <p:attrName>ppt_h</p:attrName>
                                        </p:attrNameLst>
                                      </p:cBhvr>
                                      <p:tavLst>
                                        <p:tav tm="0">
                                          <p:val>
                                            <p:fltVal val="0"/>
                                          </p:val>
                                        </p:tav>
                                        <p:tav tm="100000">
                                          <p:val>
                                            <p:strVal val="#ppt_h"/>
                                          </p:val>
                                        </p:tav>
                                      </p:tavLst>
                                    </p:anim>
                                    <p:animEffect transition="in" filter="fade">
                                      <p:cBhvr>
                                        <p:cTn id="2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15" name="组合 114"/>
          <p:cNvGrpSpPr/>
          <p:nvPr/>
        </p:nvGrpSpPr>
        <p:grpSpPr>
          <a:xfrm>
            <a:off x="908238" y="2542880"/>
            <a:ext cx="1860019" cy="1860019"/>
            <a:chOff x="908238" y="2542880"/>
            <a:chExt cx="1860019" cy="1860019"/>
          </a:xfrm>
        </p:grpSpPr>
        <p:sp>
          <p:nvSpPr>
            <p:cNvPr id="116" name="泪滴形 115"/>
            <p:cNvSpPr/>
            <p:nvPr/>
          </p:nvSpPr>
          <p:spPr>
            <a:xfrm rot="18911031">
              <a:off x="908238" y="2542880"/>
              <a:ext cx="1860019" cy="1860019"/>
            </a:xfrm>
            <a:prstGeom prst="teardrop">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278383" y="3028510"/>
              <a:ext cx="1008609" cy="1077218"/>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输入</a:t>
              </a:r>
              <a:endParaRPr lang="en-US" altLang="zh-CN" sz="3200" b="1" dirty="0" smtClean="0">
                <a:solidFill>
                  <a:srgbClr val="FFFFFF"/>
                </a:solidFill>
                <a:latin typeface="幼圆" panose="02010509060101010101" pitchFamily="49" charset="-122"/>
                <a:ea typeface="幼圆" panose="02010509060101010101" pitchFamily="49" charset="-122"/>
              </a:endParaRPr>
            </a:p>
            <a:p>
              <a:r>
                <a:rPr lang="zh-CN" altLang="en-US" sz="3200" b="1" dirty="0" smtClean="0">
                  <a:solidFill>
                    <a:srgbClr val="FFFFFF"/>
                  </a:solidFill>
                  <a:latin typeface="幼圆" panose="02010509060101010101" pitchFamily="49" charset="-122"/>
                  <a:ea typeface="幼圆" panose="02010509060101010101" pitchFamily="49" charset="-122"/>
                </a:rPr>
                <a:t>标题</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18" name="组合 117"/>
          <p:cNvGrpSpPr/>
          <p:nvPr/>
        </p:nvGrpSpPr>
        <p:grpSpPr>
          <a:xfrm>
            <a:off x="3746952" y="2542879"/>
            <a:ext cx="1860019" cy="1860019"/>
            <a:chOff x="3746952" y="2542879"/>
            <a:chExt cx="1860019" cy="1860019"/>
          </a:xfrm>
        </p:grpSpPr>
        <p:sp>
          <p:nvSpPr>
            <p:cNvPr id="119" name="泪滴形 118"/>
            <p:cNvSpPr/>
            <p:nvPr/>
          </p:nvSpPr>
          <p:spPr>
            <a:xfrm rot="18911031">
              <a:off x="3746952" y="2542879"/>
              <a:ext cx="1860019" cy="1860019"/>
            </a:xfrm>
            <a:prstGeom prst="teardrop">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4177204" y="3028510"/>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输入</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标题</a:t>
              </a:r>
            </a:p>
          </p:txBody>
        </p:sp>
      </p:grpSp>
      <p:grpSp>
        <p:nvGrpSpPr>
          <p:cNvPr id="121" name="组合 120"/>
          <p:cNvGrpSpPr/>
          <p:nvPr/>
        </p:nvGrpSpPr>
        <p:grpSpPr>
          <a:xfrm>
            <a:off x="6585665" y="2542878"/>
            <a:ext cx="1860019" cy="1860019"/>
            <a:chOff x="6585665" y="2542878"/>
            <a:chExt cx="1860019" cy="1860019"/>
          </a:xfrm>
        </p:grpSpPr>
        <p:sp>
          <p:nvSpPr>
            <p:cNvPr id="122" name="泪滴形 121"/>
            <p:cNvSpPr/>
            <p:nvPr/>
          </p:nvSpPr>
          <p:spPr>
            <a:xfrm rot="18911031">
              <a:off x="6585665" y="2542878"/>
              <a:ext cx="1860019" cy="1860019"/>
            </a:xfrm>
            <a:prstGeom prst="teardrop">
              <a:avLst/>
            </a:prstGeom>
            <a:solidFill>
              <a:srgbClr val="FDFDFD">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p:cNvSpPr txBox="1"/>
            <p:nvPr/>
          </p:nvSpPr>
          <p:spPr>
            <a:xfrm>
              <a:off x="7059651" y="3063342"/>
              <a:ext cx="906017" cy="954107"/>
            </a:xfrm>
            <a:prstGeom prst="rect">
              <a:avLst/>
            </a:prstGeom>
            <a:noFill/>
          </p:spPr>
          <p:txBody>
            <a:bodyPr wrap="none"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输入</a:t>
              </a:r>
              <a:endParaRPr lang="en-US" altLang="zh-CN" sz="2800" b="1" dirty="0">
                <a:solidFill>
                  <a:srgbClr val="FFFFFF"/>
                </a:solidFill>
                <a:latin typeface="幼圆" panose="02010509060101010101" pitchFamily="49" charset="-122"/>
                <a:ea typeface="幼圆" panose="02010509060101010101" pitchFamily="49" charset="-122"/>
              </a:endParaRPr>
            </a:p>
            <a:p>
              <a:r>
                <a:rPr lang="zh-CN" altLang="en-US" sz="2800" b="1" dirty="0">
                  <a:solidFill>
                    <a:srgbClr val="FFFFFF"/>
                  </a:solidFill>
                  <a:latin typeface="幼圆" panose="02010509060101010101" pitchFamily="49" charset="-122"/>
                  <a:ea typeface="幼圆" panose="02010509060101010101" pitchFamily="49" charset="-122"/>
                </a:rPr>
                <a:t>标题</a:t>
              </a:r>
            </a:p>
          </p:txBody>
        </p:sp>
      </p:grpSp>
      <p:grpSp>
        <p:nvGrpSpPr>
          <p:cNvPr id="124" name="组合 123"/>
          <p:cNvGrpSpPr/>
          <p:nvPr/>
        </p:nvGrpSpPr>
        <p:grpSpPr>
          <a:xfrm>
            <a:off x="9424376" y="2542878"/>
            <a:ext cx="1860019" cy="1860019"/>
            <a:chOff x="9424376" y="2542878"/>
            <a:chExt cx="1860019" cy="1860019"/>
          </a:xfrm>
        </p:grpSpPr>
        <p:sp>
          <p:nvSpPr>
            <p:cNvPr id="125" name="泪滴形 124"/>
            <p:cNvSpPr/>
            <p:nvPr/>
          </p:nvSpPr>
          <p:spPr>
            <a:xfrm rot="18911031">
              <a:off x="9424376" y="2542878"/>
              <a:ext cx="1860019" cy="1860019"/>
            </a:xfrm>
            <a:prstGeom prst="teardrop">
              <a:avLst/>
            </a:prstGeom>
            <a:solidFill>
              <a:srgbClr val="FDFDFD">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9854906" y="3028510"/>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输入</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标题</a:t>
              </a:r>
            </a:p>
          </p:txBody>
        </p:sp>
      </p:grpSp>
      <p:sp>
        <p:nvSpPr>
          <p:cNvPr id="127" name="矩形 47"/>
          <p:cNvSpPr>
            <a:spLocks noChangeArrowheads="1"/>
          </p:cNvSpPr>
          <p:nvPr/>
        </p:nvSpPr>
        <p:spPr bwMode="auto">
          <a:xfrm>
            <a:off x="758095" y="4795977"/>
            <a:ext cx="2160304"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28" name="矩形 47"/>
          <p:cNvSpPr>
            <a:spLocks noChangeArrowheads="1"/>
          </p:cNvSpPr>
          <p:nvPr/>
        </p:nvSpPr>
        <p:spPr bwMode="auto">
          <a:xfrm>
            <a:off x="3596809" y="4795977"/>
            <a:ext cx="2160304"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29" name="矩形 47"/>
          <p:cNvSpPr>
            <a:spLocks noChangeArrowheads="1"/>
          </p:cNvSpPr>
          <p:nvPr/>
        </p:nvSpPr>
        <p:spPr bwMode="auto">
          <a:xfrm>
            <a:off x="6435521" y="4788113"/>
            <a:ext cx="2160304"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30" name="矩形 47"/>
          <p:cNvSpPr>
            <a:spLocks noChangeArrowheads="1"/>
          </p:cNvSpPr>
          <p:nvPr/>
        </p:nvSpPr>
        <p:spPr bwMode="auto">
          <a:xfrm>
            <a:off x="9274235" y="4788113"/>
            <a:ext cx="2160304" cy="978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grpSp>
        <p:nvGrpSpPr>
          <p:cNvPr id="131" name="组合 130"/>
          <p:cNvGrpSpPr/>
          <p:nvPr/>
        </p:nvGrpSpPr>
        <p:grpSpPr>
          <a:xfrm>
            <a:off x="1904967" y="2165549"/>
            <a:ext cx="884820" cy="884820"/>
            <a:chOff x="1904967" y="2165549"/>
            <a:chExt cx="884820" cy="884820"/>
          </a:xfrm>
        </p:grpSpPr>
        <p:sp>
          <p:nvSpPr>
            <p:cNvPr id="132" name="泪滴形 131"/>
            <p:cNvSpPr/>
            <p:nvPr/>
          </p:nvSpPr>
          <p:spPr>
            <a:xfrm rot="18911031">
              <a:off x="1904967" y="2165549"/>
              <a:ext cx="884820" cy="884820"/>
            </a:xfrm>
            <a:prstGeom prst="teardrop">
              <a:avLst/>
            </a:prstGeom>
            <a:solidFill>
              <a:schemeClr val="bg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91C3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34" name="组合 133"/>
          <p:cNvGrpSpPr/>
          <p:nvPr/>
        </p:nvGrpSpPr>
        <p:grpSpPr>
          <a:xfrm>
            <a:off x="4743681" y="2165548"/>
            <a:ext cx="884820" cy="884820"/>
            <a:chOff x="4743681" y="2165548"/>
            <a:chExt cx="884820" cy="884820"/>
          </a:xfrm>
        </p:grpSpPr>
        <p:sp>
          <p:nvSpPr>
            <p:cNvPr id="135" name="泪滴形 134"/>
            <p:cNvSpPr/>
            <p:nvPr/>
          </p:nvSpPr>
          <p:spPr>
            <a:xfrm rot="18911031">
              <a:off x="4743681" y="2165548"/>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E273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37" name="组合 136"/>
          <p:cNvGrpSpPr/>
          <p:nvPr/>
        </p:nvGrpSpPr>
        <p:grpSpPr>
          <a:xfrm>
            <a:off x="7582394" y="2165547"/>
            <a:ext cx="884820" cy="884820"/>
            <a:chOff x="7582394" y="2165547"/>
            <a:chExt cx="884820" cy="884820"/>
          </a:xfrm>
        </p:grpSpPr>
        <p:sp>
          <p:nvSpPr>
            <p:cNvPr id="138" name="泪滴形 137"/>
            <p:cNvSpPr/>
            <p:nvPr/>
          </p:nvSpPr>
          <p:spPr>
            <a:xfrm rot="18911031">
              <a:off x="7582394" y="2165547"/>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1E6C66"/>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40" name="组合 139"/>
          <p:cNvGrpSpPr/>
          <p:nvPr/>
        </p:nvGrpSpPr>
        <p:grpSpPr>
          <a:xfrm>
            <a:off x="10421105" y="2165547"/>
            <a:ext cx="884820" cy="884820"/>
            <a:chOff x="10421105" y="2165547"/>
            <a:chExt cx="884820" cy="884820"/>
          </a:xfrm>
        </p:grpSpPr>
        <p:sp>
          <p:nvSpPr>
            <p:cNvPr id="141" name="泪滴形 140"/>
            <p:cNvSpPr/>
            <p:nvPr/>
          </p:nvSpPr>
          <p:spPr>
            <a:xfrm rot="18911031">
              <a:off x="10421105" y="2165547"/>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5AE0B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xmlns="" val="9511703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000"/>
                                        <p:tgtEl>
                                          <p:spTgt spid="115"/>
                                        </p:tgtEl>
                                      </p:cBhvr>
                                    </p:animEffect>
                                    <p:anim calcmode="lin" valueType="num">
                                      <p:cBhvr>
                                        <p:cTn id="8" dur="1000" fill="hold"/>
                                        <p:tgtEl>
                                          <p:spTgt spid="115"/>
                                        </p:tgtEl>
                                        <p:attrNameLst>
                                          <p:attrName>ppt_x</p:attrName>
                                        </p:attrNameLst>
                                      </p:cBhvr>
                                      <p:tavLst>
                                        <p:tav tm="0">
                                          <p:val>
                                            <p:strVal val="#ppt_x"/>
                                          </p:val>
                                        </p:tav>
                                        <p:tav tm="100000">
                                          <p:val>
                                            <p:strVal val="#ppt_x"/>
                                          </p:val>
                                        </p:tav>
                                      </p:tavLst>
                                    </p:anim>
                                    <p:anim calcmode="lin" valueType="num">
                                      <p:cBhvr>
                                        <p:cTn id="9" dur="1000" fill="hold"/>
                                        <p:tgtEl>
                                          <p:spTgt spid="1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1"/>
                                        </p:tgtEl>
                                        <p:attrNameLst>
                                          <p:attrName>style.visibility</p:attrName>
                                        </p:attrNameLst>
                                      </p:cBhvr>
                                      <p:to>
                                        <p:strVal val="visible"/>
                                      </p:to>
                                    </p:set>
                                    <p:animEffect transition="in" filter="fade">
                                      <p:cBhvr>
                                        <p:cTn id="12" dur="1000"/>
                                        <p:tgtEl>
                                          <p:spTgt spid="131"/>
                                        </p:tgtEl>
                                      </p:cBhvr>
                                    </p:animEffect>
                                    <p:anim calcmode="lin" valueType="num">
                                      <p:cBhvr>
                                        <p:cTn id="13" dur="1000" fill="hold"/>
                                        <p:tgtEl>
                                          <p:spTgt spid="131"/>
                                        </p:tgtEl>
                                        <p:attrNameLst>
                                          <p:attrName>ppt_x</p:attrName>
                                        </p:attrNameLst>
                                      </p:cBhvr>
                                      <p:tavLst>
                                        <p:tav tm="0">
                                          <p:val>
                                            <p:strVal val="#ppt_x"/>
                                          </p:val>
                                        </p:tav>
                                        <p:tav tm="100000">
                                          <p:val>
                                            <p:strVal val="#ppt_x"/>
                                          </p:val>
                                        </p:tav>
                                      </p:tavLst>
                                    </p:anim>
                                    <p:anim calcmode="lin" valueType="num">
                                      <p:cBhvr>
                                        <p:cTn id="14" dur="1000" fill="hold"/>
                                        <p:tgtEl>
                                          <p:spTgt spid="1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27"/>
                                        </p:tgtEl>
                                        <p:attrNameLst>
                                          <p:attrName>style.visibility</p:attrName>
                                        </p:attrNameLst>
                                      </p:cBhvr>
                                      <p:to>
                                        <p:strVal val="visible"/>
                                      </p:to>
                                    </p:set>
                                    <p:animEffect transition="in" filter="barn(outVertical)">
                                      <p:cBhvr>
                                        <p:cTn id="18" dur="500"/>
                                        <p:tgtEl>
                                          <p:spTgt spid="127"/>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fade">
                                      <p:cBhvr>
                                        <p:cTn id="22" dur="1000"/>
                                        <p:tgtEl>
                                          <p:spTgt spid="118"/>
                                        </p:tgtEl>
                                      </p:cBhvr>
                                    </p:animEffect>
                                    <p:anim calcmode="lin" valueType="num">
                                      <p:cBhvr>
                                        <p:cTn id="23" dur="1000" fill="hold"/>
                                        <p:tgtEl>
                                          <p:spTgt spid="118"/>
                                        </p:tgtEl>
                                        <p:attrNameLst>
                                          <p:attrName>ppt_x</p:attrName>
                                        </p:attrNameLst>
                                      </p:cBhvr>
                                      <p:tavLst>
                                        <p:tav tm="0">
                                          <p:val>
                                            <p:strVal val="#ppt_x"/>
                                          </p:val>
                                        </p:tav>
                                        <p:tav tm="100000">
                                          <p:val>
                                            <p:strVal val="#ppt_x"/>
                                          </p:val>
                                        </p:tav>
                                      </p:tavLst>
                                    </p:anim>
                                    <p:anim calcmode="lin" valueType="num">
                                      <p:cBhvr>
                                        <p:cTn id="24" dur="1000" fill="hold"/>
                                        <p:tgtEl>
                                          <p:spTgt spid="11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fade">
                                      <p:cBhvr>
                                        <p:cTn id="27" dur="1000"/>
                                        <p:tgtEl>
                                          <p:spTgt spid="134"/>
                                        </p:tgtEl>
                                      </p:cBhvr>
                                    </p:animEffect>
                                    <p:anim calcmode="lin" valueType="num">
                                      <p:cBhvr>
                                        <p:cTn id="28" dur="1000" fill="hold"/>
                                        <p:tgtEl>
                                          <p:spTgt spid="134"/>
                                        </p:tgtEl>
                                        <p:attrNameLst>
                                          <p:attrName>ppt_x</p:attrName>
                                        </p:attrNameLst>
                                      </p:cBhvr>
                                      <p:tavLst>
                                        <p:tav tm="0">
                                          <p:val>
                                            <p:strVal val="#ppt_x"/>
                                          </p:val>
                                        </p:tav>
                                        <p:tav tm="100000">
                                          <p:val>
                                            <p:strVal val="#ppt_x"/>
                                          </p:val>
                                        </p:tav>
                                      </p:tavLst>
                                    </p:anim>
                                    <p:anim calcmode="lin" valueType="num">
                                      <p:cBhvr>
                                        <p:cTn id="29" dur="1000" fill="hold"/>
                                        <p:tgtEl>
                                          <p:spTgt spid="13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barn(outVertical)">
                                      <p:cBhvr>
                                        <p:cTn id="33" dur="500"/>
                                        <p:tgtEl>
                                          <p:spTgt spid="128"/>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1000"/>
                                        <p:tgtEl>
                                          <p:spTgt spid="121"/>
                                        </p:tgtEl>
                                      </p:cBhvr>
                                    </p:animEffect>
                                    <p:anim calcmode="lin" valueType="num">
                                      <p:cBhvr>
                                        <p:cTn id="38" dur="1000" fill="hold"/>
                                        <p:tgtEl>
                                          <p:spTgt spid="121"/>
                                        </p:tgtEl>
                                        <p:attrNameLst>
                                          <p:attrName>ppt_x</p:attrName>
                                        </p:attrNameLst>
                                      </p:cBhvr>
                                      <p:tavLst>
                                        <p:tav tm="0">
                                          <p:val>
                                            <p:strVal val="#ppt_x"/>
                                          </p:val>
                                        </p:tav>
                                        <p:tav tm="100000">
                                          <p:val>
                                            <p:strVal val="#ppt_x"/>
                                          </p:val>
                                        </p:tav>
                                      </p:tavLst>
                                    </p:anim>
                                    <p:anim calcmode="lin" valueType="num">
                                      <p:cBhvr>
                                        <p:cTn id="39" dur="1000" fill="hold"/>
                                        <p:tgtEl>
                                          <p:spTgt spid="12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1000"/>
                                        <p:tgtEl>
                                          <p:spTgt spid="137"/>
                                        </p:tgtEl>
                                      </p:cBhvr>
                                    </p:animEffect>
                                    <p:anim calcmode="lin" valueType="num">
                                      <p:cBhvr>
                                        <p:cTn id="43" dur="1000" fill="hold"/>
                                        <p:tgtEl>
                                          <p:spTgt spid="137"/>
                                        </p:tgtEl>
                                        <p:attrNameLst>
                                          <p:attrName>ppt_x</p:attrName>
                                        </p:attrNameLst>
                                      </p:cBhvr>
                                      <p:tavLst>
                                        <p:tav tm="0">
                                          <p:val>
                                            <p:strVal val="#ppt_x"/>
                                          </p:val>
                                        </p:tav>
                                        <p:tav tm="100000">
                                          <p:val>
                                            <p:strVal val="#ppt_x"/>
                                          </p:val>
                                        </p:tav>
                                      </p:tavLst>
                                    </p:anim>
                                    <p:anim calcmode="lin" valueType="num">
                                      <p:cBhvr>
                                        <p:cTn id="44" dur="1000" fill="hold"/>
                                        <p:tgtEl>
                                          <p:spTgt spid="137"/>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6" presetClass="entr" presetSubtype="37" fill="hold" grpId="0" nodeType="after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barn(outVertical)">
                                      <p:cBhvr>
                                        <p:cTn id="48" dur="500"/>
                                        <p:tgtEl>
                                          <p:spTgt spid="129"/>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124"/>
                                        </p:tgtEl>
                                        <p:attrNameLst>
                                          <p:attrName>style.visibility</p:attrName>
                                        </p:attrNameLst>
                                      </p:cBhvr>
                                      <p:to>
                                        <p:strVal val="visible"/>
                                      </p:to>
                                    </p:set>
                                    <p:animEffect transition="in" filter="fade">
                                      <p:cBhvr>
                                        <p:cTn id="52" dur="1000"/>
                                        <p:tgtEl>
                                          <p:spTgt spid="124"/>
                                        </p:tgtEl>
                                      </p:cBhvr>
                                    </p:animEffect>
                                    <p:anim calcmode="lin" valueType="num">
                                      <p:cBhvr>
                                        <p:cTn id="53" dur="1000" fill="hold"/>
                                        <p:tgtEl>
                                          <p:spTgt spid="124"/>
                                        </p:tgtEl>
                                        <p:attrNameLst>
                                          <p:attrName>ppt_x</p:attrName>
                                        </p:attrNameLst>
                                      </p:cBhvr>
                                      <p:tavLst>
                                        <p:tav tm="0">
                                          <p:val>
                                            <p:strVal val="#ppt_x"/>
                                          </p:val>
                                        </p:tav>
                                        <p:tav tm="100000">
                                          <p:val>
                                            <p:strVal val="#ppt_x"/>
                                          </p:val>
                                        </p:tav>
                                      </p:tavLst>
                                    </p:anim>
                                    <p:anim calcmode="lin" valueType="num">
                                      <p:cBhvr>
                                        <p:cTn id="54" dur="1000" fill="hold"/>
                                        <p:tgtEl>
                                          <p:spTgt spid="1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40"/>
                                        </p:tgtEl>
                                        <p:attrNameLst>
                                          <p:attrName>style.visibility</p:attrName>
                                        </p:attrNameLst>
                                      </p:cBhvr>
                                      <p:to>
                                        <p:strVal val="visible"/>
                                      </p:to>
                                    </p:set>
                                    <p:animEffect transition="in" filter="fade">
                                      <p:cBhvr>
                                        <p:cTn id="57" dur="1000"/>
                                        <p:tgtEl>
                                          <p:spTgt spid="140"/>
                                        </p:tgtEl>
                                      </p:cBhvr>
                                    </p:animEffect>
                                    <p:anim calcmode="lin" valueType="num">
                                      <p:cBhvr>
                                        <p:cTn id="58" dur="1000" fill="hold"/>
                                        <p:tgtEl>
                                          <p:spTgt spid="140"/>
                                        </p:tgtEl>
                                        <p:attrNameLst>
                                          <p:attrName>ppt_x</p:attrName>
                                        </p:attrNameLst>
                                      </p:cBhvr>
                                      <p:tavLst>
                                        <p:tav tm="0">
                                          <p:val>
                                            <p:strVal val="#ppt_x"/>
                                          </p:val>
                                        </p:tav>
                                        <p:tav tm="100000">
                                          <p:val>
                                            <p:strVal val="#ppt_x"/>
                                          </p:val>
                                        </p:tav>
                                      </p:tavLst>
                                    </p:anim>
                                    <p:anim calcmode="lin" valueType="num">
                                      <p:cBhvr>
                                        <p:cTn id="59" dur="1000" fill="hold"/>
                                        <p:tgtEl>
                                          <p:spTgt spid="140"/>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37" fill="hold" grpId="0" nodeType="afterEffect">
                                  <p:stCondLst>
                                    <p:cond delay="0"/>
                                  </p:stCondLst>
                                  <p:childTnLst>
                                    <p:set>
                                      <p:cBhvr>
                                        <p:cTn id="62" dur="1" fill="hold">
                                          <p:stCondLst>
                                            <p:cond delay="0"/>
                                          </p:stCondLst>
                                        </p:cTn>
                                        <p:tgtEl>
                                          <p:spTgt spid="130"/>
                                        </p:tgtEl>
                                        <p:attrNameLst>
                                          <p:attrName>style.visibility</p:attrName>
                                        </p:attrNameLst>
                                      </p:cBhvr>
                                      <p:to>
                                        <p:strVal val="visible"/>
                                      </p:to>
                                    </p:set>
                                    <p:animEffect transition="in" filter="barn(outVertical)">
                                      <p:cBhvr>
                                        <p:cTn id="6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1746338" y="2940596"/>
            <a:ext cx="2232248" cy="1800200"/>
            <a:chOff x="1746338" y="2807246"/>
            <a:chExt cx="2232248" cy="1800200"/>
          </a:xfrm>
        </p:grpSpPr>
        <p:sp>
          <p:nvSpPr>
            <p:cNvPr id="58" name="等腰三角形 57"/>
            <p:cNvSpPr/>
            <p:nvPr/>
          </p:nvSpPr>
          <p:spPr>
            <a:xfrm>
              <a:off x="1746338"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6" name="Freeform 20"/>
            <p:cNvSpPr>
              <a:spLocks noEditPoints="1"/>
            </p:cNvSpPr>
            <p:nvPr/>
          </p:nvSpPr>
          <p:spPr bwMode="auto">
            <a:xfrm>
              <a:off x="2650282" y="3779354"/>
              <a:ext cx="442369" cy="474688"/>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5" name="组合 114"/>
          <p:cNvGrpSpPr/>
          <p:nvPr/>
        </p:nvGrpSpPr>
        <p:grpSpPr>
          <a:xfrm>
            <a:off x="6428338" y="2940596"/>
            <a:ext cx="2232248" cy="1800200"/>
            <a:chOff x="6428338" y="2807246"/>
            <a:chExt cx="2232248" cy="1800200"/>
          </a:xfrm>
        </p:grpSpPr>
        <p:sp>
          <p:nvSpPr>
            <p:cNvPr id="116" name="等腰三角形 115"/>
            <p:cNvSpPr/>
            <p:nvPr/>
          </p:nvSpPr>
          <p:spPr>
            <a:xfrm flipV="1">
              <a:off x="6428338"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7" name="Freeform 23"/>
            <p:cNvSpPr>
              <a:spLocks/>
            </p:cNvSpPr>
            <p:nvPr/>
          </p:nvSpPr>
          <p:spPr bwMode="auto">
            <a:xfrm>
              <a:off x="7243936" y="3131282"/>
              <a:ext cx="565542" cy="57606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8" name="组合 117"/>
          <p:cNvGrpSpPr/>
          <p:nvPr/>
        </p:nvGrpSpPr>
        <p:grpSpPr>
          <a:xfrm>
            <a:off x="4900922" y="2940596"/>
            <a:ext cx="2232248" cy="1800200"/>
            <a:chOff x="4900922" y="2807246"/>
            <a:chExt cx="2232248" cy="1800200"/>
          </a:xfrm>
        </p:grpSpPr>
        <p:sp>
          <p:nvSpPr>
            <p:cNvPr id="119" name="等腰三角形 118"/>
            <p:cNvSpPr/>
            <p:nvPr/>
          </p:nvSpPr>
          <p:spPr>
            <a:xfrm>
              <a:off x="4900922"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0" name="Freeform 71"/>
            <p:cNvSpPr>
              <a:spLocks noEditPoints="1"/>
            </p:cNvSpPr>
            <p:nvPr/>
          </p:nvSpPr>
          <p:spPr bwMode="auto">
            <a:xfrm>
              <a:off x="5726273" y="3779354"/>
              <a:ext cx="587053" cy="513158"/>
            </a:xfrm>
            <a:custGeom>
              <a:avLst/>
              <a:gdLst>
                <a:gd name="T0" fmla="*/ 49 w 73"/>
                <a:gd name="T1" fmla="*/ 16 h 64"/>
                <a:gd name="T2" fmla="*/ 64 w 73"/>
                <a:gd name="T3" fmla="*/ 22 h 64"/>
                <a:gd name="T4" fmla="*/ 66 w 73"/>
                <a:gd name="T5" fmla="*/ 24 h 64"/>
                <a:gd name="T6" fmla="*/ 73 w 73"/>
                <a:gd name="T7" fmla="*/ 47 h 64"/>
                <a:gd name="T8" fmla="*/ 73 w 73"/>
                <a:gd name="T9" fmla="*/ 54 h 64"/>
                <a:gd name="T10" fmla="*/ 71 w 73"/>
                <a:gd name="T11" fmla="*/ 57 h 64"/>
                <a:gd name="T12" fmla="*/ 64 w 73"/>
                <a:gd name="T13" fmla="*/ 61 h 64"/>
                <a:gd name="T14" fmla="*/ 58 w 73"/>
                <a:gd name="T15" fmla="*/ 64 h 64"/>
                <a:gd name="T16" fmla="*/ 52 w 73"/>
                <a:gd name="T17" fmla="*/ 61 h 64"/>
                <a:gd name="T18" fmla="*/ 46 w 73"/>
                <a:gd name="T19" fmla="*/ 57 h 64"/>
                <a:gd name="T20" fmla="*/ 26 w 73"/>
                <a:gd name="T21" fmla="*/ 61 h 64"/>
                <a:gd name="T22" fmla="*/ 20 w 73"/>
                <a:gd name="T23" fmla="*/ 64 h 64"/>
                <a:gd name="T24" fmla="*/ 14 w 73"/>
                <a:gd name="T25" fmla="*/ 61 h 64"/>
                <a:gd name="T26" fmla="*/ 9 w 73"/>
                <a:gd name="T27" fmla="*/ 57 h 64"/>
                <a:gd name="T28" fmla="*/ 4 w 73"/>
                <a:gd name="T29" fmla="*/ 44 h 64"/>
                <a:gd name="T30" fmla="*/ 9 w 73"/>
                <a:gd name="T31" fmla="*/ 40 h 64"/>
                <a:gd name="T32" fmla="*/ 42 w 73"/>
                <a:gd name="T33" fmla="*/ 6 h 64"/>
                <a:gd name="T34" fmla="*/ 61 w 73"/>
                <a:gd name="T35" fmla="*/ 8 h 64"/>
                <a:gd name="T36" fmla="*/ 42 w 73"/>
                <a:gd name="T37" fmla="*/ 6 h 64"/>
                <a:gd name="T38" fmla="*/ 49 w 73"/>
                <a:gd name="T39" fmla="*/ 0 h 64"/>
                <a:gd name="T40" fmla="*/ 25 w 73"/>
                <a:gd name="T41" fmla="*/ 4 h 64"/>
                <a:gd name="T42" fmla="*/ 0 w 73"/>
                <a:gd name="T43" fmla="*/ 8 h 64"/>
                <a:gd name="T44" fmla="*/ 37 w 73"/>
                <a:gd name="T45" fmla="*/ 13 h 64"/>
                <a:gd name="T46" fmla="*/ 0 w 73"/>
                <a:gd name="T47" fmla="*/ 8 h 64"/>
                <a:gd name="T48" fmla="*/ 20 w 73"/>
                <a:gd name="T49" fmla="*/ 52 h 64"/>
                <a:gd name="T50" fmla="*/ 17 w 73"/>
                <a:gd name="T51" fmla="*/ 55 h 64"/>
                <a:gd name="T52" fmla="*/ 20 w 73"/>
                <a:gd name="T53" fmla="*/ 58 h 64"/>
                <a:gd name="T54" fmla="*/ 24 w 73"/>
                <a:gd name="T55" fmla="*/ 55 h 64"/>
                <a:gd name="T56" fmla="*/ 65 w 73"/>
                <a:gd name="T57" fmla="*/ 52 h 64"/>
                <a:gd name="T58" fmla="*/ 68 w 73"/>
                <a:gd name="T59" fmla="*/ 47 h 64"/>
                <a:gd name="T60" fmla="*/ 52 w 73"/>
                <a:gd name="T61" fmla="*/ 27 h 64"/>
                <a:gd name="T62" fmla="*/ 52 w 73"/>
                <a:gd name="T63" fmla="*/ 49 h 64"/>
                <a:gd name="T64" fmla="*/ 58 w 73"/>
                <a:gd name="T65" fmla="*/ 47 h 64"/>
                <a:gd name="T66" fmla="*/ 64 w 73"/>
                <a:gd name="T67" fmla="*/ 49 h 64"/>
                <a:gd name="T68" fmla="*/ 60 w 73"/>
                <a:gd name="T69" fmla="*/ 53 h 64"/>
                <a:gd name="T70" fmla="*/ 55 w 73"/>
                <a:gd name="T71" fmla="*/ 53 h 64"/>
                <a:gd name="T72" fmla="*/ 55 w 73"/>
                <a:gd name="T73" fmla="*/ 58 h 64"/>
                <a:gd name="T74" fmla="*/ 60 w 73"/>
                <a:gd name="T75" fmla="*/ 58 h 64"/>
                <a:gd name="T76" fmla="*/ 60 w 73"/>
                <a:gd name="T77"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64">
                  <a:moveTo>
                    <a:pt x="9" y="16"/>
                  </a:moveTo>
                  <a:cubicBezTo>
                    <a:pt x="49" y="16"/>
                    <a:pt x="49" y="16"/>
                    <a:pt x="49" y="16"/>
                  </a:cubicBezTo>
                  <a:cubicBezTo>
                    <a:pt x="49" y="22"/>
                    <a:pt x="49" y="22"/>
                    <a:pt x="49" y="22"/>
                  </a:cubicBezTo>
                  <a:cubicBezTo>
                    <a:pt x="64" y="22"/>
                    <a:pt x="64" y="22"/>
                    <a:pt x="64" y="22"/>
                  </a:cubicBezTo>
                  <a:cubicBezTo>
                    <a:pt x="66" y="22"/>
                    <a:pt x="66" y="22"/>
                    <a:pt x="66" y="22"/>
                  </a:cubicBezTo>
                  <a:cubicBezTo>
                    <a:pt x="66" y="24"/>
                    <a:pt x="66" y="24"/>
                    <a:pt x="66" y="24"/>
                  </a:cubicBezTo>
                  <a:cubicBezTo>
                    <a:pt x="73" y="46"/>
                    <a:pt x="73" y="46"/>
                    <a:pt x="73" y="46"/>
                  </a:cubicBezTo>
                  <a:cubicBezTo>
                    <a:pt x="73" y="47"/>
                    <a:pt x="73" y="47"/>
                    <a:pt x="73" y="47"/>
                  </a:cubicBezTo>
                  <a:cubicBezTo>
                    <a:pt x="73" y="47"/>
                    <a:pt x="73" y="47"/>
                    <a:pt x="73" y="47"/>
                  </a:cubicBezTo>
                  <a:cubicBezTo>
                    <a:pt x="73" y="54"/>
                    <a:pt x="73" y="54"/>
                    <a:pt x="73" y="54"/>
                  </a:cubicBezTo>
                  <a:cubicBezTo>
                    <a:pt x="73" y="57"/>
                    <a:pt x="73" y="57"/>
                    <a:pt x="73" y="57"/>
                  </a:cubicBezTo>
                  <a:cubicBezTo>
                    <a:pt x="71" y="57"/>
                    <a:pt x="71" y="57"/>
                    <a:pt x="71" y="57"/>
                  </a:cubicBezTo>
                  <a:cubicBezTo>
                    <a:pt x="66" y="57"/>
                    <a:pt x="66" y="57"/>
                    <a:pt x="66" y="57"/>
                  </a:cubicBezTo>
                  <a:cubicBezTo>
                    <a:pt x="66" y="58"/>
                    <a:pt x="65" y="60"/>
                    <a:pt x="64" y="61"/>
                  </a:cubicBezTo>
                  <a:cubicBezTo>
                    <a:pt x="64" y="61"/>
                    <a:pt x="64" y="61"/>
                    <a:pt x="64" y="61"/>
                  </a:cubicBezTo>
                  <a:cubicBezTo>
                    <a:pt x="62" y="63"/>
                    <a:pt x="60" y="64"/>
                    <a:pt x="58" y="64"/>
                  </a:cubicBezTo>
                  <a:cubicBezTo>
                    <a:pt x="55" y="64"/>
                    <a:pt x="53" y="63"/>
                    <a:pt x="52" y="61"/>
                  </a:cubicBezTo>
                  <a:cubicBezTo>
                    <a:pt x="52" y="61"/>
                    <a:pt x="52" y="61"/>
                    <a:pt x="52" y="61"/>
                  </a:cubicBezTo>
                  <a:cubicBezTo>
                    <a:pt x="50" y="60"/>
                    <a:pt x="50" y="58"/>
                    <a:pt x="49" y="57"/>
                  </a:cubicBezTo>
                  <a:cubicBezTo>
                    <a:pt x="46" y="57"/>
                    <a:pt x="46" y="57"/>
                    <a:pt x="46" y="57"/>
                  </a:cubicBezTo>
                  <a:cubicBezTo>
                    <a:pt x="29" y="57"/>
                    <a:pt x="29" y="57"/>
                    <a:pt x="29" y="57"/>
                  </a:cubicBezTo>
                  <a:cubicBezTo>
                    <a:pt x="28" y="58"/>
                    <a:pt x="27" y="60"/>
                    <a:pt x="26" y="61"/>
                  </a:cubicBezTo>
                  <a:cubicBezTo>
                    <a:pt x="26" y="61"/>
                    <a:pt x="26" y="61"/>
                    <a:pt x="26" y="61"/>
                  </a:cubicBezTo>
                  <a:cubicBezTo>
                    <a:pt x="25" y="63"/>
                    <a:pt x="23" y="64"/>
                    <a:pt x="20" y="64"/>
                  </a:cubicBezTo>
                  <a:cubicBezTo>
                    <a:pt x="18" y="64"/>
                    <a:pt x="16" y="63"/>
                    <a:pt x="14" y="61"/>
                  </a:cubicBezTo>
                  <a:cubicBezTo>
                    <a:pt x="14" y="61"/>
                    <a:pt x="14" y="61"/>
                    <a:pt x="14" y="61"/>
                  </a:cubicBezTo>
                  <a:cubicBezTo>
                    <a:pt x="13" y="60"/>
                    <a:pt x="12" y="58"/>
                    <a:pt x="12" y="57"/>
                  </a:cubicBezTo>
                  <a:cubicBezTo>
                    <a:pt x="9" y="57"/>
                    <a:pt x="9" y="57"/>
                    <a:pt x="9" y="57"/>
                  </a:cubicBezTo>
                  <a:cubicBezTo>
                    <a:pt x="9" y="44"/>
                    <a:pt x="9" y="44"/>
                    <a:pt x="9" y="44"/>
                  </a:cubicBezTo>
                  <a:cubicBezTo>
                    <a:pt x="4" y="44"/>
                    <a:pt x="4" y="44"/>
                    <a:pt x="4" y="44"/>
                  </a:cubicBezTo>
                  <a:cubicBezTo>
                    <a:pt x="2" y="40"/>
                    <a:pt x="2" y="40"/>
                    <a:pt x="2" y="40"/>
                  </a:cubicBezTo>
                  <a:cubicBezTo>
                    <a:pt x="9" y="40"/>
                    <a:pt x="9" y="40"/>
                    <a:pt x="9" y="40"/>
                  </a:cubicBezTo>
                  <a:cubicBezTo>
                    <a:pt x="9" y="16"/>
                    <a:pt x="9" y="16"/>
                    <a:pt x="9" y="16"/>
                  </a:cubicBezTo>
                  <a:close/>
                  <a:moveTo>
                    <a:pt x="42" y="6"/>
                  </a:moveTo>
                  <a:cubicBezTo>
                    <a:pt x="60" y="6"/>
                    <a:pt x="60" y="6"/>
                    <a:pt x="60" y="6"/>
                  </a:cubicBezTo>
                  <a:cubicBezTo>
                    <a:pt x="61" y="8"/>
                    <a:pt x="61" y="8"/>
                    <a:pt x="61" y="8"/>
                  </a:cubicBezTo>
                  <a:cubicBezTo>
                    <a:pt x="43" y="8"/>
                    <a:pt x="43" y="8"/>
                    <a:pt x="43" y="8"/>
                  </a:cubicBezTo>
                  <a:cubicBezTo>
                    <a:pt x="42" y="6"/>
                    <a:pt x="42" y="6"/>
                    <a:pt x="42" y="6"/>
                  </a:cubicBezTo>
                  <a:close/>
                  <a:moveTo>
                    <a:pt x="24" y="0"/>
                  </a:moveTo>
                  <a:cubicBezTo>
                    <a:pt x="49" y="0"/>
                    <a:pt x="49" y="0"/>
                    <a:pt x="49" y="0"/>
                  </a:cubicBezTo>
                  <a:cubicBezTo>
                    <a:pt x="50" y="4"/>
                    <a:pt x="50" y="4"/>
                    <a:pt x="50" y="4"/>
                  </a:cubicBezTo>
                  <a:cubicBezTo>
                    <a:pt x="25" y="4"/>
                    <a:pt x="25" y="4"/>
                    <a:pt x="25" y="4"/>
                  </a:cubicBezTo>
                  <a:cubicBezTo>
                    <a:pt x="24" y="0"/>
                    <a:pt x="24" y="0"/>
                    <a:pt x="24" y="0"/>
                  </a:cubicBezTo>
                  <a:close/>
                  <a:moveTo>
                    <a:pt x="0" y="8"/>
                  </a:moveTo>
                  <a:cubicBezTo>
                    <a:pt x="36" y="8"/>
                    <a:pt x="36" y="8"/>
                    <a:pt x="36" y="8"/>
                  </a:cubicBezTo>
                  <a:cubicBezTo>
                    <a:pt x="37" y="13"/>
                    <a:pt x="37" y="13"/>
                    <a:pt x="37" y="13"/>
                  </a:cubicBezTo>
                  <a:cubicBezTo>
                    <a:pt x="2" y="13"/>
                    <a:pt x="2" y="13"/>
                    <a:pt x="2" y="13"/>
                  </a:cubicBezTo>
                  <a:cubicBezTo>
                    <a:pt x="0" y="8"/>
                    <a:pt x="0" y="8"/>
                    <a:pt x="0" y="8"/>
                  </a:cubicBezTo>
                  <a:close/>
                  <a:moveTo>
                    <a:pt x="23" y="53"/>
                  </a:moveTo>
                  <a:cubicBezTo>
                    <a:pt x="22" y="52"/>
                    <a:pt x="21" y="52"/>
                    <a:pt x="20" y="52"/>
                  </a:cubicBezTo>
                  <a:cubicBezTo>
                    <a:pt x="19" y="52"/>
                    <a:pt x="18" y="52"/>
                    <a:pt x="18" y="53"/>
                  </a:cubicBezTo>
                  <a:cubicBezTo>
                    <a:pt x="17" y="53"/>
                    <a:pt x="17" y="54"/>
                    <a:pt x="17" y="55"/>
                  </a:cubicBezTo>
                  <a:cubicBezTo>
                    <a:pt x="17" y="56"/>
                    <a:pt x="17" y="57"/>
                    <a:pt x="18" y="58"/>
                  </a:cubicBezTo>
                  <a:cubicBezTo>
                    <a:pt x="18" y="58"/>
                    <a:pt x="19" y="58"/>
                    <a:pt x="20" y="58"/>
                  </a:cubicBezTo>
                  <a:cubicBezTo>
                    <a:pt x="21" y="58"/>
                    <a:pt x="22" y="58"/>
                    <a:pt x="23" y="58"/>
                  </a:cubicBezTo>
                  <a:cubicBezTo>
                    <a:pt x="23" y="57"/>
                    <a:pt x="24" y="56"/>
                    <a:pt x="24" y="55"/>
                  </a:cubicBezTo>
                  <a:cubicBezTo>
                    <a:pt x="24" y="54"/>
                    <a:pt x="23" y="53"/>
                    <a:pt x="23" y="53"/>
                  </a:cubicBezTo>
                  <a:close/>
                  <a:moveTo>
                    <a:pt x="65" y="52"/>
                  </a:moveTo>
                  <a:cubicBezTo>
                    <a:pt x="68" y="52"/>
                    <a:pt x="68" y="52"/>
                    <a:pt x="68" y="52"/>
                  </a:cubicBezTo>
                  <a:cubicBezTo>
                    <a:pt x="68" y="47"/>
                    <a:pt x="68" y="47"/>
                    <a:pt x="68" y="47"/>
                  </a:cubicBezTo>
                  <a:cubicBezTo>
                    <a:pt x="62" y="27"/>
                    <a:pt x="62" y="27"/>
                    <a:pt x="62" y="27"/>
                  </a:cubicBezTo>
                  <a:cubicBezTo>
                    <a:pt x="52" y="27"/>
                    <a:pt x="52" y="27"/>
                    <a:pt x="52" y="27"/>
                  </a:cubicBezTo>
                  <a:cubicBezTo>
                    <a:pt x="52" y="49"/>
                    <a:pt x="52" y="49"/>
                    <a:pt x="52" y="49"/>
                  </a:cubicBezTo>
                  <a:cubicBezTo>
                    <a:pt x="52" y="49"/>
                    <a:pt x="52" y="49"/>
                    <a:pt x="52" y="49"/>
                  </a:cubicBezTo>
                  <a:cubicBezTo>
                    <a:pt x="52" y="49"/>
                    <a:pt x="52" y="49"/>
                    <a:pt x="52" y="49"/>
                  </a:cubicBezTo>
                  <a:cubicBezTo>
                    <a:pt x="53" y="48"/>
                    <a:pt x="55" y="47"/>
                    <a:pt x="58" y="47"/>
                  </a:cubicBezTo>
                  <a:cubicBezTo>
                    <a:pt x="60" y="47"/>
                    <a:pt x="62" y="48"/>
                    <a:pt x="64" y="49"/>
                  </a:cubicBezTo>
                  <a:cubicBezTo>
                    <a:pt x="64" y="49"/>
                    <a:pt x="64" y="49"/>
                    <a:pt x="64" y="49"/>
                  </a:cubicBezTo>
                  <a:cubicBezTo>
                    <a:pt x="64" y="50"/>
                    <a:pt x="65" y="51"/>
                    <a:pt x="65" y="52"/>
                  </a:cubicBezTo>
                  <a:close/>
                  <a:moveTo>
                    <a:pt x="60" y="53"/>
                  </a:moveTo>
                  <a:cubicBezTo>
                    <a:pt x="59" y="52"/>
                    <a:pt x="59" y="52"/>
                    <a:pt x="58" y="52"/>
                  </a:cubicBezTo>
                  <a:cubicBezTo>
                    <a:pt x="57" y="52"/>
                    <a:pt x="56" y="52"/>
                    <a:pt x="55" y="53"/>
                  </a:cubicBezTo>
                  <a:cubicBezTo>
                    <a:pt x="55" y="53"/>
                    <a:pt x="54" y="54"/>
                    <a:pt x="54" y="55"/>
                  </a:cubicBezTo>
                  <a:cubicBezTo>
                    <a:pt x="54" y="56"/>
                    <a:pt x="55" y="57"/>
                    <a:pt x="55" y="58"/>
                  </a:cubicBezTo>
                  <a:cubicBezTo>
                    <a:pt x="56" y="58"/>
                    <a:pt x="57" y="58"/>
                    <a:pt x="58" y="58"/>
                  </a:cubicBezTo>
                  <a:cubicBezTo>
                    <a:pt x="59" y="58"/>
                    <a:pt x="59" y="58"/>
                    <a:pt x="60" y="58"/>
                  </a:cubicBezTo>
                  <a:cubicBezTo>
                    <a:pt x="61" y="57"/>
                    <a:pt x="61" y="56"/>
                    <a:pt x="61" y="55"/>
                  </a:cubicBezTo>
                  <a:cubicBezTo>
                    <a:pt x="61" y="54"/>
                    <a:pt x="61" y="53"/>
                    <a:pt x="60"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1" name="组合 120"/>
          <p:cNvGrpSpPr/>
          <p:nvPr/>
        </p:nvGrpSpPr>
        <p:grpSpPr>
          <a:xfrm>
            <a:off x="7922504" y="2940596"/>
            <a:ext cx="2232248" cy="1800200"/>
            <a:chOff x="7922504" y="2807246"/>
            <a:chExt cx="2232248" cy="1800200"/>
          </a:xfrm>
        </p:grpSpPr>
        <p:sp>
          <p:nvSpPr>
            <p:cNvPr id="122" name="等腰三角形 121"/>
            <p:cNvSpPr/>
            <p:nvPr/>
          </p:nvSpPr>
          <p:spPr>
            <a:xfrm>
              <a:off x="7922504"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3" name="Freeform 104"/>
            <p:cNvSpPr>
              <a:spLocks noEditPoints="1"/>
            </p:cNvSpPr>
            <p:nvPr/>
          </p:nvSpPr>
          <p:spPr bwMode="auto">
            <a:xfrm>
              <a:off x="8772661" y="3779354"/>
              <a:ext cx="576064" cy="585870"/>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4" name="组合 123"/>
          <p:cNvGrpSpPr/>
          <p:nvPr/>
        </p:nvGrpSpPr>
        <p:grpSpPr>
          <a:xfrm>
            <a:off x="3323631" y="2940596"/>
            <a:ext cx="2232248" cy="1800200"/>
            <a:chOff x="3323631" y="2807246"/>
            <a:chExt cx="2232248" cy="1800200"/>
          </a:xfrm>
        </p:grpSpPr>
        <p:sp>
          <p:nvSpPr>
            <p:cNvPr id="125" name="等腰三角形 124"/>
            <p:cNvSpPr/>
            <p:nvPr/>
          </p:nvSpPr>
          <p:spPr>
            <a:xfrm flipV="1">
              <a:off x="3323631"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6" name="Freeform 28"/>
            <p:cNvSpPr>
              <a:spLocks noEditPoints="1"/>
            </p:cNvSpPr>
            <p:nvPr/>
          </p:nvSpPr>
          <p:spPr bwMode="auto">
            <a:xfrm>
              <a:off x="4075584" y="3277962"/>
              <a:ext cx="644027" cy="441325"/>
            </a:xfrm>
            <a:custGeom>
              <a:avLst/>
              <a:gdLst>
                <a:gd name="T0" fmla="*/ 8 w 64"/>
                <a:gd name="T1" fmla="*/ 0 h 44"/>
                <a:gd name="T2" fmla="*/ 39 w 64"/>
                <a:gd name="T3" fmla="*/ 0 h 44"/>
                <a:gd name="T4" fmla="*/ 47 w 64"/>
                <a:gd name="T5" fmla="*/ 8 h 44"/>
                <a:gd name="T6" fmla="*/ 47 w 64"/>
                <a:gd name="T7" fmla="*/ 22 h 44"/>
                <a:gd name="T8" fmla="*/ 39 w 64"/>
                <a:gd name="T9" fmla="*/ 30 h 44"/>
                <a:gd name="T10" fmla="*/ 16 w 64"/>
                <a:gd name="T11" fmla="*/ 30 h 44"/>
                <a:gd name="T12" fmla="*/ 9 w 64"/>
                <a:gd name="T13" fmla="*/ 37 h 44"/>
                <a:gd name="T14" fmla="*/ 9 w 64"/>
                <a:gd name="T15" fmla="*/ 30 h 44"/>
                <a:gd name="T16" fmla="*/ 8 w 64"/>
                <a:gd name="T17" fmla="*/ 30 h 44"/>
                <a:gd name="T18" fmla="*/ 0 w 64"/>
                <a:gd name="T19" fmla="*/ 22 h 44"/>
                <a:gd name="T20" fmla="*/ 0 w 64"/>
                <a:gd name="T21" fmla="*/ 8 h 44"/>
                <a:gd name="T22" fmla="*/ 8 w 64"/>
                <a:gd name="T23" fmla="*/ 0 h 44"/>
                <a:gd name="T24" fmla="*/ 56 w 64"/>
                <a:gd name="T25" fmla="*/ 7 h 44"/>
                <a:gd name="T26" fmla="*/ 50 w 64"/>
                <a:gd name="T27" fmla="*/ 7 h 44"/>
                <a:gd name="T28" fmla="*/ 50 w 64"/>
                <a:gd name="T29" fmla="*/ 9 h 44"/>
                <a:gd name="T30" fmla="*/ 50 w 64"/>
                <a:gd name="T31" fmla="*/ 24 h 44"/>
                <a:gd name="T32" fmla="*/ 39 w 64"/>
                <a:gd name="T33" fmla="*/ 35 h 44"/>
                <a:gd name="T34" fmla="*/ 19 w 64"/>
                <a:gd name="T35" fmla="*/ 35 h 44"/>
                <a:gd name="T36" fmla="*/ 26 w 64"/>
                <a:gd name="T37" fmla="*/ 38 h 44"/>
                <a:gd name="T38" fmla="*/ 49 w 64"/>
                <a:gd name="T39" fmla="*/ 38 h 44"/>
                <a:gd name="T40" fmla="*/ 55 w 64"/>
                <a:gd name="T41" fmla="*/ 44 h 44"/>
                <a:gd name="T42" fmla="*/ 55 w 64"/>
                <a:gd name="T43" fmla="*/ 38 h 44"/>
                <a:gd name="T44" fmla="*/ 56 w 64"/>
                <a:gd name="T45" fmla="*/ 38 h 44"/>
                <a:gd name="T46" fmla="*/ 64 w 64"/>
                <a:gd name="T47" fmla="*/ 30 h 44"/>
                <a:gd name="T48" fmla="*/ 64 w 64"/>
                <a:gd name="T49" fmla="*/ 15 h 44"/>
                <a:gd name="T50" fmla="*/ 56 w 64"/>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44">
                  <a:moveTo>
                    <a:pt x="8" y="0"/>
                  </a:moveTo>
                  <a:cubicBezTo>
                    <a:pt x="39" y="0"/>
                    <a:pt x="39" y="0"/>
                    <a:pt x="39" y="0"/>
                  </a:cubicBezTo>
                  <a:cubicBezTo>
                    <a:pt x="43" y="0"/>
                    <a:pt x="47" y="3"/>
                    <a:pt x="47" y="8"/>
                  </a:cubicBezTo>
                  <a:cubicBezTo>
                    <a:pt x="47" y="22"/>
                    <a:pt x="47" y="22"/>
                    <a:pt x="47" y="22"/>
                  </a:cubicBezTo>
                  <a:cubicBezTo>
                    <a:pt x="47" y="27"/>
                    <a:pt x="43" y="30"/>
                    <a:pt x="39" y="30"/>
                  </a:cubicBezTo>
                  <a:cubicBezTo>
                    <a:pt x="16" y="30"/>
                    <a:pt x="16" y="30"/>
                    <a:pt x="16" y="30"/>
                  </a:cubicBezTo>
                  <a:cubicBezTo>
                    <a:pt x="9" y="37"/>
                    <a:pt x="9" y="37"/>
                    <a:pt x="9" y="37"/>
                  </a:cubicBezTo>
                  <a:cubicBezTo>
                    <a:pt x="9" y="30"/>
                    <a:pt x="9" y="30"/>
                    <a:pt x="9" y="30"/>
                  </a:cubicBezTo>
                  <a:cubicBezTo>
                    <a:pt x="8" y="30"/>
                    <a:pt x="8" y="30"/>
                    <a:pt x="8" y="30"/>
                  </a:cubicBezTo>
                  <a:cubicBezTo>
                    <a:pt x="4" y="30"/>
                    <a:pt x="0" y="27"/>
                    <a:pt x="0" y="22"/>
                  </a:cubicBezTo>
                  <a:cubicBezTo>
                    <a:pt x="0" y="8"/>
                    <a:pt x="0" y="8"/>
                    <a:pt x="0" y="8"/>
                  </a:cubicBezTo>
                  <a:cubicBezTo>
                    <a:pt x="0" y="3"/>
                    <a:pt x="4" y="0"/>
                    <a:pt x="8" y="0"/>
                  </a:cubicBezTo>
                  <a:close/>
                  <a:moveTo>
                    <a:pt x="56" y="7"/>
                  </a:moveTo>
                  <a:cubicBezTo>
                    <a:pt x="50" y="7"/>
                    <a:pt x="50" y="7"/>
                    <a:pt x="50" y="7"/>
                  </a:cubicBezTo>
                  <a:cubicBezTo>
                    <a:pt x="50" y="8"/>
                    <a:pt x="50" y="8"/>
                    <a:pt x="50" y="9"/>
                  </a:cubicBezTo>
                  <a:cubicBezTo>
                    <a:pt x="50" y="24"/>
                    <a:pt x="50" y="24"/>
                    <a:pt x="50" y="24"/>
                  </a:cubicBezTo>
                  <a:cubicBezTo>
                    <a:pt x="50" y="30"/>
                    <a:pt x="45" y="35"/>
                    <a:pt x="39" y="35"/>
                  </a:cubicBezTo>
                  <a:cubicBezTo>
                    <a:pt x="19" y="35"/>
                    <a:pt x="19" y="35"/>
                    <a:pt x="19" y="35"/>
                  </a:cubicBezTo>
                  <a:cubicBezTo>
                    <a:pt x="21" y="37"/>
                    <a:pt x="23" y="38"/>
                    <a:pt x="26" y="38"/>
                  </a:cubicBezTo>
                  <a:cubicBezTo>
                    <a:pt x="49" y="38"/>
                    <a:pt x="49" y="38"/>
                    <a:pt x="49" y="38"/>
                  </a:cubicBezTo>
                  <a:cubicBezTo>
                    <a:pt x="55" y="44"/>
                    <a:pt x="55" y="44"/>
                    <a:pt x="55" y="44"/>
                  </a:cubicBezTo>
                  <a:cubicBezTo>
                    <a:pt x="55" y="38"/>
                    <a:pt x="55" y="38"/>
                    <a:pt x="55" y="38"/>
                  </a:cubicBezTo>
                  <a:cubicBezTo>
                    <a:pt x="56" y="38"/>
                    <a:pt x="56" y="38"/>
                    <a:pt x="56" y="38"/>
                  </a:cubicBezTo>
                  <a:cubicBezTo>
                    <a:pt x="61" y="38"/>
                    <a:pt x="64" y="34"/>
                    <a:pt x="64" y="30"/>
                  </a:cubicBezTo>
                  <a:cubicBezTo>
                    <a:pt x="64" y="15"/>
                    <a:pt x="64" y="15"/>
                    <a:pt x="64" y="15"/>
                  </a:cubicBezTo>
                  <a:cubicBezTo>
                    <a:pt x="64" y="11"/>
                    <a:pt x="61" y="7"/>
                    <a:pt x="56"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27" name="组合 126"/>
          <p:cNvGrpSpPr/>
          <p:nvPr/>
        </p:nvGrpSpPr>
        <p:grpSpPr>
          <a:xfrm>
            <a:off x="1652929" y="4881895"/>
            <a:ext cx="2935688" cy="1112401"/>
            <a:chOff x="7702870" y="1901661"/>
            <a:chExt cx="2935688" cy="1112401"/>
          </a:xfrm>
        </p:grpSpPr>
        <p:sp>
          <p:nvSpPr>
            <p:cNvPr id="128" name="文本框 12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29"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0" name="组合 129"/>
          <p:cNvGrpSpPr/>
          <p:nvPr/>
        </p:nvGrpSpPr>
        <p:grpSpPr>
          <a:xfrm>
            <a:off x="3178829" y="1663907"/>
            <a:ext cx="2935688" cy="1112401"/>
            <a:chOff x="7702870" y="1901661"/>
            <a:chExt cx="2935688" cy="1112401"/>
          </a:xfrm>
        </p:grpSpPr>
        <p:sp>
          <p:nvSpPr>
            <p:cNvPr id="131" name="文本框 130"/>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2"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3" name="组合 132"/>
          <p:cNvGrpSpPr/>
          <p:nvPr/>
        </p:nvGrpSpPr>
        <p:grpSpPr>
          <a:xfrm>
            <a:off x="4887137" y="4881895"/>
            <a:ext cx="2935688" cy="1112401"/>
            <a:chOff x="7702870" y="1901661"/>
            <a:chExt cx="2935688" cy="1112401"/>
          </a:xfrm>
        </p:grpSpPr>
        <p:sp>
          <p:nvSpPr>
            <p:cNvPr id="134" name="文本框 133"/>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5"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6" name="组合 135"/>
          <p:cNvGrpSpPr/>
          <p:nvPr/>
        </p:nvGrpSpPr>
        <p:grpSpPr>
          <a:xfrm>
            <a:off x="6413037" y="1663907"/>
            <a:ext cx="2935688" cy="1112401"/>
            <a:chOff x="7702870" y="1901661"/>
            <a:chExt cx="2935688" cy="1112401"/>
          </a:xfrm>
        </p:grpSpPr>
        <p:sp>
          <p:nvSpPr>
            <p:cNvPr id="137" name="文本框 13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38"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39" name="组合 138"/>
          <p:cNvGrpSpPr/>
          <p:nvPr/>
        </p:nvGrpSpPr>
        <p:grpSpPr>
          <a:xfrm>
            <a:off x="7922504" y="4881895"/>
            <a:ext cx="2935688" cy="1112401"/>
            <a:chOff x="7702870" y="1901661"/>
            <a:chExt cx="2935688" cy="1112401"/>
          </a:xfrm>
        </p:grpSpPr>
        <p:sp>
          <p:nvSpPr>
            <p:cNvPr id="140" name="文本框 13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41"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xmlns="" val="8362388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nodeType="withEffect">
                                  <p:stCondLst>
                                    <p:cond delay="100"/>
                                  </p:stCondLst>
                                  <p:childTnLst>
                                    <p:set>
                                      <p:cBhvr>
                                        <p:cTn id="9" dur="1" fill="hold">
                                          <p:stCondLst>
                                            <p:cond delay="0"/>
                                          </p:stCondLst>
                                        </p:cTn>
                                        <p:tgtEl>
                                          <p:spTgt spid="124"/>
                                        </p:tgtEl>
                                        <p:attrNameLst>
                                          <p:attrName>style.visibility</p:attrName>
                                        </p:attrNameLst>
                                      </p:cBhvr>
                                      <p:to>
                                        <p:strVal val="visible"/>
                                      </p:to>
                                    </p:set>
                                    <p:animEffect transition="in" filter="fade">
                                      <p:cBhvr>
                                        <p:cTn id="10" dur="500"/>
                                        <p:tgtEl>
                                          <p:spTgt spid="124"/>
                                        </p:tgtEl>
                                      </p:cBhvr>
                                    </p:animEffect>
                                  </p:childTnLst>
                                </p:cTn>
                              </p:par>
                              <p:par>
                                <p:cTn id="11" presetID="10" presetClass="entr" presetSubtype="0" fill="hold" nodeType="withEffect">
                                  <p:stCondLst>
                                    <p:cond delay="200"/>
                                  </p:stCondLst>
                                  <p:childTnLst>
                                    <p:set>
                                      <p:cBhvr>
                                        <p:cTn id="12" dur="1" fill="hold">
                                          <p:stCondLst>
                                            <p:cond delay="0"/>
                                          </p:stCondLst>
                                        </p:cTn>
                                        <p:tgtEl>
                                          <p:spTgt spid="118"/>
                                        </p:tgtEl>
                                        <p:attrNameLst>
                                          <p:attrName>style.visibility</p:attrName>
                                        </p:attrNameLst>
                                      </p:cBhvr>
                                      <p:to>
                                        <p:strVal val="visible"/>
                                      </p:to>
                                    </p:set>
                                    <p:animEffect transition="in" filter="fade">
                                      <p:cBhvr>
                                        <p:cTn id="13" dur="500"/>
                                        <p:tgtEl>
                                          <p:spTgt spid="118"/>
                                        </p:tgtEl>
                                      </p:cBhvr>
                                    </p:animEffect>
                                  </p:childTnLst>
                                </p:cTn>
                              </p:par>
                              <p:par>
                                <p:cTn id="14" presetID="10" presetClass="entr" presetSubtype="0" fill="hold" nodeType="withEffect">
                                  <p:stCondLst>
                                    <p:cond delay="30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500"/>
                                        <p:tgtEl>
                                          <p:spTgt spid="115"/>
                                        </p:tgtEl>
                                      </p:cBhvr>
                                    </p:animEffect>
                                  </p:childTnLst>
                                </p:cTn>
                              </p:par>
                              <p:par>
                                <p:cTn id="17" presetID="10" presetClass="entr" presetSubtype="0" fill="hold" nodeType="withEffect">
                                  <p:stCondLst>
                                    <p:cond delay="400"/>
                                  </p:stCondLst>
                                  <p:childTnLst>
                                    <p:set>
                                      <p:cBhvr>
                                        <p:cTn id="18" dur="1" fill="hold">
                                          <p:stCondLst>
                                            <p:cond delay="0"/>
                                          </p:stCondLst>
                                        </p:cTn>
                                        <p:tgtEl>
                                          <p:spTgt spid="121"/>
                                        </p:tgtEl>
                                        <p:attrNameLst>
                                          <p:attrName>style.visibility</p:attrName>
                                        </p:attrNameLst>
                                      </p:cBhvr>
                                      <p:to>
                                        <p:strVal val="visible"/>
                                      </p:to>
                                    </p:set>
                                    <p:animEffect transition="in" filter="fade">
                                      <p:cBhvr>
                                        <p:cTn id="19" dur="500"/>
                                        <p:tgtEl>
                                          <p:spTgt spid="121"/>
                                        </p:tgtEl>
                                      </p:cBhvr>
                                    </p:animEffect>
                                  </p:childTnLst>
                                </p:cTn>
                              </p:par>
                              <p:par>
                                <p:cTn id="20" presetID="2" presetClass="entr" presetSubtype="4" decel="100000" fill="hold" nodeType="withEffect">
                                  <p:stCondLst>
                                    <p:cond delay="0"/>
                                  </p:stCondLst>
                                  <p:childTnLst>
                                    <p:set>
                                      <p:cBhvr>
                                        <p:cTn id="21" dur="1" fill="hold">
                                          <p:stCondLst>
                                            <p:cond delay="0"/>
                                          </p:stCondLst>
                                        </p:cTn>
                                        <p:tgtEl>
                                          <p:spTgt spid="127"/>
                                        </p:tgtEl>
                                        <p:attrNameLst>
                                          <p:attrName>style.visibility</p:attrName>
                                        </p:attrNameLst>
                                      </p:cBhvr>
                                      <p:to>
                                        <p:strVal val="visible"/>
                                      </p:to>
                                    </p:set>
                                    <p:anim calcmode="lin" valueType="num">
                                      <p:cBhvr additive="base">
                                        <p:cTn id="22" dur="750" fill="hold"/>
                                        <p:tgtEl>
                                          <p:spTgt spid="127"/>
                                        </p:tgtEl>
                                        <p:attrNameLst>
                                          <p:attrName>ppt_x</p:attrName>
                                        </p:attrNameLst>
                                      </p:cBhvr>
                                      <p:tavLst>
                                        <p:tav tm="0">
                                          <p:val>
                                            <p:strVal val="#ppt_x"/>
                                          </p:val>
                                        </p:tav>
                                        <p:tav tm="100000">
                                          <p:val>
                                            <p:strVal val="#ppt_x"/>
                                          </p:val>
                                        </p:tav>
                                      </p:tavLst>
                                    </p:anim>
                                    <p:anim calcmode="lin" valueType="num">
                                      <p:cBhvr additive="base">
                                        <p:cTn id="23" dur="750" fill="hold"/>
                                        <p:tgtEl>
                                          <p:spTgt spid="127"/>
                                        </p:tgtEl>
                                        <p:attrNameLst>
                                          <p:attrName>ppt_y</p:attrName>
                                        </p:attrNameLst>
                                      </p:cBhvr>
                                      <p:tavLst>
                                        <p:tav tm="0">
                                          <p:val>
                                            <p:strVal val="1+#ppt_h/2"/>
                                          </p:val>
                                        </p:tav>
                                        <p:tav tm="100000">
                                          <p:val>
                                            <p:strVal val="#ppt_y"/>
                                          </p:val>
                                        </p:tav>
                                      </p:tavLst>
                                    </p:anim>
                                  </p:childTnLst>
                                </p:cTn>
                              </p:par>
                              <p:par>
                                <p:cTn id="24" presetID="2" presetClass="entr" presetSubtype="1" decel="100000" fill="hold" nodeType="withEffect">
                                  <p:stCondLst>
                                    <p:cond delay="100"/>
                                  </p:stCondLst>
                                  <p:childTnLst>
                                    <p:set>
                                      <p:cBhvr>
                                        <p:cTn id="25" dur="1" fill="hold">
                                          <p:stCondLst>
                                            <p:cond delay="0"/>
                                          </p:stCondLst>
                                        </p:cTn>
                                        <p:tgtEl>
                                          <p:spTgt spid="130"/>
                                        </p:tgtEl>
                                        <p:attrNameLst>
                                          <p:attrName>style.visibility</p:attrName>
                                        </p:attrNameLst>
                                      </p:cBhvr>
                                      <p:to>
                                        <p:strVal val="visible"/>
                                      </p:to>
                                    </p:set>
                                    <p:anim calcmode="lin" valueType="num">
                                      <p:cBhvr additive="base">
                                        <p:cTn id="26" dur="750" fill="hold"/>
                                        <p:tgtEl>
                                          <p:spTgt spid="130"/>
                                        </p:tgtEl>
                                        <p:attrNameLst>
                                          <p:attrName>ppt_x</p:attrName>
                                        </p:attrNameLst>
                                      </p:cBhvr>
                                      <p:tavLst>
                                        <p:tav tm="0">
                                          <p:val>
                                            <p:strVal val="#ppt_x"/>
                                          </p:val>
                                        </p:tav>
                                        <p:tav tm="100000">
                                          <p:val>
                                            <p:strVal val="#ppt_x"/>
                                          </p:val>
                                        </p:tav>
                                      </p:tavLst>
                                    </p:anim>
                                    <p:anim calcmode="lin" valueType="num">
                                      <p:cBhvr additive="base">
                                        <p:cTn id="27" dur="750" fill="hold"/>
                                        <p:tgtEl>
                                          <p:spTgt spid="130"/>
                                        </p:tgtEl>
                                        <p:attrNameLst>
                                          <p:attrName>ppt_y</p:attrName>
                                        </p:attrNameLst>
                                      </p:cBhvr>
                                      <p:tavLst>
                                        <p:tav tm="0">
                                          <p:val>
                                            <p:strVal val="0-#ppt_h/2"/>
                                          </p:val>
                                        </p:tav>
                                        <p:tav tm="100000">
                                          <p:val>
                                            <p:strVal val="#ppt_y"/>
                                          </p:val>
                                        </p:tav>
                                      </p:tavLst>
                                    </p:anim>
                                  </p:childTnLst>
                                </p:cTn>
                              </p:par>
                              <p:par>
                                <p:cTn id="28" presetID="2" presetClass="entr" presetSubtype="4" decel="100000" fill="hold" nodeType="withEffect">
                                  <p:stCondLst>
                                    <p:cond delay="200"/>
                                  </p:stCondLst>
                                  <p:childTnLst>
                                    <p:set>
                                      <p:cBhvr>
                                        <p:cTn id="29" dur="1" fill="hold">
                                          <p:stCondLst>
                                            <p:cond delay="0"/>
                                          </p:stCondLst>
                                        </p:cTn>
                                        <p:tgtEl>
                                          <p:spTgt spid="133"/>
                                        </p:tgtEl>
                                        <p:attrNameLst>
                                          <p:attrName>style.visibility</p:attrName>
                                        </p:attrNameLst>
                                      </p:cBhvr>
                                      <p:to>
                                        <p:strVal val="visible"/>
                                      </p:to>
                                    </p:set>
                                    <p:anim calcmode="lin" valueType="num">
                                      <p:cBhvr additive="base">
                                        <p:cTn id="30" dur="750" fill="hold"/>
                                        <p:tgtEl>
                                          <p:spTgt spid="133"/>
                                        </p:tgtEl>
                                        <p:attrNameLst>
                                          <p:attrName>ppt_x</p:attrName>
                                        </p:attrNameLst>
                                      </p:cBhvr>
                                      <p:tavLst>
                                        <p:tav tm="0">
                                          <p:val>
                                            <p:strVal val="#ppt_x"/>
                                          </p:val>
                                        </p:tav>
                                        <p:tav tm="100000">
                                          <p:val>
                                            <p:strVal val="#ppt_x"/>
                                          </p:val>
                                        </p:tav>
                                      </p:tavLst>
                                    </p:anim>
                                    <p:anim calcmode="lin" valueType="num">
                                      <p:cBhvr additive="base">
                                        <p:cTn id="31" dur="750" fill="hold"/>
                                        <p:tgtEl>
                                          <p:spTgt spid="133"/>
                                        </p:tgtEl>
                                        <p:attrNameLst>
                                          <p:attrName>ppt_y</p:attrName>
                                        </p:attrNameLst>
                                      </p:cBhvr>
                                      <p:tavLst>
                                        <p:tav tm="0">
                                          <p:val>
                                            <p:strVal val="1+#ppt_h/2"/>
                                          </p:val>
                                        </p:tav>
                                        <p:tav tm="100000">
                                          <p:val>
                                            <p:strVal val="#ppt_y"/>
                                          </p:val>
                                        </p:tav>
                                      </p:tavLst>
                                    </p:anim>
                                  </p:childTnLst>
                                </p:cTn>
                              </p:par>
                              <p:par>
                                <p:cTn id="32" presetID="2" presetClass="entr" presetSubtype="1" decel="100000" fill="hold" nodeType="withEffect">
                                  <p:stCondLst>
                                    <p:cond delay="300"/>
                                  </p:stCondLst>
                                  <p:childTnLst>
                                    <p:set>
                                      <p:cBhvr>
                                        <p:cTn id="33" dur="1" fill="hold">
                                          <p:stCondLst>
                                            <p:cond delay="0"/>
                                          </p:stCondLst>
                                        </p:cTn>
                                        <p:tgtEl>
                                          <p:spTgt spid="136"/>
                                        </p:tgtEl>
                                        <p:attrNameLst>
                                          <p:attrName>style.visibility</p:attrName>
                                        </p:attrNameLst>
                                      </p:cBhvr>
                                      <p:to>
                                        <p:strVal val="visible"/>
                                      </p:to>
                                    </p:set>
                                    <p:anim calcmode="lin" valueType="num">
                                      <p:cBhvr additive="base">
                                        <p:cTn id="34" dur="750" fill="hold"/>
                                        <p:tgtEl>
                                          <p:spTgt spid="136"/>
                                        </p:tgtEl>
                                        <p:attrNameLst>
                                          <p:attrName>ppt_x</p:attrName>
                                        </p:attrNameLst>
                                      </p:cBhvr>
                                      <p:tavLst>
                                        <p:tav tm="0">
                                          <p:val>
                                            <p:strVal val="#ppt_x"/>
                                          </p:val>
                                        </p:tav>
                                        <p:tav tm="100000">
                                          <p:val>
                                            <p:strVal val="#ppt_x"/>
                                          </p:val>
                                        </p:tav>
                                      </p:tavLst>
                                    </p:anim>
                                    <p:anim calcmode="lin" valueType="num">
                                      <p:cBhvr additive="base">
                                        <p:cTn id="35" dur="750" fill="hold"/>
                                        <p:tgtEl>
                                          <p:spTgt spid="136"/>
                                        </p:tgtEl>
                                        <p:attrNameLst>
                                          <p:attrName>ppt_y</p:attrName>
                                        </p:attrNameLst>
                                      </p:cBhvr>
                                      <p:tavLst>
                                        <p:tav tm="0">
                                          <p:val>
                                            <p:strVal val="0-#ppt_h/2"/>
                                          </p:val>
                                        </p:tav>
                                        <p:tav tm="100000">
                                          <p:val>
                                            <p:strVal val="#ppt_y"/>
                                          </p:val>
                                        </p:tav>
                                      </p:tavLst>
                                    </p:anim>
                                  </p:childTnLst>
                                </p:cTn>
                              </p:par>
                              <p:par>
                                <p:cTn id="36" presetID="2" presetClass="entr" presetSubtype="4" decel="100000" fill="hold" nodeType="withEffect">
                                  <p:stCondLst>
                                    <p:cond delay="400"/>
                                  </p:stCondLst>
                                  <p:childTnLst>
                                    <p:set>
                                      <p:cBhvr>
                                        <p:cTn id="37" dur="1" fill="hold">
                                          <p:stCondLst>
                                            <p:cond delay="0"/>
                                          </p:stCondLst>
                                        </p:cTn>
                                        <p:tgtEl>
                                          <p:spTgt spid="139"/>
                                        </p:tgtEl>
                                        <p:attrNameLst>
                                          <p:attrName>style.visibility</p:attrName>
                                        </p:attrNameLst>
                                      </p:cBhvr>
                                      <p:to>
                                        <p:strVal val="visible"/>
                                      </p:to>
                                    </p:set>
                                    <p:anim calcmode="lin" valueType="num">
                                      <p:cBhvr additive="base">
                                        <p:cTn id="38" dur="750" fill="hold"/>
                                        <p:tgtEl>
                                          <p:spTgt spid="139"/>
                                        </p:tgtEl>
                                        <p:attrNameLst>
                                          <p:attrName>ppt_x</p:attrName>
                                        </p:attrNameLst>
                                      </p:cBhvr>
                                      <p:tavLst>
                                        <p:tav tm="0">
                                          <p:val>
                                            <p:strVal val="#ppt_x"/>
                                          </p:val>
                                        </p:tav>
                                        <p:tav tm="100000">
                                          <p:val>
                                            <p:strVal val="#ppt_x"/>
                                          </p:val>
                                        </p:tav>
                                      </p:tavLst>
                                    </p:anim>
                                    <p:anim calcmode="lin" valueType="num">
                                      <p:cBhvr additive="base">
                                        <p:cTn id="39" dur="750" fill="hold"/>
                                        <p:tgtEl>
                                          <p:spTgt spid="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57" name="椭圆 56"/>
          <p:cNvSpPr/>
          <p:nvPr/>
        </p:nvSpPr>
        <p:spPr>
          <a:xfrm>
            <a:off x="5298844" y="1632665"/>
            <a:ext cx="1591879" cy="1591879"/>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48475" y="3140631"/>
            <a:ext cx="1591879" cy="1591879"/>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298844" y="4661979"/>
            <a:ext cx="1591879" cy="1591879"/>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6807523" y="3171889"/>
            <a:ext cx="1591879" cy="1591879"/>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4529092" y="2438866"/>
            <a:ext cx="3130588" cy="3130588"/>
          </a:xfrm>
          <a:custGeom>
            <a:avLst/>
            <a:gdLst>
              <a:gd name="connsiteX0" fmla="*/ 1565294 w 3130588"/>
              <a:gd name="connsiteY0" fmla="*/ 0 h 3130588"/>
              <a:gd name="connsiteX1" fmla="*/ 2022494 w 3130588"/>
              <a:gd name="connsiteY1" fmla="*/ 457200 h 3130588"/>
              <a:gd name="connsiteX2" fmla="*/ 2022494 w 3130588"/>
              <a:gd name="connsiteY2" fmla="*/ 1067426 h 3130588"/>
              <a:gd name="connsiteX3" fmla="*/ 2673388 w 3130588"/>
              <a:gd name="connsiteY3" fmla="*/ 1067426 h 3130588"/>
              <a:gd name="connsiteX4" fmla="*/ 3130588 w 3130588"/>
              <a:gd name="connsiteY4" fmla="*/ 1524626 h 3130588"/>
              <a:gd name="connsiteX5" fmla="*/ 2673388 w 3130588"/>
              <a:gd name="connsiteY5" fmla="*/ 1981826 h 3130588"/>
              <a:gd name="connsiteX6" fmla="*/ 2022494 w 3130588"/>
              <a:gd name="connsiteY6" fmla="*/ 1981826 h 3130588"/>
              <a:gd name="connsiteX7" fmla="*/ 2022494 w 3130588"/>
              <a:gd name="connsiteY7" fmla="*/ 2673388 h 3130588"/>
              <a:gd name="connsiteX8" fmla="*/ 1565294 w 3130588"/>
              <a:gd name="connsiteY8" fmla="*/ 3130588 h 3130588"/>
              <a:gd name="connsiteX9" fmla="*/ 1108094 w 3130588"/>
              <a:gd name="connsiteY9" fmla="*/ 2673388 h 3130588"/>
              <a:gd name="connsiteX10" fmla="*/ 1108094 w 3130588"/>
              <a:gd name="connsiteY10" fmla="*/ 1981826 h 3130588"/>
              <a:gd name="connsiteX11" fmla="*/ 457200 w 3130588"/>
              <a:gd name="connsiteY11" fmla="*/ 1981826 h 3130588"/>
              <a:gd name="connsiteX12" fmla="*/ 0 w 3130588"/>
              <a:gd name="connsiteY12" fmla="*/ 1524626 h 3130588"/>
              <a:gd name="connsiteX13" fmla="*/ 457200 w 3130588"/>
              <a:gd name="connsiteY13" fmla="*/ 1067426 h 3130588"/>
              <a:gd name="connsiteX14" fmla="*/ 1108094 w 3130588"/>
              <a:gd name="connsiteY14" fmla="*/ 1067426 h 3130588"/>
              <a:gd name="connsiteX15" fmla="*/ 1108094 w 3130588"/>
              <a:gd name="connsiteY15" fmla="*/ 457200 h 3130588"/>
              <a:gd name="connsiteX16" fmla="*/ 1565294 w 3130588"/>
              <a:gd name="connsiteY16" fmla="*/ 0 h 3130588"/>
              <a:gd name="connsiteX17" fmla="*/ 1566636 w 3130588"/>
              <a:gd name="connsiteY17" fmla="*/ 98923 h 3130588"/>
              <a:gd name="connsiteX18" fmla="*/ 1253922 w 3130588"/>
              <a:gd name="connsiteY18" fmla="*/ 411637 h 3130588"/>
              <a:gd name="connsiteX19" fmla="*/ 1566636 w 3130588"/>
              <a:gd name="connsiteY19" fmla="*/ 724351 h 3130588"/>
              <a:gd name="connsiteX20" fmla="*/ 1879350 w 3130588"/>
              <a:gd name="connsiteY20" fmla="*/ 411637 h 3130588"/>
              <a:gd name="connsiteX21" fmla="*/ 1566636 w 3130588"/>
              <a:gd name="connsiteY21" fmla="*/ 98923 h 3130588"/>
              <a:gd name="connsiteX22" fmla="*/ 2713385 w 3130588"/>
              <a:gd name="connsiteY22" fmla="*/ 1202702 h 3130588"/>
              <a:gd name="connsiteX23" fmla="*/ 2400671 w 3130588"/>
              <a:gd name="connsiteY23" fmla="*/ 1515416 h 3130588"/>
              <a:gd name="connsiteX24" fmla="*/ 2713385 w 3130588"/>
              <a:gd name="connsiteY24" fmla="*/ 1828130 h 3130588"/>
              <a:gd name="connsiteX25" fmla="*/ 3026099 w 3130588"/>
              <a:gd name="connsiteY25" fmla="*/ 1515416 h 3130588"/>
              <a:gd name="connsiteX26" fmla="*/ 2713385 w 3130588"/>
              <a:gd name="connsiteY26" fmla="*/ 1202702 h 3130588"/>
              <a:gd name="connsiteX27" fmla="*/ 413803 w 3130588"/>
              <a:gd name="connsiteY27" fmla="*/ 1211911 h 3130588"/>
              <a:gd name="connsiteX28" fmla="*/ 101089 w 3130588"/>
              <a:gd name="connsiteY28" fmla="*/ 1524625 h 3130588"/>
              <a:gd name="connsiteX29" fmla="*/ 413803 w 3130588"/>
              <a:gd name="connsiteY29" fmla="*/ 1837339 h 3130588"/>
              <a:gd name="connsiteX30" fmla="*/ 726517 w 3130588"/>
              <a:gd name="connsiteY30" fmla="*/ 1524625 h 3130588"/>
              <a:gd name="connsiteX31" fmla="*/ 413803 w 3130588"/>
              <a:gd name="connsiteY31" fmla="*/ 1211911 h 3130588"/>
              <a:gd name="connsiteX32" fmla="*/ 1565293 w 3130588"/>
              <a:gd name="connsiteY32" fmla="*/ 2407354 h 3130588"/>
              <a:gd name="connsiteX33" fmla="*/ 1252579 w 3130588"/>
              <a:gd name="connsiteY33" fmla="*/ 2720068 h 3130588"/>
              <a:gd name="connsiteX34" fmla="*/ 1565293 w 3130588"/>
              <a:gd name="connsiteY34" fmla="*/ 3032782 h 3130588"/>
              <a:gd name="connsiteX35" fmla="*/ 1878007 w 3130588"/>
              <a:gd name="connsiteY35" fmla="*/ 2720068 h 3130588"/>
              <a:gd name="connsiteX36" fmla="*/ 1565293 w 3130588"/>
              <a:gd name="connsiteY36" fmla="*/ 2407354 h 313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30588" h="3130588">
                <a:moveTo>
                  <a:pt x="1565294" y="0"/>
                </a:moveTo>
                <a:cubicBezTo>
                  <a:pt x="1817799" y="0"/>
                  <a:pt x="2022494" y="204695"/>
                  <a:pt x="2022494" y="457200"/>
                </a:cubicBezTo>
                <a:lnTo>
                  <a:pt x="2022494" y="1067426"/>
                </a:lnTo>
                <a:lnTo>
                  <a:pt x="2673388" y="1067426"/>
                </a:lnTo>
                <a:cubicBezTo>
                  <a:pt x="2925893" y="1067426"/>
                  <a:pt x="3130588" y="1272121"/>
                  <a:pt x="3130588" y="1524626"/>
                </a:cubicBezTo>
                <a:cubicBezTo>
                  <a:pt x="3130588" y="1777131"/>
                  <a:pt x="2925893" y="1981826"/>
                  <a:pt x="2673388" y="1981826"/>
                </a:cubicBezTo>
                <a:lnTo>
                  <a:pt x="2022494" y="1981826"/>
                </a:lnTo>
                <a:lnTo>
                  <a:pt x="2022494" y="2673388"/>
                </a:lnTo>
                <a:cubicBezTo>
                  <a:pt x="2022494" y="2925893"/>
                  <a:pt x="1817799" y="3130588"/>
                  <a:pt x="1565294" y="3130588"/>
                </a:cubicBezTo>
                <a:cubicBezTo>
                  <a:pt x="1312789" y="3130588"/>
                  <a:pt x="1108094" y="2925893"/>
                  <a:pt x="1108094" y="2673388"/>
                </a:cubicBezTo>
                <a:lnTo>
                  <a:pt x="1108094" y="1981826"/>
                </a:lnTo>
                <a:lnTo>
                  <a:pt x="457200" y="1981826"/>
                </a:lnTo>
                <a:cubicBezTo>
                  <a:pt x="204695" y="1981826"/>
                  <a:pt x="0" y="1777131"/>
                  <a:pt x="0" y="1524626"/>
                </a:cubicBezTo>
                <a:cubicBezTo>
                  <a:pt x="0" y="1272121"/>
                  <a:pt x="204695" y="1067426"/>
                  <a:pt x="457200" y="1067426"/>
                </a:cubicBezTo>
                <a:lnTo>
                  <a:pt x="1108094" y="1067426"/>
                </a:lnTo>
                <a:lnTo>
                  <a:pt x="1108094" y="457200"/>
                </a:lnTo>
                <a:cubicBezTo>
                  <a:pt x="1108094" y="204695"/>
                  <a:pt x="1312789" y="0"/>
                  <a:pt x="1565294" y="0"/>
                </a:cubicBezTo>
                <a:close/>
                <a:moveTo>
                  <a:pt x="1566636" y="98923"/>
                </a:moveTo>
                <a:cubicBezTo>
                  <a:pt x="1393929" y="98923"/>
                  <a:pt x="1253922" y="238930"/>
                  <a:pt x="1253922" y="411637"/>
                </a:cubicBezTo>
                <a:cubicBezTo>
                  <a:pt x="1253922" y="584344"/>
                  <a:pt x="1393929" y="724351"/>
                  <a:pt x="1566636" y="724351"/>
                </a:cubicBezTo>
                <a:cubicBezTo>
                  <a:pt x="1739343" y="724351"/>
                  <a:pt x="1879350" y="584344"/>
                  <a:pt x="1879350" y="411637"/>
                </a:cubicBezTo>
                <a:cubicBezTo>
                  <a:pt x="1879350" y="238930"/>
                  <a:pt x="1739343" y="98923"/>
                  <a:pt x="1566636" y="98923"/>
                </a:cubicBezTo>
                <a:close/>
                <a:moveTo>
                  <a:pt x="2713385" y="1202702"/>
                </a:moveTo>
                <a:cubicBezTo>
                  <a:pt x="2540678" y="1202702"/>
                  <a:pt x="2400671" y="1342709"/>
                  <a:pt x="2400671" y="1515416"/>
                </a:cubicBezTo>
                <a:cubicBezTo>
                  <a:pt x="2400671" y="1688123"/>
                  <a:pt x="2540678" y="1828130"/>
                  <a:pt x="2713385" y="1828130"/>
                </a:cubicBezTo>
                <a:cubicBezTo>
                  <a:pt x="2886092" y="1828130"/>
                  <a:pt x="3026099" y="1688123"/>
                  <a:pt x="3026099" y="1515416"/>
                </a:cubicBezTo>
                <a:cubicBezTo>
                  <a:pt x="3026099" y="1342709"/>
                  <a:pt x="2886092" y="1202702"/>
                  <a:pt x="2713385" y="1202702"/>
                </a:cubicBezTo>
                <a:close/>
                <a:moveTo>
                  <a:pt x="413803" y="1211911"/>
                </a:moveTo>
                <a:cubicBezTo>
                  <a:pt x="241096" y="1211911"/>
                  <a:pt x="101089" y="1351918"/>
                  <a:pt x="101089" y="1524625"/>
                </a:cubicBezTo>
                <a:cubicBezTo>
                  <a:pt x="101089" y="1697332"/>
                  <a:pt x="241096" y="1837339"/>
                  <a:pt x="413803" y="1837339"/>
                </a:cubicBezTo>
                <a:cubicBezTo>
                  <a:pt x="586510" y="1837339"/>
                  <a:pt x="726517" y="1697332"/>
                  <a:pt x="726517" y="1524625"/>
                </a:cubicBezTo>
                <a:cubicBezTo>
                  <a:pt x="726517" y="1351918"/>
                  <a:pt x="586510" y="1211911"/>
                  <a:pt x="413803" y="1211911"/>
                </a:cubicBezTo>
                <a:close/>
                <a:moveTo>
                  <a:pt x="1565293" y="2407354"/>
                </a:moveTo>
                <a:cubicBezTo>
                  <a:pt x="1392586" y="2407354"/>
                  <a:pt x="1252579" y="2547361"/>
                  <a:pt x="1252579" y="2720068"/>
                </a:cubicBezTo>
                <a:cubicBezTo>
                  <a:pt x="1252579" y="2892775"/>
                  <a:pt x="1392586" y="3032782"/>
                  <a:pt x="1565293" y="3032782"/>
                </a:cubicBezTo>
                <a:cubicBezTo>
                  <a:pt x="1738000" y="3032782"/>
                  <a:pt x="1878007" y="2892775"/>
                  <a:pt x="1878007" y="2720068"/>
                </a:cubicBezTo>
                <a:cubicBezTo>
                  <a:pt x="1878007" y="2547361"/>
                  <a:pt x="1738000" y="2407354"/>
                  <a:pt x="1565293" y="2407354"/>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Freeform 13"/>
          <p:cNvSpPr>
            <a:spLocks noEditPoints="1"/>
          </p:cNvSpPr>
          <p:nvPr/>
        </p:nvSpPr>
        <p:spPr bwMode="auto">
          <a:xfrm>
            <a:off x="5783451" y="3336241"/>
            <a:ext cx="615724" cy="1054714"/>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307B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矩形 117"/>
          <p:cNvSpPr/>
          <p:nvPr/>
        </p:nvSpPr>
        <p:spPr>
          <a:xfrm>
            <a:off x="5657982" y="2559926"/>
            <a:ext cx="890516"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119" name="矩形 118"/>
          <p:cNvSpPr/>
          <p:nvPr/>
        </p:nvSpPr>
        <p:spPr>
          <a:xfrm>
            <a:off x="6799182" y="3717730"/>
            <a:ext cx="890516"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120" name="矩形 119"/>
          <p:cNvSpPr/>
          <p:nvPr/>
        </p:nvSpPr>
        <p:spPr>
          <a:xfrm>
            <a:off x="5657982" y="4922403"/>
            <a:ext cx="890516"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121" name="矩形 120"/>
          <p:cNvSpPr/>
          <p:nvPr/>
        </p:nvSpPr>
        <p:spPr>
          <a:xfrm>
            <a:off x="4515796" y="3691127"/>
            <a:ext cx="890516" cy="523220"/>
          </a:xfrm>
          <a:prstGeom prst="rect">
            <a:avLst/>
          </a:prstGeom>
        </p:spPr>
        <p:txBody>
          <a:bodyPr wrap="square">
            <a:spAutoFit/>
          </a:bodyPr>
          <a:lstStyle/>
          <a:p>
            <a:pPr algn="ctr"/>
            <a:r>
              <a:rPr lang="en-US" altLang="zh-CN" sz="2800" b="1" dirty="0" smtClean="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122" name="Freeform 22"/>
          <p:cNvSpPr>
            <a:spLocks noChangeAspect="1" noEditPoints="1"/>
          </p:cNvSpPr>
          <p:nvPr/>
        </p:nvSpPr>
        <p:spPr bwMode="auto">
          <a:xfrm>
            <a:off x="4064689" y="3752849"/>
            <a:ext cx="312891" cy="36744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6"/>
          <p:cNvSpPr>
            <a:spLocks noEditPoints="1"/>
          </p:cNvSpPr>
          <p:nvPr/>
        </p:nvSpPr>
        <p:spPr bwMode="auto">
          <a:xfrm>
            <a:off x="5948039" y="1944256"/>
            <a:ext cx="291396" cy="30615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4" name="Freeform 33"/>
          <p:cNvSpPr>
            <a:spLocks noEditPoints="1"/>
          </p:cNvSpPr>
          <p:nvPr/>
        </p:nvSpPr>
        <p:spPr bwMode="auto">
          <a:xfrm>
            <a:off x="7847508" y="3807717"/>
            <a:ext cx="340962" cy="320221"/>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5" name="Freeform 14"/>
          <p:cNvSpPr>
            <a:spLocks noChangeAspect="1" noEditPoints="1"/>
          </p:cNvSpPr>
          <p:nvPr/>
        </p:nvSpPr>
        <p:spPr bwMode="auto">
          <a:xfrm>
            <a:off x="5919223" y="5709379"/>
            <a:ext cx="344180" cy="342794"/>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6" name="文本框 125"/>
          <p:cNvSpPr txBox="1"/>
          <p:nvPr/>
        </p:nvSpPr>
        <p:spPr>
          <a:xfrm>
            <a:off x="8847607" y="4607466"/>
            <a:ext cx="2339102" cy="1261884"/>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7" name="文本框 126"/>
          <p:cNvSpPr txBox="1"/>
          <p:nvPr/>
        </p:nvSpPr>
        <p:spPr>
          <a:xfrm>
            <a:off x="1008741" y="223368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1002858" y="4607466"/>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8847607" y="2236951"/>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291857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animEffect transition="in" filter="fade">
                                      <p:cBhvr>
                                        <p:cTn id="14" dur="500"/>
                                        <p:tgtEl>
                                          <p:spTgt spid="1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4"/>
                                        </p:tgtEl>
                                        <p:attrNameLst>
                                          <p:attrName>style.visibility</p:attrName>
                                        </p:attrNameLst>
                                      </p:cBhvr>
                                      <p:to>
                                        <p:strVal val="visible"/>
                                      </p:to>
                                    </p:set>
                                    <p:animEffect transition="in" filter="fade">
                                      <p:cBhvr>
                                        <p:cTn id="30" dur="500"/>
                                        <p:tgtEl>
                                          <p:spTgt spid="1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500"/>
                                        <p:tgtEl>
                                          <p:spTgt spid="1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childTnLst>
                          </p:cTn>
                        </p:par>
                        <p:par>
                          <p:cTn id="37" fill="hold">
                            <p:stCondLst>
                              <p:cond delay="500"/>
                            </p:stCondLst>
                            <p:childTnLst>
                              <p:par>
                                <p:cTn id="38" presetID="31" presetClass="entr" presetSubtype="0" fill="hold" grpId="0" nodeType="afterEffect">
                                  <p:stCondLst>
                                    <p:cond delay="0"/>
                                  </p:stCondLst>
                                  <p:childTnLst>
                                    <p:set>
                                      <p:cBhvr>
                                        <p:cTn id="39" dur="1" fill="hold">
                                          <p:stCondLst>
                                            <p:cond delay="0"/>
                                          </p:stCondLst>
                                        </p:cTn>
                                        <p:tgtEl>
                                          <p:spTgt spid="116"/>
                                        </p:tgtEl>
                                        <p:attrNameLst>
                                          <p:attrName>style.visibility</p:attrName>
                                        </p:attrNameLst>
                                      </p:cBhvr>
                                      <p:to>
                                        <p:strVal val="visible"/>
                                      </p:to>
                                    </p:set>
                                    <p:anim calcmode="lin" valueType="num">
                                      <p:cBhvr>
                                        <p:cTn id="40" dur="1000" fill="hold"/>
                                        <p:tgtEl>
                                          <p:spTgt spid="116"/>
                                        </p:tgtEl>
                                        <p:attrNameLst>
                                          <p:attrName>ppt_w</p:attrName>
                                        </p:attrNameLst>
                                      </p:cBhvr>
                                      <p:tavLst>
                                        <p:tav tm="0">
                                          <p:val>
                                            <p:fltVal val="0"/>
                                          </p:val>
                                        </p:tav>
                                        <p:tav tm="100000">
                                          <p:val>
                                            <p:strVal val="#ppt_w"/>
                                          </p:val>
                                        </p:tav>
                                      </p:tavLst>
                                    </p:anim>
                                    <p:anim calcmode="lin" valueType="num">
                                      <p:cBhvr>
                                        <p:cTn id="41" dur="1000" fill="hold"/>
                                        <p:tgtEl>
                                          <p:spTgt spid="116"/>
                                        </p:tgtEl>
                                        <p:attrNameLst>
                                          <p:attrName>ppt_h</p:attrName>
                                        </p:attrNameLst>
                                      </p:cBhvr>
                                      <p:tavLst>
                                        <p:tav tm="0">
                                          <p:val>
                                            <p:fltVal val="0"/>
                                          </p:val>
                                        </p:tav>
                                        <p:tav tm="100000">
                                          <p:val>
                                            <p:strVal val="#ppt_h"/>
                                          </p:val>
                                        </p:tav>
                                      </p:tavLst>
                                    </p:anim>
                                    <p:anim calcmode="lin" valueType="num">
                                      <p:cBhvr>
                                        <p:cTn id="42" dur="1000" fill="hold"/>
                                        <p:tgtEl>
                                          <p:spTgt spid="116"/>
                                        </p:tgtEl>
                                        <p:attrNameLst>
                                          <p:attrName>style.rotation</p:attrName>
                                        </p:attrNameLst>
                                      </p:cBhvr>
                                      <p:tavLst>
                                        <p:tav tm="0">
                                          <p:val>
                                            <p:fltVal val="90"/>
                                          </p:val>
                                        </p:tav>
                                        <p:tav tm="100000">
                                          <p:val>
                                            <p:fltVal val="0"/>
                                          </p:val>
                                        </p:tav>
                                      </p:tavLst>
                                    </p:anim>
                                    <p:animEffect transition="in" filter="fade">
                                      <p:cBhvr>
                                        <p:cTn id="43" dur="1000"/>
                                        <p:tgtEl>
                                          <p:spTgt spid="116"/>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500"/>
                                        <p:tgtEl>
                                          <p:spTgt spid="1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fade">
                                      <p:cBhvr>
                                        <p:cTn id="50" dur="500"/>
                                        <p:tgtEl>
                                          <p:spTgt spid="1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9"/>
                                        </p:tgtEl>
                                        <p:attrNameLst>
                                          <p:attrName>style.visibility</p:attrName>
                                        </p:attrNameLst>
                                      </p:cBhvr>
                                      <p:to>
                                        <p:strVal val="visible"/>
                                      </p:to>
                                    </p:set>
                                    <p:animEffect transition="in" filter="fade">
                                      <p:cBhvr>
                                        <p:cTn id="53" dur="500"/>
                                        <p:tgtEl>
                                          <p:spTgt spid="11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0"/>
                                        </p:tgtEl>
                                        <p:attrNameLst>
                                          <p:attrName>style.visibility</p:attrName>
                                        </p:attrNameLst>
                                      </p:cBhvr>
                                      <p:to>
                                        <p:strVal val="visible"/>
                                      </p:to>
                                    </p:set>
                                    <p:animEffect transition="in" filter="fade">
                                      <p:cBhvr>
                                        <p:cTn id="56" dur="500"/>
                                        <p:tgtEl>
                                          <p:spTgt spid="1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fade">
                                      <p:cBhvr>
                                        <p:cTn id="59" dur="500"/>
                                        <p:tgtEl>
                                          <p:spTgt spid="117"/>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500"/>
                                        <p:tgtEl>
                                          <p:spTgt spid="127"/>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129"/>
                                        </p:tgtEl>
                                        <p:attrNameLst>
                                          <p:attrName>style.visibility</p:attrName>
                                        </p:attrNameLst>
                                      </p:cBhvr>
                                      <p:to>
                                        <p:strVal val="visible"/>
                                      </p:to>
                                    </p:set>
                                    <p:animEffect transition="in" filter="fade">
                                      <p:cBhvr>
                                        <p:cTn id="66" dur="500"/>
                                        <p:tgtEl>
                                          <p:spTgt spid="129"/>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128"/>
                                        </p:tgtEl>
                                        <p:attrNameLst>
                                          <p:attrName>style.visibility</p:attrName>
                                        </p:attrNameLst>
                                      </p:cBhvr>
                                      <p:to>
                                        <p:strVal val="visible"/>
                                      </p:to>
                                    </p:set>
                                    <p:animEffect transition="in" filter="fade">
                                      <p:cBhvr>
                                        <p:cTn id="69" dur="500"/>
                                        <p:tgtEl>
                                          <p:spTgt spid="128"/>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6" grpId="0" animBg="1"/>
      <p:bldP spid="115" grpId="0" animBg="1"/>
      <p:bldP spid="116" grpId="0" animBg="1"/>
      <p:bldP spid="117" grpId="0" animBg="1"/>
      <p:bldP spid="118" grpId="0"/>
      <p:bldP spid="119" grpId="0"/>
      <p:bldP spid="120" grpId="0"/>
      <p:bldP spid="121" grpId="0"/>
      <p:bldP spid="122" grpId="0" animBg="1"/>
      <p:bldP spid="123" grpId="0" animBg="1"/>
      <p:bldP spid="124" grpId="0" animBg="1"/>
      <p:bldP spid="125" grpId="0" animBg="1"/>
      <p:bldP spid="126" grpId="0"/>
      <p:bldP spid="127" grpId="0"/>
      <p:bldP spid="128" grpId="0"/>
      <p:bldP spid="12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841828" y="2543812"/>
            <a:ext cx="1955614" cy="2045125"/>
            <a:chOff x="3716376" y="920580"/>
            <a:chExt cx="4776695" cy="4995334"/>
          </a:xfrm>
        </p:grpSpPr>
        <p:sp>
          <p:nvSpPr>
            <p:cNvPr id="58" name="任意多边形 57"/>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6" name="任意多边形 85"/>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5" name="椭圆 114"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chemeClr val="bg1">
                <a:alpha val="4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458579" y="3061993"/>
            <a:ext cx="724878" cy="1015663"/>
          </a:xfrm>
          <a:prstGeom prst="rect">
            <a:avLst/>
          </a:prstGeom>
          <a:noFill/>
        </p:spPr>
        <p:txBody>
          <a:bodyPr wrap="none" rtlCol="0">
            <a:spAutoFit/>
          </a:bodyPr>
          <a:lstStyle/>
          <a:p>
            <a:r>
              <a:rPr lang="en-US" altLang="zh-CN" sz="6000" b="1" dirty="0" smtClean="0">
                <a:solidFill>
                  <a:schemeClr val="bg1"/>
                </a:solidFill>
                <a:latin typeface="Agency FB" panose="020B0503020202020204" pitchFamily="34" charset="0"/>
                <a:ea typeface="华文宋体" panose="02010600040101010101" pitchFamily="2" charset="-122"/>
              </a:rPr>
              <a:t>01</a:t>
            </a:r>
            <a:endParaRPr lang="zh-CN" altLang="en-US" sz="6000" b="1" dirty="0">
              <a:solidFill>
                <a:schemeClr val="bg1"/>
              </a:solidFill>
              <a:latin typeface="Agency FB" panose="020B0503020202020204" pitchFamily="34" charset="0"/>
              <a:ea typeface="华文宋体" panose="02010600040101010101" pitchFamily="2" charset="-122"/>
            </a:endParaRPr>
          </a:p>
        </p:txBody>
      </p:sp>
      <p:grpSp>
        <p:nvGrpSpPr>
          <p:cNvPr id="117" name="组合 11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3675435" y="2543812"/>
            <a:ext cx="1955614" cy="2045125"/>
            <a:chOff x="3716376" y="920580"/>
            <a:chExt cx="4776695" cy="4995334"/>
          </a:xfrm>
        </p:grpSpPr>
        <p:sp>
          <p:nvSpPr>
            <p:cNvPr id="118" name="任意多边形 117"/>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9" name="任意多边形 118"/>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0" name="椭圆 119"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FFFFF">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文本框 12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4212837" y="3061992"/>
            <a:ext cx="883575" cy="1015663"/>
          </a:xfrm>
          <a:prstGeom prst="rect">
            <a:avLst/>
          </a:prstGeom>
          <a:noFill/>
        </p:spPr>
        <p:txBody>
          <a:bodyPr wrap="none" rtlCol="0">
            <a:spAutoFit/>
          </a:bodyPr>
          <a:lstStyle/>
          <a:p>
            <a:r>
              <a:rPr lang="en-US" altLang="zh-CN" sz="6000" b="1" dirty="0" smtClean="0">
                <a:solidFill>
                  <a:schemeClr val="bg1"/>
                </a:solidFill>
                <a:latin typeface="Agency FB" panose="020B0503020202020204" pitchFamily="34" charset="0"/>
                <a:ea typeface="华文宋体" panose="02010600040101010101" pitchFamily="2" charset="-122"/>
              </a:rPr>
              <a:t>02</a:t>
            </a:r>
            <a:endParaRPr lang="zh-CN" altLang="en-US" sz="6000" b="1" dirty="0">
              <a:solidFill>
                <a:schemeClr val="bg1"/>
              </a:solidFill>
              <a:latin typeface="Agency FB" panose="020B0503020202020204" pitchFamily="34" charset="0"/>
              <a:ea typeface="华文宋体" panose="02010600040101010101" pitchFamily="2" charset="-122"/>
            </a:endParaRPr>
          </a:p>
        </p:txBody>
      </p:sp>
      <p:grpSp>
        <p:nvGrpSpPr>
          <p:cNvPr id="122" name="组合 12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6509042" y="2543813"/>
            <a:ext cx="1955614" cy="2045125"/>
            <a:chOff x="3716376" y="920580"/>
            <a:chExt cx="4776695" cy="4995334"/>
          </a:xfrm>
        </p:grpSpPr>
        <p:sp>
          <p:nvSpPr>
            <p:cNvPr id="123" name="任意多边形 122"/>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任意多边形 123"/>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5" name="椭圆 124"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FFFFF">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文本框 12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7039230" y="3046335"/>
            <a:ext cx="898003" cy="1015663"/>
          </a:xfrm>
          <a:prstGeom prst="rect">
            <a:avLst/>
          </a:prstGeom>
          <a:noFill/>
        </p:spPr>
        <p:txBody>
          <a:bodyPr wrap="none" rtlCol="0">
            <a:spAutoFit/>
          </a:bodyPr>
          <a:lstStyle/>
          <a:p>
            <a:r>
              <a:rPr lang="en-US" altLang="zh-CN" sz="6000" b="1" dirty="0" smtClean="0">
                <a:solidFill>
                  <a:schemeClr val="bg1"/>
                </a:solidFill>
                <a:latin typeface="Agency FB" panose="020B0503020202020204" pitchFamily="34" charset="0"/>
                <a:ea typeface="华文宋体" panose="02010600040101010101" pitchFamily="2" charset="-122"/>
              </a:rPr>
              <a:t>03</a:t>
            </a:r>
            <a:endParaRPr lang="zh-CN" altLang="en-US" sz="6000" b="1" dirty="0">
              <a:solidFill>
                <a:schemeClr val="bg1"/>
              </a:solidFill>
              <a:latin typeface="Agency FB" panose="020B0503020202020204" pitchFamily="34" charset="0"/>
              <a:ea typeface="华文宋体" panose="02010600040101010101" pitchFamily="2" charset="-122"/>
            </a:endParaRPr>
          </a:p>
        </p:txBody>
      </p:sp>
      <p:grpSp>
        <p:nvGrpSpPr>
          <p:cNvPr id="127" name="组合 12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9342649" y="2543813"/>
            <a:ext cx="1955614" cy="2045125"/>
            <a:chOff x="3716376" y="920580"/>
            <a:chExt cx="4776695" cy="4995334"/>
          </a:xfrm>
        </p:grpSpPr>
        <p:sp>
          <p:nvSpPr>
            <p:cNvPr id="128" name="任意多边形 127"/>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9" name="任意多边形 128"/>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椭圆 129"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FFFFF">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1" name="文本框 13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9905708" y="3061992"/>
            <a:ext cx="893193" cy="1015663"/>
          </a:xfrm>
          <a:prstGeom prst="rect">
            <a:avLst/>
          </a:prstGeom>
          <a:noFill/>
        </p:spPr>
        <p:txBody>
          <a:bodyPr wrap="none" rtlCol="0">
            <a:spAutoFit/>
          </a:bodyPr>
          <a:lstStyle/>
          <a:p>
            <a:r>
              <a:rPr lang="en-US" altLang="zh-CN" sz="6000" b="1" dirty="0" smtClean="0">
                <a:solidFill>
                  <a:schemeClr val="bg1"/>
                </a:solidFill>
                <a:latin typeface="Agency FB" panose="020B0503020202020204" pitchFamily="34" charset="0"/>
                <a:ea typeface="华文宋体" panose="02010600040101010101" pitchFamily="2" charset="-122"/>
              </a:rPr>
              <a:t>04</a:t>
            </a:r>
            <a:endParaRPr lang="zh-CN" altLang="en-US" sz="6000" b="1" dirty="0">
              <a:solidFill>
                <a:schemeClr val="bg1"/>
              </a:solidFill>
              <a:latin typeface="Agency FB" panose="020B0503020202020204" pitchFamily="34" charset="0"/>
              <a:ea typeface="华文宋体" panose="02010600040101010101" pitchFamily="2" charset="-122"/>
            </a:endParaRPr>
          </a:p>
        </p:txBody>
      </p:sp>
      <p:sp>
        <p:nvSpPr>
          <p:cNvPr id="132" name="文本框 1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1829" y="5216155"/>
            <a:ext cx="2339102" cy="1261884"/>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3" name="文本框 1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449835" y="5223306"/>
            <a:ext cx="2339102" cy="1261884"/>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4" name="文本框 13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429798" y="5223306"/>
            <a:ext cx="2339102" cy="1261884"/>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5" name="文本框 13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252331" y="5223306"/>
            <a:ext cx="2339102" cy="1261884"/>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2131143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fltVal val="0"/>
                                          </p:val>
                                        </p:tav>
                                        <p:tav tm="100000">
                                          <p:val>
                                            <p:strVal val="#ppt_w"/>
                                          </p:val>
                                        </p:tav>
                                      </p:tavLst>
                                    </p:anim>
                                    <p:anim calcmode="lin" valueType="num">
                                      <p:cBhvr>
                                        <p:cTn id="8" dur="1000" fill="hold"/>
                                        <p:tgtEl>
                                          <p:spTgt spid="57"/>
                                        </p:tgtEl>
                                        <p:attrNameLst>
                                          <p:attrName>ppt_h</p:attrName>
                                        </p:attrNameLst>
                                      </p:cBhvr>
                                      <p:tavLst>
                                        <p:tav tm="0">
                                          <p:val>
                                            <p:fltVal val="0"/>
                                          </p:val>
                                        </p:tav>
                                        <p:tav tm="100000">
                                          <p:val>
                                            <p:strVal val="#ppt_h"/>
                                          </p:val>
                                        </p:tav>
                                      </p:tavLst>
                                    </p:anim>
                                    <p:anim calcmode="lin" valueType="num">
                                      <p:cBhvr>
                                        <p:cTn id="9" dur="1000" fill="hold"/>
                                        <p:tgtEl>
                                          <p:spTgt spid="57"/>
                                        </p:tgtEl>
                                        <p:attrNameLst>
                                          <p:attrName>style.rotation</p:attrName>
                                        </p:attrNameLst>
                                      </p:cBhvr>
                                      <p:tavLst>
                                        <p:tav tm="0">
                                          <p:val>
                                            <p:fltVal val="90"/>
                                          </p:val>
                                        </p:tav>
                                        <p:tav tm="100000">
                                          <p:val>
                                            <p:fltVal val="0"/>
                                          </p:val>
                                        </p:tav>
                                      </p:tavLst>
                                    </p:anim>
                                    <p:animEffect transition="in" filter="fade">
                                      <p:cBhvr>
                                        <p:cTn id="10" dur="1000"/>
                                        <p:tgtEl>
                                          <p:spTgt spid="57"/>
                                        </p:tgtEl>
                                      </p:cBhvr>
                                    </p:animEffect>
                                  </p:childTnLst>
                                </p:cTn>
                              </p:par>
                              <p:par>
                                <p:cTn id="11" presetID="8" presetClass="emph" presetSubtype="0" fill="hold" nodeType="withEffect">
                                  <p:stCondLst>
                                    <p:cond delay="1000"/>
                                  </p:stCondLst>
                                  <p:childTnLst>
                                    <p:animRot by="-21600000">
                                      <p:cBhvr>
                                        <p:cTn id="12" dur="4500" fill="hold"/>
                                        <p:tgtEl>
                                          <p:spTgt spid="57"/>
                                        </p:tgtEl>
                                        <p:attrNameLst>
                                          <p:attrName>r</p:attrName>
                                        </p:attrNameLst>
                                      </p:cBhvr>
                                    </p:animRot>
                                  </p:childTnLst>
                                </p:cTn>
                              </p:par>
                              <p:par>
                                <p:cTn id="13" presetID="31" presetClass="entr" presetSubtype="0" fill="hold" nodeType="withEffect">
                                  <p:stCondLst>
                                    <p:cond delay="250"/>
                                  </p:stCondLst>
                                  <p:childTnLst>
                                    <p:set>
                                      <p:cBhvr>
                                        <p:cTn id="14" dur="1" fill="hold">
                                          <p:stCondLst>
                                            <p:cond delay="0"/>
                                          </p:stCondLst>
                                        </p:cTn>
                                        <p:tgtEl>
                                          <p:spTgt spid="117"/>
                                        </p:tgtEl>
                                        <p:attrNameLst>
                                          <p:attrName>style.visibility</p:attrName>
                                        </p:attrNameLst>
                                      </p:cBhvr>
                                      <p:to>
                                        <p:strVal val="visible"/>
                                      </p:to>
                                    </p:set>
                                    <p:anim calcmode="lin" valueType="num">
                                      <p:cBhvr>
                                        <p:cTn id="15" dur="1000" fill="hold"/>
                                        <p:tgtEl>
                                          <p:spTgt spid="117"/>
                                        </p:tgtEl>
                                        <p:attrNameLst>
                                          <p:attrName>ppt_w</p:attrName>
                                        </p:attrNameLst>
                                      </p:cBhvr>
                                      <p:tavLst>
                                        <p:tav tm="0">
                                          <p:val>
                                            <p:fltVal val="0"/>
                                          </p:val>
                                        </p:tav>
                                        <p:tav tm="100000">
                                          <p:val>
                                            <p:strVal val="#ppt_w"/>
                                          </p:val>
                                        </p:tav>
                                      </p:tavLst>
                                    </p:anim>
                                    <p:anim calcmode="lin" valueType="num">
                                      <p:cBhvr>
                                        <p:cTn id="16" dur="1000" fill="hold"/>
                                        <p:tgtEl>
                                          <p:spTgt spid="117"/>
                                        </p:tgtEl>
                                        <p:attrNameLst>
                                          <p:attrName>ppt_h</p:attrName>
                                        </p:attrNameLst>
                                      </p:cBhvr>
                                      <p:tavLst>
                                        <p:tav tm="0">
                                          <p:val>
                                            <p:fltVal val="0"/>
                                          </p:val>
                                        </p:tav>
                                        <p:tav tm="100000">
                                          <p:val>
                                            <p:strVal val="#ppt_h"/>
                                          </p:val>
                                        </p:tav>
                                      </p:tavLst>
                                    </p:anim>
                                    <p:anim calcmode="lin" valueType="num">
                                      <p:cBhvr>
                                        <p:cTn id="17" dur="1000" fill="hold"/>
                                        <p:tgtEl>
                                          <p:spTgt spid="117"/>
                                        </p:tgtEl>
                                        <p:attrNameLst>
                                          <p:attrName>style.rotation</p:attrName>
                                        </p:attrNameLst>
                                      </p:cBhvr>
                                      <p:tavLst>
                                        <p:tav tm="0">
                                          <p:val>
                                            <p:fltVal val="90"/>
                                          </p:val>
                                        </p:tav>
                                        <p:tav tm="100000">
                                          <p:val>
                                            <p:fltVal val="0"/>
                                          </p:val>
                                        </p:tav>
                                      </p:tavLst>
                                    </p:anim>
                                    <p:animEffect transition="in" filter="fade">
                                      <p:cBhvr>
                                        <p:cTn id="18" dur="1000"/>
                                        <p:tgtEl>
                                          <p:spTgt spid="117"/>
                                        </p:tgtEl>
                                      </p:cBhvr>
                                    </p:animEffect>
                                  </p:childTnLst>
                                </p:cTn>
                              </p:par>
                              <p:par>
                                <p:cTn id="19" presetID="8" presetClass="emph" presetSubtype="0" fill="hold" nodeType="withEffect">
                                  <p:stCondLst>
                                    <p:cond delay="1250"/>
                                  </p:stCondLst>
                                  <p:childTnLst>
                                    <p:animRot by="-21600000">
                                      <p:cBhvr>
                                        <p:cTn id="20" dur="4500" fill="hold"/>
                                        <p:tgtEl>
                                          <p:spTgt spid="117"/>
                                        </p:tgtEl>
                                        <p:attrNameLst>
                                          <p:attrName>r</p:attrName>
                                        </p:attrNameLst>
                                      </p:cBhvr>
                                    </p:animRot>
                                  </p:childTnLst>
                                </p:cTn>
                              </p:par>
                              <p:par>
                                <p:cTn id="21" presetID="31" presetClass="entr" presetSubtype="0" fill="hold" nodeType="withEffect">
                                  <p:stCondLst>
                                    <p:cond delay="500"/>
                                  </p:stCondLst>
                                  <p:childTnLst>
                                    <p:set>
                                      <p:cBhvr>
                                        <p:cTn id="22" dur="1" fill="hold">
                                          <p:stCondLst>
                                            <p:cond delay="0"/>
                                          </p:stCondLst>
                                        </p:cTn>
                                        <p:tgtEl>
                                          <p:spTgt spid="122"/>
                                        </p:tgtEl>
                                        <p:attrNameLst>
                                          <p:attrName>style.visibility</p:attrName>
                                        </p:attrNameLst>
                                      </p:cBhvr>
                                      <p:to>
                                        <p:strVal val="visible"/>
                                      </p:to>
                                    </p:set>
                                    <p:anim calcmode="lin" valueType="num">
                                      <p:cBhvr>
                                        <p:cTn id="23" dur="1000" fill="hold"/>
                                        <p:tgtEl>
                                          <p:spTgt spid="122"/>
                                        </p:tgtEl>
                                        <p:attrNameLst>
                                          <p:attrName>ppt_w</p:attrName>
                                        </p:attrNameLst>
                                      </p:cBhvr>
                                      <p:tavLst>
                                        <p:tav tm="0">
                                          <p:val>
                                            <p:fltVal val="0"/>
                                          </p:val>
                                        </p:tav>
                                        <p:tav tm="100000">
                                          <p:val>
                                            <p:strVal val="#ppt_w"/>
                                          </p:val>
                                        </p:tav>
                                      </p:tavLst>
                                    </p:anim>
                                    <p:anim calcmode="lin" valueType="num">
                                      <p:cBhvr>
                                        <p:cTn id="24" dur="1000" fill="hold"/>
                                        <p:tgtEl>
                                          <p:spTgt spid="122"/>
                                        </p:tgtEl>
                                        <p:attrNameLst>
                                          <p:attrName>ppt_h</p:attrName>
                                        </p:attrNameLst>
                                      </p:cBhvr>
                                      <p:tavLst>
                                        <p:tav tm="0">
                                          <p:val>
                                            <p:fltVal val="0"/>
                                          </p:val>
                                        </p:tav>
                                        <p:tav tm="100000">
                                          <p:val>
                                            <p:strVal val="#ppt_h"/>
                                          </p:val>
                                        </p:tav>
                                      </p:tavLst>
                                    </p:anim>
                                    <p:anim calcmode="lin" valueType="num">
                                      <p:cBhvr>
                                        <p:cTn id="25" dur="1000" fill="hold"/>
                                        <p:tgtEl>
                                          <p:spTgt spid="122"/>
                                        </p:tgtEl>
                                        <p:attrNameLst>
                                          <p:attrName>style.rotation</p:attrName>
                                        </p:attrNameLst>
                                      </p:cBhvr>
                                      <p:tavLst>
                                        <p:tav tm="0">
                                          <p:val>
                                            <p:fltVal val="90"/>
                                          </p:val>
                                        </p:tav>
                                        <p:tav tm="100000">
                                          <p:val>
                                            <p:fltVal val="0"/>
                                          </p:val>
                                        </p:tav>
                                      </p:tavLst>
                                    </p:anim>
                                    <p:animEffect transition="in" filter="fade">
                                      <p:cBhvr>
                                        <p:cTn id="26" dur="1000"/>
                                        <p:tgtEl>
                                          <p:spTgt spid="122"/>
                                        </p:tgtEl>
                                      </p:cBhvr>
                                    </p:animEffect>
                                  </p:childTnLst>
                                </p:cTn>
                              </p:par>
                              <p:par>
                                <p:cTn id="27" presetID="8" presetClass="emph" presetSubtype="0" fill="hold" nodeType="withEffect">
                                  <p:stCondLst>
                                    <p:cond delay="1500"/>
                                  </p:stCondLst>
                                  <p:childTnLst>
                                    <p:animRot by="-21600000">
                                      <p:cBhvr>
                                        <p:cTn id="28" dur="4500" fill="hold"/>
                                        <p:tgtEl>
                                          <p:spTgt spid="122"/>
                                        </p:tgtEl>
                                        <p:attrNameLst>
                                          <p:attrName>r</p:attrName>
                                        </p:attrNameLst>
                                      </p:cBhvr>
                                    </p:animRot>
                                  </p:childTnLst>
                                </p:cTn>
                              </p:par>
                              <p:par>
                                <p:cTn id="29" presetID="31" presetClass="entr" presetSubtype="0" fill="hold" nodeType="withEffect">
                                  <p:stCondLst>
                                    <p:cond delay="750"/>
                                  </p:stCondLst>
                                  <p:childTnLst>
                                    <p:set>
                                      <p:cBhvr>
                                        <p:cTn id="30" dur="1" fill="hold">
                                          <p:stCondLst>
                                            <p:cond delay="0"/>
                                          </p:stCondLst>
                                        </p:cTn>
                                        <p:tgtEl>
                                          <p:spTgt spid="127"/>
                                        </p:tgtEl>
                                        <p:attrNameLst>
                                          <p:attrName>style.visibility</p:attrName>
                                        </p:attrNameLst>
                                      </p:cBhvr>
                                      <p:to>
                                        <p:strVal val="visible"/>
                                      </p:to>
                                    </p:set>
                                    <p:anim calcmode="lin" valueType="num">
                                      <p:cBhvr>
                                        <p:cTn id="31" dur="1000" fill="hold"/>
                                        <p:tgtEl>
                                          <p:spTgt spid="127"/>
                                        </p:tgtEl>
                                        <p:attrNameLst>
                                          <p:attrName>ppt_w</p:attrName>
                                        </p:attrNameLst>
                                      </p:cBhvr>
                                      <p:tavLst>
                                        <p:tav tm="0">
                                          <p:val>
                                            <p:fltVal val="0"/>
                                          </p:val>
                                        </p:tav>
                                        <p:tav tm="100000">
                                          <p:val>
                                            <p:strVal val="#ppt_w"/>
                                          </p:val>
                                        </p:tav>
                                      </p:tavLst>
                                    </p:anim>
                                    <p:anim calcmode="lin" valueType="num">
                                      <p:cBhvr>
                                        <p:cTn id="32" dur="1000" fill="hold"/>
                                        <p:tgtEl>
                                          <p:spTgt spid="127"/>
                                        </p:tgtEl>
                                        <p:attrNameLst>
                                          <p:attrName>ppt_h</p:attrName>
                                        </p:attrNameLst>
                                      </p:cBhvr>
                                      <p:tavLst>
                                        <p:tav tm="0">
                                          <p:val>
                                            <p:fltVal val="0"/>
                                          </p:val>
                                        </p:tav>
                                        <p:tav tm="100000">
                                          <p:val>
                                            <p:strVal val="#ppt_h"/>
                                          </p:val>
                                        </p:tav>
                                      </p:tavLst>
                                    </p:anim>
                                    <p:anim calcmode="lin" valueType="num">
                                      <p:cBhvr>
                                        <p:cTn id="33" dur="1000" fill="hold"/>
                                        <p:tgtEl>
                                          <p:spTgt spid="127"/>
                                        </p:tgtEl>
                                        <p:attrNameLst>
                                          <p:attrName>style.rotation</p:attrName>
                                        </p:attrNameLst>
                                      </p:cBhvr>
                                      <p:tavLst>
                                        <p:tav tm="0">
                                          <p:val>
                                            <p:fltVal val="90"/>
                                          </p:val>
                                        </p:tav>
                                        <p:tav tm="100000">
                                          <p:val>
                                            <p:fltVal val="0"/>
                                          </p:val>
                                        </p:tav>
                                      </p:tavLst>
                                    </p:anim>
                                    <p:animEffect transition="in" filter="fade">
                                      <p:cBhvr>
                                        <p:cTn id="34" dur="1000"/>
                                        <p:tgtEl>
                                          <p:spTgt spid="127"/>
                                        </p:tgtEl>
                                      </p:cBhvr>
                                    </p:animEffect>
                                  </p:childTnLst>
                                </p:cTn>
                              </p:par>
                              <p:par>
                                <p:cTn id="35" presetID="8" presetClass="emph" presetSubtype="0" fill="hold" nodeType="withEffect">
                                  <p:stCondLst>
                                    <p:cond delay="1750"/>
                                  </p:stCondLst>
                                  <p:childTnLst>
                                    <p:animRot by="-21600000">
                                      <p:cBhvr>
                                        <p:cTn id="36" dur="4500" fill="hold"/>
                                        <p:tgtEl>
                                          <p:spTgt spid="127"/>
                                        </p:tgtEl>
                                        <p:attrNameLst>
                                          <p:attrName>r</p:attrName>
                                        </p:attrNameLst>
                                      </p:cBhvr>
                                    </p:animRot>
                                  </p:childTnLst>
                                </p:cTn>
                              </p:par>
                              <p:par>
                                <p:cTn id="37" presetID="23" presetClass="entr" presetSubtype="32" fill="hold" grpId="0" nodeType="withEffect">
                                  <p:stCondLst>
                                    <p:cond delay="1750"/>
                                  </p:stCondLst>
                                  <p:childTnLst>
                                    <p:set>
                                      <p:cBhvr>
                                        <p:cTn id="38" dur="1" fill="hold">
                                          <p:stCondLst>
                                            <p:cond delay="0"/>
                                          </p:stCondLst>
                                        </p:cTn>
                                        <p:tgtEl>
                                          <p:spTgt spid="116"/>
                                        </p:tgtEl>
                                        <p:attrNameLst>
                                          <p:attrName>style.visibility</p:attrName>
                                        </p:attrNameLst>
                                      </p:cBhvr>
                                      <p:to>
                                        <p:strVal val="visible"/>
                                      </p:to>
                                    </p:set>
                                    <p:anim calcmode="lin" valueType="num">
                                      <p:cBhvr>
                                        <p:cTn id="39" dur="750" fill="hold"/>
                                        <p:tgtEl>
                                          <p:spTgt spid="116"/>
                                        </p:tgtEl>
                                        <p:attrNameLst>
                                          <p:attrName>ppt_w</p:attrName>
                                        </p:attrNameLst>
                                      </p:cBhvr>
                                      <p:tavLst>
                                        <p:tav tm="0">
                                          <p:val>
                                            <p:strVal val="4*#ppt_w"/>
                                          </p:val>
                                        </p:tav>
                                        <p:tav tm="100000">
                                          <p:val>
                                            <p:strVal val="#ppt_w"/>
                                          </p:val>
                                        </p:tav>
                                      </p:tavLst>
                                    </p:anim>
                                    <p:anim calcmode="lin" valueType="num">
                                      <p:cBhvr>
                                        <p:cTn id="40" dur="750" fill="hold"/>
                                        <p:tgtEl>
                                          <p:spTgt spid="116"/>
                                        </p:tgtEl>
                                        <p:attrNameLst>
                                          <p:attrName>ppt_h</p:attrName>
                                        </p:attrNameLst>
                                      </p:cBhvr>
                                      <p:tavLst>
                                        <p:tav tm="0">
                                          <p:val>
                                            <p:strVal val="4*#ppt_h"/>
                                          </p:val>
                                        </p:tav>
                                        <p:tav tm="100000">
                                          <p:val>
                                            <p:strVal val="#ppt_h"/>
                                          </p:val>
                                        </p:tav>
                                      </p:tavLst>
                                    </p:anim>
                                  </p:childTnLst>
                                </p:cTn>
                              </p:par>
                              <p:par>
                                <p:cTn id="41" presetID="23" presetClass="entr" presetSubtype="32" fill="hold" grpId="0" nodeType="withEffect">
                                  <p:stCondLst>
                                    <p:cond delay="2000"/>
                                  </p:stCondLst>
                                  <p:childTnLst>
                                    <p:set>
                                      <p:cBhvr>
                                        <p:cTn id="42" dur="1" fill="hold">
                                          <p:stCondLst>
                                            <p:cond delay="0"/>
                                          </p:stCondLst>
                                        </p:cTn>
                                        <p:tgtEl>
                                          <p:spTgt spid="121"/>
                                        </p:tgtEl>
                                        <p:attrNameLst>
                                          <p:attrName>style.visibility</p:attrName>
                                        </p:attrNameLst>
                                      </p:cBhvr>
                                      <p:to>
                                        <p:strVal val="visible"/>
                                      </p:to>
                                    </p:set>
                                    <p:anim calcmode="lin" valueType="num">
                                      <p:cBhvr>
                                        <p:cTn id="43" dur="750" fill="hold"/>
                                        <p:tgtEl>
                                          <p:spTgt spid="121"/>
                                        </p:tgtEl>
                                        <p:attrNameLst>
                                          <p:attrName>ppt_w</p:attrName>
                                        </p:attrNameLst>
                                      </p:cBhvr>
                                      <p:tavLst>
                                        <p:tav tm="0">
                                          <p:val>
                                            <p:strVal val="4*#ppt_w"/>
                                          </p:val>
                                        </p:tav>
                                        <p:tav tm="100000">
                                          <p:val>
                                            <p:strVal val="#ppt_w"/>
                                          </p:val>
                                        </p:tav>
                                      </p:tavLst>
                                    </p:anim>
                                    <p:anim calcmode="lin" valueType="num">
                                      <p:cBhvr>
                                        <p:cTn id="44" dur="750" fill="hold"/>
                                        <p:tgtEl>
                                          <p:spTgt spid="121"/>
                                        </p:tgtEl>
                                        <p:attrNameLst>
                                          <p:attrName>ppt_h</p:attrName>
                                        </p:attrNameLst>
                                      </p:cBhvr>
                                      <p:tavLst>
                                        <p:tav tm="0">
                                          <p:val>
                                            <p:strVal val="4*#ppt_h"/>
                                          </p:val>
                                        </p:tav>
                                        <p:tav tm="100000">
                                          <p:val>
                                            <p:strVal val="#ppt_h"/>
                                          </p:val>
                                        </p:tav>
                                      </p:tavLst>
                                    </p:anim>
                                  </p:childTnLst>
                                </p:cTn>
                              </p:par>
                              <p:par>
                                <p:cTn id="45" presetID="23" presetClass="entr" presetSubtype="32" fill="hold" grpId="0" nodeType="withEffect">
                                  <p:stCondLst>
                                    <p:cond delay="2250"/>
                                  </p:stCondLst>
                                  <p:childTnLst>
                                    <p:set>
                                      <p:cBhvr>
                                        <p:cTn id="46" dur="1" fill="hold">
                                          <p:stCondLst>
                                            <p:cond delay="0"/>
                                          </p:stCondLst>
                                        </p:cTn>
                                        <p:tgtEl>
                                          <p:spTgt spid="126"/>
                                        </p:tgtEl>
                                        <p:attrNameLst>
                                          <p:attrName>style.visibility</p:attrName>
                                        </p:attrNameLst>
                                      </p:cBhvr>
                                      <p:to>
                                        <p:strVal val="visible"/>
                                      </p:to>
                                    </p:set>
                                    <p:anim calcmode="lin" valueType="num">
                                      <p:cBhvr>
                                        <p:cTn id="47" dur="750" fill="hold"/>
                                        <p:tgtEl>
                                          <p:spTgt spid="126"/>
                                        </p:tgtEl>
                                        <p:attrNameLst>
                                          <p:attrName>ppt_w</p:attrName>
                                        </p:attrNameLst>
                                      </p:cBhvr>
                                      <p:tavLst>
                                        <p:tav tm="0">
                                          <p:val>
                                            <p:strVal val="4*#ppt_w"/>
                                          </p:val>
                                        </p:tav>
                                        <p:tav tm="100000">
                                          <p:val>
                                            <p:strVal val="#ppt_w"/>
                                          </p:val>
                                        </p:tav>
                                      </p:tavLst>
                                    </p:anim>
                                    <p:anim calcmode="lin" valueType="num">
                                      <p:cBhvr>
                                        <p:cTn id="48" dur="750" fill="hold"/>
                                        <p:tgtEl>
                                          <p:spTgt spid="126"/>
                                        </p:tgtEl>
                                        <p:attrNameLst>
                                          <p:attrName>ppt_h</p:attrName>
                                        </p:attrNameLst>
                                      </p:cBhvr>
                                      <p:tavLst>
                                        <p:tav tm="0">
                                          <p:val>
                                            <p:strVal val="4*#ppt_h"/>
                                          </p:val>
                                        </p:tav>
                                        <p:tav tm="100000">
                                          <p:val>
                                            <p:strVal val="#ppt_h"/>
                                          </p:val>
                                        </p:tav>
                                      </p:tavLst>
                                    </p:anim>
                                  </p:childTnLst>
                                </p:cTn>
                              </p:par>
                              <p:par>
                                <p:cTn id="49" presetID="23" presetClass="entr" presetSubtype="32" fill="hold" grpId="0" nodeType="withEffect">
                                  <p:stCondLst>
                                    <p:cond delay="2500"/>
                                  </p:stCondLst>
                                  <p:childTnLst>
                                    <p:set>
                                      <p:cBhvr>
                                        <p:cTn id="50" dur="1" fill="hold">
                                          <p:stCondLst>
                                            <p:cond delay="0"/>
                                          </p:stCondLst>
                                        </p:cTn>
                                        <p:tgtEl>
                                          <p:spTgt spid="131"/>
                                        </p:tgtEl>
                                        <p:attrNameLst>
                                          <p:attrName>style.visibility</p:attrName>
                                        </p:attrNameLst>
                                      </p:cBhvr>
                                      <p:to>
                                        <p:strVal val="visible"/>
                                      </p:to>
                                    </p:set>
                                    <p:anim calcmode="lin" valueType="num">
                                      <p:cBhvr>
                                        <p:cTn id="51" dur="750" fill="hold"/>
                                        <p:tgtEl>
                                          <p:spTgt spid="131"/>
                                        </p:tgtEl>
                                        <p:attrNameLst>
                                          <p:attrName>ppt_w</p:attrName>
                                        </p:attrNameLst>
                                      </p:cBhvr>
                                      <p:tavLst>
                                        <p:tav tm="0">
                                          <p:val>
                                            <p:strVal val="4*#ppt_w"/>
                                          </p:val>
                                        </p:tav>
                                        <p:tav tm="100000">
                                          <p:val>
                                            <p:strVal val="#ppt_w"/>
                                          </p:val>
                                        </p:tav>
                                      </p:tavLst>
                                    </p:anim>
                                    <p:anim calcmode="lin" valueType="num">
                                      <p:cBhvr>
                                        <p:cTn id="52" dur="750" fill="hold"/>
                                        <p:tgtEl>
                                          <p:spTgt spid="131"/>
                                        </p:tgtEl>
                                        <p:attrNameLst>
                                          <p:attrName>ppt_h</p:attrName>
                                        </p:attrNameLst>
                                      </p:cBhvr>
                                      <p:tavLst>
                                        <p:tav tm="0">
                                          <p:val>
                                            <p:strVal val="4*#ppt_h"/>
                                          </p:val>
                                        </p:tav>
                                        <p:tav tm="100000">
                                          <p:val>
                                            <p:strVal val="#ppt_h"/>
                                          </p:val>
                                        </p:tav>
                                      </p:tavLst>
                                    </p:anim>
                                  </p:childTnLst>
                                </p:cTn>
                              </p:par>
                              <p:par>
                                <p:cTn id="53" presetID="26" presetClass="emph" presetSubtype="0" fill="hold" grpId="1" nodeType="withEffect">
                                  <p:stCondLst>
                                    <p:cond delay="3250"/>
                                  </p:stCondLst>
                                  <p:childTnLst>
                                    <p:animEffect transition="out" filter="fade">
                                      <p:cBhvr>
                                        <p:cTn id="54" dur="500" tmFilter="0, 0; .2, .5; .8, .5; 1, 0"/>
                                        <p:tgtEl>
                                          <p:spTgt spid="116"/>
                                        </p:tgtEl>
                                      </p:cBhvr>
                                    </p:animEffect>
                                    <p:animScale>
                                      <p:cBhvr>
                                        <p:cTn id="55" dur="250" autoRev="1" fill="hold"/>
                                        <p:tgtEl>
                                          <p:spTgt spid="116"/>
                                        </p:tgtEl>
                                      </p:cBhvr>
                                      <p:by x="105000" y="105000"/>
                                    </p:animScale>
                                  </p:childTnLst>
                                </p:cTn>
                              </p:par>
                              <p:par>
                                <p:cTn id="56" presetID="26" presetClass="emph" presetSubtype="0" fill="hold" grpId="1" nodeType="withEffect">
                                  <p:stCondLst>
                                    <p:cond delay="3500"/>
                                  </p:stCondLst>
                                  <p:childTnLst>
                                    <p:animEffect transition="out" filter="fade">
                                      <p:cBhvr>
                                        <p:cTn id="57" dur="500" tmFilter="0, 0; .2, .5; .8, .5; 1, 0"/>
                                        <p:tgtEl>
                                          <p:spTgt spid="121"/>
                                        </p:tgtEl>
                                      </p:cBhvr>
                                    </p:animEffect>
                                    <p:animScale>
                                      <p:cBhvr>
                                        <p:cTn id="58" dur="250" autoRev="1" fill="hold"/>
                                        <p:tgtEl>
                                          <p:spTgt spid="121"/>
                                        </p:tgtEl>
                                      </p:cBhvr>
                                      <p:by x="105000" y="105000"/>
                                    </p:animScale>
                                  </p:childTnLst>
                                </p:cTn>
                              </p:par>
                              <p:par>
                                <p:cTn id="59" presetID="26" presetClass="emph" presetSubtype="0" fill="hold" grpId="1" nodeType="withEffect">
                                  <p:stCondLst>
                                    <p:cond delay="3750"/>
                                  </p:stCondLst>
                                  <p:childTnLst>
                                    <p:animEffect transition="out" filter="fade">
                                      <p:cBhvr>
                                        <p:cTn id="60" dur="500" tmFilter="0, 0; .2, .5; .8, .5; 1, 0"/>
                                        <p:tgtEl>
                                          <p:spTgt spid="126"/>
                                        </p:tgtEl>
                                      </p:cBhvr>
                                    </p:animEffect>
                                    <p:animScale>
                                      <p:cBhvr>
                                        <p:cTn id="61" dur="250" autoRev="1" fill="hold"/>
                                        <p:tgtEl>
                                          <p:spTgt spid="126"/>
                                        </p:tgtEl>
                                      </p:cBhvr>
                                      <p:by x="105000" y="105000"/>
                                    </p:animScale>
                                  </p:childTnLst>
                                </p:cTn>
                              </p:par>
                              <p:par>
                                <p:cTn id="62" presetID="26" presetClass="emph" presetSubtype="0" fill="hold" grpId="1" nodeType="withEffect">
                                  <p:stCondLst>
                                    <p:cond delay="4000"/>
                                  </p:stCondLst>
                                  <p:childTnLst>
                                    <p:animEffect transition="out" filter="fade">
                                      <p:cBhvr>
                                        <p:cTn id="63" dur="500" tmFilter="0, 0; .2, .5; .8, .5; 1, 0"/>
                                        <p:tgtEl>
                                          <p:spTgt spid="131"/>
                                        </p:tgtEl>
                                      </p:cBhvr>
                                    </p:animEffect>
                                    <p:animScale>
                                      <p:cBhvr>
                                        <p:cTn id="64" dur="250" autoRev="1" fill="hold"/>
                                        <p:tgtEl>
                                          <p:spTgt spid="131"/>
                                        </p:tgtEl>
                                      </p:cBhvr>
                                      <p:by x="105000" y="105000"/>
                                    </p:animScale>
                                  </p:childTnLst>
                                </p:cTn>
                              </p:par>
                            </p:childTnLst>
                          </p:cTn>
                        </p:par>
                        <p:par>
                          <p:cTn id="65" fill="hold">
                            <p:stCondLst>
                              <p:cond delay="6250"/>
                            </p:stCondLst>
                            <p:childTnLst>
                              <p:par>
                                <p:cTn id="66" presetID="37" presetClass="entr" presetSubtype="0" fill="hold" grpId="0" nodeType="afterEffect">
                                  <p:stCondLst>
                                    <p:cond delay="0"/>
                                  </p:stCondLst>
                                  <p:childTnLst>
                                    <p:set>
                                      <p:cBhvr>
                                        <p:cTn id="67" dur="1" fill="hold">
                                          <p:stCondLst>
                                            <p:cond delay="0"/>
                                          </p:stCondLst>
                                        </p:cTn>
                                        <p:tgtEl>
                                          <p:spTgt spid="132"/>
                                        </p:tgtEl>
                                        <p:attrNameLst>
                                          <p:attrName>style.visibility</p:attrName>
                                        </p:attrNameLst>
                                      </p:cBhvr>
                                      <p:to>
                                        <p:strVal val="visible"/>
                                      </p:to>
                                    </p:set>
                                    <p:animEffect transition="in" filter="fade">
                                      <p:cBhvr>
                                        <p:cTn id="68" dur="1000"/>
                                        <p:tgtEl>
                                          <p:spTgt spid="132"/>
                                        </p:tgtEl>
                                      </p:cBhvr>
                                    </p:animEffect>
                                    <p:anim calcmode="lin" valueType="num">
                                      <p:cBhvr>
                                        <p:cTn id="69" dur="1000" fill="hold"/>
                                        <p:tgtEl>
                                          <p:spTgt spid="132"/>
                                        </p:tgtEl>
                                        <p:attrNameLst>
                                          <p:attrName>ppt_x</p:attrName>
                                        </p:attrNameLst>
                                      </p:cBhvr>
                                      <p:tavLst>
                                        <p:tav tm="0">
                                          <p:val>
                                            <p:strVal val="#ppt_x"/>
                                          </p:val>
                                        </p:tav>
                                        <p:tav tm="100000">
                                          <p:val>
                                            <p:strVal val="#ppt_x"/>
                                          </p:val>
                                        </p:tav>
                                      </p:tavLst>
                                    </p:anim>
                                    <p:anim calcmode="lin" valueType="num">
                                      <p:cBhvr>
                                        <p:cTn id="70" dur="900" decel="100000" fill="hold"/>
                                        <p:tgtEl>
                                          <p:spTgt spid="132"/>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132"/>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250"/>
                                  </p:stCondLst>
                                  <p:childTnLst>
                                    <p:set>
                                      <p:cBhvr>
                                        <p:cTn id="73" dur="1" fill="hold">
                                          <p:stCondLst>
                                            <p:cond delay="0"/>
                                          </p:stCondLst>
                                        </p:cTn>
                                        <p:tgtEl>
                                          <p:spTgt spid="133"/>
                                        </p:tgtEl>
                                        <p:attrNameLst>
                                          <p:attrName>style.visibility</p:attrName>
                                        </p:attrNameLst>
                                      </p:cBhvr>
                                      <p:to>
                                        <p:strVal val="visible"/>
                                      </p:to>
                                    </p:set>
                                    <p:animEffect transition="in" filter="fade">
                                      <p:cBhvr>
                                        <p:cTn id="74" dur="1000"/>
                                        <p:tgtEl>
                                          <p:spTgt spid="133"/>
                                        </p:tgtEl>
                                      </p:cBhvr>
                                    </p:animEffect>
                                    <p:anim calcmode="lin" valueType="num">
                                      <p:cBhvr>
                                        <p:cTn id="75" dur="1000" fill="hold"/>
                                        <p:tgtEl>
                                          <p:spTgt spid="133"/>
                                        </p:tgtEl>
                                        <p:attrNameLst>
                                          <p:attrName>ppt_x</p:attrName>
                                        </p:attrNameLst>
                                      </p:cBhvr>
                                      <p:tavLst>
                                        <p:tav tm="0">
                                          <p:val>
                                            <p:strVal val="#ppt_x"/>
                                          </p:val>
                                        </p:tav>
                                        <p:tav tm="100000">
                                          <p:val>
                                            <p:strVal val="#ppt_x"/>
                                          </p:val>
                                        </p:tav>
                                      </p:tavLst>
                                    </p:anim>
                                    <p:anim calcmode="lin" valueType="num">
                                      <p:cBhvr>
                                        <p:cTn id="76" dur="900" decel="100000" fill="hold"/>
                                        <p:tgtEl>
                                          <p:spTgt spid="133"/>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133"/>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500"/>
                                  </p:stCondLst>
                                  <p:childTnLst>
                                    <p:set>
                                      <p:cBhvr>
                                        <p:cTn id="79" dur="1" fill="hold">
                                          <p:stCondLst>
                                            <p:cond delay="0"/>
                                          </p:stCondLst>
                                        </p:cTn>
                                        <p:tgtEl>
                                          <p:spTgt spid="134"/>
                                        </p:tgtEl>
                                        <p:attrNameLst>
                                          <p:attrName>style.visibility</p:attrName>
                                        </p:attrNameLst>
                                      </p:cBhvr>
                                      <p:to>
                                        <p:strVal val="visible"/>
                                      </p:to>
                                    </p:set>
                                    <p:animEffect transition="in" filter="fade">
                                      <p:cBhvr>
                                        <p:cTn id="80" dur="1000"/>
                                        <p:tgtEl>
                                          <p:spTgt spid="134"/>
                                        </p:tgtEl>
                                      </p:cBhvr>
                                    </p:animEffect>
                                    <p:anim calcmode="lin" valueType="num">
                                      <p:cBhvr>
                                        <p:cTn id="81" dur="1000" fill="hold"/>
                                        <p:tgtEl>
                                          <p:spTgt spid="134"/>
                                        </p:tgtEl>
                                        <p:attrNameLst>
                                          <p:attrName>ppt_x</p:attrName>
                                        </p:attrNameLst>
                                      </p:cBhvr>
                                      <p:tavLst>
                                        <p:tav tm="0">
                                          <p:val>
                                            <p:strVal val="#ppt_x"/>
                                          </p:val>
                                        </p:tav>
                                        <p:tav tm="100000">
                                          <p:val>
                                            <p:strVal val="#ppt_x"/>
                                          </p:val>
                                        </p:tav>
                                      </p:tavLst>
                                    </p:anim>
                                    <p:anim calcmode="lin" valueType="num">
                                      <p:cBhvr>
                                        <p:cTn id="82" dur="900" decel="100000" fill="hold"/>
                                        <p:tgtEl>
                                          <p:spTgt spid="134"/>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34"/>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750"/>
                                  </p:stCondLst>
                                  <p:childTnLst>
                                    <p:set>
                                      <p:cBhvr>
                                        <p:cTn id="85" dur="1" fill="hold">
                                          <p:stCondLst>
                                            <p:cond delay="0"/>
                                          </p:stCondLst>
                                        </p:cTn>
                                        <p:tgtEl>
                                          <p:spTgt spid="135"/>
                                        </p:tgtEl>
                                        <p:attrNameLst>
                                          <p:attrName>style.visibility</p:attrName>
                                        </p:attrNameLst>
                                      </p:cBhvr>
                                      <p:to>
                                        <p:strVal val="visible"/>
                                      </p:to>
                                    </p:set>
                                    <p:animEffect transition="in" filter="fade">
                                      <p:cBhvr>
                                        <p:cTn id="86" dur="1000"/>
                                        <p:tgtEl>
                                          <p:spTgt spid="135"/>
                                        </p:tgtEl>
                                      </p:cBhvr>
                                    </p:animEffect>
                                    <p:anim calcmode="lin" valueType="num">
                                      <p:cBhvr>
                                        <p:cTn id="87" dur="1000" fill="hold"/>
                                        <p:tgtEl>
                                          <p:spTgt spid="135"/>
                                        </p:tgtEl>
                                        <p:attrNameLst>
                                          <p:attrName>ppt_x</p:attrName>
                                        </p:attrNameLst>
                                      </p:cBhvr>
                                      <p:tavLst>
                                        <p:tav tm="0">
                                          <p:val>
                                            <p:strVal val="#ppt_x"/>
                                          </p:val>
                                        </p:tav>
                                        <p:tav tm="100000">
                                          <p:val>
                                            <p:strVal val="#ppt_x"/>
                                          </p:val>
                                        </p:tav>
                                      </p:tavLst>
                                    </p:anim>
                                    <p:anim calcmode="lin" valueType="num">
                                      <p:cBhvr>
                                        <p:cTn id="88" dur="900" decel="100000" fill="hold"/>
                                        <p:tgtEl>
                                          <p:spTgt spid="135"/>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1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6" grpId="1"/>
      <p:bldP spid="121" grpId="0"/>
      <p:bldP spid="121" grpId="1"/>
      <p:bldP spid="126" grpId="0"/>
      <p:bldP spid="126" grpId="1"/>
      <p:bldP spid="131" grpId="0"/>
      <p:bldP spid="131" grpId="1"/>
      <p:bldP spid="132" grpId="0"/>
      <p:bldP spid="133" grpId="0"/>
      <p:bldP spid="134" grpId="0"/>
      <p:bldP spid="13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5147099" y="1338317"/>
            <a:ext cx="1830416" cy="2580104"/>
            <a:chOff x="2600847" y="1940102"/>
            <a:chExt cx="1830416" cy="2580104"/>
          </a:xfrm>
          <a:solidFill>
            <a:schemeClr val="bg1">
              <a:alpha val="50000"/>
            </a:schemeClr>
          </a:solidFill>
        </p:grpSpPr>
        <p:sp>
          <p:nvSpPr>
            <p:cNvPr id="58" name="任意多边形 57"/>
            <p:cNvSpPr/>
            <p:nvPr/>
          </p:nvSpPr>
          <p:spPr>
            <a:xfrm>
              <a:off x="2693437" y="2077616"/>
              <a:ext cx="1660849" cy="1231641"/>
            </a:xfrm>
            <a:custGeom>
              <a:avLst/>
              <a:gdLst>
                <a:gd name="connsiteX0" fmla="*/ 1063690 w 1660849"/>
                <a:gd name="connsiteY0" fmla="*/ 1231641 h 1231641"/>
                <a:gd name="connsiteX1" fmla="*/ 578498 w 1660849"/>
                <a:gd name="connsiteY1" fmla="*/ 1231641 h 1231641"/>
                <a:gd name="connsiteX2" fmla="*/ 578498 w 1660849"/>
                <a:gd name="connsiteY2" fmla="*/ 634482 h 1231641"/>
                <a:gd name="connsiteX3" fmla="*/ 0 w 1660849"/>
                <a:gd name="connsiteY3" fmla="*/ 105747 h 1231641"/>
                <a:gd name="connsiteX4" fmla="*/ 105747 w 1660849"/>
                <a:gd name="connsiteY4" fmla="*/ 0 h 1231641"/>
                <a:gd name="connsiteX5" fmla="*/ 578498 w 1660849"/>
                <a:gd name="connsiteY5" fmla="*/ 422988 h 1231641"/>
                <a:gd name="connsiteX6" fmla="*/ 1101012 w 1660849"/>
                <a:gd name="connsiteY6" fmla="*/ 416768 h 1231641"/>
                <a:gd name="connsiteX7" fmla="*/ 1548881 w 1660849"/>
                <a:gd name="connsiteY7" fmla="*/ 6221 h 1231641"/>
                <a:gd name="connsiteX8" fmla="*/ 1660849 w 1660849"/>
                <a:gd name="connsiteY8" fmla="*/ 124408 h 1231641"/>
                <a:gd name="connsiteX9" fmla="*/ 1094792 w 1660849"/>
                <a:gd name="connsiteY9" fmla="*/ 628262 h 1231641"/>
                <a:gd name="connsiteX10" fmla="*/ 1063690 w 1660849"/>
                <a:gd name="connsiteY10" fmla="*/ 1231641 h 1231641"/>
                <a:gd name="connsiteX0" fmla="*/ 1063690 w 1660849"/>
                <a:gd name="connsiteY0" fmla="*/ 1231641 h 1231641"/>
                <a:gd name="connsiteX1" fmla="*/ 578498 w 1660849"/>
                <a:gd name="connsiteY1" fmla="*/ 1231641 h 1231641"/>
                <a:gd name="connsiteX2" fmla="*/ 578498 w 1660849"/>
                <a:gd name="connsiteY2" fmla="*/ 634482 h 1231641"/>
                <a:gd name="connsiteX3" fmla="*/ 0 w 1660849"/>
                <a:gd name="connsiteY3" fmla="*/ 105747 h 1231641"/>
                <a:gd name="connsiteX4" fmla="*/ 105747 w 1660849"/>
                <a:gd name="connsiteY4" fmla="*/ 0 h 1231641"/>
                <a:gd name="connsiteX5" fmla="*/ 578498 w 1660849"/>
                <a:gd name="connsiteY5" fmla="*/ 422988 h 1231641"/>
                <a:gd name="connsiteX6" fmla="*/ 1101012 w 1660849"/>
                <a:gd name="connsiteY6" fmla="*/ 416768 h 1231641"/>
                <a:gd name="connsiteX7" fmla="*/ 1548881 w 1660849"/>
                <a:gd name="connsiteY7" fmla="*/ 6221 h 1231641"/>
                <a:gd name="connsiteX8" fmla="*/ 1660849 w 1660849"/>
                <a:gd name="connsiteY8" fmla="*/ 124408 h 1231641"/>
                <a:gd name="connsiteX9" fmla="*/ 1094792 w 1660849"/>
                <a:gd name="connsiteY9" fmla="*/ 628262 h 1231641"/>
                <a:gd name="connsiteX10" fmla="*/ 1063690 w 1660849"/>
                <a:gd name="connsiteY10" fmla="*/ 1231641 h 1231641"/>
                <a:gd name="connsiteX0" fmla="*/ 1063690 w 1660849"/>
                <a:gd name="connsiteY0" fmla="*/ 1231641 h 1231641"/>
                <a:gd name="connsiteX1" fmla="*/ 578498 w 1660849"/>
                <a:gd name="connsiteY1" fmla="*/ 1231641 h 1231641"/>
                <a:gd name="connsiteX2" fmla="*/ 578498 w 1660849"/>
                <a:gd name="connsiteY2" fmla="*/ 634482 h 1231641"/>
                <a:gd name="connsiteX3" fmla="*/ 0 w 1660849"/>
                <a:gd name="connsiteY3" fmla="*/ 105747 h 1231641"/>
                <a:gd name="connsiteX4" fmla="*/ 105747 w 1660849"/>
                <a:gd name="connsiteY4" fmla="*/ 0 h 1231641"/>
                <a:gd name="connsiteX5" fmla="*/ 578498 w 1660849"/>
                <a:gd name="connsiteY5" fmla="*/ 422988 h 1231641"/>
                <a:gd name="connsiteX6" fmla="*/ 1101012 w 1660849"/>
                <a:gd name="connsiteY6" fmla="*/ 416768 h 1231641"/>
                <a:gd name="connsiteX7" fmla="*/ 1548881 w 1660849"/>
                <a:gd name="connsiteY7" fmla="*/ 6221 h 1231641"/>
                <a:gd name="connsiteX8" fmla="*/ 1660849 w 1660849"/>
                <a:gd name="connsiteY8" fmla="*/ 124408 h 1231641"/>
                <a:gd name="connsiteX9" fmla="*/ 1094792 w 1660849"/>
                <a:gd name="connsiteY9" fmla="*/ 628262 h 1231641"/>
                <a:gd name="connsiteX10" fmla="*/ 1063690 w 1660849"/>
                <a:gd name="connsiteY10" fmla="*/ 1231641 h 1231641"/>
                <a:gd name="connsiteX0" fmla="*/ 1063690 w 1660849"/>
                <a:gd name="connsiteY0" fmla="*/ 1231641 h 1231641"/>
                <a:gd name="connsiteX1" fmla="*/ 578498 w 1660849"/>
                <a:gd name="connsiteY1" fmla="*/ 1231641 h 1231641"/>
                <a:gd name="connsiteX2" fmla="*/ 578498 w 1660849"/>
                <a:gd name="connsiteY2" fmla="*/ 634482 h 1231641"/>
                <a:gd name="connsiteX3" fmla="*/ 0 w 1660849"/>
                <a:gd name="connsiteY3" fmla="*/ 105747 h 1231641"/>
                <a:gd name="connsiteX4" fmla="*/ 105747 w 1660849"/>
                <a:gd name="connsiteY4" fmla="*/ 0 h 1231641"/>
                <a:gd name="connsiteX5" fmla="*/ 578498 w 1660849"/>
                <a:gd name="connsiteY5" fmla="*/ 422988 h 1231641"/>
                <a:gd name="connsiteX6" fmla="*/ 1101012 w 1660849"/>
                <a:gd name="connsiteY6" fmla="*/ 416768 h 1231641"/>
                <a:gd name="connsiteX7" fmla="*/ 1548881 w 1660849"/>
                <a:gd name="connsiteY7" fmla="*/ 6221 h 1231641"/>
                <a:gd name="connsiteX8" fmla="*/ 1660849 w 1660849"/>
                <a:gd name="connsiteY8" fmla="*/ 124408 h 1231641"/>
                <a:gd name="connsiteX9" fmla="*/ 1094792 w 1660849"/>
                <a:gd name="connsiteY9" fmla="*/ 628262 h 1231641"/>
                <a:gd name="connsiteX10" fmla="*/ 1063690 w 1660849"/>
                <a:gd name="connsiteY10" fmla="*/ 1231641 h 12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0849" h="1231641">
                  <a:moveTo>
                    <a:pt x="1063690" y="1231641"/>
                  </a:moveTo>
                  <a:lnTo>
                    <a:pt x="578498" y="1231641"/>
                  </a:lnTo>
                  <a:lnTo>
                    <a:pt x="578498" y="634482"/>
                  </a:lnTo>
                  <a:lnTo>
                    <a:pt x="0" y="105747"/>
                  </a:lnTo>
                  <a:lnTo>
                    <a:pt x="105747" y="0"/>
                  </a:lnTo>
                  <a:lnTo>
                    <a:pt x="578498" y="422988"/>
                  </a:lnTo>
                  <a:cubicBezTo>
                    <a:pt x="684245" y="340050"/>
                    <a:pt x="895739" y="325535"/>
                    <a:pt x="1101012" y="416768"/>
                  </a:cubicBezTo>
                  <a:lnTo>
                    <a:pt x="1548881" y="6221"/>
                  </a:lnTo>
                  <a:lnTo>
                    <a:pt x="1660849" y="124408"/>
                  </a:lnTo>
                  <a:lnTo>
                    <a:pt x="1094792" y="628262"/>
                  </a:lnTo>
                  <a:lnTo>
                    <a:pt x="1063690" y="12316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椭圆 85"/>
            <p:cNvSpPr/>
            <p:nvPr/>
          </p:nvSpPr>
          <p:spPr>
            <a:xfrm>
              <a:off x="3304436" y="1940102"/>
              <a:ext cx="440250" cy="440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任意多边形 114"/>
            <p:cNvSpPr/>
            <p:nvPr/>
          </p:nvSpPr>
          <p:spPr>
            <a:xfrm rot="7091403">
              <a:off x="2576748" y="2016060"/>
              <a:ext cx="171112" cy="122914"/>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115"/>
            <p:cNvSpPr/>
            <p:nvPr/>
          </p:nvSpPr>
          <p:spPr>
            <a:xfrm rot="14508597" flipH="1">
              <a:off x="4284250" y="2019169"/>
              <a:ext cx="171112" cy="122914"/>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任意多边形 116"/>
            <p:cNvSpPr/>
            <p:nvPr/>
          </p:nvSpPr>
          <p:spPr>
            <a:xfrm>
              <a:off x="3281164" y="3378914"/>
              <a:ext cx="488403" cy="114129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p:cNvGrpSpPr/>
          <p:nvPr/>
        </p:nvGrpSpPr>
        <p:grpSpPr>
          <a:xfrm>
            <a:off x="4017769" y="1937725"/>
            <a:ext cx="1159062" cy="2358066"/>
            <a:chOff x="1647825" y="4345931"/>
            <a:chExt cx="804179" cy="1636071"/>
          </a:xfrm>
          <a:solidFill>
            <a:schemeClr val="bg1">
              <a:alpha val="40000"/>
            </a:schemeClr>
          </a:solidFill>
        </p:grpSpPr>
        <p:sp>
          <p:nvSpPr>
            <p:cNvPr id="119" name="椭圆 118"/>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任意多边形 119"/>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任意多边形 120"/>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任意多边形 121"/>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任意多边形 122"/>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p:cNvGrpSpPr/>
          <p:nvPr/>
        </p:nvGrpSpPr>
        <p:grpSpPr>
          <a:xfrm>
            <a:off x="6950282" y="2148717"/>
            <a:ext cx="1159062" cy="2358066"/>
            <a:chOff x="1647825" y="4345931"/>
            <a:chExt cx="804179" cy="1636071"/>
          </a:xfrm>
          <a:solidFill>
            <a:schemeClr val="bg1">
              <a:alpha val="40000"/>
            </a:schemeClr>
          </a:solidFill>
        </p:grpSpPr>
        <p:sp>
          <p:nvSpPr>
            <p:cNvPr id="125" name="椭圆 124"/>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任意多边形 125"/>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2214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任意多边形 126"/>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任意多边形 127"/>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 fmla="*/ 107156 w 107156"/>
                <a:gd name="connsiteY0" fmla="*/ 23812 h 76857"/>
                <a:gd name="connsiteX1" fmla="*/ 0 w 107156"/>
                <a:gd name="connsiteY1" fmla="*/ 0 h 76857"/>
                <a:gd name="connsiteX2" fmla="*/ 42863 w 107156"/>
                <a:gd name="connsiteY2" fmla="*/ 76200 h 76857"/>
                <a:gd name="connsiteX3" fmla="*/ 107156 w 107156"/>
                <a:gd name="connsiteY3" fmla="*/ 23812 h 76857"/>
                <a:gd name="connsiteX0" fmla="*/ 107156 w 107156"/>
                <a:gd name="connsiteY0" fmla="*/ 23812 h 76972"/>
                <a:gd name="connsiteX1" fmla="*/ 0 w 107156"/>
                <a:gd name="connsiteY1" fmla="*/ 0 h 76972"/>
                <a:gd name="connsiteX2" fmla="*/ 42863 w 107156"/>
                <a:gd name="connsiteY2" fmla="*/ 76200 h 76972"/>
                <a:gd name="connsiteX3" fmla="*/ 107156 w 107156"/>
                <a:gd name="connsiteY3" fmla="*/ 23812 h 76972"/>
              </a:gdLst>
              <a:ahLst/>
              <a:cxnLst>
                <a:cxn ang="0">
                  <a:pos x="connsiteX0" y="connsiteY0"/>
                </a:cxn>
                <a:cxn ang="0">
                  <a:pos x="connsiteX1" y="connsiteY1"/>
                </a:cxn>
                <a:cxn ang="0">
                  <a:pos x="connsiteX2" y="connsiteY2"/>
                </a:cxn>
                <a:cxn ang="0">
                  <a:pos x="connsiteX3" y="connsiteY3"/>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任意多边形 128"/>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 fmla="*/ 312037 w 312037"/>
                <a:gd name="connsiteY0" fmla="*/ 647700 h 695589"/>
                <a:gd name="connsiteX1" fmla="*/ 312037 w 312037"/>
                <a:gd name="connsiteY1" fmla="*/ 0 h 695589"/>
                <a:gd name="connsiteX2" fmla="*/ 94 w 312037"/>
                <a:gd name="connsiteY2" fmla="*/ 0 h 695589"/>
                <a:gd name="connsiteX3" fmla="*/ 94 w 312037"/>
                <a:gd name="connsiteY3" fmla="*/ 669131 h 695589"/>
                <a:gd name="connsiteX4" fmla="*/ 112012 w 312037"/>
                <a:gd name="connsiteY4" fmla="*/ 669131 h 695589"/>
                <a:gd name="connsiteX5" fmla="*/ 112012 w 312037"/>
                <a:gd name="connsiteY5" fmla="*/ 92868 h 695589"/>
                <a:gd name="connsiteX6" fmla="*/ 192975 w 312037"/>
                <a:gd name="connsiteY6" fmla="*/ 92868 h 695589"/>
                <a:gd name="connsiteX7" fmla="*/ 192975 w 312037"/>
                <a:gd name="connsiteY7" fmla="*/ 652462 h 695589"/>
                <a:gd name="connsiteX8" fmla="*/ 312037 w 312037"/>
                <a:gd name="connsiteY8" fmla="*/ 647700 h 695589"/>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0"/>
                <a:gd name="connsiteY0" fmla="*/ 647700 h 712012"/>
                <a:gd name="connsiteX1" fmla="*/ 312010 w 312010"/>
                <a:gd name="connsiteY1" fmla="*/ 0 h 712012"/>
                <a:gd name="connsiteX2" fmla="*/ 67 w 312010"/>
                <a:gd name="connsiteY2" fmla="*/ 0 h 712012"/>
                <a:gd name="connsiteX3" fmla="*/ 67 w 312010"/>
                <a:gd name="connsiteY3" fmla="*/ 669131 h 712012"/>
                <a:gd name="connsiteX4" fmla="*/ 111985 w 312010"/>
                <a:gd name="connsiteY4" fmla="*/ 669131 h 712012"/>
                <a:gd name="connsiteX5" fmla="*/ 111985 w 312010"/>
                <a:gd name="connsiteY5" fmla="*/ 92868 h 712012"/>
                <a:gd name="connsiteX6" fmla="*/ 192948 w 312010"/>
                <a:gd name="connsiteY6" fmla="*/ 92868 h 712012"/>
                <a:gd name="connsiteX7" fmla="*/ 192948 w 312010"/>
                <a:gd name="connsiteY7" fmla="*/ 652462 h 712012"/>
                <a:gd name="connsiteX8" fmla="*/ 312010 w 312010"/>
                <a:gd name="connsiteY8" fmla="*/ 647700 h 712012"/>
                <a:gd name="connsiteX0" fmla="*/ 312010 w 312013"/>
                <a:gd name="connsiteY0" fmla="*/ 647700 h 719108"/>
                <a:gd name="connsiteX1" fmla="*/ 312010 w 312013"/>
                <a:gd name="connsiteY1" fmla="*/ 0 h 719108"/>
                <a:gd name="connsiteX2" fmla="*/ 67 w 312013"/>
                <a:gd name="connsiteY2" fmla="*/ 0 h 719108"/>
                <a:gd name="connsiteX3" fmla="*/ 67 w 312013"/>
                <a:gd name="connsiteY3" fmla="*/ 669131 h 719108"/>
                <a:gd name="connsiteX4" fmla="*/ 111985 w 312013"/>
                <a:gd name="connsiteY4" fmla="*/ 669131 h 719108"/>
                <a:gd name="connsiteX5" fmla="*/ 111985 w 312013"/>
                <a:gd name="connsiteY5" fmla="*/ 92868 h 719108"/>
                <a:gd name="connsiteX6" fmla="*/ 192948 w 312013"/>
                <a:gd name="connsiteY6" fmla="*/ 92868 h 719108"/>
                <a:gd name="connsiteX7" fmla="*/ 192948 w 312013"/>
                <a:gd name="connsiteY7" fmla="*/ 652462 h 719108"/>
                <a:gd name="connsiteX8" fmla="*/ 312010 w 312013"/>
                <a:gd name="connsiteY8" fmla="*/ 647700 h 719108"/>
                <a:gd name="connsiteX0" fmla="*/ 311948 w 311951"/>
                <a:gd name="connsiteY0" fmla="*/ 647700 h 720495"/>
                <a:gd name="connsiteX1" fmla="*/ 311948 w 311951"/>
                <a:gd name="connsiteY1" fmla="*/ 0 h 720495"/>
                <a:gd name="connsiteX2" fmla="*/ 5 w 311951"/>
                <a:gd name="connsiteY2" fmla="*/ 0 h 720495"/>
                <a:gd name="connsiteX3" fmla="*/ 5 w 311951"/>
                <a:gd name="connsiteY3" fmla="*/ 669131 h 720495"/>
                <a:gd name="connsiteX4" fmla="*/ 111923 w 311951"/>
                <a:gd name="connsiteY4" fmla="*/ 669131 h 720495"/>
                <a:gd name="connsiteX5" fmla="*/ 111923 w 311951"/>
                <a:gd name="connsiteY5" fmla="*/ 92868 h 720495"/>
                <a:gd name="connsiteX6" fmla="*/ 192886 w 311951"/>
                <a:gd name="connsiteY6" fmla="*/ 92868 h 720495"/>
                <a:gd name="connsiteX7" fmla="*/ 192886 w 311951"/>
                <a:gd name="connsiteY7" fmla="*/ 652462 h 720495"/>
                <a:gd name="connsiteX8" fmla="*/ 311948 w 311951"/>
                <a:gd name="connsiteY8" fmla="*/ 647700 h 720495"/>
                <a:gd name="connsiteX0" fmla="*/ 311948 w 311951"/>
                <a:gd name="connsiteY0" fmla="*/ 647700 h 728962"/>
                <a:gd name="connsiteX1" fmla="*/ 311948 w 311951"/>
                <a:gd name="connsiteY1" fmla="*/ 0 h 728962"/>
                <a:gd name="connsiteX2" fmla="*/ 5 w 311951"/>
                <a:gd name="connsiteY2" fmla="*/ 0 h 728962"/>
                <a:gd name="connsiteX3" fmla="*/ 5 w 311951"/>
                <a:gd name="connsiteY3" fmla="*/ 669131 h 728962"/>
                <a:gd name="connsiteX4" fmla="*/ 111923 w 311951"/>
                <a:gd name="connsiteY4" fmla="*/ 669131 h 728962"/>
                <a:gd name="connsiteX5" fmla="*/ 111923 w 311951"/>
                <a:gd name="connsiteY5" fmla="*/ 92868 h 728962"/>
                <a:gd name="connsiteX6" fmla="*/ 192886 w 311951"/>
                <a:gd name="connsiteY6" fmla="*/ 92868 h 728962"/>
                <a:gd name="connsiteX7" fmla="*/ 192886 w 311951"/>
                <a:gd name="connsiteY7" fmla="*/ 652462 h 728962"/>
                <a:gd name="connsiteX8" fmla="*/ 311948 w 311951"/>
                <a:gd name="connsiteY8" fmla="*/ 647700 h 72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0" name="组合 129"/>
          <p:cNvGrpSpPr/>
          <p:nvPr/>
        </p:nvGrpSpPr>
        <p:grpSpPr>
          <a:xfrm>
            <a:off x="5393809" y="3936761"/>
            <a:ext cx="1352607" cy="1457302"/>
            <a:chOff x="5393809" y="3835161"/>
            <a:chExt cx="1352607" cy="1457302"/>
          </a:xfrm>
        </p:grpSpPr>
        <p:sp>
          <p:nvSpPr>
            <p:cNvPr id="131" name="矩形 130"/>
            <p:cNvSpPr/>
            <p:nvPr/>
          </p:nvSpPr>
          <p:spPr>
            <a:xfrm>
              <a:off x="5393809" y="3835161"/>
              <a:ext cx="1352607" cy="14573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矩形 131"/>
            <p:cNvSpPr/>
            <p:nvPr/>
          </p:nvSpPr>
          <p:spPr>
            <a:xfrm>
              <a:off x="5887503" y="4169635"/>
              <a:ext cx="346570" cy="923330"/>
            </a:xfrm>
            <a:prstGeom prst="rect">
              <a:avLst/>
            </a:prstGeom>
          </p:spPr>
          <p:txBody>
            <a:bodyPr wrap="none">
              <a:spAutoFit/>
            </a:bodyPr>
            <a:lstStyle/>
            <a:p>
              <a:r>
                <a:rPr lang="en-US" altLang="zh-CN" sz="5400" b="1" dirty="0">
                  <a:solidFill>
                    <a:prstClr val="white"/>
                  </a:solidFill>
                  <a:latin typeface="Agency FB" panose="020B0503020202020204" pitchFamily="34" charset="0"/>
                  <a:ea typeface="微软雅黑" panose="020B0503020204020204" pitchFamily="34" charset="-122"/>
                </a:rPr>
                <a:t>1</a:t>
              </a:r>
              <a:endParaRPr lang="zh-CN" altLang="en-US" sz="5400" b="1" dirty="0">
                <a:solidFill>
                  <a:prstClr val="black"/>
                </a:solidFill>
                <a:latin typeface="Agency FB" panose="020B0503020202020204" pitchFamily="34" charset="0"/>
              </a:endParaRPr>
            </a:p>
          </p:txBody>
        </p:sp>
      </p:grpSp>
      <p:grpSp>
        <p:nvGrpSpPr>
          <p:cNvPr id="133" name="组合 132"/>
          <p:cNvGrpSpPr/>
          <p:nvPr/>
        </p:nvGrpSpPr>
        <p:grpSpPr>
          <a:xfrm>
            <a:off x="3920195" y="4311419"/>
            <a:ext cx="1352607" cy="1078102"/>
            <a:chOff x="3920195" y="4209819"/>
            <a:chExt cx="1352607" cy="1078102"/>
          </a:xfrm>
        </p:grpSpPr>
        <p:sp>
          <p:nvSpPr>
            <p:cNvPr id="134" name="矩形 133"/>
            <p:cNvSpPr/>
            <p:nvPr/>
          </p:nvSpPr>
          <p:spPr>
            <a:xfrm>
              <a:off x="3920195" y="4209819"/>
              <a:ext cx="1352607" cy="107810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矩形 134"/>
            <p:cNvSpPr/>
            <p:nvPr/>
          </p:nvSpPr>
          <p:spPr>
            <a:xfrm>
              <a:off x="4372632" y="4417275"/>
              <a:ext cx="410690" cy="707886"/>
            </a:xfrm>
            <a:prstGeom prst="rect">
              <a:avLst/>
            </a:prstGeom>
          </p:spPr>
          <p:txBody>
            <a:bodyPr wrap="none">
              <a:spAutoFit/>
            </a:bodyPr>
            <a:lstStyle/>
            <a:p>
              <a:r>
                <a:rPr lang="en-US" altLang="zh-CN" sz="4000" b="1" dirty="0">
                  <a:solidFill>
                    <a:prstClr val="white"/>
                  </a:solidFill>
                  <a:latin typeface="Agency FB" panose="020B0503020202020204" pitchFamily="34" charset="0"/>
                  <a:ea typeface="微软雅黑" panose="020B0503020204020204" pitchFamily="34" charset="-122"/>
                </a:rPr>
                <a:t>2</a:t>
              </a:r>
              <a:endParaRPr lang="zh-CN" altLang="en-US" sz="4000" b="1" dirty="0">
                <a:solidFill>
                  <a:prstClr val="black"/>
                </a:solidFill>
                <a:latin typeface="Agency FB" panose="020B0503020202020204" pitchFamily="34" charset="0"/>
              </a:endParaRPr>
            </a:p>
          </p:txBody>
        </p:sp>
      </p:grpSp>
      <p:grpSp>
        <p:nvGrpSpPr>
          <p:cNvPr id="136" name="组合 135"/>
          <p:cNvGrpSpPr/>
          <p:nvPr/>
        </p:nvGrpSpPr>
        <p:grpSpPr>
          <a:xfrm>
            <a:off x="6852708" y="4550077"/>
            <a:ext cx="1352607" cy="839443"/>
            <a:chOff x="6852708" y="4448477"/>
            <a:chExt cx="1352607" cy="839443"/>
          </a:xfrm>
        </p:grpSpPr>
        <p:sp>
          <p:nvSpPr>
            <p:cNvPr id="137" name="矩形 136"/>
            <p:cNvSpPr/>
            <p:nvPr/>
          </p:nvSpPr>
          <p:spPr>
            <a:xfrm>
              <a:off x="6852708" y="4448477"/>
              <a:ext cx="1352607" cy="83944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矩形 137"/>
            <p:cNvSpPr/>
            <p:nvPr/>
          </p:nvSpPr>
          <p:spPr>
            <a:xfrm>
              <a:off x="7328732" y="4514255"/>
              <a:ext cx="420308" cy="707886"/>
            </a:xfrm>
            <a:prstGeom prst="rect">
              <a:avLst/>
            </a:prstGeom>
          </p:spPr>
          <p:txBody>
            <a:bodyPr wrap="none">
              <a:spAutoFit/>
            </a:bodyPr>
            <a:lstStyle/>
            <a:p>
              <a:r>
                <a:rPr lang="en-US" altLang="zh-CN" sz="4000" b="1" dirty="0">
                  <a:solidFill>
                    <a:prstClr val="white"/>
                  </a:solidFill>
                  <a:latin typeface="Agency FB" panose="020B0503020202020204" pitchFamily="34" charset="0"/>
                  <a:ea typeface="微软雅黑" panose="020B0503020204020204" pitchFamily="34" charset="-122"/>
                </a:rPr>
                <a:t>3</a:t>
              </a:r>
              <a:endParaRPr lang="zh-CN" altLang="en-US" sz="4000" b="1" dirty="0">
                <a:solidFill>
                  <a:prstClr val="black"/>
                </a:solidFill>
                <a:latin typeface="Agency FB" panose="020B0503020202020204" pitchFamily="34" charset="0"/>
              </a:endParaRPr>
            </a:p>
          </p:txBody>
        </p:sp>
      </p:grpSp>
      <p:sp>
        <p:nvSpPr>
          <p:cNvPr id="139" name="文本框 138"/>
          <p:cNvSpPr txBox="1"/>
          <p:nvPr/>
        </p:nvSpPr>
        <p:spPr>
          <a:xfrm>
            <a:off x="1755889" y="56732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40" name="文本框 139"/>
          <p:cNvSpPr txBox="1"/>
          <p:nvPr/>
        </p:nvSpPr>
        <p:spPr>
          <a:xfrm>
            <a:off x="7538886" y="5668835"/>
            <a:ext cx="2339102" cy="1323439"/>
          </a:xfrm>
          <a:prstGeom prst="rect">
            <a:avLst/>
          </a:prstGeom>
          <a:noFill/>
          <a:effectLst/>
        </p:spPr>
        <p:txBody>
          <a:bodyPr wrap="none" rtlCol="0">
            <a:spAutoFit/>
          </a:bodyPr>
          <a:lstStyle/>
          <a:p>
            <a:r>
              <a:rPr lang="zh-CN" altLang="en-US" sz="1600"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141" name="文本框 140"/>
          <p:cNvSpPr txBox="1"/>
          <p:nvPr/>
        </p:nvSpPr>
        <p:spPr>
          <a:xfrm>
            <a:off x="4657865" y="567320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bg1"/>
              </a:solidFill>
              <a:latin typeface="微软雅黑" panose="020B0503020204020204" pitchFamily="34" charset="-122"/>
              <a:ea typeface="微软雅黑" panose="020B0503020204020204" pitchFamily="34" charset="-122"/>
            </a:endParaRPr>
          </a:p>
          <a:p>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104379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1000"/>
                                        <p:tgtEl>
                                          <p:spTgt spid="130"/>
                                        </p:tgtEl>
                                      </p:cBhvr>
                                    </p:animEffect>
                                    <p:anim calcmode="lin" valueType="num">
                                      <p:cBhvr>
                                        <p:cTn id="8" dur="1000" fill="hold"/>
                                        <p:tgtEl>
                                          <p:spTgt spid="130"/>
                                        </p:tgtEl>
                                        <p:attrNameLst>
                                          <p:attrName>ppt_x</p:attrName>
                                        </p:attrNameLst>
                                      </p:cBhvr>
                                      <p:tavLst>
                                        <p:tav tm="0">
                                          <p:val>
                                            <p:strVal val="#ppt_x"/>
                                          </p:val>
                                        </p:tav>
                                        <p:tav tm="100000">
                                          <p:val>
                                            <p:strVal val="#ppt_x"/>
                                          </p:val>
                                        </p:tav>
                                      </p:tavLst>
                                    </p:anim>
                                    <p:anim calcmode="lin" valueType="num">
                                      <p:cBhvr>
                                        <p:cTn id="9" dur="900" decel="100000" fill="hold"/>
                                        <p:tgtEl>
                                          <p:spTgt spid="1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33"/>
                                        </p:tgtEl>
                                        <p:attrNameLst>
                                          <p:attrName>style.visibility</p:attrName>
                                        </p:attrNameLst>
                                      </p:cBhvr>
                                      <p:to>
                                        <p:strVal val="visible"/>
                                      </p:to>
                                    </p:set>
                                    <p:animEffect transition="in" filter="fade">
                                      <p:cBhvr>
                                        <p:cTn id="13" dur="1000"/>
                                        <p:tgtEl>
                                          <p:spTgt spid="133"/>
                                        </p:tgtEl>
                                      </p:cBhvr>
                                    </p:animEffect>
                                    <p:anim calcmode="lin" valueType="num">
                                      <p:cBhvr>
                                        <p:cTn id="14" dur="1000" fill="hold"/>
                                        <p:tgtEl>
                                          <p:spTgt spid="133"/>
                                        </p:tgtEl>
                                        <p:attrNameLst>
                                          <p:attrName>ppt_x</p:attrName>
                                        </p:attrNameLst>
                                      </p:cBhvr>
                                      <p:tavLst>
                                        <p:tav tm="0">
                                          <p:val>
                                            <p:strVal val="#ppt_x"/>
                                          </p:val>
                                        </p:tav>
                                        <p:tav tm="100000">
                                          <p:val>
                                            <p:strVal val="#ppt_x"/>
                                          </p:val>
                                        </p:tav>
                                      </p:tavLst>
                                    </p:anim>
                                    <p:anim calcmode="lin" valueType="num">
                                      <p:cBhvr>
                                        <p:cTn id="15" dur="900" decel="100000" fill="hold"/>
                                        <p:tgtEl>
                                          <p:spTgt spid="13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1000"/>
                                        <p:tgtEl>
                                          <p:spTgt spid="136"/>
                                        </p:tgtEl>
                                      </p:cBhvr>
                                    </p:animEffect>
                                    <p:anim calcmode="lin" valueType="num">
                                      <p:cBhvr>
                                        <p:cTn id="20" dur="1000" fill="hold"/>
                                        <p:tgtEl>
                                          <p:spTgt spid="136"/>
                                        </p:tgtEl>
                                        <p:attrNameLst>
                                          <p:attrName>ppt_x</p:attrName>
                                        </p:attrNameLst>
                                      </p:cBhvr>
                                      <p:tavLst>
                                        <p:tav tm="0">
                                          <p:val>
                                            <p:strVal val="#ppt_x"/>
                                          </p:val>
                                        </p:tav>
                                        <p:tav tm="100000">
                                          <p:val>
                                            <p:strVal val="#ppt_x"/>
                                          </p:val>
                                        </p:tav>
                                      </p:tavLst>
                                    </p:anim>
                                    <p:anim calcmode="lin" valueType="num">
                                      <p:cBhvr>
                                        <p:cTn id="21" dur="900" decel="100000" fill="hold"/>
                                        <p:tgtEl>
                                          <p:spTgt spid="13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6"/>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randombar(horizontal)">
                                      <p:cBhvr>
                                        <p:cTn id="26" dur="500"/>
                                        <p:tgtEl>
                                          <p:spTgt spid="57"/>
                                        </p:tgtEl>
                                      </p:cBhvr>
                                    </p:animEffect>
                                  </p:childTnLst>
                                </p:cTn>
                              </p:par>
                              <p:par>
                                <p:cTn id="27" presetID="14" presetClass="entr" presetSubtype="10" fill="hold" nodeType="withEffect">
                                  <p:stCondLst>
                                    <p:cond delay="250"/>
                                  </p:stCondLst>
                                  <p:childTnLst>
                                    <p:set>
                                      <p:cBhvr>
                                        <p:cTn id="28" dur="1" fill="hold">
                                          <p:stCondLst>
                                            <p:cond delay="0"/>
                                          </p:stCondLst>
                                        </p:cTn>
                                        <p:tgtEl>
                                          <p:spTgt spid="118"/>
                                        </p:tgtEl>
                                        <p:attrNameLst>
                                          <p:attrName>style.visibility</p:attrName>
                                        </p:attrNameLst>
                                      </p:cBhvr>
                                      <p:to>
                                        <p:strVal val="visible"/>
                                      </p:to>
                                    </p:set>
                                    <p:animEffect transition="in" filter="randombar(horizontal)">
                                      <p:cBhvr>
                                        <p:cTn id="29" dur="500"/>
                                        <p:tgtEl>
                                          <p:spTgt spid="118"/>
                                        </p:tgtEl>
                                      </p:cBhvr>
                                    </p:animEffect>
                                  </p:childTnLst>
                                </p:cTn>
                              </p:par>
                              <p:par>
                                <p:cTn id="30" presetID="14" presetClass="entr" presetSubtype="10" fill="hold" nodeType="withEffect">
                                  <p:stCondLst>
                                    <p:cond delay="500"/>
                                  </p:stCondLst>
                                  <p:childTnLst>
                                    <p:set>
                                      <p:cBhvr>
                                        <p:cTn id="31" dur="1" fill="hold">
                                          <p:stCondLst>
                                            <p:cond delay="0"/>
                                          </p:stCondLst>
                                        </p:cTn>
                                        <p:tgtEl>
                                          <p:spTgt spid="124"/>
                                        </p:tgtEl>
                                        <p:attrNameLst>
                                          <p:attrName>style.visibility</p:attrName>
                                        </p:attrNameLst>
                                      </p:cBhvr>
                                      <p:to>
                                        <p:strVal val="visible"/>
                                      </p:to>
                                    </p:set>
                                    <p:animEffect transition="in" filter="randombar(horizontal)">
                                      <p:cBhvr>
                                        <p:cTn id="32" dur="500"/>
                                        <p:tgtEl>
                                          <p:spTgt spid="12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141"/>
                                        </p:tgtEl>
                                        <p:attrNameLst>
                                          <p:attrName>style.visibility</p:attrName>
                                        </p:attrNameLst>
                                      </p:cBhvr>
                                      <p:to>
                                        <p:strVal val="visible"/>
                                      </p:to>
                                    </p:set>
                                    <p:animEffect transition="in" filter="fade">
                                      <p:cBhvr>
                                        <p:cTn id="39" dur="500"/>
                                        <p:tgtEl>
                                          <p:spTgt spid="141"/>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40"/>
                                        </p:tgtEl>
                                        <p:attrNameLst>
                                          <p:attrName>style.visibility</p:attrName>
                                        </p:attrNameLst>
                                      </p:cBhvr>
                                      <p:to>
                                        <p:strVal val="visible"/>
                                      </p:to>
                                    </p:set>
                                    <p:animEffect transition="in" filter="fade">
                                      <p:cBhvr>
                                        <p:cTn id="42"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pSp>
        <p:nvGrpSpPr>
          <p:cNvPr id="59" name="组合 57"/>
          <p:cNvGrpSpPr/>
          <p:nvPr/>
        </p:nvGrpSpPr>
        <p:grpSpPr>
          <a:xfrm flipV="1">
            <a:off x="-13648" y="-140102"/>
            <a:ext cx="1992573" cy="1405007"/>
            <a:chOff x="0" y="0"/>
            <a:chExt cx="9046719" cy="6382013"/>
          </a:xfrm>
        </p:grpSpPr>
        <p:sp>
          <p:nvSpPr>
            <p:cNvPr id="60"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1"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2"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3"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4"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5"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6"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7"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8"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69"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0"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1"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2"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3"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4"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5"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6"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7"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8"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79"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0"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1"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2"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3"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4"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85"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sp>
        <p:nvSpPr>
          <p:cNvPr id="87" name="文本框 86"/>
          <p:cNvSpPr txBox="1"/>
          <p:nvPr/>
        </p:nvSpPr>
        <p:spPr>
          <a:xfrm>
            <a:off x="3807542" y="89528"/>
            <a:ext cx="4515980" cy="830997"/>
          </a:xfrm>
          <a:prstGeom prst="rect">
            <a:avLst/>
          </a:prstGeom>
          <a:noFill/>
          <a:effectLst/>
        </p:spPr>
        <p:txBody>
          <a:bodyPr wrap="none" rtlCol="0">
            <a:spAutoFit/>
          </a:bodyPr>
          <a:lstStyle/>
          <a:p>
            <a:r>
              <a:rPr lang="zh-CN" altLang="en-US" sz="4800" b="1" dirty="0" smtClean="0">
                <a:solidFill>
                  <a:schemeClr val="bg1"/>
                </a:solidFill>
                <a:latin typeface="幼圆" panose="02010509060101010101" pitchFamily="49" charset="-122"/>
                <a:ea typeface="幼圆" panose="02010509060101010101" pitchFamily="49" charset="-122"/>
              </a:rPr>
              <a:t>这里输入小标题</a:t>
            </a:r>
            <a:endParaRPr lang="zh-CN" altLang="en-US" sz="4800" b="1" dirty="0">
              <a:solidFill>
                <a:schemeClr val="bg1"/>
              </a:solidFill>
              <a:latin typeface="幼圆" panose="02010509060101010101" pitchFamily="49" charset="-122"/>
              <a:ea typeface="幼圆" panose="02010509060101010101" pitchFamily="49" charset="-122"/>
            </a:endParaRPr>
          </a:p>
        </p:txBody>
      </p:sp>
      <p:grpSp>
        <p:nvGrpSpPr>
          <p:cNvPr id="88" name="组合 57"/>
          <p:cNvGrpSpPr/>
          <p:nvPr/>
        </p:nvGrpSpPr>
        <p:grpSpPr>
          <a:xfrm flipH="1" flipV="1">
            <a:off x="10226723" y="-106944"/>
            <a:ext cx="1992573" cy="1405007"/>
            <a:chOff x="0" y="0"/>
            <a:chExt cx="9046719" cy="6382013"/>
          </a:xfrm>
        </p:grpSpPr>
        <p:sp>
          <p:nvSpPr>
            <p:cNvPr id="89" name="等腰三角形 58"/>
            <p:cNvSpPr/>
            <p:nvPr/>
          </p:nvSpPr>
          <p:spPr>
            <a:xfrm rot="1778945" flipV="1">
              <a:off x="5294657" y="5565129"/>
              <a:ext cx="1000070" cy="816884"/>
            </a:xfrm>
            <a:prstGeom prst="triangle">
              <a:avLst>
                <a:gd name="adj" fmla="val 0"/>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0" name="等腰三角形 59"/>
            <p:cNvSpPr/>
            <p:nvPr/>
          </p:nvSpPr>
          <p:spPr>
            <a:xfrm rot="-5400000" flipV="1">
              <a:off x="212260" y="-124898"/>
              <a:ext cx="1691550" cy="1941346"/>
            </a:xfrm>
            <a:prstGeom prst="triangle">
              <a:avLst>
                <a:gd name="adj" fmla="val 31486"/>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1" name="等腰三角形 60"/>
            <p:cNvSpPr/>
            <p:nvPr/>
          </p:nvSpPr>
          <p:spPr>
            <a:xfrm rot="-921972" flipV="1">
              <a:off x="182280" y="1405941"/>
              <a:ext cx="2012309" cy="990973"/>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2" name="等腰三角形 61"/>
            <p:cNvSpPr/>
            <p:nvPr/>
          </p:nvSpPr>
          <p:spPr>
            <a:xfrm>
              <a:off x="1311644" y="1158146"/>
              <a:ext cx="1351702" cy="1221501"/>
            </a:xfrm>
            <a:prstGeom prst="triangle">
              <a:avLst>
                <a:gd name="adj" fmla="val 52347"/>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3" name="等腰三角形 62"/>
            <p:cNvSpPr/>
            <p:nvPr/>
          </p:nvSpPr>
          <p:spPr>
            <a:xfrm flipV="1">
              <a:off x="1317994" y="2378553"/>
              <a:ext cx="1351702" cy="867229"/>
            </a:xfrm>
            <a:prstGeom prst="triangle">
              <a:avLst>
                <a:gd name="adj" fmla="val 50000"/>
              </a:avLst>
            </a:prstGeom>
            <a:solidFill>
              <a:schemeClr val="bg1">
                <a:alpha val="7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4" name="等腰三角形 63"/>
            <p:cNvSpPr/>
            <p:nvPr/>
          </p:nvSpPr>
          <p:spPr>
            <a:xfrm>
              <a:off x="869240" y="2376979"/>
              <a:ext cx="1127589" cy="866420"/>
            </a:xfrm>
            <a:prstGeom prst="triangle">
              <a:avLst>
                <a:gd name="adj" fmla="val 40398"/>
              </a:avLst>
            </a:prstGeom>
            <a:solidFill>
              <a:schemeClr val="bg1">
                <a:alpha val="50195"/>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5" name="等腰三角形 64"/>
            <p:cNvSpPr/>
            <p:nvPr/>
          </p:nvSpPr>
          <p:spPr>
            <a:xfrm rot="3785567">
              <a:off x="-53136" y="1880807"/>
              <a:ext cx="1760190" cy="800984"/>
            </a:xfrm>
            <a:prstGeom prst="triangle">
              <a:avLst>
                <a:gd name="adj" fmla="val 68139"/>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6" name="等腰三角形 65"/>
            <p:cNvSpPr/>
            <p:nvPr/>
          </p:nvSpPr>
          <p:spPr>
            <a:xfrm rot="5400000">
              <a:off x="-501216" y="2282804"/>
              <a:ext cx="1960884" cy="778378"/>
            </a:xfrm>
            <a:prstGeom prst="triangle">
              <a:avLst>
                <a:gd name="adj" fmla="val 79579"/>
              </a:avLst>
            </a:prstGeom>
            <a:solidFill>
              <a:schemeClr val="bg1">
                <a:alpha val="25098"/>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7" name="等腰三角形 66"/>
            <p:cNvSpPr/>
            <p:nvPr/>
          </p:nvSpPr>
          <p:spPr>
            <a:xfrm rot="7684915">
              <a:off x="2833192" y="2299162"/>
              <a:ext cx="1089376" cy="2660917"/>
            </a:xfrm>
            <a:prstGeom prst="triangle">
              <a:avLst>
                <a:gd name="adj" fmla="val 0"/>
              </a:avLst>
            </a:prstGeom>
            <a:solidFill>
              <a:schemeClr val="bg1">
                <a:alpha val="8980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8" name="等腰三角形 67"/>
            <p:cNvSpPr/>
            <p:nvPr/>
          </p:nvSpPr>
          <p:spPr>
            <a:xfrm flipV="1">
              <a:off x="864278" y="3243399"/>
              <a:ext cx="1124805" cy="1199998"/>
            </a:xfrm>
            <a:prstGeom prst="triangle">
              <a:avLst>
                <a:gd name="adj" fmla="val 69194"/>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99" name="等腰三角形 68"/>
            <p:cNvSpPr/>
            <p:nvPr/>
          </p:nvSpPr>
          <p:spPr>
            <a:xfrm rot="6365338">
              <a:off x="2558073" y="2798707"/>
              <a:ext cx="1267969" cy="2865066"/>
            </a:xfrm>
            <a:prstGeom prst="triangle">
              <a:avLst>
                <a:gd name="adj" fmla="val 0"/>
              </a:avLst>
            </a:prstGeom>
            <a:solidFill>
              <a:schemeClr val="bg1">
                <a:alpha val="27843"/>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0" name="等腰三角形 69"/>
            <p:cNvSpPr/>
            <p:nvPr/>
          </p:nvSpPr>
          <p:spPr>
            <a:xfrm rot="1593660">
              <a:off x="132887" y="3371057"/>
              <a:ext cx="1779204" cy="731316"/>
            </a:xfrm>
            <a:prstGeom prst="triangle">
              <a:avLst>
                <a:gd name="adj" fmla="val 30144"/>
              </a:avLst>
            </a:prstGeom>
            <a:solidFill>
              <a:schemeClr val="bg1">
                <a:alpha val="6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1" name="等腰三角形 70"/>
            <p:cNvSpPr/>
            <p:nvPr/>
          </p:nvSpPr>
          <p:spPr>
            <a:xfrm rot="1276091" flipV="1">
              <a:off x="6888148" y="4760841"/>
              <a:ext cx="1923866" cy="924494"/>
            </a:xfrm>
            <a:prstGeom prst="triangle">
              <a:avLst>
                <a:gd name="adj" fmla="val 20551"/>
              </a:avLst>
            </a:prstGeom>
            <a:solidFill>
              <a:schemeClr val="bg1">
                <a:alpha val="8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2" name="等腰三角形 71"/>
            <p:cNvSpPr/>
            <p:nvPr/>
          </p:nvSpPr>
          <p:spPr>
            <a:xfrm rot="3557471">
              <a:off x="5149610" y="3321897"/>
              <a:ext cx="1579184" cy="1818685"/>
            </a:xfrm>
            <a:prstGeom prst="triangle">
              <a:avLst>
                <a:gd name="adj" fmla="val 100000"/>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3" name="等腰三角形 72"/>
            <p:cNvSpPr/>
            <p:nvPr/>
          </p:nvSpPr>
          <p:spPr>
            <a:xfrm rot="-473141">
              <a:off x="4257392" y="4014531"/>
              <a:ext cx="1207032" cy="1447025"/>
            </a:xfrm>
            <a:prstGeom prst="triangle">
              <a:avLst>
                <a:gd name="adj" fmla="val 50000"/>
              </a:avLst>
            </a:prstGeom>
            <a:solidFill>
              <a:schemeClr val="bg1">
                <a:alpha val="6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4" name="等腰三角形 73"/>
            <p:cNvSpPr/>
            <p:nvPr/>
          </p:nvSpPr>
          <p:spPr>
            <a:xfrm rot="10343818">
              <a:off x="1625362" y="4224767"/>
              <a:ext cx="3196140" cy="682768"/>
            </a:xfrm>
            <a:prstGeom prst="triangle">
              <a:avLst>
                <a:gd name="adj" fmla="val 50000"/>
              </a:avLst>
            </a:prstGeom>
            <a:solidFill>
              <a:schemeClr val="bg1">
                <a:alpha val="6392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5" name="等腰三角形 74"/>
            <p:cNvSpPr/>
            <p:nvPr/>
          </p:nvSpPr>
          <p:spPr>
            <a:xfrm rot="8965304">
              <a:off x="3443697" y="4383615"/>
              <a:ext cx="1714991" cy="1098352"/>
            </a:xfrm>
            <a:prstGeom prst="triangle">
              <a:avLst>
                <a:gd name="adj" fmla="val 64736"/>
              </a:avLst>
            </a:prstGeom>
            <a:solidFill>
              <a:schemeClr val="bg1">
                <a:alpha val="20000"/>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6" name="等腰三角形 75"/>
            <p:cNvSpPr/>
            <p:nvPr/>
          </p:nvSpPr>
          <p:spPr>
            <a:xfrm rot="8950987">
              <a:off x="5663599" y="4846756"/>
              <a:ext cx="1811165" cy="877170"/>
            </a:xfrm>
            <a:prstGeom prst="triangle">
              <a:avLst>
                <a:gd name="adj" fmla="val 26861"/>
              </a:avLst>
            </a:prstGeom>
            <a:solidFill>
              <a:schemeClr val="bg1">
                <a:alpha val="45097"/>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7" name="等腰三角形 76"/>
            <p:cNvSpPr/>
            <p:nvPr/>
          </p:nvSpPr>
          <p:spPr>
            <a:xfrm rot="-5987036">
              <a:off x="7729908" y="4753449"/>
              <a:ext cx="730793" cy="1804890"/>
            </a:xfrm>
            <a:prstGeom prst="triangle">
              <a:avLst>
                <a:gd name="adj" fmla="val 100000"/>
              </a:avLst>
            </a:prstGeom>
            <a:solidFill>
              <a:schemeClr val="bg1">
                <a:alpha val="4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8" name="等腰三角形 77"/>
            <p:cNvSpPr/>
            <p:nvPr/>
          </p:nvSpPr>
          <p:spPr>
            <a:xfrm>
              <a:off x="6438245" y="5441141"/>
              <a:ext cx="2608474" cy="421481"/>
            </a:xfrm>
            <a:prstGeom prst="triangle">
              <a:avLst>
                <a:gd name="adj" fmla="val 26861"/>
              </a:avLst>
            </a:prstGeom>
            <a:solidFill>
              <a:schemeClr val="bg1">
                <a:alpha val="3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09" name="等腰三角形 78"/>
            <p:cNvSpPr/>
            <p:nvPr/>
          </p:nvSpPr>
          <p:spPr>
            <a:xfrm rot="155087" flipV="1">
              <a:off x="5550315" y="5409969"/>
              <a:ext cx="1589538" cy="452413"/>
            </a:xfrm>
            <a:prstGeom prst="triangle">
              <a:avLst>
                <a:gd name="adj" fmla="val 56083"/>
              </a:avLst>
            </a:prstGeom>
            <a:solidFill>
              <a:schemeClr val="bg1">
                <a:alpha val="8784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0" name="等腰三角形 79"/>
            <p:cNvSpPr/>
            <p:nvPr/>
          </p:nvSpPr>
          <p:spPr>
            <a:xfrm rot="-472517" flipV="1">
              <a:off x="4391670" y="5452092"/>
              <a:ext cx="1216238" cy="550055"/>
            </a:xfrm>
            <a:prstGeom prst="triangle">
              <a:avLst>
                <a:gd name="adj" fmla="val 65264"/>
              </a:avLst>
            </a:prstGeom>
            <a:solidFill>
              <a:schemeClr val="bg1">
                <a:alpha val="39999"/>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1" name="等腰三角形 80"/>
            <p:cNvSpPr/>
            <p:nvPr/>
          </p:nvSpPr>
          <p:spPr>
            <a:xfrm rot="5400000">
              <a:off x="-228088" y="3979391"/>
              <a:ext cx="2171078" cy="1553778"/>
            </a:xfrm>
            <a:prstGeom prst="triangle">
              <a:avLst>
                <a:gd name="adj" fmla="val 36120"/>
              </a:avLst>
            </a:prstGeom>
            <a:solidFill>
              <a:schemeClr val="bg1">
                <a:alpha val="3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2" name="等腰三角形 81"/>
            <p:cNvSpPr/>
            <p:nvPr/>
          </p:nvSpPr>
          <p:spPr>
            <a:xfrm>
              <a:off x="0" y="4443396"/>
              <a:ext cx="1772574" cy="1476180"/>
            </a:xfrm>
            <a:prstGeom prst="triangle">
              <a:avLst>
                <a:gd name="adj" fmla="val 92833"/>
              </a:avLst>
            </a:prstGeom>
            <a:solidFill>
              <a:schemeClr val="bg1">
                <a:alpha val="54901"/>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3" name="等腰三角形 82"/>
            <p:cNvSpPr/>
            <p:nvPr/>
          </p:nvSpPr>
          <p:spPr>
            <a:xfrm rot="-559424">
              <a:off x="2486608" y="4875373"/>
              <a:ext cx="1861776" cy="832572"/>
            </a:xfrm>
            <a:prstGeom prst="triangle">
              <a:avLst>
                <a:gd name="adj" fmla="val 45856"/>
              </a:avLst>
            </a:prstGeom>
            <a:solidFill>
              <a:schemeClr val="bg1">
                <a:alpha val="14902"/>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sp>
          <p:nvSpPr>
            <p:cNvPr id="114" name="等腰三角形 83"/>
            <p:cNvSpPr/>
            <p:nvPr/>
          </p:nvSpPr>
          <p:spPr>
            <a:xfrm>
              <a:off x="2514605" y="5544951"/>
              <a:ext cx="2481469" cy="317670"/>
            </a:xfrm>
            <a:prstGeom prst="triangle">
              <a:avLst>
                <a:gd name="adj" fmla="val 75602"/>
              </a:avLst>
            </a:prstGeom>
            <a:solidFill>
              <a:schemeClr val="bg1">
                <a:alpha val="52156"/>
              </a:schemeClr>
            </a:solidFill>
            <a:ln w="9525">
              <a:noFill/>
            </a:ln>
          </p:spPr>
          <p:txBody>
            <a:bodyPr anchor="ctr"/>
            <a:lstStyle/>
            <a:p>
              <a:pPr lvl="0" algn="ctr" eaLnBrk="1" hangingPunct="1">
                <a:buFont typeface="Arial" panose="020B0604020202020204" pitchFamily="34" charset="0"/>
                <a:buNone/>
              </a:pPr>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57" name="组合 56"/>
          <p:cNvGrpSpPr/>
          <p:nvPr/>
        </p:nvGrpSpPr>
        <p:grpSpPr>
          <a:xfrm>
            <a:off x="2590726" y="2211965"/>
            <a:ext cx="4288376" cy="817165"/>
            <a:chOff x="2590726" y="2211965"/>
            <a:chExt cx="4288376" cy="817165"/>
          </a:xfrm>
        </p:grpSpPr>
        <p:sp>
          <p:nvSpPr>
            <p:cNvPr id="58" name="圆角矩形 57"/>
            <p:cNvSpPr/>
            <p:nvPr/>
          </p:nvSpPr>
          <p:spPr bwMode="auto">
            <a:xfrm flipH="1">
              <a:off x="2590726" y="2211965"/>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6" name="文本框 85"/>
            <p:cNvSpPr txBox="1"/>
            <p:nvPr/>
          </p:nvSpPr>
          <p:spPr>
            <a:xfrm>
              <a:off x="3356171" y="2230963"/>
              <a:ext cx="2757486" cy="707886"/>
            </a:xfrm>
            <a:prstGeom prst="rect">
              <a:avLst/>
            </a:prstGeom>
            <a:noFill/>
          </p:spPr>
          <p:txBody>
            <a:bodyPr wrap="non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输入标题一</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15" name="组合 114"/>
          <p:cNvGrpSpPr/>
          <p:nvPr/>
        </p:nvGrpSpPr>
        <p:grpSpPr>
          <a:xfrm>
            <a:off x="2590726" y="3745949"/>
            <a:ext cx="5064003" cy="817165"/>
            <a:chOff x="2590726" y="3745949"/>
            <a:chExt cx="5064003" cy="817165"/>
          </a:xfrm>
        </p:grpSpPr>
        <p:sp>
          <p:nvSpPr>
            <p:cNvPr id="116" name="圆角矩形 115"/>
            <p:cNvSpPr/>
            <p:nvPr/>
          </p:nvSpPr>
          <p:spPr bwMode="auto">
            <a:xfrm flipH="1">
              <a:off x="2590726" y="3745949"/>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17" name="文本框 116"/>
            <p:cNvSpPr txBox="1"/>
            <p:nvPr/>
          </p:nvSpPr>
          <p:spPr>
            <a:xfrm>
              <a:off x="3356171" y="3757499"/>
              <a:ext cx="4298558" cy="707886"/>
            </a:xfrm>
            <a:prstGeom prst="rect">
              <a:avLst/>
            </a:prstGeom>
            <a:noFill/>
          </p:spPr>
          <p:txBody>
            <a:bodyPr wrap="squar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输入标题二</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18" name="组合 117"/>
          <p:cNvGrpSpPr/>
          <p:nvPr/>
        </p:nvGrpSpPr>
        <p:grpSpPr>
          <a:xfrm>
            <a:off x="2590726" y="5264084"/>
            <a:ext cx="5661001" cy="817165"/>
            <a:chOff x="2590726" y="5264084"/>
            <a:chExt cx="5661001" cy="817165"/>
          </a:xfrm>
        </p:grpSpPr>
        <p:sp>
          <p:nvSpPr>
            <p:cNvPr id="119" name="圆角矩形 118"/>
            <p:cNvSpPr/>
            <p:nvPr/>
          </p:nvSpPr>
          <p:spPr bwMode="auto">
            <a:xfrm flipH="1">
              <a:off x="2590726" y="5264084"/>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20" name="文本框 119"/>
            <p:cNvSpPr txBox="1"/>
            <p:nvPr/>
          </p:nvSpPr>
          <p:spPr>
            <a:xfrm>
              <a:off x="3356171" y="5311840"/>
              <a:ext cx="4895556" cy="707886"/>
            </a:xfrm>
            <a:prstGeom prst="rect">
              <a:avLst/>
            </a:prstGeom>
            <a:noFill/>
          </p:spPr>
          <p:txBody>
            <a:bodyPr wrap="squar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输入标题三</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21" name="组合 120"/>
          <p:cNvGrpSpPr/>
          <p:nvPr/>
        </p:nvGrpSpPr>
        <p:grpSpPr>
          <a:xfrm>
            <a:off x="1210668" y="2199194"/>
            <a:ext cx="1030514" cy="997315"/>
            <a:chOff x="1210668" y="2199194"/>
            <a:chExt cx="1030514" cy="997315"/>
          </a:xfrm>
        </p:grpSpPr>
        <p:sp>
          <p:nvSpPr>
            <p:cNvPr id="122" name="矩形 10"/>
            <p:cNvSpPr>
              <a:spLocks noChangeAspect="1"/>
            </p:cNvSpPr>
            <p:nvPr/>
          </p:nvSpPr>
          <p:spPr>
            <a:xfrm>
              <a:off x="1288854" y="2199194"/>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23" name="文本框 122"/>
            <p:cNvSpPr txBox="1"/>
            <p:nvPr/>
          </p:nvSpPr>
          <p:spPr>
            <a:xfrm>
              <a:off x="1210668" y="2356103"/>
              <a:ext cx="1030514" cy="707886"/>
            </a:xfrm>
            <a:prstGeom prst="rect">
              <a:avLst/>
            </a:prstGeom>
            <a:noFill/>
          </p:spPr>
          <p:txBody>
            <a:bodyPr wrap="square" rtlCol="0">
              <a:spAutoFit/>
            </a:bodyPr>
            <a:lstStyle/>
            <a:p>
              <a:pPr algn="ctr"/>
              <a:r>
                <a:rPr lang="en-US" altLang="zh-CN" sz="4000" dirty="0">
                  <a:solidFill>
                    <a:srgbClr val="273B41"/>
                  </a:solidFill>
                  <a:latin typeface="Impact" panose="020B0806030902050204" pitchFamily="34" charset="0"/>
                </a:rPr>
                <a:t>01</a:t>
              </a:r>
              <a:endParaRPr lang="zh-CN" altLang="en-US" sz="4000" dirty="0">
                <a:solidFill>
                  <a:srgbClr val="273B41"/>
                </a:solidFill>
                <a:latin typeface="Impact" panose="020B0806030902050204" pitchFamily="34" charset="0"/>
              </a:endParaRPr>
            </a:p>
          </p:txBody>
        </p:sp>
      </p:grpSp>
      <p:grpSp>
        <p:nvGrpSpPr>
          <p:cNvPr id="124" name="组合 123"/>
          <p:cNvGrpSpPr/>
          <p:nvPr/>
        </p:nvGrpSpPr>
        <p:grpSpPr>
          <a:xfrm>
            <a:off x="1236933" y="3602810"/>
            <a:ext cx="1030514" cy="997315"/>
            <a:chOff x="1236933" y="3602810"/>
            <a:chExt cx="1030514" cy="997315"/>
          </a:xfrm>
        </p:grpSpPr>
        <p:sp>
          <p:nvSpPr>
            <p:cNvPr id="125" name="矩形 10"/>
            <p:cNvSpPr>
              <a:spLocks noChangeAspect="1"/>
            </p:cNvSpPr>
            <p:nvPr/>
          </p:nvSpPr>
          <p:spPr>
            <a:xfrm>
              <a:off x="1288843" y="3602810"/>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26" name="文本框 125"/>
            <p:cNvSpPr txBox="1"/>
            <p:nvPr/>
          </p:nvSpPr>
          <p:spPr>
            <a:xfrm>
              <a:off x="1236933" y="3732845"/>
              <a:ext cx="1030514" cy="707886"/>
            </a:xfrm>
            <a:prstGeom prst="rect">
              <a:avLst/>
            </a:prstGeom>
            <a:noFill/>
          </p:spPr>
          <p:txBody>
            <a:bodyPr wrap="square" rtlCol="0">
              <a:spAutoFit/>
            </a:bodyPr>
            <a:lstStyle/>
            <a:p>
              <a:pPr algn="ctr"/>
              <a:r>
                <a:rPr lang="en-US" altLang="zh-CN" sz="4000" dirty="0" smtClean="0">
                  <a:solidFill>
                    <a:srgbClr val="273B41"/>
                  </a:solidFill>
                  <a:latin typeface="Impact" panose="020B0806030902050204" pitchFamily="34" charset="0"/>
                </a:rPr>
                <a:t>02</a:t>
              </a:r>
              <a:endParaRPr lang="zh-CN" altLang="en-US" sz="4000" dirty="0">
                <a:solidFill>
                  <a:srgbClr val="273B41"/>
                </a:solidFill>
                <a:latin typeface="Impact" panose="020B0806030902050204" pitchFamily="34" charset="0"/>
              </a:endParaRPr>
            </a:p>
          </p:txBody>
        </p:sp>
      </p:grpSp>
      <p:grpSp>
        <p:nvGrpSpPr>
          <p:cNvPr id="127" name="组合 126"/>
          <p:cNvGrpSpPr/>
          <p:nvPr/>
        </p:nvGrpSpPr>
        <p:grpSpPr>
          <a:xfrm>
            <a:off x="1199710" y="5169581"/>
            <a:ext cx="1030514" cy="997315"/>
            <a:chOff x="1199710" y="5169581"/>
            <a:chExt cx="1030514" cy="997315"/>
          </a:xfrm>
        </p:grpSpPr>
        <p:sp>
          <p:nvSpPr>
            <p:cNvPr id="128" name="矩形 10"/>
            <p:cNvSpPr>
              <a:spLocks noChangeAspect="1"/>
            </p:cNvSpPr>
            <p:nvPr/>
          </p:nvSpPr>
          <p:spPr>
            <a:xfrm>
              <a:off x="1257565" y="5169581"/>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29" name="文本框 128"/>
            <p:cNvSpPr txBox="1"/>
            <p:nvPr/>
          </p:nvSpPr>
          <p:spPr>
            <a:xfrm>
              <a:off x="1199710" y="5314295"/>
              <a:ext cx="1030514" cy="707886"/>
            </a:xfrm>
            <a:prstGeom prst="rect">
              <a:avLst/>
            </a:prstGeom>
            <a:noFill/>
          </p:spPr>
          <p:txBody>
            <a:bodyPr wrap="square" rtlCol="0">
              <a:spAutoFit/>
            </a:bodyPr>
            <a:lstStyle/>
            <a:p>
              <a:pPr algn="ctr"/>
              <a:r>
                <a:rPr lang="en-US" altLang="zh-CN" sz="4000" dirty="0" smtClean="0">
                  <a:solidFill>
                    <a:srgbClr val="273B41"/>
                  </a:solidFill>
                  <a:latin typeface="Impact" panose="020B0806030902050204" pitchFamily="34" charset="0"/>
                </a:rPr>
                <a:t>03</a:t>
              </a:r>
              <a:endParaRPr lang="zh-CN" altLang="en-US" sz="4000" dirty="0">
                <a:solidFill>
                  <a:srgbClr val="273B41"/>
                </a:solidFill>
                <a:latin typeface="Impact" panose="020B0806030902050204" pitchFamily="34" charset="0"/>
              </a:endParaRPr>
            </a:p>
          </p:txBody>
        </p:sp>
      </p:grpSp>
      <p:sp>
        <p:nvSpPr>
          <p:cNvPr id="130" name="TextBox 26"/>
          <p:cNvSpPr txBox="1"/>
          <p:nvPr/>
        </p:nvSpPr>
        <p:spPr bwMode="auto">
          <a:xfrm>
            <a:off x="7436372" y="2290466"/>
            <a:ext cx="4225744" cy="700576"/>
          </a:xfrm>
          <a:prstGeom prst="rect">
            <a:avLst/>
          </a:prstGeom>
          <a:noFill/>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1" name="TextBox 26"/>
          <p:cNvSpPr txBox="1"/>
          <p:nvPr/>
        </p:nvSpPr>
        <p:spPr bwMode="auto">
          <a:xfrm>
            <a:off x="7436372" y="3808378"/>
            <a:ext cx="4225744" cy="700576"/>
          </a:xfrm>
          <a:prstGeom prst="rect">
            <a:avLst/>
          </a:prstGeom>
          <a:noFill/>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132" name="TextBox 26"/>
          <p:cNvSpPr txBox="1"/>
          <p:nvPr/>
        </p:nvSpPr>
        <p:spPr bwMode="auto">
          <a:xfrm>
            <a:off x="7486282" y="5301662"/>
            <a:ext cx="4225744" cy="700576"/>
          </a:xfrm>
          <a:prstGeom prst="rect">
            <a:avLst/>
          </a:prstGeom>
          <a:noFill/>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xmlns="" val="32197620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dissolve">
                                      <p:cBhvr>
                                        <p:cTn id="7" dur="500"/>
                                        <p:tgtEl>
                                          <p:spTgt spid="12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randombar(horizontal)">
                                      <p:cBhvr>
                                        <p:cTn id="11" dur="500"/>
                                        <p:tgtEl>
                                          <p:spTgt spid="5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wipe(left)">
                                      <p:cBhvr>
                                        <p:cTn id="15" dur="500"/>
                                        <p:tgtEl>
                                          <p:spTgt spid="130"/>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dissolve">
                                      <p:cBhvr>
                                        <p:cTn id="19" dur="500"/>
                                        <p:tgtEl>
                                          <p:spTgt spid="124"/>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randombar(horizontal)">
                                      <p:cBhvr>
                                        <p:cTn id="23" dur="500"/>
                                        <p:tgtEl>
                                          <p:spTgt spid="11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wipe(left)">
                                      <p:cBhvr>
                                        <p:cTn id="27" dur="500"/>
                                        <p:tgtEl>
                                          <p:spTgt spid="131"/>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dissolve">
                                      <p:cBhvr>
                                        <p:cTn id="31" dur="500"/>
                                        <p:tgtEl>
                                          <p:spTgt spid="127"/>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118"/>
                                        </p:tgtEl>
                                        <p:attrNameLst>
                                          <p:attrName>style.visibility</p:attrName>
                                        </p:attrNameLst>
                                      </p:cBhvr>
                                      <p:to>
                                        <p:strVal val="visible"/>
                                      </p:to>
                                    </p:set>
                                    <p:animEffect transition="in" filter="randombar(horizontal)">
                                      <p:cBhvr>
                                        <p:cTn id="35" dur="500"/>
                                        <p:tgtEl>
                                          <p:spTgt spid="1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2"/>
                                        </p:tgtEl>
                                        <p:attrNameLst>
                                          <p:attrName>style.visibility</p:attrName>
                                        </p:attrNameLst>
                                      </p:cBhvr>
                                      <p:to>
                                        <p:strVal val="visible"/>
                                      </p:to>
                                    </p:set>
                                    <p:animEffect transition="in" filter="wipe(left)">
                                      <p:cBhvr>
                                        <p:cTn id="39"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星空论文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1697</Words>
  <PresentationFormat>自定义</PresentationFormat>
  <Paragraphs>318</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2017-04-08T13:58:05Z</dcterms:created>
  <dcterms:modified xsi:type="dcterms:W3CDTF">2018-03-18T06:46:14Z</dcterms:modified>
</cp:coreProperties>
</file>