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D1D7"/>
    <a:srgbClr val="52CBC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howGuides="1">
      <p:cViewPr>
        <p:scale>
          <a:sx n="89" d="100"/>
          <a:sy n="89" d="100"/>
        </p:scale>
        <p:origin x="-7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dirty="0">
                <a:solidFill>
                  <a:schemeClr val="bg1"/>
                </a:solidFill>
                <a:latin typeface="微软雅黑" panose="020B0503020204020204" pitchFamily="34" charset="-122"/>
                <a:ea typeface="微软雅黑" panose="020B0503020204020204" pitchFamily="34" charset="-122"/>
              </a:rPr>
              <a:t>图表标题</a:t>
            </a:r>
          </a:p>
        </c:rich>
      </c:tx>
      <c:layout/>
      <c:spPr>
        <a:noFill/>
        <a:ln>
          <a:noFill/>
        </a:ln>
        <a:effectLst/>
      </c:spPr>
    </c:title>
    <c:plotArea>
      <c:layout/>
      <c:barChart>
        <c:barDir val="col"/>
        <c:grouping val="clustered"/>
        <c:ser>
          <c:idx val="0"/>
          <c:order val="0"/>
          <c:tx>
            <c:strRef>
              <c:f>Sheet1!$B$1</c:f>
              <c:strCache>
                <c:ptCount val="1"/>
                <c:pt idx="0">
                  <c:v>系列 1</c:v>
                </c:pt>
              </c:strCache>
            </c:strRef>
          </c:tx>
          <c:spPr>
            <a:solidFill>
              <a:srgbClr val="4CD1D7"/>
            </a:solidFill>
            <a:ln>
              <a:noFill/>
            </a:ln>
            <a:effectLst/>
          </c:spP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tx1">
                <a:lumMod val="50000"/>
                <a:lumOff val="50000"/>
              </a:schemeClr>
            </a:solidFill>
            <a:ln>
              <a:noFill/>
            </a:ln>
            <a:effectLst/>
          </c:spP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gapWidth val="219"/>
        <c:overlap val="-27"/>
        <c:axId val="181305344"/>
        <c:axId val="181306880"/>
      </c:barChart>
      <c:catAx>
        <c:axId val="18130534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181306880"/>
        <c:crosses val="autoZero"/>
        <c:auto val="1"/>
        <c:lblAlgn val="ctr"/>
        <c:lblOffset val="100"/>
      </c:catAx>
      <c:valAx>
        <c:axId val="181306880"/>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130534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legend>
    <c:plotVisOnly val="1"/>
    <c:dispBlanksAs val="gap"/>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dirty="0">
                <a:latin typeface="微软雅黑" panose="020B0503020204020204" pitchFamily="34" charset="-122"/>
                <a:ea typeface="微软雅黑" panose="020B0503020204020204" pitchFamily="34" charset="-122"/>
              </a:rPr>
              <a:t>图表标题</a:t>
            </a:r>
          </a:p>
        </c:rich>
      </c:tx>
      <c:layout/>
      <c:spPr>
        <a:noFill/>
        <a:ln>
          <a:noFill/>
        </a:ln>
        <a:effectLst/>
      </c:spPr>
    </c:title>
    <c:plotArea>
      <c:layout/>
      <c:lineChart>
        <c:grouping val="standard"/>
        <c:ser>
          <c:idx val="0"/>
          <c:order val="0"/>
          <c:tx>
            <c:strRef>
              <c:f>Sheet1!$B$1</c:f>
              <c:strCache>
                <c:ptCount val="1"/>
                <c:pt idx="0">
                  <c:v>系列 1</c:v>
                </c:pt>
              </c:strCache>
            </c:strRef>
          </c:tx>
          <c:spPr>
            <a:ln w="38100" cap="rnd">
              <a:solidFill>
                <a:schemeClr val="tx1">
                  <a:lumMod val="50000"/>
                  <a:lumOff val="50000"/>
                </a:schemeClr>
              </a:solidFill>
              <a:round/>
            </a:ln>
            <a:effectLst/>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ln w="38100" cap="rnd">
              <a:solidFill>
                <a:srgbClr val="4CD1D7"/>
              </a:solidFill>
              <a:round/>
            </a:ln>
            <a:effectLst/>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ln w="38100" cap="rnd">
              <a:solidFill>
                <a:schemeClr val="bg2">
                  <a:lumMod val="90000"/>
                </a:schemeClr>
              </a:solidFill>
              <a:round/>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marker val="1"/>
        <c:axId val="229818368"/>
        <c:axId val="229819904"/>
      </c:lineChart>
      <c:catAx>
        <c:axId val="22981836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229819904"/>
        <c:crosses val="autoZero"/>
        <c:auto val="1"/>
        <c:lblAlgn val="ctr"/>
        <c:lblOffset val="100"/>
      </c:catAx>
      <c:valAx>
        <c:axId val="229819904"/>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29818368"/>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4"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
        <p:nvSpPr>
          <p:cNvPr id="3" name="KSO_CT2"/>
          <p:cNvSpPr>
            <a:spLocks noGrp="1"/>
          </p:cNvSpPr>
          <p:nvPr>
            <p:ph type="subTitle" idx="1" hasCustomPrompt="1"/>
          </p:nvPr>
        </p:nvSpPr>
        <p:spPr>
          <a:xfrm>
            <a:off x="3321170" y="3943325"/>
            <a:ext cx="5572662" cy="467211"/>
          </a:xfrm>
          <a:noFill/>
        </p:spPr>
        <p:txBody>
          <a:bodyPr>
            <a:noAutofit/>
          </a:bodyPr>
          <a:lstStyle>
            <a:lvl1pPr marL="0" indent="0" algn="ctr">
              <a:buNone/>
              <a:defRPr sz="1800">
                <a:solidFill>
                  <a:srgbClr val="807352"/>
                </a:solidFill>
                <a:effectLs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smtClean="0"/>
              <a:t>单击此处添加您的副标题</a:t>
            </a:r>
          </a:p>
        </p:txBody>
      </p:sp>
      <p:sp>
        <p:nvSpPr>
          <p:cNvPr id="7" name="KSO_CT1"/>
          <p:cNvSpPr>
            <a:spLocks noGrp="1"/>
          </p:cNvSpPr>
          <p:nvPr>
            <p:ph type="title" hasCustomPrompt="1"/>
          </p:nvPr>
        </p:nvSpPr>
        <p:spPr>
          <a:xfrm>
            <a:off x="3321170" y="2030959"/>
            <a:ext cx="5572663" cy="1720077"/>
          </a:xfrm>
        </p:spPr>
        <p:txBody>
          <a:bodyPr>
            <a:noAutofit/>
          </a:bodyPr>
          <a:lstStyle>
            <a:lvl1pPr algn="ctr">
              <a:defRPr sz="4000" baseline="0">
                <a:solidFill>
                  <a:schemeClr val="tx2"/>
                </a:solidFill>
                <a:effectLst/>
                <a:latin typeface="+mj-lt"/>
              </a:defRPr>
            </a:lvl1pPr>
          </a:lstStyle>
          <a:p>
            <a:r>
              <a:rPr lang="zh-CN" altLang="en-US" dirty="0" smtClean="0"/>
              <a:t>单击此处</a:t>
            </a:r>
            <a:r>
              <a:rPr lang="en-US" altLang="zh-CN" dirty="0" smtClean="0"/>
              <a:t/>
            </a:r>
            <a:br>
              <a:rPr lang="en-US" altLang="zh-CN" dirty="0" smtClean="0"/>
            </a:br>
            <a:r>
              <a:rPr lang="zh-CN" altLang="en-US" dirty="0" smtClean="0"/>
              <a:t>添加您的标题文字</a:t>
            </a:r>
            <a:endParaRPr lang="zh-CN" altLang="en-US" dirty="0"/>
          </a:p>
        </p:txBody>
      </p:sp>
      <p:sp>
        <p:nvSpPr>
          <p:cNvPr id="9" name="图文框 8"/>
          <p:cNvSpPr/>
          <p:nvPr/>
        </p:nvSpPr>
        <p:spPr>
          <a:xfrm>
            <a:off x="3200400" y="1881552"/>
            <a:ext cx="5823877" cy="2926080"/>
          </a:xfrm>
          <a:prstGeom prst="frame">
            <a:avLst>
              <a:gd name="adj1" fmla="val 42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xmlns="" val="3823224294"/>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4294967295" orient="horz" pos="1620">
          <p15:clr>
            <a:srgbClr val="FBAE40"/>
          </p15:clr>
        </p15:guide>
        <p15:guide id="4294967295" pos="4967">
          <p15:clr>
            <a:srgbClr val="FBAE40"/>
          </p15:clr>
        </p15:guide>
        <p15:guide id="4294967295" orient="horz" pos="2160">
          <p15:clr>
            <a:srgbClr val="FBAE40"/>
          </p15:clr>
        </p15:guide>
        <p15:guide id="4294967295" pos="662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2197754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7"/>
            <a:ext cx="1182511" cy="5811839"/>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2113842" y="365127"/>
            <a:ext cx="7933269" cy="5811839"/>
          </a:xfrm>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1908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idx="1"/>
          </p:nvPr>
        </p:nvSpPr>
        <p:spPr/>
        <p:txBody>
          <a:bodyPr/>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3487266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3366052" y="2464108"/>
            <a:ext cx="5446644" cy="1235075"/>
          </a:xfrm>
          <a:ln w="57150">
            <a:solidFill>
              <a:schemeClr val="bg1"/>
            </a:solidFill>
          </a:ln>
        </p:spPr>
        <p:txBody>
          <a:bodyPr anchor="ctr">
            <a:normAutofit/>
          </a:bodyPr>
          <a:lstStyle>
            <a:lvl1pPr algn="ctr">
              <a:defRPr sz="4000">
                <a:solidFill>
                  <a:schemeClr val="bg1"/>
                </a:solidFill>
                <a:effectLst/>
              </a:defRPr>
            </a:lvl1pPr>
          </a:lstStyle>
          <a:p>
            <a:r>
              <a:rPr lang="zh-CN" altLang="en-US" dirty="0" smtClean="0"/>
              <a:t>此处添加您的标题</a:t>
            </a:r>
            <a:endParaRPr lang="en-US" dirty="0"/>
          </a:p>
        </p:txBody>
      </p:sp>
      <p:sp>
        <p:nvSpPr>
          <p:cNvPr id="3" name="KSO_ST2"/>
          <p:cNvSpPr>
            <a:spLocks noGrp="1"/>
          </p:cNvSpPr>
          <p:nvPr>
            <p:ph type="body" idx="1" hasCustomPrompt="1"/>
          </p:nvPr>
        </p:nvSpPr>
        <p:spPr>
          <a:xfrm>
            <a:off x="3371849" y="4108757"/>
            <a:ext cx="5440847" cy="453718"/>
          </a:xfrm>
          <a:prstGeom prst="rect">
            <a:avLst/>
          </a:prstGeom>
          <a:noFill/>
        </p:spPr>
        <p:txBody>
          <a:bodyPr anchor="ctr">
            <a:normAutofit/>
          </a:bodyPr>
          <a:lstStyle>
            <a:lvl1pPr marL="0" indent="0" algn="ctr">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zh-CN" altLang="en-US" dirty="0" smtClean="0"/>
              <a:t>单击此处添加您的副标题</a:t>
            </a:r>
            <a:endParaRPr lang="en-US" altLang="zh-CN" dirty="0"/>
          </a:p>
        </p:txBody>
      </p:sp>
      <p:sp>
        <p:nvSpPr>
          <p:cNvPr id="4"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3839332642"/>
      </p:ext>
    </p:extLst>
  </p:cSld>
  <p:clrMapOvr>
    <a:masterClrMapping/>
  </p:clrMapOvr>
  <p:extLst mod="1">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558801" y="1423990"/>
            <a:ext cx="5080000" cy="4932363"/>
          </a:xfrm>
        </p:spPr>
        <p:txBody>
          <a:bodyPr/>
          <a:lstStyle/>
          <a:p>
            <a:pPr lvl="0"/>
            <a:r>
              <a:rPr lang="zh-CN" altLang="en-US" smtClean="0"/>
              <a:t>单击此处编辑母版文本样式</a:t>
            </a:r>
          </a:p>
          <a:p>
            <a:pPr lvl="1"/>
            <a:r>
              <a:rPr lang="zh-CN" altLang="en-US" smtClean="0"/>
              <a:t>第二级</a:t>
            </a:r>
          </a:p>
        </p:txBody>
      </p:sp>
      <p:sp>
        <p:nvSpPr>
          <p:cNvPr id="4" name="KSO_BC2"/>
          <p:cNvSpPr>
            <a:spLocks noGrp="1"/>
          </p:cNvSpPr>
          <p:nvPr>
            <p:ph sz="half" idx="2"/>
          </p:nvPr>
        </p:nvSpPr>
        <p:spPr>
          <a:xfrm>
            <a:off x="6520745" y="1423990"/>
            <a:ext cx="5094116" cy="4932363"/>
          </a:xfrm>
        </p:spPr>
        <p:txBody>
          <a:bodyPr/>
          <a:lstStyle/>
          <a:p>
            <a:pPr lvl="0"/>
            <a:r>
              <a:rPr lang="zh-CN" altLang="en-US" smtClean="0"/>
              <a:t>单击此处编辑母版文本样式</a:t>
            </a:r>
          </a:p>
          <a:p>
            <a:pPr lvl="1"/>
            <a:r>
              <a:rPr lang="zh-CN" altLang="en-US" smtClean="0"/>
              <a:t>第二级</a:t>
            </a:r>
          </a:p>
        </p:txBody>
      </p:sp>
      <p:sp>
        <p:nvSpPr>
          <p:cNvPr id="5"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44912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099435" y="546361"/>
            <a:ext cx="9312101" cy="71702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9435" y="1376363"/>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KSO_BC1"/>
          <p:cNvSpPr>
            <a:spLocks noGrp="1"/>
          </p:cNvSpPr>
          <p:nvPr>
            <p:ph sz="half" idx="2"/>
          </p:nvPr>
        </p:nvSpPr>
        <p:spPr>
          <a:xfrm>
            <a:off x="1099435" y="2200275"/>
            <a:ext cx="5157787" cy="3684588"/>
          </a:xfrm>
        </p:spPr>
        <p:txBody>
          <a:bodyPr/>
          <a:lstStyle/>
          <a:p>
            <a:pPr lvl="0"/>
            <a:r>
              <a:rPr lang="zh-CN" altLang="en-US" smtClean="0"/>
              <a:t>单击此处编辑母版文本样式</a:t>
            </a:r>
          </a:p>
          <a:p>
            <a:pPr lvl="1"/>
            <a:r>
              <a:rPr lang="zh-CN" altLang="en-US" smtClean="0"/>
              <a:t>第二级</a:t>
            </a:r>
          </a:p>
        </p:txBody>
      </p:sp>
      <p:sp>
        <p:nvSpPr>
          <p:cNvPr id="5" name="Text Placeholder 4"/>
          <p:cNvSpPr>
            <a:spLocks noGrp="1"/>
          </p:cNvSpPr>
          <p:nvPr>
            <p:ph type="body" sz="quarter" idx="3"/>
          </p:nvPr>
        </p:nvSpPr>
        <p:spPr>
          <a:xfrm>
            <a:off x="6431849" y="1376363"/>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KSO_BC2"/>
          <p:cNvSpPr>
            <a:spLocks noGrp="1"/>
          </p:cNvSpPr>
          <p:nvPr>
            <p:ph sz="quarter" idx="4"/>
          </p:nvPr>
        </p:nvSpPr>
        <p:spPr>
          <a:xfrm>
            <a:off x="6431849" y="2200275"/>
            <a:ext cx="5183188" cy="3684588"/>
          </a:xfrm>
        </p:spPr>
        <p:txBody>
          <a:bodyPr/>
          <a:lstStyle/>
          <a:p>
            <a:pPr lvl="0"/>
            <a:r>
              <a:rPr lang="zh-CN" altLang="en-US" smtClean="0"/>
              <a:t>单击此处编辑母版文本样式</a:t>
            </a:r>
          </a:p>
          <a:p>
            <a:pPr lvl="1"/>
            <a:r>
              <a:rPr lang="zh-CN" altLang="en-US" smtClean="0"/>
              <a:t>第二级</a:t>
            </a:r>
          </a:p>
        </p:txBody>
      </p:sp>
      <p:sp>
        <p:nvSpPr>
          <p:cNvPr id="7"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3638681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1631911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15255"/>
          <a:stretch/>
        </p:blipFill>
        <p:spPr>
          <a:xfrm>
            <a:off x="0" y="0"/>
            <a:ext cx="12192000" cy="6885384"/>
          </a:xfrm>
          <a:prstGeom prst="rect">
            <a:avLst/>
          </a:prstGeom>
        </p:spPr>
      </p:pic>
    </p:spTree>
    <p:extLst>
      <p:ext uri="{BB962C8B-B14F-4D97-AF65-F5344CB8AC3E}">
        <p14:creationId xmlns:p14="http://schemas.microsoft.com/office/powerpoint/2010/main" xmlns="" val="3573215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3"/>
            <a:ext cx="3932237" cy="1600200"/>
          </a:xfrm>
        </p:spPr>
        <p:txBody>
          <a:bodyPr anchor="b"/>
          <a:lstStyle>
            <a:lvl1pPr>
              <a:defRPr sz="2400"/>
            </a:lvl1pPr>
          </a:lstStyle>
          <a:p>
            <a:r>
              <a:rPr lang="zh-CN" altLang="en-US" dirty="0" smtClean="0"/>
              <a:t>单击此处编辑母版标题样式</a:t>
            </a:r>
            <a:endParaRPr lang="en-US" dirty="0"/>
          </a:p>
        </p:txBody>
      </p:sp>
      <p:sp>
        <p:nvSpPr>
          <p:cNvPr id="3" name="KSO_BC1"/>
          <p:cNvSpPr>
            <a:spLocks noGrp="1"/>
          </p:cNvSpPr>
          <p:nvPr>
            <p:ph idx="1"/>
          </p:nvPr>
        </p:nvSpPr>
        <p:spPr>
          <a:xfrm>
            <a:off x="5487989" y="1063630"/>
            <a:ext cx="6172200" cy="4873625"/>
          </a:xfr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p:txBody>
      </p:sp>
      <p:sp>
        <p:nvSpPr>
          <p:cNvPr id="4" name="KSO_BC2"/>
          <p:cNvSpPr>
            <a:spLocks noGrp="1"/>
          </p:cNvSpPr>
          <p:nvPr>
            <p:ph type="body" sz="half" idx="2"/>
          </p:nvPr>
        </p:nvSpPr>
        <p:spPr>
          <a:xfrm>
            <a:off x="1144590" y="2133603"/>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1882553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24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5442833" y="987429"/>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KSO_BC2"/>
          <p:cNvSpPr>
            <a:spLocks noGrp="1"/>
          </p:cNvSpPr>
          <p:nvPr>
            <p:ph type="body" sz="half" idx="2"/>
          </p:nvPr>
        </p:nvSpPr>
        <p:spPr>
          <a:xfrm>
            <a:off x="1246192" y="2057401"/>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C3358779-6271-4AF0-842B-711B53DA69BA}" type="datetimeFigureOut">
              <a:rPr lang="zh-CN" altLang="en-US" smtClean="0"/>
              <a:pPr/>
              <a:t>2017/6/27</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A9501C2D-6494-48CE-A525-483946996934}" type="slidenum">
              <a:rPr lang="zh-CN" altLang="en-US" smtClean="0"/>
              <a:pPr/>
              <a:t>‹#›</a:t>
            </a:fld>
            <a:endParaRPr lang="zh-CN" altLang="en-US"/>
          </a:p>
        </p:txBody>
      </p:sp>
    </p:spTree>
    <p:extLst>
      <p:ext uri="{BB962C8B-B14F-4D97-AF65-F5344CB8AC3E}">
        <p14:creationId xmlns:p14="http://schemas.microsoft.com/office/powerpoint/2010/main" xmlns="" val="1765389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a:xfrm>
            <a:off x="715991" y="376039"/>
            <a:ext cx="10739887" cy="699595"/>
          </a:xfrm>
          <a:prstGeom prst="rect">
            <a:avLst/>
          </a:prstGeom>
        </p:spPr>
        <p:txBody>
          <a:bodyPr vert="horz" lIns="91440" tIns="45720" rIns="91440" bIns="45720" rtlCol="0" anchor="b">
            <a:normAutofit/>
          </a:bodyPr>
          <a:lstStyle/>
          <a:p>
            <a:r>
              <a:rPr lang="zh-CN" altLang="en-US" dirty="0" smtClean="0"/>
              <a:t>单击此处编辑母版标题样式</a:t>
            </a:r>
            <a:endParaRPr lang="en-US" dirty="0"/>
          </a:p>
        </p:txBody>
      </p:sp>
      <p:sp>
        <p:nvSpPr>
          <p:cNvPr id="4" name="KSO_FD"/>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3D0CE79-49FB-443D-BEF8-6B709DE8FD0C}" type="datetimeFigureOut">
              <a:rPr lang="zh-CN" altLang="en-US" smtClean="0"/>
              <a:pPr/>
              <a:t>2017/6/27</a:t>
            </a:fld>
            <a:endParaRPr lang="zh-CN" altLang="en-US"/>
          </a:p>
        </p:txBody>
      </p:sp>
      <p:sp>
        <p:nvSpPr>
          <p:cNvPr id="5" name="KSO_FT"/>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KSO_FN"/>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906490-237C-474C-BA2E-D98840BC1F8F}" type="slidenum">
              <a:rPr lang="zh-CN" altLang="en-US" smtClean="0"/>
              <a:pPr/>
              <a:t>‹#›</a:t>
            </a:fld>
            <a:endParaRPr lang="zh-CN" altLang="en-US"/>
          </a:p>
        </p:txBody>
      </p:sp>
      <p:sp>
        <p:nvSpPr>
          <p:cNvPr id="3" name="KSO_BC1"/>
          <p:cNvSpPr>
            <a:spLocks noGrp="1"/>
          </p:cNvSpPr>
          <p:nvPr>
            <p:ph type="body" idx="1"/>
          </p:nvPr>
        </p:nvSpPr>
        <p:spPr>
          <a:xfrm>
            <a:off x="715992" y="1344974"/>
            <a:ext cx="10739887" cy="492511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Tree>
    <p:extLst>
      <p:ext uri="{BB962C8B-B14F-4D97-AF65-F5344CB8AC3E}">
        <p14:creationId xmlns:p14="http://schemas.microsoft.com/office/powerpoint/2010/main" xmlns="" val="501599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200" b="1" i="0" kern="1200" baseline="0">
          <a:solidFill>
            <a:schemeClr val="accent1">
              <a:lumMod val="75000"/>
            </a:schemeClr>
          </a:solidFill>
          <a:effectLst/>
          <a:latin typeface="+mj-ea"/>
          <a:ea typeface="+mj-ea"/>
          <a:cs typeface="+mj-cs"/>
        </a:defRPr>
      </a:lvl1pPr>
    </p:titleStyle>
    <p:bodyStyle>
      <a:lvl1pPr marL="267891" indent="-267891" algn="just" defTabSz="685800" rtl="0" eaLnBrk="1" latinLnBrk="0" hangingPunct="1">
        <a:lnSpc>
          <a:spcPct val="110000"/>
        </a:lnSpc>
        <a:spcBef>
          <a:spcPts val="1800"/>
        </a:spcBef>
        <a:spcAft>
          <a:spcPts val="0"/>
        </a:spcAft>
        <a:buClr>
          <a:schemeClr val="accent1"/>
        </a:buClr>
        <a:buSzPct val="80000"/>
        <a:buFont typeface="Wingdings" panose="05000000000000000000" pitchFamily="2" charset="2"/>
        <a:buChar char="l"/>
        <a:defRPr sz="2400" kern="1200" baseline="0">
          <a:solidFill>
            <a:schemeClr val="accent2">
              <a:lumMod val="75000"/>
            </a:schemeClr>
          </a:solidFill>
          <a:latin typeface="+mj-ea"/>
          <a:ea typeface="+mj-ea"/>
          <a:cs typeface="+mn-cs"/>
        </a:defRPr>
      </a:lvl1pPr>
      <a:lvl2pPr marL="267891" indent="-267891" algn="just" defTabSz="685800" rtl="0" eaLnBrk="1" latinLnBrk="0" hangingPunct="1">
        <a:lnSpc>
          <a:spcPct val="130000"/>
        </a:lnSpc>
        <a:spcBef>
          <a:spcPts val="0"/>
        </a:spcBef>
        <a:spcAft>
          <a:spcPts val="45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06371" y="2536329"/>
            <a:ext cx="5779259" cy="1200329"/>
          </a:xfrm>
          <a:prstGeom prst="rect">
            <a:avLst/>
          </a:prstGeom>
          <a:noFill/>
          <a:effectLst/>
        </p:spPr>
        <p:txBody>
          <a:bodyPr wrap="square" rtlCol="0">
            <a:spAutoFit/>
          </a:bodyPr>
          <a:lstStyle/>
          <a:p>
            <a:r>
              <a:rPr lang="zh-CN" altLang="en-US" sz="7200" dirty="0" smtClean="0">
                <a:solidFill>
                  <a:schemeClr val="bg1"/>
                </a:solidFill>
                <a:cs typeface="+mn-ea"/>
                <a:sym typeface="+mn-lt"/>
              </a:rPr>
              <a:t>商务</a:t>
            </a:r>
            <a:r>
              <a:rPr lang="zh-CN" altLang="en-US" sz="7200" dirty="0">
                <a:solidFill>
                  <a:schemeClr val="bg1"/>
                </a:solidFill>
                <a:cs typeface="+mn-ea"/>
                <a:sym typeface="+mn-lt"/>
              </a:rPr>
              <a:t>通用</a:t>
            </a:r>
            <a:r>
              <a:rPr lang="zh-CN" altLang="en-US" sz="7200" dirty="0" smtClean="0">
                <a:solidFill>
                  <a:schemeClr val="bg1"/>
                </a:solidFill>
                <a:cs typeface="+mn-ea"/>
                <a:sym typeface="+mn-lt"/>
              </a:rPr>
              <a:t>模板</a:t>
            </a:r>
            <a:endParaRPr lang="zh-CN" altLang="en-US" sz="7200" dirty="0">
              <a:solidFill>
                <a:schemeClr val="bg1"/>
              </a:solidFill>
              <a:cs typeface="+mn-ea"/>
              <a:sym typeface="+mn-lt"/>
            </a:endParaRPr>
          </a:p>
        </p:txBody>
      </p:sp>
      <p:sp>
        <p:nvSpPr>
          <p:cNvPr id="3" name="文本框 2"/>
          <p:cNvSpPr txBox="1"/>
          <p:nvPr/>
        </p:nvSpPr>
        <p:spPr>
          <a:xfrm>
            <a:off x="4201290" y="3729927"/>
            <a:ext cx="3789421" cy="461665"/>
          </a:xfrm>
          <a:prstGeom prst="rect">
            <a:avLst/>
          </a:prstGeom>
          <a:noFill/>
        </p:spPr>
        <p:txBody>
          <a:bodyPr wrap="square" rtlCol="0">
            <a:spAutoFit/>
          </a:bodyPr>
          <a:lstStyle/>
          <a:p>
            <a:r>
              <a:rPr lang="en-US" altLang="zh-CN" sz="2400" i="0" dirty="0" smtClean="0">
                <a:solidFill>
                  <a:schemeClr val="bg1">
                    <a:alpha val="67000"/>
                  </a:schemeClr>
                </a:solidFill>
                <a:effectLst/>
                <a:cs typeface="+mn-ea"/>
                <a:sym typeface="+mn-lt"/>
              </a:rPr>
              <a:t>Business Report Template</a:t>
            </a:r>
            <a:endParaRPr lang="zh-CN" altLang="en-US" sz="2400" dirty="0" smtClean="0">
              <a:solidFill>
                <a:schemeClr val="bg1">
                  <a:alpha val="67000"/>
                </a:schemeClr>
              </a:solidFill>
              <a:cs typeface="+mn-ea"/>
              <a:sym typeface="+mn-lt"/>
            </a:endParaRPr>
          </a:p>
        </p:txBody>
      </p:sp>
      <p:grpSp>
        <p:nvGrpSpPr>
          <p:cNvPr id="57" name="组合 56"/>
          <p:cNvGrpSpPr/>
          <p:nvPr/>
        </p:nvGrpSpPr>
        <p:grpSpPr>
          <a:xfrm>
            <a:off x="5627762" y="5085184"/>
            <a:ext cx="992579" cy="280831"/>
            <a:chOff x="5627577" y="4343384"/>
            <a:chExt cx="992579" cy="280831"/>
          </a:xfrm>
        </p:grpSpPr>
        <p:sp>
          <p:nvSpPr>
            <p:cNvPr id="6" name="圆角矩形 5"/>
            <p:cNvSpPr/>
            <p:nvPr/>
          </p:nvSpPr>
          <p:spPr>
            <a:xfrm>
              <a:off x="5627762" y="4343384"/>
              <a:ext cx="936104" cy="280831"/>
            </a:xfrm>
            <a:prstGeom prst="roundRect">
              <a:avLst>
                <a:gd name="adj" fmla="val 50000"/>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7" name="文本框 6"/>
            <p:cNvSpPr txBox="1"/>
            <p:nvPr/>
          </p:nvSpPr>
          <p:spPr>
            <a:xfrm>
              <a:off x="5627577" y="4368383"/>
              <a:ext cx="992579" cy="230832"/>
            </a:xfrm>
            <a:prstGeom prst="rect">
              <a:avLst/>
            </a:prstGeom>
            <a:noFill/>
            <a:ln>
              <a:noFill/>
            </a:ln>
          </p:spPr>
          <p:txBody>
            <a:bodyPr wrap="none" rtlCol="0">
              <a:spAutoFit/>
            </a:bodyPr>
            <a:lstStyle/>
            <a:p>
              <a:r>
                <a:rPr lang="zh-CN" altLang="en-US" sz="900" dirty="0" smtClean="0">
                  <a:solidFill>
                    <a:schemeClr val="bg1"/>
                  </a:solidFill>
                  <a:cs typeface="+mn-ea"/>
                  <a:sym typeface="+mn-lt"/>
                </a:rPr>
                <a:t>汇报</a:t>
              </a:r>
              <a:r>
                <a:rPr lang="zh-CN" altLang="en-US" sz="900" smtClean="0">
                  <a:solidFill>
                    <a:schemeClr val="bg1"/>
                  </a:solidFill>
                  <a:cs typeface="+mn-ea"/>
                  <a:sym typeface="+mn-lt"/>
                </a:rPr>
                <a:t>人：千库网</a:t>
              </a:r>
              <a:endParaRPr lang="zh-CN" altLang="en-US" sz="900" dirty="0" smtClean="0">
                <a:solidFill>
                  <a:schemeClr val="bg1"/>
                </a:solidFill>
                <a:cs typeface="+mn-ea"/>
                <a:sym typeface="+mn-lt"/>
              </a:endParaRPr>
            </a:p>
          </p:txBody>
        </p:sp>
        <p:sp>
          <p:nvSpPr>
            <p:cNvPr id="8" name="圆角矩形 7"/>
            <p:cNvSpPr/>
            <p:nvPr/>
          </p:nvSpPr>
          <p:spPr>
            <a:xfrm>
              <a:off x="5664979" y="4366299"/>
              <a:ext cx="861671" cy="235001"/>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10" name="椭圆 9"/>
          <p:cNvSpPr/>
          <p:nvPr/>
        </p:nvSpPr>
        <p:spPr>
          <a:xfrm>
            <a:off x="3030884" y="335309"/>
            <a:ext cx="6130232" cy="61302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1" name="椭圆 10"/>
          <p:cNvSpPr/>
          <p:nvPr/>
        </p:nvSpPr>
        <p:spPr>
          <a:xfrm>
            <a:off x="2711624" y="16049"/>
            <a:ext cx="6768752" cy="676875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0" name="矩形 19"/>
          <p:cNvSpPr/>
          <p:nvPr/>
        </p:nvSpPr>
        <p:spPr>
          <a:xfrm>
            <a:off x="5017993" y="4132904"/>
            <a:ext cx="2088232" cy="215444"/>
          </a:xfrm>
          <a:prstGeom prst="rect">
            <a:avLst/>
          </a:prstGeom>
        </p:spPr>
        <p:txBody>
          <a:bodyPr wrap="square">
            <a:spAutoFit/>
          </a:bodyPr>
          <a:lstStyle/>
          <a:p>
            <a:r>
              <a:rPr lang="zh-CN" altLang="en-US" sz="800" dirty="0" smtClean="0">
                <a:solidFill>
                  <a:schemeClr val="bg1">
                    <a:alpha val="44000"/>
                  </a:schemeClr>
                </a:solidFill>
                <a:cs typeface="+mn-ea"/>
                <a:sym typeface="+mn-lt"/>
              </a:rPr>
              <a:t>The </a:t>
            </a:r>
            <a:r>
              <a:rPr lang="zh-CN" altLang="en-US" sz="800" dirty="0">
                <a:solidFill>
                  <a:schemeClr val="bg1">
                    <a:alpha val="44000"/>
                  </a:schemeClr>
                </a:solidFill>
                <a:cs typeface="+mn-ea"/>
                <a:sym typeface="+mn-lt"/>
              </a:rPr>
              <a:t>use of halo type light shadow </a:t>
            </a:r>
            <a:r>
              <a:rPr lang="zh-CN" altLang="en-US" sz="800" dirty="0" smtClean="0">
                <a:solidFill>
                  <a:schemeClr val="bg1">
                    <a:alpha val="44000"/>
                  </a:schemeClr>
                </a:solidFill>
                <a:cs typeface="+mn-ea"/>
                <a:sym typeface="+mn-lt"/>
              </a:rPr>
              <a:t>design</a:t>
            </a:r>
            <a:endParaRPr lang="en-US" altLang="zh-CN" sz="800" dirty="0" smtClean="0">
              <a:solidFill>
                <a:schemeClr val="bg1">
                  <a:alpha val="44000"/>
                </a:schemeClr>
              </a:solidFill>
              <a:cs typeface="+mn-ea"/>
              <a:sym typeface="+mn-lt"/>
            </a:endParaRPr>
          </a:p>
        </p:txBody>
      </p:sp>
      <p:sp>
        <p:nvSpPr>
          <p:cNvPr id="21" name="矩形 20"/>
          <p:cNvSpPr/>
          <p:nvPr/>
        </p:nvSpPr>
        <p:spPr>
          <a:xfrm>
            <a:off x="4115780" y="4293096"/>
            <a:ext cx="3960440" cy="230832"/>
          </a:xfrm>
          <a:prstGeom prst="rect">
            <a:avLst/>
          </a:prstGeom>
        </p:spPr>
        <p:txBody>
          <a:bodyPr wrap="square">
            <a:spAutoFit/>
          </a:bodyPr>
          <a:lstStyle/>
          <a:p>
            <a:r>
              <a:rPr lang="zh-CN" altLang="en-US" sz="900" dirty="0">
                <a:solidFill>
                  <a:schemeClr val="bg1">
                    <a:alpha val="46000"/>
                  </a:schemeClr>
                </a:solidFill>
                <a:cs typeface="+mn-ea"/>
                <a:sym typeface="+mn-lt"/>
              </a:rPr>
              <a:t>Elegant and concise, business style general work plan summary template. </a:t>
            </a:r>
          </a:p>
        </p:txBody>
      </p:sp>
      <p:cxnSp>
        <p:nvCxnSpPr>
          <p:cNvPr id="32" name="直接连接符 31"/>
          <p:cNvCxnSpPr/>
          <p:nvPr/>
        </p:nvCxnSpPr>
        <p:spPr>
          <a:xfrm>
            <a:off x="3359510" y="2577626"/>
            <a:ext cx="5328592"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Freeform 5"/>
          <p:cNvSpPr>
            <a:spLocks noEditPoints="1"/>
          </p:cNvSpPr>
          <p:nvPr/>
        </p:nvSpPr>
        <p:spPr bwMode="auto">
          <a:xfrm>
            <a:off x="5542300" y="5732937"/>
            <a:ext cx="97460" cy="391058"/>
          </a:xfrm>
          <a:custGeom>
            <a:avLst/>
            <a:gdLst>
              <a:gd name="T0" fmla="*/ 51 w 80"/>
              <a:gd name="T1" fmla="*/ 22 h 321"/>
              <a:gd name="T2" fmla="*/ 30 w 80"/>
              <a:gd name="T3" fmla="*/ 22 h 321"/>
              <a:gd name="T4" fmla="*/ 0 w 80"/>
              <a:gd name="T5" fmla="*/ 65 h 321"/>
              <a:gd name="T6" fmla="*/ 80 w 80"/>
              <a:gd name="T7" fmla="*/ 65 h 321"/>
              <a:gd name="T8" fmla="*/ 8 w 80"/>
              <a:gd name="T9" fmla="*/ 270 h 321"/>
              <a:gd name="T10" fmla="*/ 17 w 80"/>
              <a:gd name="T11" fmla="*/ 270 h 321"/>
              <a:gd name="T12" fmla="*/ 8 w 80"/>
              <a:gd name="T13" fmla="*/ 213 h 321"/>
              <a:gd name="T14" fmla="*/ 17 w 80"/>
              <a:gd name="T15" fmla="*/ 200 h 321"/>
              <a:gd name="T16" fmla="*/ 17 w 80"/>
              <a:gd name="T17" fmla="*/ 178 h 321"/>
              <a:gd name="T18" fmla="*/ 8 w 80"/>
              <a:gd name="T19" fmla="*/ 165 h 321"/>
              <a:gd name="T20" fmla="*/ 17 w 80"/>
              <a:gd name="T21" fmla="*/ 165 h 321"/>
              <a:gd name="T22" fmla="*/ 8 w 80"/>
              <a:gd name="T23" fmla="*/ 109 h 321"/>
              <a:gd name="T24" fmla="*/ 17 w 80"/>
              <a:gd name="T25" fmla="*/ 96 h 321"/>
              <a:gd name="T26" fmla="*/ 17 w 80"/>
              <a:gd name="T27" fmla="*/ 74 h 321"/>
              <a:gd name="T28" fmla="*/ 24 w 80"/>
              <a:gd name="T29" fmla="*/ 270 h 321"/>
              <a:gd name="T30" fmla="*/ 34 w 80"/>
              <a:gd name="T31" fmla="*/ 270 h 321"/>
              <a:gd name="T32" fmla="*/ 24 w 80"/>
              <a:gd name="T33" fmla="*/ 213 h 321"/>
              <a:gd name="T34" fmla="*/ 34 w 80"/>
              <a:gd name="T35" fmla="*/ 200 h 321"/>
              <a:gd name="T36" fmla="*/ 34 w 80"/>
              <a:gd name="T37" fmla="*/ 178 h 321"/>
              <a:gd name="T38" fmla="*/ 24 w 80"/>
              <a:gd name="T39" fmla="*/ 165 h 321"/>
              <a:gd name="T40" fmla="*/ 34 w 80"/>
              <a:gd name="T41" fmla="*/ 165 h 321"/>
              <a:gd name="T42" fmla="*/ 24 w 80"/>
              <a:gd name="T43" fmla="*/ 109 h 321"/>
              <a:gd name="T44" fmla="*/ 34 w 80"/>
              <a:gd name="T45" fmla="*/ 96 h 321"/>
              <a:gd name="T46" fmla="*/ 34 w 80"/>
              <a:gd name="T47" fmla="*/ 74 h 321"/>
              <a:gd name="T48" fmla="*/ 24 w 80"/>
              <a:gd name="T49" fmla="*/ 53 h 321"/>
              <a:gd name="T50" fmla="*/ 34 w 80"/>
              <a:gd name="T51" fmla="*/ 53 h 321"/>
              <a:gd name="T52" fmla="*/ 42 w 80"/>
              <a:gd name="T53" fmla="*/ 248 h 321"/>
              <a:gd name="T54" fmla="*/ 52 w 80"/>
              <a:gd name="T55" fmla="*/ 235 h 321"/>
              <a:gd name="T56" fmla="*/ 52 w 80"/>
              <a:gd name="T57" fmla="*/ 213 h 321"/>
              <a:gd name="T58" fmla="*/ 42 w 80"/>
              <a:gd name="T59" fmla="*/ 200 h 321"/>
              <a:gd name="T60" fmla="*/ 52 w 80"/>
              <a:gd name="T61" fmla="*/ 200 h 321"/>
              <a:gd name="T62" fmla="*/ 42 w 80"/>
              <a:gd name="T63" fmla="*/ 143 h 321"/>
              <a:gd name="T64" fmla="*/ 52 w 80"/>
              <a:gd name="T65" fmla="*/ 129 h 321"/>
              <a:gd name="T66" fmla="*/ 52 w 80"/>
              <a:gd name="T67" fmla="*/ 109 h 321"/>
              <a:gd name="T68" fmla="*/ 42 w 80"/>
              <a:gd name="T69" fmla="*/ 96 h 321"/>
              <a:gd name="T70" fmla="*/ 52 w 80"/>
              <a:gd name="T71" fmla="*/ 96 h 321"/>
              <a:gd name="T72" fmla="*/ 42 w 80"/>
              <a:gd name="T73" fmla="*/ 32 h 321"/>
              <a:gd name="T74" fmla="*/ 69 w 80"/>
              <a:gd name="T75" fmla="*/ 270 h 321"/>
              <a:gd name="T76" fmla="*/ 69 w 80"/>
              <a:gd name="T77" fmla="*/ 248 h 321"/>
              <a:gd name="T78" fmla="*/ 59 w 80"/>
              <a:gd name="T79" fmla="*/ 235 h 321"/>
              <a:gd name="T80" fmla="*/ 69 w 80"/>
              <a:gd name="T81" fmla="*/ 235 h 321"/>
              <a:gd name="T82" fmla="*/ 59 w 80"/>
              <a:gd name="T83" fmla="*/ 178 h 321"/>
              <a:gd name="T84" fmla="*/ 69 w 80"/>
              <a:gd name="T85" fmla="*/ 165 h 321"/>
              <a:gd name="T86" fmla="*/ 69 w 80"/>
              <a:gd name="T87" fmla="*/ 143 h 321"/>
              <a:gd name="T88" fmla="*/ 59 w 80"/>
              <a:gd name="T89" fmla="*/ 129 h 321"/>
              <a:gd name="T90" fmla="*/ 69 w 80"/>
              <a:gd name="T91" fmla="*/ 129 h 321"/>
              <a:gd name="T92" fmla="*/ 59 w 80"/>
              <a:gd name="T93" fmla="*/ 74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321">
                <a:moveTo>
                  <a:pt x="64" y="65"/>
                </a:moveTo>
                <a:lnTo>
                  <a:pt x="64" y="22"/>
                </a:lnTo>
                <a:lnTo>
                  <a:pt x="51" y="22"/>
                </a:lnTo>
                <a:lnTo>
                  <a:pt x="51" y="0"/>
                </a:lnTo>
                <a:lnTo>
                  <a:pt x="30" y="0"/>
                </a:lnTo>
                <a:lnTo>
                  <a:pt x="30" y="22"/>
                </a:lnTo>
                <a:lnTo>
                  <a:pt x="16" y="22"/>
                </a:lnTo>
                <a:lnTo>
                  <a:pt x="16" y="65"/>
                </a:lnTo>
                <a:lnTo>
                  <a:pt x="0" y="65"/>
                </a:lnTo>
                <a:lnTo>
                  <a:pt x="0" y="321"/>
                </a:lnTo>
                <a:lnTo>
                  <a:pt x="80" y="321"/>
                </a:lnTo>
                <a:lnTo>
                  <a:pt x="80" y="65"/>
                </a:lnTo>
                <a:lnTo>
                  <a:pt x="64" y="65"/>
                </a:lnTo>
                <a:close/>
                <a:moveTo>
                  <a:pt x="17" y="270"/>
                </a:moveTo>
                <a:lnTo>
                  <a:pt x="8" y="270"/>
                </a:lnTo>
                <a:lnTo>
                  <a:pt x="8" y="248"/>
                </a:lnTo>
                <a:lnTo>
                  <a:pt x="17" y="248"/>
                </a:lnTo>
                <a:lnTo>
                  <a:pt x="17" y="270"/>
                </a:lnTo>
                <a:close/>
                <a:moveTo>
                  <a:pt x="17" y="235"/>
                </a:moveTo>
                <a:lnTo>
                  <a:pt x="8" y="235"/>
                </a:lnTo>
                <a:lnTo>
                  <a:pt x="8" y="213"/>
                </a:lnTo>
                <a:lnTo>
                  <a:pt x="17" y="213"/>
                </a:lnTo>
                <a:lnTo>
                  <a:pt x="17" y="235"/>
                </a:lnTo>
                <a:close/>
                <a:moveTo>
                  <a:pt x="17" y="200"/>
                </a:moveTo>
                <a:lnTo>
                  <a:pt x="8" y="200"/>
                </a:lnTo>
                <a:lnTo>
                  <a:pt x="8" y="178"/>
                </a:lnTo>
                <a:lnTo>
                  <a:pt x="17" y="178"/>
                </a:lnTo>
                <a:lnTo>
                  <a:pt x="17" y="200"/>
                </a:lnTo>
                <a:close/>
                <a:moveTo>
                  <a:pt x="17" y="165"/>
                </a:moveTo>
                <a:lnTo>
                  <a:pt x="8" y="165"/>
                </a:lnTo>
                <a:lnTo>
                  <a:pt x="8" y="143"/>
                </a:lnTo>
                <a:lnTo>
                  <a:pt x="17" y="143"/>
                </a:lnTo>
                <a:lnTo>
                  <a:pt x="17" y="165"/>
                </a:lnTo>
                <a:close/>
                <a:moveTo>
                  <a:pt x="17" y="129"/>
                </a:moveTo>
                <a:lnTo>
                  <a:pt x="8" y="129"/>
                </a:lnTo>
                <a:lnTo>
                  <a:pt x="8" y="109"/>
                </a:lnTo>
                <a:lnTo>
                  <a:pt x="17" y="109"/>
                </a:lnTo>
                <a:lnTo>
                  <a:pt x="17" y="129"/>
                </a:lnTo>
                <a:close/>
                <a:moveTo>
                  <a:pt x="17" y="96"/>
                </a:moveTo>
                <a:lnTo>
                  <a:pt x="8" y="96"/>
                </a:lnTo>
                <a:lnTo>
                  <a:pt x="8" y="74"/>
                </a:lnTo>
                <a:lnTo>
                  <a:pt x="17" y="74"/>
                </a:lnTo>
                <a:lnTo>
                  <a:pt x="17" y="96"/>
                </a:lnTo>
                <a:close/>
                <a:moveTo>
                  <a:pt x="34" y="270"/>
                </a:moveTo>
                <a:lnTo>
                  <a:pt x="24" y="270"/>
                </a:lnTo>
                <a:lnTo>
                  <a:pt x="24" y="248"/>
                </a:lnTo>
                <a:lnTo>
                  <a:pt x="34" y="248"/>
                </a:lnTo>
                <a:lnTo>
                  <a:pt x="34" y="270"/>
                </a:lnTo>
                <a:close/>
                <a:moveTo>
                  <a:pt x="34" y="235"/>
                </a:moveTo>
                <a:lnTo>
                  <a:pt x="24" y="235"/>
                </a:lnTo>
                <a:lnTo>
                  <a:pt x="24" y="213"/>
                </a:lnTo>
                <a:lnTo>
                  <a:pt x="34" y="213"/>
                </a:lnTo>
                <a:lnTo>
                  <a:pt x="34" y="235"/>
                </a:lnTo>
                <a:close/>
                <a:moveTo>
                  <a:pt x="34" y="200"/>
                </a:moveTo>
                <a:lnTo>
                  <a:pt x="24" y="200"/>
                </a:lnTo>
                <a:lnTo>
                  <a:pt x="24" y="178"/>
                </a:lnTo>
                <a:lnTo>
                  <a:pt x="34" y="178"/>
                </a:lnTo>
                <a:lnTo>
                  <a:pt x="34" y="200"/>
                </a:lnTo>
                <a:close/>
                <a:moveTo>
                  <a:pt x="34" y="165"/>
                </a:moveTo>
                <a:lnTo>
                  <a:pt x="24" y="165"/>
                </a:lnTo>
                <a:lnTo>
                  <a:pt x="24" y="143"/>
                </a:lnTo>
                <a:lnTo>
                  <a:pt x="34" y="143"/>
                </a:lnTo>
                <a:lnTo>
                  <a:pt x="34" y="165"/>
                </a:lnTo>
                <a:close/>
                <a:moveTo>
                  <a:pt x="34" y="129"/>
                </a:moveTo>
                <a:lnTo>
                  <a:pt x="24" y="129"/>
                </a:lnTo>
                <a:lnTo>
                  <a:pt x="24" y="109"/>
                </a:lnTo>
                <a:lnTo>
                  <a:pt x="34" y="109"/>
                </a:lnTo>
                <a:lnTo>
                  <a:pt x="34" y="129"/>
                </a:lnTo>
                <a:close/>
                <a:moveTo>
                  <a:pt x="34" y="96"/>
                </a:moveTo>
                <a:lnTo>
                  <a:pt x="24" y="96"/>
                </a:lnTo>
                <a:lnTo>
                  <a:pt x="24" y="74"/>
                </a:lnTo>
                <a:lnTo>
                  <a:pt x="34" y="74"/>
                </a:lnTo>
                <a:lnTo>
                  <a:pt x="34" y="96"/>
                </a:lnTo>
                <a:close/>
                <a:moveTo>
                  <a:pt x="34" y="53"/>
                </a:moveTo>
                <a:lnTo>
                  <a:pt x="24" y="53"/>
                </a:lnTo>
                <a:lnTo>
                  <a:pt x="24" y="32"/>
                </a:lnTo>
                <a:lnTo>
                  <a:pt x="34" y="32"/>
                </a:lnTo>
                <a:lnTo>
                  <a:pt x="34" y="53"/>
                </a:lnTo>
                <a:close/>
                <a:moveTo>
                  <a:pt x="52" y="270"/>
                </a:moveTo>
                <a:lnTo>
                  <a:pt x="42" y="270"/>
                </a:lnTo>
                <a:lnTo>
                  <a:pt x="42" y="248"/>
                </a:lnTo>
                <a:lnTo>
                  <a:pt x="52" y="248"/>
                </a:lnTo>
                <a:lnTo>
                  <a:pt x="52" y="270"/>
                </a:lnTo>
                <a:close/>
                <a:moveTo>
                  <a:pt x="52" y="235"/>
                </a:moveTo>
                <a:lnTo>
                  <a:pt x="42" y="235"/>
                </a:lnTo>
                <a:lnTo>
                  <a:pt x="42" y="213"/>
                </a:lnTo>
                <a:lnTo>
                  <a:pt x="52" y="213"/>
                </a:lnTo>
                <a:lnTo>
                  <a:pt x="52" y="235"/>
                </a:lnTo>
                <a:close/>
                <a:moveTo>
                  <a:pt x="52" y="200"/>
                </a:moveTo>
                <a:lnTo>
                  <a:pt x="42" y="200"/>
                </a:lnTo>
                <a:lnTo>
                  <a:pt x="42" y="178"/>
                </a:lnTo>
                <a:lnTo>
                  <a:pt x="52" y="178"/>
                </a:lnTo>
                <a:lnTo>
                  <a:pt x="52" y="200"/>
                </a:lnTo>
                <a:close/>
                <a:moveTo>
                  <a:pt x="52" y="165"/>
                </a:moveTo>
                <a:lnTo>
                  <a:pt x="42" y="165"/>
                </a:lnTo>
                <a:lnTo>
                  <a:pt x="42" y="143"/>
                </a:lnTo>
                <a:lnTo>
                  <a:pt x="52" y="143"/>
                </a:lnTo>
                <a:lnTo>
                  <a:pt x="52" y="165"/>
                </a:lnTo>
                <a:close/>
                <a:moveTo>
                  <a:pt x="52" y="129"/>
                </a:moveTo>
                <a:lnTo>
                  <a:pt x="42" y="129"/>
                </a:lnTo>
                <a:lnTo>
                  <a:pt x="42" y="109"/>
                </a:lnTo>
                <a:lnTo>
                  <a:pt x="52" y="109"/>
                </a:lnTo>
                <a:lnTo>
                  <a:pt x="52" y="129"/>
                </a:lnTo>
                <a:close/>
                <a:moveTo>
                  <a:pt x="52" y="96"/>
                </a:moveTo>
                <a:lnTo>
                  <a:pt x="42" y="96"/>
                </a:lnTo>
                <a:lnTo>
                  <a:pt x="42" y="74"/>
                </a:lnTo>
                <a:lnTo>
                  <a:pt x="52" y="74"/>
                </a:lnTo>
                <a:lnTo>
                  <a:pt x="52" y="96"/>
                </a:lnTo>
                <a:close/>
                <a:moveTo>
                  <a:pt x="52" y="53"/>
                </a:moveTo>
                <a:lnTo>
                  <a:pt x="42" y="53"/>
                </a:lnTo>
                <a:lnTo>
                  <a:pt x="42" y="32"/>
                </a:lnTo>
                <a:lnTo>
                  <a:pt x="52" y="32"/>
                </a:lnTo>
                <a:lnTo>
                  <a:pt x="52" y="53"/>
                </a:lnTo>
                <a:close/>
                <a:moveTo>
                  <a:pt x="69" y="270"/>
                </a:moveTo>
                <a:lnTo>
                  <a:pt x="59" y="270"/>
                </a:lnTo>
                <a:lnTo>
                  <a:pt x="59" y="248"/>
                </a:lnTo>
                <a:lnTo>
                  <a:pt x="69" y="248"/>
                </a:lnTo>
                <a:lnTo>
                  <a:pt x="69" y="270"/>
                </a:lnTo>
                <a:close/>
                <a:moveTo>
                  <a:pt x="69" y="235"/>
                </a:moveTo>
                <a:lnTo>
                  <a:pt x="59" y="235"/>
                </a:lnTo>
                <a:lnTo>
                  <a:pt x="59" y="213"/>
                </a:lnTo>
                <a:lnTo>
                  <a:pt x="69" y="213"/>
                </a:lnTo>
                <a:lnTo>
                  <a:pt x="69" y="235"/>
                </a:lnTo>
                <a:close/>
                <a:moveTo>
                  <a:pt x="69" y="200"/>
                </a:moveTo>
                <a:lnTo>
                  <a:pt x="59" y="200"/>
                </a:lnTo>
                <a:lnTo>
                  <a:pt x="59" y="178"/>
                </a:lnTo>
                <a:lnTo>
                  <a:pt x="69" y="178"/>
                </a:lnTo>
                <a:lnTo>
                  <a:pt x="69" y="200"/>
                </a:lnTo>
                <a:close/>
                <a:moveTo>
                  <a:pt x="69" y="165"/>
                </a:moveTo>
                <a:lnTo>
                  <a:pt x="59" y="165"/>
                </a:lnTo>
                <a:lnTo>
                  <a:pt x="59" y="143"/>
                </a:lnTo>
                <a:lnTo>
                  <a:pt x="69" y="143"/>
                </a:lnTo>
                <a:lnTo>
                  <a:pt x="69" y="165"/>
                </a:lnTo>
                <a:close/>
                <a:moveTo>
                  <a:pt x="69" y="129"/>
                </a:moveTo>
                <a:lnTo>
                  <a:pt x="59" y="129"/>
                </a:lnTo>
                <a:lnTo>
                  <a:pt x="59" y="109"/>
                </a:lnTo>
                <a:lnTo>
                  <a:pt x="69" y="109"/>
                </a:lnTo>
                <a:lnTo>
                  <a:pt x="69" y="129"/>
                </a:lnTo>
                <a:close/>
                <a:moveTo>
                  <a:pt x="69" y="96"/>
                </a:moveTo>
                <a:lnTo>
                  <a:pt x="59" y="96"/>
                </a:lnTo>
                <a:lnTo>
                  <a:pt x="59" y="74"/>
                </a:lnTo>
                <a:lnTo>
                  <a:pt x="69" y="74"/>
                </a:lnTo>
                <a:lnTo>
                  <a:pt x="69" y="9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7"/>
          <p:cNvSpPr>
            <a:spLocks noEditPoints="1"/>
          </p:cNvSpPr>
          <p:nvPr/>
        </p:nvSpPr>
        <p:spPr bwMode="auto">
          <a:xfrm>
            <a:off x="5422064" y="5918566"/>
            <a:ext cx="77036" cy="205429"/>
          </a:xfrm>
          <a:custGeom>
            <a:avLst/>
            <a:gdLst>
              <a:gd name="T0" fmla="*/ 0 w 96"/>
              <a:gd name="T1" fmla="*/ 256 h 256"/>
              <a:gd name="T2" fmla="*/ 96 w 96"/>
              <a:gd name="T3" fmla="*/ 0 h 256"/>
              <a:gd name="T4" fmla="*/ 28 w 96"/>
              <a:gd name="T5" fmla="*/ 228 h 256"/>
              <a:gd name="T6" fmla="*/ 18 w 96"/>
              <a:gd name="T7" fmla="*/ 206 h 256"/>
              <a:gd name="T8" fmla="*/ 28 w 96"/>
              <a:gd name="T9" fmla="*/ 228 h 256"/>
              <a:gd name="T10" fmla="*/ 18 w 96"/>
              <a:gd name="T11" fmla="*/ 190 h 256"/>
              <a:gd name="T12" fmla="*/ 28 w 96"/>
              <a:gd name="T13" fmla="*/ 168 h 256"/>
              <a:gd name="T14" fmla="*/ 28 w 96"/>
              <a:gd name="T15" fmla="*/ 151 h 256"/>
              <a:gd name="T16" fmla="*/ 18 w 96"/>
              <a:gd name="T17" fmla="*/ 131 h 256"/>
              <a:gd name="T18" fmla="*/ 28 w 96"/>
              <a:gd name="T19" fmla="*/ 151 h 256"/>
              <a:gd name="T20" fmla="*/ 18 w 96"/>
              <a:gd name="T21" fmla="*/ 113 h 256"/>
              <a:gd name="T22" fmla="*/ 28 w 96"/>
              <a:gd name="T23" fmla="*/ 93 h 256"/>
              <a:gd name="T24" fmla="*/ 28 w 96"/>
              <a:gd name="T25" fmla="*/ 76 h 256"/>
              <a:gd name="T26" fmla="*/ 18 w 96"/>
              <a:gd name="T27" fmla="*/ 54 h 256"/>
              <a:gd name="T28" fmla="*/ 28 w 96"/>
              <a:gd name="T29" fmla="*/ 76 h 256"/>
              <a:gd name="T30" fmla="*/ 18 w 96"/>
              <a:gd name="T31" fmla="*/ 36 h 256"/>
              <a:gd name="T32" fmla="*/ 28 w 96"/>
              <a:gd name="T33" fmla="*/ 16 h 256"/>
              <a:gd name="T34" fmla="*/ 44 w 96"/>
              <a:gd name="T35" fmla="*/ 228 h 256"/>
              <a:gd name="T36" fmla="*/ 34 w 96"/>
              <a:gd name="T37" fmla="*/ 206 h 256"/>
              <a:gd name="T38" fmla="*/ 44 w 96"/>
              <a:gd name="T39" fmla="*/ 228 h 256"/>
              <a:gd name="T40" fmla="*/ 34 w 96"/>
              <a:gd name="T41" fmla="*/ 190 h 256"/>
              <a:gd name="T42" fmla="*/ 44 w 96"/>
              <a:gd name="T43" fmla="*/ 168 h 256"/>
              <a:gd name="T44" fmla="*/ 44 w 96"/>
              <a:gd name="T45" fmla="*/ 151 h 256"/>
              <a:gd name="T46" fmla="*/ 34 w 96"/>
              <a:gd name="T47" fmla="*/ 131 h 256"/>
              <a:gd name="T48" fmla="*/ 44 w 96"/>
              <a:gd name="T49" fmla="*/ 151 h 256"/>
              <a:gd name="T50" fmla="*/ 34 w 96"/>
              <a:gd name="T51" fmla="*/ 113 h 256"/>
              <a:gd name="T52" fmla="*/ 44 w 96"/>
              <a:gd name="T53" fmla="*/ 93 h 256"/>
              <a:gd name="T54" fmla="*/ 44 w 96"/>
              <a:gd name="T55" fmla="*/ 76 h 256"/>
              <a:gd name="T56" fmla="*/ 34 w 96"/>
              <a:gd name="T57" fmla="*/ 54 h 256"/>
              <a:gd name="T58" fmla="*/ 44 w 96"/>
              <a:gd name="T59" fmla="*/ 76 h 256"/>
              <a:gd name="T60" fmla="*/ 34 w 96"/>
              <a:gd name="T61" fmla="*/ 36 h 256"/>
              <a:gd name="T62" fmla="*/ 44 w 96"/>
              <a:gd name="T63" fmla="*/ 16 h 256"/>
              <a:gd name="T64" fmla="*/ 61 w 96"/>
              <a:gd name="T65" fmla="*/ 228 h 256"/>
              <a:gd name="T66" fmla="*/ 51 w 96"/>
              <a:gd name="T67" fmla="*/ 206 h 256"/>
              <a:gd name="T68" fmla="*/ 61 w 96"/>
              <a:gd name="T69" fmla="*/ 228 h 256"/>
              <a:gd name="T70" fmla="*/ 51 w 96"/>
              <a:gd name="T71" fmla="*/ 190 h 256"/>
              <a:gd name="T72" fmla="*/ 61 w 96"/>
              <a:gd name="T73" fmla="*/ 168 h 256"/>
              <a:gd name="T74" fmla="*/ 61 w 96"/>
              <a:gd name="T75" fmla="*/ 151 h 256"/>
              <a:gd name="T76" fmla="*/ 51 w 96"/>
              <a:gd name="T77" fmla="*/ 131 h 256"/>
              <a:gd name="T78" fmla="*/ 61 w 96"/>
              <a:gd name="T79" fmla="*/ 151 h 256"/>
              <a:gd name="T80" fmla="*/ 51 w 96"/>
              <a:gd name="T81" fmla="*/ 113 h 256"/>
              <a:gd name="T82" fmla="*/ 61 w 96"/>
              <a:gd name="T83" fmla="*/ 93 h 256"/>
              <a:gd name="T84" fmla="*/ 61 w 96"/>
              <a:gd name="T85" fmla="*/ 76 h 256"/>
              <a:gd name="T86" fmla="*/ 51 w 96"/>
              <a:gd name="T87" fmla="*/ 54 h 256"/>
              <a:gd name="T88" fmla="*/ 61 w 96"/>
              <a:gd name="T89" fmla="*/ 76 h 256"/>
              <a:gd name="T90" fmla="*/ 51 w 96"/>
              <a:gd name="T91" fmla="*/ 36 h 256"/>
              <a:gd name="T92" fmla="*/ 61 w 96"/>
              <a:gd name="T93" fmla="*/ 16 h 256"/>
              <a:gd name="T94" fmla="*/ 79 w 96"/>
              <a:gd name="T95" fmla="*/ 228 h 256"/>
              <a:gd name="T96" fmla="*/ 69 w 96"/>
              <a:gd name="T97" fmla="*/ 206 h 256"/>
              <a:gd name="T98" fmla="*/ 79 w 96"/>
              <a:gd name="T99" fmla="*/ 228 h 256"/>
              <a:gd name="T100" fmla="*/ 69 w 96"/>
              <a:gd name="T101" fmla="*/ 190 h 256"/>
              <a:gd name="T102" fmla="*/ 79 w 96"/>
              <a:gd name="T103" fmla="*/ 168 h 256"/>
              <a:gd name="T104" fmla="*/ 79 w 96"/>
              <a:gd name="T105" fmla="*/ 151 h 256"/>
              <a:gd name="T106" fmla="*/ 69 w 96"/>
              <a:gd name="T107" fmla="*/ 131 h 256"/>
              <a:gd name="T108" fmla="*/ 79 w 96"/>
              <a:gd name="T109" fmla="*/ 151 h 256"/>
              <a:gd name="T110" fmla="*/ 69 w 96"/>
              <a:gd name="T111" fmla="*/ 113 h 256"/>
              <a:gd name="T112" fmla="*/ 79 w 96"/>
              <a:gd name="T113" fmla="*/ 93 h 256"/>
              <a:gd name="T114" fmla="*/ 79 w 96"/>
              <a:gd name="T115" fmla="*/ 76 h 256"/>
              <a:gd name="T116" fmla="*/ 69 w 96"/>
              <a:gd name="T117" fmla="*/ 54 h 256"/>
              <a:gd name="T118" fmla="*/ 79 w 96"/>
              <a:gd name="T119" fmla="*/ 76 h 256"/>
              <a:gd name="T120" fmla="*/ 69 w 96"/>
              <a:gd name="T121" fmla="*/ 36 h 256"/>
              <a:gd name="T122" fmla="*/ 79 w 96"/>
              <a:gd name="T123" fmla="*/ 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256">
                <a:moveTo>
                  <a:pt x="0" y="0"/>
                </a:moveTo>
                <a:lnTo>
                  <a:pt x="0" y="256"/>
                </a:lnTo>
                <a:lnTo>
                  <a:pt x="96" y="256"/>
                </a:lnTo>
                <a:lnTo>
                  <a:pt x="96" y="0"/>
                </a:lnTo>
                <a:lnTo>
                  <a:pt x="0" y="0"/>
                </a:lnTo>
                <a:close/>
                <a:moveTo>
                  <a:pt x="28" y="228"/>
                </a:moveTo>
                <a:lnTo>
                  <a:pt x="18" y="228"/>
                </a:lnTo>
                <a:lnTo>
                  <a:pt x="18" y="206"/>
                </a:lnTo>
                <a:lnTo>
                  <a:pt x="28" y="206"/>
                </a:lnTo>
                <a:lnTo>
                  <a:pt x="28" y="228"/>
                </a:lnTo>
                <a:close/>
                <a:moveTo>
                  <a:pt x="28" y="190"/>
                </a:moveTo>
                <a:lnTo>
                  <a:pt x="18" y="190"/>
                </a:lnTo>
                <a:lnTo>
                  <a:pt x="18" y="168"/>
                </a:lnTo>
                <a:lnTo>
                  <a:pt x="28" y="168"/>
                </a:lnTo>
                <a:lnTo>
                  <a:pt x="28" y="190"/>
                </a:lnTo>
                <a:close/>
                <a:moveTo>
                  <a:pt x="28" y="151"/>
                </a:moveTo>
                <a:lnTo>
                  <a:pt x="18" y="151"/>
                </a:lnTo>
                <a:lnTo>
                  <a:pt x="18" y="131"/>
                </a:lnTo>
                <a:lnTo>
                  <a:pt x="28" y="131"/>
                </a:lnTo>
                <a:lnTo>
                  <a:pt x="28" y="151"/>
                </a:lnTo>
                <a:close/>
                <a:moveTo>
                  <a:pt x="28" y="113"/>
                </a:moveTo>
                <a:lnTo>
                  <a:pt x="18" y="113"/>
                </a:lnTo>
                <a:lnTo>
                  <a:pt x="18" y="93"/>
                </a:lnTo>
                <a:lnTo>
                  <a:pt x="28" y="93"/>
                </a:lnTo>
                <a:lnTo>
                  <a:pt x="28" y="113"/>
                </a:lnTo>
                <a:close/>
                <a:moveTo>
                  <a:pt x="28" y="76"/>
                </a:moveTo>
                <a:lnTo>
                  <a:pt x="18" y="76"/>
                </a:lnTo>
                <a:lnTo>
                  <a:pt x="18" y="54"/>
                </a:lnTo>
                <a:lnTo>
                  <a:pt x="28" y="54"/>
                </a:lnTo>
                <a:lnTo>
                  <a:pt x="28" y="76"/>
                </a:lnTo>
                <a:close/>
                <a:moveTo>
                  <a:pt x="28" y="36"/>
                </a:moveTo>
                <a:lnTo>
                  <a:pt x="18" y="36"/>
                </a:lnTo>
                <a:lnTo>
                  <a:pt x="18" y="16"/>
                </a:lnTo>
                <a:lnTo>
                  <a:pt x="28" y="16"/>
                </a:lnTo>
                <a:lnTo>
                  <a:pt x="28" y="36"/>
                </a:lnTo>
                <a:close/>
                <a:moveTo>
                  <a:pt x="44" y="228"/>
                </a:moveTo>
                <a:lnTo>
                  <a:pt x="34" y="228"/>
                </a:lnTo>
                <a:lnTo>
                  <a:pt x="34" y="206"/>
                </a:lnTo>
                <a:lnTo>
                  <a:pt x="44" y="206"/>
                </a:lnTo>
                <a:lnTo>
                  <a:pt x="44" y="228"/>
                </a:lnTo>
                <a:close/>
                <a:moveTo>
                  <a:pt x="44" y="190"/>
                </a:moveTo>
                <a:lnTo>
                  <a:pt x="34" y="190"/>
                </a:lnTo>
                <a:lnTo>
                  <a:pt x="34" y="168"/>
                </a:lnTo>
                <a:lnTo>
                  <a:pt x="44" y="168"/>
                </a:lnTo>
                <a:lnTo>
                  <a:pt x="44" y="190"/>
                </a:lnTo>
                <a:close/>
                <a:moveTo>
                  <a:pt x="44" y="151"/>
                </a:moveTo>
                <a:lnTo>
                  <a:pt x="34" y="151"/>
                </a:lnTo>
                <a:lnTo>
                  <a:pt x="34" y="131"/>
                </a:lnTo>
                <a:lnTo>
                  <a:pt x="44" y="131"/>
                </a:lnTo>
                <a:lnTo>
                  <a:pt x="44" y="151"/>
                </a:lnTo>
                <a:close/>
                <a:moveTo>
                  <a:pt x="44" y="113"/>
                </a:moveTo>
                <a:lnTo>
                  <a:pt x="34" y="113"/>
                </a:lnTo>
                <a:lnTo>
                  <a:pt x="34" y="93"/>
                </a:lnTo>
                <a:lnTo>
                  <a:pt x="44" y="93"/>
                </a:lnTo>
                <a:lnTo>
                  <a:pt x="44" y="113"/>
                </a:lnTo>
                <a:close/>
                <a:moveTo>
                  <a:pt x="44" y="76"/>
                </a:moveTo>
                <a:lnTo>
                  <a:pt x="34" y="76"/>
                </a:lnTo>
                <a:lnTo>
                  <a:pt x="34" y="54"/>
                </a:lnTo>
                <a:lnTo>
                  <a:pt x="44" y="54"/>
                </a:lnTo>
                <a:lnTo>
                  <a:pt x="44" y="76"/>
                </a:lnTo>
                <a:close/>
                <a:moveTo>
                  <a:pt x="44" y="36"/>
                </a:moveTo>
                <a:lnTo>
                  <a:pt x="34" y="36"/>
                </a:lnTo>
                <a:lnTo>
                  <a:pt x="34" y="16"/>
                </a:lnTo>
                <a:lnTo>
                  <a:pt x="44" y="16"/>
                </a:lnTo>
                <a:lnTo>
                  <a:pt x="44" y="36"/>
                </a:lnTo>
                <a:close/>
                <a:moveTo>
                  <a:pt x="61" y="228"/>
                </a:moveTo>
                <a:lnTo>
                  <a:pt x="51" y="228"/>
                </a:lnTo>
                <a:lnTo>
                  <a:pt x="51" y="206"/>
                </a:lnTo>
                <a:lnTo>
                  <a:pt x="61" y="206"/>
                </a:lnTo>
                <a:lnTo>
                  <a:pt x="61" y="228"/>
                </a:lnTo>
                <a:close/>
                <a:moveTo>
                  <a:pt x="61" y="190"/>
                </a:moveTo>
                <a:lnTo>
                  <a:pt x="51" y="190"/>
                </a:lnTo>
                <a:lnTo>
                  <a:pt x="51" y="168"/>
                </a:lnTo>
                <a:lnTo>
                  <a:pt x="61" y="168"/>
                </a:lnTo>
                <a:lnTo>
                  <a:pt x="61" y="190"/>
                </a:lnTo>
                <a:close/>
                <a:moveTo>
                  <a:pt x="61" y="151"/>
                </a:moveTo>
                <a:lnTo>
                  <a:pt x="51" y="151"/>
                </a:lnTo>
                <a:lnTo>
                  <a:pt x="51" y="131"/>
                </a:lnTo>
                <a:lnTo>
                  <a:pt x="61" y="131"/>
                </a:lnTo>
                <a:lnTo>
                  <a:pt x="61" y="151"/>
                </a:lnTo>
                <a:close/>
                <a:moveTo>
                  <a:pt x="61" y="113"/>
                </a:moveTo>
                <a:lnTo>
                  <a:pt x="51" y="113"/>
                </a:lnTo>
                <a:lnTo>
                  <a:pt x="51" y="93"/>
                </a:lnTo>
                <a:lnTo>
                  <a:pt x="61" y="93"/>
                </a:lnTo>
                <a:lnTo>
                  <a:pt x="61" y="113"/>
                </a:lnTo>
                <a:close/>
                <a:moveTo>
                  <a:pt x="61" y="76"/>
                </a:moveTo>
                <a:lnTo>
                  <a:pt x="51" y="76"/>
                </a:lnTo>
                <a:lnTo>
                  <a:pt x="51" y="54"/>
                </a:lnTo>
                <a:lnTo>
                  <a:pt x="61" y="54"/>
                </a:lnTo>
                <a:lnTo>
                  <a:pt x="61" y="76"/>
                </a:lnTo>
                <a:close/>
                <a:moveTo>
                  <a:pt x="61" y="36"/>
                </a:moveTo>
                <a:lnTo>
                  <a:pt x="51" y="36"/>
                </a:lnTo>
                <a:lnTo>
                  <a:pt x="51" y="16"/>
                </a:lnTo>
                <a:lnTo>
                  <a:pt x="61" y="16"/>
                </a:lnTo>
                <a:lnTo>
                  <a:pt x="61" y="36"/>
                </a:lnTo>
                <a:close/>
                <a:moveTo>
                  <a:pt x="79" y="228"/>
                </a:moveTo>
                <a:lnTo>
                  <a:pt x="69" y="228"/>
                </a:lnTo>
                <a:lnTo>
                  <a:pt x="69" y="206"/>
                </a:lnTo>
                <a:lnTo>
                  <a:pt x="79" y="206"/>
                </a:lnTo>
                <a:lnTo>
                  <a:pt x="79" y="228"/>
                </a:lnTo>
                <a:close/>
                <a:moveTo>
                  <a:pt x="79" y="190"/>
                </a:moveTo>
                <a:lnTo>
                  <a:pt x="69" y="190"/>
                </a:lnTo>
                <a:lnTo>
                  <a:pt x="69" y="168"/>
                </a:lnTo>
                <a:lnTo>
                  <a:pt x="79" y="168"/>
                </a:lnTo>
                <a:lnTo>
                  <a:pt x="79" y="190"/>
                </a:lnTo>
                <a:close/>
                <a:moveTo>
                  <a:pt x="79" y="151"/>
                </a:moveTo>
                <a:lnTo>
                  <a:pt x="69" y="151"/>
                </a:lnTo>
                <a:lnTo>
                  <a:pt x="69" y="131"/>
                </a:lnTo>
                <a:lnTo>
                  <a:pt x="79" y="131"/>
                </a:lnTo>
                <a:lnTo>
                  <a:pt x="79" y="151"/>
                </a:lnTo>
                <a:close/>
                <a:moveTo>
                  <a:pt x="79" y="113"/>
                </a:moveTo>
                <a:lnTo>
                  <a:pt x="69" y="113"/>
                </a:lnTo>
                <a:lnTo>
                  <a:pt x="69" y="93"/>
                </a:lnTo>
                <a:lnTo>
                  <a:pt x="79" y="93"/>
                </a:lnTo>
                <a:lnTo>
                  <a:pt x="79" y="113"/>
                </a:lnTo>
                <a:close/>
                <a:moveTo>
                  <a:pt x="79" y="76"/>
                </a:moveTo>
                <a:lnTo>
                  <a:pt x="69" y="76"/>
                </a:lnTo>
                <a:lnTo>
                  <a:pt x="69" y="54"/>
                </a:lnTo>
                <a:lnTo>
                  <a:pt x="79" y="54"/>
                </a:lnTo>
                <a:lnTo>
                  <a:pt x="79" y="76"/>
                </a:lnTo>
                <a:close/>
                <a:moveTo>
                  <a:pt x="79" y="36"/>
                </a:moveTo>
                <a:lnTo>
                  <a:pt x="69" y="36"/>
                </a:lnTo>
                <a:lnTo>
                  <a:pt x="69" y="16"/>
                </a:lnTo>
                <a:lnTo>
                  <a:pt x="79" y="16"/>
                </a:lnTo>
                <a:lnTo>
                  <a:pt x="79" y="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1"/>
          <p:cNvSpPr>
            <a:spLocks noEditPoints="1"/>
          </p:cNvSpPr>
          <p:nvPr/>
        </p:nvSpPr>
        <p:spPr bwMode="auto">
          <a:xfrm>
            <a:off x="5892848" y="5691130"/>
            <a:ext cx="123343" cy="432865"/>
          </a:xfrm>
          <a:custGeom>
            <a:avLst/>
            <a:gdLst>
              <a:gd name="T0" fmla="*/ 0 w 44"/>
              <a:gd name="T1" fmla="*/ 0 h 155"/>
              <a:gd name="T2" fmla="*/ 0 w 44"/>
              <a:gd name="T3" fmla="*/ 155 h 155"/>
              <a:gd name="T4" fmla="*/ 44 w 44"/>
              <a:gd name="T5" fmla="*/ 155 h 155"/>
              <a:gd name="T6" fmla="*/ 44 w 44"/>
              <a:gd name="T7" fmla="*/ 0 h 155"/>
              <a:gd name="T8" fmla="*/ 0 w 44"/>
              <a:gd name="T9" fmla="*/ 0 h 155"/>
              <a:gd name="T10" fmla="*/ 36 w 44"/>
              <a:gd name="T11" fmla="*/ 115 h 155"/>
              <a:gd name="T12" fmla="*/ 8 w 44"/>
              <a:gd name="T13" fmla="*/ 115 h 155"/>
              <a:gd name="T14" fmla="*/ 6 w 44"/>
              <a:gd name="T15" fmla="*/ 113 h 155"/>
              <a:gd name="T16" fmla="*/ 8 w 44"/>
              <a:gd name="T17" fmla="*/ 110 h 155"/>
              <a:gd name="T18" fmla="*/ 36 w 44"/>
              <a:gd name="T19" fmla="*/ 110 h 155"/>
              <a:gd name="T20" fmla="*/ 38 w 44"/>
              <a:gd name="T21" fmla="*/ 113 h 155"/>
              <a:gd name="T22" fmla="*/ 36 w 44"/>
              <a:gd name="T23" fmla="*/ 115 h 155"/>
              <a:gd name="T24" fmla="*/ 36 w 44"/>
              <a:gd name="T25" fmla="*/ 101 h 155"/>
              <a:gd name="T26" fmla="*/ 8 w 44"/>
              <a:gd name="T27" fmla="*/ 101 h 155"/>
              <a:gd name="T28" fmla="*/ 6 w 44"/>
              <a:gd name="T29" fmla="*/ 98 h 155"/>
              <a:gd name="T30" fmla="*/ 8 w 44"/>
              <a:gd name="T31" fmla="*/ 96 h 155"/>
              <a:gd name="T32" fmla="*/ 36 w 44"/>
              <a:gd name="T33" fmla="*/ 96 h 155"/>
              <a:gd name="T34" fmla="*/ 38 w 44"/>
              <a:gd name="T35" fmla="*/ 98 h 155"/>
              <a:gd name="T36" fmla="*/ 36 w 44"/>
              <a:gd name="T37" fmla="*/ 101 h 155"/>
              <a:gd name="T38" fmla="*/ 36 w 44"/>
              <a:gd name="T39" fmla="*/ 87 h 155"/>
              <a:gd name="T40" fmla="*/ 8 w 44"/>
              <a:gd name="T41" fmla="*/ 87 h 155"/>
              <a:gd name="T42" fmla="*/ 6 w 44"/>
              <a:gd name="T43" fmla="*/ 84 h 155"/>
              <a:gd name="T44" fmla="*/ 8 w 44"/>
              <a:gd name="T45" fmla="*/ 82 h 155"/>
              <a:gd name="T46" fmla="*/ 36 w 44"/>
              <a:gd name="T47" fmla="*/ 82 h 155"/>
              <a:gd name="T48" fmla="*/ 38 w 44"/>
              <a:gd name="T49" fmla="*/ 84 h 155"/>
              <a:gd name="T50" fmla="*/ 36 w 44"/>
              <a:gd name="T51" fmla="*/ 87 h 155"/>
              <a:gd name="T52" fmla="*/ 36 w 44"/>
              <a:gd name="T53" fmla="*/ 72 h 155"/>
              <a:gd name="T54" fmla="*/ 8 w 44"/>
              <a:gd name="T55" fmla="*/ 72 h 155"/>
              <a:gd name="T56" fmla="*/ 6 w 44"/>
              <a:gd name="T57" fmla="*/ 70 h 155"/>
              <a:gd name="T58" fmla="*/ 8 w 44"/>
              <a:gd name="T59" fmla="*/ 67 h 155"/>
              <a:gd name="T60" fmla="*/ 36 w 44"/>
              <a:gd name="T61" fmla="*/ 67 h 155"/>
              <a:gd name="T62" fmla="*/ 38 w 44"/>
              <a:gd name="T63" fmla="*/ 70 h 155"/>
              <a:gd name="T64" fmla="*/ 36 w 44"/>
              <a:gd name="T65" fmla="*/ 72 h 155"/>
              <a:gd name="T66" fmla="*/ 36 w 44"/>
              <a:gd name="T67" fmla="*/ 58 h 155"/>
              <a:gd name="T68" fmla="*/ 8 w 44"/>
              <a:gd name="T69" fmla="*/ 58 h 155"/>
              <a:gd name="T70" fmla="*/ 6 w 44"/>
              <a:gd name="T71" fmla="*/ 56 h 155"/>
              <a:gd name="T72" fmla="*/ 8 w 44"/>
              <a:gd name="T73" fmla="*/ 53 h 155"/>
              <a:gd name="T74" fmla="*/ 36 w 44"/>
              <a:gd name="T75" fmla="*/ 53 h 155"/>
              <a:gd name="T76" fmla="*/ 38 w 44"/>
              <a:gd name="T77" fmla="*/ 56 h 155"/>
              <a:gd name="T78" fmla="*/ 36 w 44"/>
              <a:gd name="T79" fmla="*/ 58 h 155"/>
              <a:gd name="T80" fmla="*/ 36 w 44"/>
              <a:gd name="T81" fmla="*/ 44 h 155"/>
              <a:gd name="T82" fmla="*/ 8 w 44"/>
              <a:gd name="T83" fmla="*/ 44 h 155"/>
              <a:gd name="T84" fmla="*/ 6 w 44"/>
              <a:gd name="T85" fmla="*/ 41 h 155"/>
              <a:gd name="T86" fmla="*/ 8 w 44"/>
              <a:gd name="T87" fmla="*/ 39 h 155"/>
              <a:gd name="T88" fmla="*/ 36 w 44"/>
              <a:gd name="T89" fmla="*/ 39 h 155"/>
              <a:gd name="T90" fmla="*/ 38 w 44"/>
              <a:gd name="T91" fmla="*/ 41 h 155"/>
              <a:gd name="T92" fmla="*/ 36 w 44"/>
              <a:gd name="T93" fmla="*/ 44 h 155"/>
              <a:gd name="T94" fmla="*/ 36 w 44"/>
              <a:gd name="T95" fmla="*/ 29 h 155"/>
              <a:gd name="T96" fmla="*/ 8 w 44"/>
              <a:gd name="T97" fmla="*/ 29 h 155"/>
              <a:gd name="T98" fmla="*/ 6 w 44"/>
              <a:gd name="T99" fmla="*/ 27 h 155"/>
              <a:gd name="T100" fmla="*/ 8 w 44"/>
              <a:gd name="T101" fmla="*/ 25 h 155"/>
              <a:gd name="T102" fmla="*/ 36 w 44"/>
              <a:gd name="T103" fmla="*/ 25 h 155"/>
              <a:gd name="T104" fmla="*/ 38 w 44"/>
              <a:gd name="T105" fmla="*/ 27 h 155"/>
              <a:gd name="T106" fmla="*/ 36 w 44"/>
              <a:gd name="T107" fmla="*/ 29 h 155"/>
              <a:gd name="T108" fmla="*/ 36 w 44"/>
              <a:gd name="T109" fmla="*/ 15 h 155"/>
              <a:gd name="T110" fmla="*/ 8 w 44"/>
              <a:gd name="T111" fmla="*/ 15 h 155"/>
              <a:gd name="T112" fmla="*/ 6 w 44"/>
              <a:gd name="T113" fmla="*/ 13 h 155"/>
              <a:gd name="T114" fmla="*/ 8 w 44"/>
              <a:gd name="T115" fmla="*/ 10 h 155"/>
              <a:gd name="T116" fmla="*/ 36 w 44"/>
              <a:gd name="T117" fmla="*/ 10 h 155"/>
              <a:gd name="T118" fmla="*/ 38 w 44"/>
              <a:gd name="T119" fmla="*/ 13 h 155"/>
              <a:gd name="T120" fmla="*/ 36 w 44"/>
              <a:gd name="T121" fmla="*/ 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 h="155">
                <a:moveTo>
                  <a:pt x="0" y="0"/>
                </a:moveTo>
                <a:cubicBezTo>
                  <a:pt x="0" y="155"/>
                  <a:pt x="0" y="155"/>
                  <a:pt x="0" y="155"/>
                </a:cubicBezTo>
                <a:cubicBezTo>
                  <a:pt x="44" y="155"/>
                  <a:pt x="44" y="155"/>
                  <a:pt x="44" y="155"/>
                </a:cubicBezTo>
                <a:cubicBezTo>
                  <a:pt x="44" y="0"/>
                  <a:pt x="44" y="0"/>
                  <a:pt x="44" y="0"/>
                </a:cubicBezTo>
                <a:lnTo>
                  <a:pt x="0" y="0"/>
                </a:lnTo>
                <a:close/>
                <a:moveTo>
                  <a:pt x="36" y="115"/>
                </a:moveTo>
                <a:cubicBezTo>
                  <a:pt x="8" y="115"/>
                  <a:pt x="8" y="115"/>
                  <a:pt x="8" y="115"/>
                </a:cubicBezTo>
                <a:cubicBezTo>
                  <a:pt x="7" y="115"/>
                  <a:pt x="6" y="114"/>
                  <a:pt x="6" y="113"/>
                </a:cubicBezTo>
                <a:cubicBezTo>
                  <a:pt x="6" y="111"/>
                  <a:pt x="7" y="110"/>
                  <a:pt x="8" y="110"/>
                </a:cubicBezTo>
                <a:cubicBezTo>
                  <a:pt x="36" y="110"/>
                  <a:pt x="36" y="110"/>
                  <a:pt x="36" y="110"/>
                </a:cubicBezTo>
                <a:cubicBezTo>
                  <a:pt x="37" y="110"/>
                  <a:pt x="38" y="111"/>
                  <a:pt x="38" y="113"/>
                </a:cubicBezTo>
                <a:cubicBezTo>
                  <a:pt x="38" y="114"/>
                  <a:pt x="37" y="115"/>
                  <a:pt x="36" y="115"/>
                </a:cubicBezTo>
                <a:close/>
                <a:moveTo>
                  <a:pt x="36" y="101"/>
                </a:moveTo>
                <a:cubicBezTo>
                  <a:pt x="8" y="101"/>
                  <a:pt x="8" y="101"/>
                  <a:pt x="8" y="101"/>
                </a:cubicBezTo>
                <a:cubicBezTo>
                  <a:pt x="7" y="101"/>
                  <a:pt x="6" y="100"/>
                  <a:pt x="6" y="98"/>
                </a:cubicBezTo>
                <a:cubicBezTo>
                  <a:pt x="6" y="97"/>
                  <a:pt x="7" y="96"/>
                  <a:pt x="8" y="96"/>
                </a:cubicBezTo>
                <a:cubicBezTo>
                  <a:pt x="36" y="96"/>
                  <a:pt x="36" y="96"/>
                  <a:pt x="36" y="96"/>
                </a:cubicBezTo>
                <a:cubicBezTo>
                  <a:pt x="37" y="96"/>
                  <a:pt x="38" y="97"/>
                  <a:pt x="38" y="98"/>
                </a:cubicBezTo>
                <a:cubicBezTo>
                  <a:pt x="38" y="100"/>
                  <a:pt x="37" y="101"/>
                  <a:pt x="36" y="101"/>
                </a:cubicBezTo>
                <a:close/>
                <a:moveTo>
                  <a:pt x="36" y="87"/>
                </a:moveTo>
                <a:cubicBezTo>
                  <a:pt x="8" y="87"/>
                  <a:pt x="8" y="87"/>
                  <a:pt x="8" y="87"/>
                </a:cubicBezTo>
                <a:cubicBezTo>
                  <a:pt x="7" y="87"/>
                  <a:pt x="6" y="85"/>
                  <a:pt x="6" y="84"/>
                </a:cubicBezTo>
                <a:cubicBezTo>
                  <a:pt x="6" y="83"/>
                  <a:pt x="7" y="82"/>
                  <a:pt x="8" y="82"/>
                </a:cubicBezTo>
                <a:cubicBezTo>
                  <a:pt x="36" y="82"/>
                  <a:pt x="36" y="82"/>
                  <a:pt x="36" y="82"/>
                </a:cubicBezTo>
                <a:cubicBezTo>
                  <a:pt x="37" y="82"/>
                  <a:pt x="38" y="83"/>
                  <a:pt x="38" y="84"/>
                </a:cubicBezTo>
                <a:cubicBezTo>
                  <a:pt x="38" y="85"/>
                  <a:pt x="37" y="87"/>
                  <a:pt x="36" y="87"/>
                </a:cubicBezTo>
                <a:close/>
                <a:moveTo>
                  <a:pt x="36" y="72"/>
                </a:moveTo>
                <a:cubicBezTo>
                  <a:pt x="8" y="72"/>
                  <a:pt x="8" y="72"/>
                  <a:pt x="8" y="72"/>
                </a:cubicBezTo>
                <a:cubicBezTo>
                  <a:pt x="7" y="72"/>
                  <a:pt x="6" y="71"/>
                  <a:pt x="6" y="70"/>
                </a:cubicBezTo>
                <a:cubicBezTo>
                  <a:pt x="6" y="68"/>
                  <a:pt x="7" y="67"/>
                  <a:pt x="8" y="67"/>
                </a:cubicBezTo>
                <a:cubicBezTo>
                  <a:pt x="36" y="67"/>
                  <a:pt x="36" y="67"/>
                  <a:pt x="36" y="67"/>
                </a:cubicBezTo>
                <a:cubicBezTo>
                  <a:pt x="37" y="67"/>
                  <a:pt x="38" y="68"/>
                  <a:pt x="38" y="70"/>
                </a:cubicBezTo>
                <a:cubicBezTo>
                  <a:pt x="38" y="71"/>
                  <a:pt x="37" y="72"/>
                  <a:pt x="36" y="72"/>
                </a:cubicBezTo>
                <a:close/>
                <a:moveTo>
                  <a:pt x="36" y="58"/>
                </a:moveTo>
                <a:cubicBezTo>
                  <a:pt x="8" y="58"/>
                  <a:pt x="8" y="58"/>
                  <a:pt x="8" y="58"/>
                </a:cubicBezTo>
                <a:cubicBezTo>
                  <a:pt x="7" y="58"/>
                  <a:pt x="6" y="57"/>
                  <a:pt x="6" y="56"/>
                </a:cubicBezTo>
                <a:cubicBezTo>
                  <a:pt x="6" y="54"/>
                  <a:pt x="7" y="53"/>
                  <a:pt x="8" y="53"/>
                </a:cubicBezTo>
                <a:cubicBezTo>
                  <a:pt x="36" y="53"/>
                  <a:pt x="36" y="53"/>
                  <a:pt x="36" y="53"/>
                </a:cubicBezTo>
                <a:cubicBezTo>
                  <a:pt x="37" y="53"/>
                  <a:pt x="38" y="54"/>
                  <a:pt x="38" y="56"/>
                </a:cubicBezTo>
                <a:cubicBezTo>
                  <a:pt x="38" y="57"/>
                  <a:pt x="37" y="58"/>
                  <a:pt x="36" y="58"/>
                </a:cubicBezTo>
                <a:close/>
                <a:moveTo>
                  <a:pt x="36" y="44"/>
                </a:moveTo>
                <a:cubicBezTo>
                  <a:pt x="8" y="44"/>
                  <a:pt x="8" y="44"/>
                  <a:pt x="8" y="44"/>
                </a:cubicBezTo>
                <a:cubicBezTo>
                  <a:pt x="7" y="44"/>
                  <a:pt x="6" y="43"/>
                  <a:pt x="6" y="41"/>
                </a:cubicBezTo>
                <a:cubicBezTo>
                  <a:pt x="6" y="40"/>
                  <a:pt x="7" y="39"/>
                  <a:pt x="8" y="39"/>
                </a:cubicBezTo>
                <a:cubicBezTo>
                  <a:pt x="36" y="39"/>
                  <a:pt x="36" y="39"/>
                  <a:pt x="36" y="39"/>
                </a:cubicBezTo>
                <a:cubicBezTo>
                  <a:pt x="37" y="39"/>
                  <a:pt x="38" y="40"/>
                  <a:pt x="38" y="41"/>
                </a:cubicBezTo>
                <a:cubicBezTo>
                  <a:pt x="38" y="43"/>
                  <a:pt x="37" y="44"/>
                  <a:pt x="36" y="44"/>
                </a:cubicBezTo>
                <a:close/>
                <a:moveTo>
                  <a:pt x="36" y="29"/>
                </a:moveTo>
                <a:cubicBezTo>
                  <a:pt x="8" y="29"/>
                  <a:pt x="8" y="29"/>
                  <a:pt x="8" y="29"/>
                </a:cubicBezTo>
                <a:cubicBezTo>
                  <a:pt x="7" y="29"/>
                  <a:pt x="6" y="28"/>
                  <a:pt x="6" y="27"/>
                </a:cubicBezTo>
                <a:cubicBezTo>
                  <a:pt x="6" y="26"/>
                  <a:pt x="7" y="25"/>
                  <a:pt x="8" y="25"/>
                </a:cubicBezTo>
                <a:cubicBezTo>
                  <a:pt x="36" y="25"/>
                  <a:pt x="36" y="25"/>
                  <a:pt x="36" y="25"/>
                </a:cubicBezTo>
                <a:cubicBezTo>
                  <a:pt x="37" y="25"/>
                  <a:pt x="38" y="26"/>
                  <a:pt x="38" y="27"/>
                </a:cubicBezTo>
                <a:cubicBezTo>
                  <a:pt x="38" y="28"/>
                  <a:pt x="37" y="29"/>
                  <a:pt x="36" y="29"/>
                </a:cubicBezTo>
                <a:close/>
                <a:moveTo>
                  <a:pt x="36" y="15"/>
                </a:moveTo>
                <a:cubicBezTo>
                  <a:pt x="8" y="15"/>
                  <a:pt x="8" y="15"/>
                  <a:pt x="8" y="15"/>
                </a:cubicBezTo>
                <a:cubicBezTo>
                  <a:pt x="7" y="15"/>
                  <a:pt x="6" y="14"/>
                  <a:pt x="6" y="13"/>
                </a:cubicBezTo>
                <a:cubicBezTo>
                  <a:pt x="6" y="11"/>
                  <a:pt x="7" y="10"/>
                  <a:pt x="8" y="10"/>
                </a:cubicBezTo>
                <a:cubicBezTo>
                  <a:pt x="36" y="10"/>
                  <a:pt x="36" y="10"/>
                  <a:pt x="36" y="10"/>
                </a:cubicBezTo>
                <a:cubicBezTo>
                  <a:pt x="37" y="10"/>
                  <a:pt x="38" y="11"/>
                  <a:pt x="38" y="13"/>
                </a:cubicBezTo>
                <a:cubicBezTo>
                  <a:pt x="38" y="14"/>
                  <a:pt x="37" y="15"/>
                  <a:pt x="36" y="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2"/>
          <p:cNvSpPr>
            <a:spLocks noEditPoints="1"/>
          </p:cNvSpPr>
          <p:nvPr/>
        </p:nvSpPr>
        <p:spPr bwMode="auto">
          <a:xfrm>
            <a:off x="6267693" y="5676974"/>
            <a:ext cx="107937" cy="447021"/>
          </a:xfrm>
          <a:custGeom>
            <a:avLst/>
            <a:gdLst>
              <a:gd name="T0" fmla="*/ 0 w 44"/>
              <a:gd name="T1" fmla="*/ 183 h 183"/>
              <a:gd name="T2" fmla="*/ 9 w 44"/>
              <a:gd name="T3" fmla="*/ 143 h 183"/>
              <a:gd name="T4" fmla="*/ 20 w 44"/>
              <a:gd name="T5" fmla="*/ 183 h 183"/>
              <a:gd name="T6" fmla="*/ 24 w 44"/>
              <a:gd name="T7" fmla="*/ 143 h 183"/>
              <a:gd name="T8" fmla="*/ 36 w 44"/>
              <a:gd name="T9" fmla="*/ 183 h 183"/>
              <a:gd name="T10" fmla="*/ 44 w 44"/>
              <a:gd name="T11" fmla="*/ 0 h 183"/>
              <a:gd name="T12" fmla="*/ 18 w 44"/>
              <a:gd name="T13" fmla="*/ 118 h 183"/>
              <a:gd name="T14" fmla="*/ 6 w 44"/>
              <a:gd name="T15" fmla="*/ 116 h 183"/>
              <a:gd name="T16" fmla="*/ 18 w 44"/>
              <a:gd name="T17" fmla="*/ 113 h 183"/>
              <a:gd name="T18" fmla="*/ 18 w 44"/>
              <a:gd name="T19" fmla="*/ 118 h 183"/>
              <a:gd name="T20" fmla="*/ 9 w 44"/>
              <a:gd name="T21" fmla="*/ 104 h 183"/>
              <a:gd name="T22" fmla="*/ 9 w 44"/>
              <a:gd name="T23" fmla="*/ 99 h 183"/>
              <a:gd name="T24" fmla="*/ 20 w 44"/>
              <a:gd name="T25" fmla="*/ 101 h 183"/>
              <a:gd name="T26" fmla="*/ 18 w 44"/>
              <a:gd name="T27" fmla="*/ 89 h 183"/>
              <a:gd name="T28" fmla="*/ 6 w 44"/>
              <a:gd name="T29" fmla="*/ 87 h 183"/>
              <a:gd name="T30" fmla="*/ 18 w 44"/>
              <a:gd name="T31" fmla="*/ 85 h 183"/>
              <a:gd name="T32" fmla="*/ 18 w 44"/>
              <a:gd name="T33" fmla="*/ 89 h 183"/>
              <a:gd name="T34" fmla="*/ 9 w 44"/>
              <a:gd name="T35" fmla="*/ 75 h 183"/>
              <a:gd name="T36" fmla="*/ 9 w 44"/>
              <a:gd name="T37" fmla="*/ 70 h 183"/>
              <a:gd name="T38" fmla="*/ 20 w 44"/>
              <a:gd name="T39" fmla="*/ 73 h 183"/>
              <a:gd name="T40" fmla="*/ 18 w 44"/>
              <a:gd name="T41" fmla="*/ 61 h 183"/>
              <a:gd name="T42" fmla="*/ 6 w 44"/>
              <a:gd name="T43" fmla="*/ 58 h 183"/>
              <a:gd name="T44" fmla="*/ 18 w 44"/>
              <a:gd name="T45" fmla="*/ 56 h 183"/>
              <a:gd name="T46" fmla="*/ 18 w 44"/>
              <a:gd name="T47" fmla="*/ 61 h 183"/>
              <a:gd name="T48" fmla="*/ 9 w 44"/>
              <a:gd name="T49" fmla="*/ 47 h 183"/>
              <a:gd name="T50" fmla="*/ 9 w 44"/>
              <a:gd name="T51" fmla="*/ 42 h 183"/>
              <a:gd name="T52" fmla="*/ 20 w 44"/>
              <a:gd name="T53" fmla="*/ 44 h 183"/>
              <a:gd name="T54" fmla="*/ 18 w 44"/>
              <a:gd name="T55" fmla="*/ 32 h 183"/>
              <a:gd name="T56" fmla="*/ 6 w 44"/>
              <a:gd name="T57" fmla="*/ 30 h 183"/>
              <a:gd name="T58" fmla="*/ 18 w 44"/>
              <a:gd name="T59" fmla="*/ 27 h 183"/>
              <a:gd name="T60" fmla="*/ 18 w 44"/>
              <a:gd name="T61" fmla="*/ 32 h 183"/>
              <a:gd name="T62" fmla="*/ 9 w 44"/>
              <a:gd name="T63" fmla="*/ 18 h 183"/>
              <a:gd name="T64" fmla="*/ 9 w 44"/>
              <a:gd name="T65" fmla="*/ 13 h 183"/>
              <a:gd name="T66" fmla="*/ 20 w 44"/>
              <a:gd name="T67" fmla="*/ 16 h 183"/>
              <a:gd name="T68" fmla="*/ 36 w 44"/>
              <a:gd name="T69" fmla="*/ 118 h 183"/>
              <a:gd name="T70" fmla="*/ 24 w 44"/>
              <a:gd name="T71" fmla="*/ 116 h 183"/>
              <a:gd name="T72" fmla="*/ 36 w 44"/>
              <a:gd name="T73" fmla="*/ 113 h 183"/>
              <a:gd name="T74" fmla="*/ 36 w 44"/>
              <a:gd name="T75" fmla="*/ 118 h 183"/>
              <a:gd name="T76" fmla="*/ 26 w 44"/>
              <a:gd name="T77" fmla="*/ 104 h 183"/>
              <a:gd name="T78" fmla="*/ 26 w 44"/>
              <a:gd name="T79" fmla="*/ 99 h 183"/>
              <a:gd name="T80" fmla="*/ 38 w 44"/>
              <a:gd name="T81" fmla="*/ 101 h 183"/>
              <a:gd name="T82" fmla="*/ 36 w 44"/>
              <a:gd name="T83" fmla="*/ 89 h 183"/>
              <a:gd name="T84" fmla="*/ 24 w 44"/>
              <a:gd name="T85" fmla="*/ 87 h 183"/>
              <a:gd name="T86" fmla="*/ 36 w 44"/>
              <a:gd name="T87" fmla="*/ 85 h 183"/>
              <a:gd name="T88" fmla="*/ 36 w 44"/>
              <a:gd name="T89" fmla="*/ 89 h 183"/>
              <a:gd name="T90" fmla="*/ 26 w 44"/>
              <a:gd name="T91" fmla="*/ 75 h 183"/>
              <a:gd name="T92" fmla="*/ 26 w 44"/>
              <a:gd name="T93" fmla="*/ 70 h 183"/>
              <a:gd name="T94" fmla="*/ 38 w 44"/>
              <a:gd name="T95" fmla="*/ 73 h 183"/>
              <a:gd name="T96" fmla="*/ 36 w 44"/>
              <a:gd name="T97" fmla="*/ 61 h 183"/>
              <a:gd name="T98" fmla="*/ 24 w 44"/>
              <a:gd name="T99" fmla="*/ 58 h 183"/>
              <a:gd name="T100" fmla="*/ 36 w 44"/>
              <a:gd name="T101" fmla="*/ 56 h 183"/>
              <a:gd name="T102" fmla="*/ 36 w 44"/>
              <a:gd name="T103" fmla="*/ 61 h 183"/>
              <a:gd name="T104" fmla="*/ 26 w 44"/>
              <a:gd name="T105" fmla="*/ 47 h 183"/>
              <a:gd name="T106" fmla="*/ 26 w 44"/>
              <a:gd name="T107" fmla="*/ 42 h 183"/>
              <a:gd name="T108" fmla="*/ 38 w 44"/>
              <a:gd name="T109" fmla="*/ 44 h 183"/>
              <a:gd name="T110" fmla="*/ 36 w 44"/>
              <a:gd name="T111" fmla="*/ 32 h 183"/>
              <a:gd name="T112" fmla="*/ 24 w 44"/>
              <a:gd name="T113" fmla="*/ 30 h 183"/>
              <a:gd name="T114" fmla="*/ 36 w 44"/>
              <a:gd name="T115" fmla="*/ 27 h 183"/>
              <a:gd name="T116" fmla="*/ 36 w 44"/>
              <a:gd name="T117" fmla="*/ 32 h 183"/>
              <a:gd name="T118" fmla="*/ 26 w 44"/>
              <a:gd name="T119" fmla="*/ 18 h 183"/>
              <a:gd name="T120" fmla="*/ 26 w 44"/>
              <a:gd name="T121" fmla="*/ 13 h 183"/>
              <a:gd name="T122" fmla="*/ 38 w 44"/>
              <a:gd name="T123" fmla="*/ 1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 h="183">
                <a:moveTo>
                  <a:pt x="0" y="0"/>
                </a:moveTo>
                <a:cubicBezTo>
                  <a:pt x="0" y="183"/>
                  <a:pt x="0" y="183"/>
                  <a:pt x="0" y="183"/>
                </a:cubicBezTo>
                <a:cubicBezTo>
                  <a:pt x="9" y="183"/>
                  <a:pt x="9" y="183"/>
                  <a:pt x="9" y="183"/>
                </a:cubicBezTo>
                <a:cubicBezTo>
                  <a:pt x="9" y="143"/>
                  <a:pt x="9" y="143"/>
                  <a:pt x="9" y="143"/>
                </a:cubicBezTo>
                <a:cubicBezTo>
                  <a:pt x="20" y="143"/>
                  <a:pt x="20" y="143"/>
                  <a:pt x="20" y="143"/>
                </a:cubicBezTo>
                <a:cubicBezTo>
                  <a:pt x="20" y="183"/>
                  <a:pt x="20" y="183"/>
                  <a:pt x="20" y="183"/>
                </a:cubicBezTo>
                <a:cubicBezTo>
                  <a:pt x="24" y="183"/>
                  <a:pt x="24" y="183"/>
                  <a:pt x="24" y="183"/>
                </a:cubicBezTo>
                <a:cubicBezTo>
                  <a:pt x="24" y="143"/>
                  <a:pt x="24" y="143"/>
                  <a:pt x="24" y="143"/>
                </a:cubicBezTo>
                <a:cubicBezTo>
                  <a:pt x="36" y="143"/>
                  <a:pt x="36" y="143"/>
                  <a:pt x="36" y="143"/>
                </a:cubicBezTo>
                <a:cubicBezTo>
                  <a:pt x="36" y="183"/>
                  <a:pt x="36" y="183"/>
                  <a:pt x="36" y="183"/>
                </a:cubicBezTo>
                <a:cubicBezTo>
                  <a:pt x="44" y="183"/>
                  <a:pt x="44" y="183"/>
                  <a:pt x="44" y="183"/>
                </a:cubicBezTo>
                <a:cubicBezTo>
                  <a:pt x="44" y="0"/>
                  <a:pt x="44" y="0"/>
                  <a:pt x="44" y="0"/>
                </a:cubicBezTo>
                <a:lnTo>
                  <a:pt x="0" y="0"/>
                </a:lnTo>
                <a:close/>
                <a:moveTo>
                  <a:pt x="18" y="118"/>
                </a:moveTo>
                <a:cubicBezTo>
                  <a:pt x="9" y="118"/>
                  <a:pt x="9" y="118"/>
                  <a:pt x="9" y="118"/>
                </a:cubicBezTo>
                <a:cubicBezTo>
                  <a:pt x="7" y="118"/>
                  <a:pt x="6" y="117"/>
                  <a:pt x="6" y="116"/>
                </a:cubicBezTo>
                <a:cubicBezTo>
                  <a:pt x="6" y="114"/>
                  <a:pt x="7" y="113"/>
                  <a:pt x="9" y="113"/>
                </a:cubicBezTo>
                <a:cubicBezTo>
                  <a:pt x="18" y="113"/>
                  <a:pt x="18" y="113"/>
                  <a:pt x="18" y="113"/>
                </a:cubicBezTo>
                <a:cubicBezTo>
                  <a:pt x="19" y="113"/>
                  <a:pt x="20" y="114"/>
                  <a:pt x="20" y="116"/>
                </a:cubicBezTo>
                <a:cubicBezTo>
                  <a:pt x="20" y="117"/>
                  <a:pt x="19" y="118"/>
                  <a:pt x="18" y="118"/>
                </a:cubicBezTo>
                <a:close/>
                <a:moveTo>
                  <a:pt x="18" y="104"/>
                </a:moveTo>
                <a:cubicBezTo>
                  <a:pt x="9" y="104"/>
                  <a:pt x="9" y="104"/>
                  <a:pt x="9" y="104"/>
                </a:cubicBezTo>
                <a:cubicBezTo>
                  <a:pt x="7" y="104"/>
                  <a:pt x="6" y="103"/>
                  <a:pt x="6" y="101"/>
                </a:cubicBezTo>
                <a:cubicBezTo>
                  <a:pt x="6" y="100"/>
                  <a:pt x="7" y="99"/>
                  <a:pt x="9" y="99"/>
                </a:cubicBezTo>
                <a:cubicBezTo>
                  <a:pt x="18" y="99"/>
                  <a:pt x="18" y="99"/>
                  <a:pt x="18" y="99"/>
                </a:cubicBezTo>
                <a:cubicBezTo>
                  <a:pt x="19" y="99"/>
                  <a:pt x="20" y="100"/>
                  <a:pt x="20" y="101"/>
                </a:cubicBezTo>
                <a:cubicBezTo>
                  <a:pt x="20" y="103"/>
                  <a:pt x="19" y="104"/>
                  <a:pt x="18" y="104"/>
                </a:cubicBezTo>
                <a:close/>
                <a:moveTo>
                  <a:pt x="18" y="89"/>
                </a:moveTo>
                <a:cubicBezTo>
                  <a:pt x="9" y="89"/>
                  <a:pt x="9" y="89"/>
                  <a:pt x="9" y="89"/>
                </a:cubicBezTo>
                <a:cubicBezTo>
                  <a:pt x="7" y="89"/>
                  <a:pt x="6" y="88"/>
                  <a:pt x="6" y="87"/>
                </a:cubicBezTo>
                <a:cubicBezTo>
                  <a:pt x="6" y="86"/>
                  <a:pt x="7" y="85"/>
                  <a:pt x="9" y="85"/>
                </a:cubicBezTo>
                <a:cubicBezTo>
                  <a:pt x="18" y="85"/>
                  <a:pt x="18" y="85"/>
                  <a:pt x="18" y="85"/>
                </a:cubicBezTo>
                <a:cubicBezTo>
                  <a:pt x="19" y="85"/>
                  <a:pt x="20" y="86"/>
                  <a:pt x="20" y="87"/>
                </a:cubicBezTo>
                <a:cubicBezTo>
                  <a:pt x="20" y="88"/>
                  <a:pt x="19" y="89"/>
                  <a:pt x="18" y="89"/>
                </a:cubicBezTo>
                <a:close/>
                <a:moveTo>
                  <a:pt x="18" y="75"/>
                </a:moveTo>
                <a:cubicBezTo>
                  <a:pt x="9" y="75"/>
                  <a:pt x="9" y="75"/>
                  <a:pt x="9" y="75"/>
                </a:cubicBezTo>
                <a:cubicBezTo>
                  <a:pt x="7" y="75"/>
                  <a:pt x="6" y="74"/>
                  <a:pt x="6" y="73"/>
                </a:cubicBezTo>
                <a:cubicBezTo>
                  <a:pt x="6" y="71"/>
                  <a:pt x="7" y="70"/>
                  <a:pt x="9" y="70"/>
                </a:cubicBezTo>
                <a:cubicBezTo>
                  <a:pt x="18" y="70"/>
                  <a:pt x="18" y="70"/>
                  <a:pt x="18" y="70"/>
                </a:cubicBezTo>
                <a:cubicBezTo>
                  <a:pt x="19" y="70"/>
                  <a:pt x="20" y="71"/>
                  <a:pt x="20" y="73"/>
                </a:cubicBezTo>
                <a:cubicBezTo>
                  <a:pt x="20" y="74"/>
                  <a:pt x="19" y="75"/>
                  <a:pt x="18" y="75"/>
                </a:cubicBezTo>
                <a:close/>
                <a:moveTo>
                  <a:pt x="18" y="61"/>
                </a:moveTo>
                <a:cubicBezTo>
                  <a:pt x="9" y="61"/>
                  <a:pt x="9" y="61"/>
                  <a:pt x="9" y="61"/>
                </a:cubicBezTo>
                <a:cubicBezTo>
                  <a:pt x="7" y="61"/>
                  <a:pt x="6" y="60"/>
                  <a:pt x="6" y="58"/>
                </a:cubicBezTo>
                <a:cubicBezTo>
                  <a:pt x="6" y="57"/>
                  <a:pt x="7" y="56"/>
                  <a:pt x="9" y="56"/>
                </a:cubicBezTo>
                <a:cubicBezTo>
                  <a:pt x="18" y="56"/>
                  <a:pt x="18" y="56"/>
                  <a:pt x="18" y="56"/>
                </a:cubicBezTo>
                <a:cubicBezTo>
                  <a:pt x="19" y="56"/>
                  <a:pt x="20" y="57"/>
                  <a:pt x="20" y="58"/>
                </a:cubicBezTo>
                <a:cubicBezTo>
                  <a:pt x="20" y="60"/>
                  <a:pt x="19" y="61"/>
                  <a:pt x="18" y="61"/>
                </a:cubicBezTo>
                <a:close/>
                <a:moveTo>
                  <a:pt x="18" y="47"/>
                </a:moveTo>
                <a:cubicBezTo>
                  <a:pt x="9" y="47"/>
                  <a:pt x="9" y="47"/>
                  <a:pt x="9" y="47"/>
                </a:cubicBezTo>
                <a:cubicBezTo>
                  <a:pt x="7" y="47"/>
                  <a:pt x="6" y="45"/>
                  <a:pt x="6" y="44"/>
                </a:cubicBezTo>
                <a:cubicBezTo>
                  <a:pt x="6" y="43"/>
                  <a:pt x="7" y="42"/>
                  <a:pt x="9" y="42"/>
                </a:cubicBezTo>
                <a:cubicBezTo>
                  <a:pt x="18" y="42"/>
                  <a:pt x="18" y="42"/>
                  <a:pt x="18" y="42"/>
                </a:cubicBezTo>
                <a:cubicBezTo>
                  <a:pt x="19" y="42"/>
                  <a:pt x="20" y="43"/>
                  <a:pt x="20" y="44"/>
                </a:cubicBezTo>
                <a:cubicBezTo>
                  <a:pt x="20" y="45"/>
                  <a:pt x="19" y="47"/>
                  <a:pt x="18" y="47"/>
                </a:cubicBezTo>
                <a:close/>
                <a:moveTo>
                  <a:pt x="18" y="32"/>
                </a:moveTo>
                <a:cubicBezTo>
                  <a:pt x="9" y="32"/>
                  <a:pt x="9" y="32"/>
                  <a:pt x="9" y="32"/>
                </a:cubicBezTo>
                <a:cubicBezTo>
                  <a:pt x="7" y="32"/>
                  <a:pt x="6" y="31"/>
                  <a:pt x="6" y="30"/>
                </a:cubicBezTo>
                <a:cubicBezTo>
                  <a:pt x="6" y="29"/>
                  <a:pt x="7" y="27"/>
                  <a:pt x="9" y="27"/>
                </a:cubicBezTo>
                <a:cubicBezTo>
                  <a:pt x="18" y="27"/>
                  <a:pt x="18" y="27"/>
                  <a:pt x="18" y="27"/>
                </a:cubicBezTo>
                <a:cubicBezTo>
                  <a:pt x="19" y="27"/>
                  <a:pt x="20" y="29"/>
                  <a:pt x="20" y="30"/>
                </a:cubicBezTo>
                <a:cubicBezTo>
                  <a:pt x="20" y="31"/>
                  <a:pt x="19" y="32"/>
                  <a:pt x="18" y="32"/>
                </a:cubicBezTo>
                <a:close/>
                <a:moveTo>
                  <a:pt x="18" y="18"/>
                </a:moveTo>
                <a:cubicBezTo>
                  <a:pt x="9" y="18"/>
                  <a:pt x="9" y="18"/>
                  <a:pt x="9" y="18"/>
                </a:cubicBezTo>
                <a:cubicBezTo>
                  <a:pt x="7" y="18"/>
                  <a:pt x="6" y="17"/>
                  <a:pt x="6" y="16"/>
                </a:cubicBezTo>
                <a:cubicBezTo>
                  <a:pt x="6" y="14"/>
                  <a:pt x="7" y="13"/>
                  <a:pt x="9" y="13"/>
                </a:cubicBezTo>
                <a:cubicBezTo>
                  <a:pt x="18" y="13"/>
                  <a:pt x="18" y="13"/>
                  <a:pt x="18" y="13"/>
                </a:cubicBezTo>
                <a:cubicBezTo>
                  <a:pt x="19" y="13"/>
                  <a:pt x="20" y="14"/>
                  <a:pt x="20" y="16"/>
                </a:cubicBezTo>
                <a:cubicBezTo>
                  <a:pt x="20" y="17"/>
                  <a:pt x="19" y="18"/>
                  <a:pt x="18" y="18"/>
                </a:cubicBezTo>
                <a:close/>
                <a:moveTo>
                  <a:pt x="36" y="118"/>
                </a:moveTo>
                <a:cubicBezTo>
                  <a:pt x="26" y="118"/>
                  <a:pt x="26" y="118"/>
                  <a:pt x="26" y="118"/>
                </a:cubicBezTo>
                <a:cubicBezTo>
                  <a:pt x="25" y="118"/>
                  <a:pt x="24" y="117"/>
                  <a:pt x="24" y="116"/>
                </a:cubicBezTo>
                <a:cubicBezTo>
                  <a:pt x="24" y="114"/>
                  <a:pt x="25" y="113"/>
                  <a:pt x="26" y="113"/>
                </a:cubicBezTo>
                <a:cubicBezTo>
                  <a:pt x="36" y="113"/>
                  <a:pt x="36" y="113"/>
                  <a:pt x="36" y="113"/>
                </a:cubicBezTo>
                <a:cubicBezTo>
                  <a:pt x="37" y="113"/>
                  <a:pt x="38" y="114"/>
                  <a:pt x="38" y="116"/>
                </a:cubicBezTo>
                <a:cubicBezTo>
                  <a:pt x="38" y="117"/>
                  <a:pt x="37" y="118"/>
                  <a:pt x="36" y="118"/>
                </a:cubicBezTo>
                <a:close/>
                <a:moveTo>
                  <a:pt x="36" y="104"/>
                </a:moveTo>
                <a:cubicBezTo>
                  <a:pt x="26" y="104"/>
                  <a:pt x="26" y="104"/>
                  <a:pt x="26" y="104"/>
                </a:cubicBezTo>
                <a:cubicBezTo>
                  <a:pt x="25" y="104"/>
                  <a:pt x="24" y="103"/>
                  <a:pt x="24" y="101"/>
                </a:cubicBezTo>
                <a:cubicBezTo>
                  <a:pt x="24" y="100"/>
                  <a:pt x="25" y="99"/>
                  <a:pt x="26" y="99"/>
                </a:cubicBezTo>
                <a:cubicBezTo>
                  <a:pt x="36" y="99"/>
                  <a:pt x="36" y="99"/>
                  <a:pt x="36" y="99"/>
                </a:cubicBezTo>
                <a:cubicBezTo>
                  <a:pt x="37" y="99"/>
                  <a:pt x="38" y="100"/>
                  <a:pt x="38" y="101"/>
                </a:cubicBezTo>
                <a:cubicBezTo>
                  <a:pt x="38" y="103"/>
                  <a:pt x="37" y="104"/>
                  <a:pt x="36" y="104"/>
                </a:cubicBezTo>
                <a:close/>
                <a:moveTo>
                  <a:pt x="36" y="89"/>
                </a:moveTo>
                <a:cubicBezTo>
                  <a:pt x="26" y="89"/>
                  <a:pt x="26" y="89"/>
                  <a:pt x="26" y="89"/>
                </a:cubicBezTo>
                <a:cubicBezTo>
                  <a:pt x="25" y="89"/>
                  <a:pt x="24" y="88"/>
                  <a:pt x="24" y="87"/>
                </a:cubicBezTo>
                <a:cubicBezTo>
                  <a:pt x="24" y="86"/>
                  <a:pt x="25" y="85"/>
                  <a:pt x="26" y="85"/>
                </a:cubicBezTo>
                <a:cubicBezTo>
                  <a:pt x="36" y="85"/>
                  <a:pt x="36" y="85"/>
                  <a:pt x="36" y="85"/>
                </a:cubicBezTo>
                <a:cubicBezTo>
                  <a:pt x="37" y="85"/>
                  <a:pt x="38" y="86"/>
                  <a:pt x="38" y="87"/>
                </a:cubicBezTo>
                <a:cubicBezTo>
                  <a:pt x="38" y="88"/>
                  <a:pt x="37" y="89"/>
                  <a:pt x="36" y="89"/>
                </a:cubicBezTo>
                <a:close/>
                <a:moveTo>
                  <a:pt x="36" y="75"/>
                </a:moveTo>
                <a:cubicBezTo>
                  <a:pt x="26" y="75"/>
                  <a:pt x="26" y="75"/>
                  <a:pt x="26" y="75"/>
                </a:cubicBezTo>
                <a:cubicBezTo>
                  <a:pt x="25" y="75"/>
                  <a:pt x="24" y="74"/>
                  <a:pt x="24" y="73"/>
                </a:cubicBezTo>
                <a:cubicBezTo>
                  <a:pt x="24" y="71"/>
                  <a:pt x="25" y="70"/>
                  <a:pt x="26" y="70"/>
                </a:cubicBezTo>
                <a:cubicBezTo>
                  <a:pt x="36" y="70"/>
                  <a:pt x="36" y="70"/>
                  <a:pt x="36" y="70"/>
                </a:cubicBezTo>
                <a:cubicBezTo>
                  <a:pt x="37" y="70"/>
                  <a:pt x="38" y="71"/>
                  <a:pt x="38" y="73"/>
                </a:cubicBezTo>
                <a:cubicBezTo>
                  <a:pt x="38" y="74"/>
                  <a:pt x="37" y="75"/>
                  <a:pt x="36" y="75"/>
                </a:cubicBezTo>
                <a:close/>
                <a:moveTo>
                  <a:pt x="36" y="61"/>
                </a:moveTo>
                <a:cubicBezTo>
                  <a:pt x="26" y="61"/>
                  <a:pt x="26" y="61"/>
                  <a:pt x="26" y="61"/>
                </a:cubicBezTo>
                <a:cubicBezTo>
                  <a:pt x="25" y="61"/>
                  <a:pt x="24" y="60"/>
                  <a:pt x="24" y="58"/>
                </a:cubicBezTo>
                <a:cubicBezTo>
                  <a:pt x="24" y="57"/>
                  <a:pt x="25" y="56"/>
                  <a:pt x="26" y="56"/>
                </a:cubicBezTo>
                <a:cubicBezTo>
                  <a:pt x="36" y="56"/>
                  <a:pt x="36" y="56"/>
                  <a:pt x="36" y="56"/>
                </a:cubicBezTo>
                <a:cubicBezTo>
                  <a:pt x="37" y="56"/>
                  <a:pt x="38" y="57"/>
                  <a:pt x="38" y="58"/>
                </a:cubicBezTo>
                <a:cubicBezTo>
                  <a:pt x="38" y="60"/>
                  <a:pt x="37" y="61"/>
                  <a:pt x="36" y="61"/>
                </a:cubicBezTo>
                <a:close/>
                <a:moveTo>
                  <a:pt x="36" y="47"/>
                </a:moveTo>
                <a:cubicBezTo>
                  <a:pt x="26" y="47"/>
                  <a:pt x="26" y="47"/>
                  <a:pt x="26" y="47"/>
                </a:cubicBezTo>
                <a:cubicBezTo>
                  <a:pt x="25" y="47"/>
                  <a:pt x="24" y="45"/>
                  <a:pt x="24" y="44"/>
                </a:cubicBezTo>
                <a:cubicBezTo>
                  <a:pt x="24" y="43"/>
                  <a:pt x="25" y="42"/>
                  <a:pt x="26" y="42"/>
                </a:cubicBezTo>
                <a:cubicBezTo>
                  <a:pt x="36" y="42"/>
                  <a:pt x="36" y="42"/>
                  <a:pt x="36" y="42"/>
                </a:cubicBezTo>
                <a:cubicBezTo>
                  <a:pt x="37" y="42"/>
                  <a:pt x="38" y="43"/>
                  <a:pt x="38" y="44"/>
                </a:cubicBezTo>
                <a:cubicBezTo>
                  <a:pt x="38" y="45"/>
                  <a:pt x="37" y="47"/>
                  <a:pt x="36" y="47"/>
                </a:cubicBezTo>
                <a:close/>
                <a:moveTo>
                  <a:pt x="36" y="32"/>
                </a:moveTo>
                <a:cubicBezTo>
                  <a:pt x="26" y="32"/>
                  <a:pt x="26" y="32"/>
                  <a:pt x="26" y="32"/>
                </a:cubicBezTo>
                <a:cubicBezTo>
                  <a:pt x="25" y="32"/>
                  <a:pt x="24" y="31"/>
                  <a:pt x="24" y="30"/>
                </a:cubicBezTo>
                <a:cubicBezTo>
                  <a:pt x="24" y="29"/>
                  <a:pt x="25" y="27"/>
                  <a:pt x="26" y="27"/>
                </a:cubicBezTo>
                <a:cubicBezTo>
                  <a:pt x="36" y="27"/>
                  <a:pt x="36" y="27"/>
                  <a:pt x="36" y="27"/>
                </a:cubicBezTo>
                <a:cubicBezTo>
                  <a:pt x="37" y="27"/>
                  <a:pt x="38" y="29"/>
                  <a:pt x="38" y="30"/>
                </a:cubicBezTo>
                <a:cubicBezTo>
                  <a:pt x="38" y="31"/>
                  <a:pt x="37" y="32"/>
                  <a:pt x="36" y="32"/>
                </a:cubicBezTo>
                <a:close/>
                <a:moveTo>
                  <a:pt x="36" y="18"/>
                </a:moveTo>
                <a:cubicBezTo>
                  <a:pt x="26" y="18"/>
                  <a:pt x="26" y="18"/>
                  <a:pt x="26" y="18"/>
                </a:cubicBezTo>
                <a:cubicBezTo>
                  <a:pt x="25" y="18"/>
                  <a:pt x="24" y="17"/>
                  <a:pt x="24" y="16"/>
                </a:cubicBezTo>
                <a:cubicBezTo>
                  <a:pt x="24" y="14"/>
                  <a:pt x="25" y="13"/>
                  <a:pt x="26" y="13"/>
                </a:cubicBezTo>
                <a:cubicBezTo>
                  <a:pt x="36" y="13"/>
                  <a:pt x="36" y="13"/>
                  <a:pt x="36" y="13"/>
                </a:cubicBezTo>
                <a:cubicBezTo>
                  <a:pt x="37" y="13"/>
                  <a:pt x="38" y="14"/>
                  <a:pt x="38" y="16"/>
                </a:cubicBezTo>
                <a:cubicBezTo>
                  <a:pt x="38" y="17"/>
                  <a:pt x="37" y="18"/>
                  <a:pt x="3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54" name="组合 53"/>
          <p:cNvGrpSpPr/>
          <p:nvPr/>
        </p:nvGrpSpPr>
        <p:grpSpPr>
          <a:xfrm>
            <a:off x="6418831" y="5733732"/>
            <a:ext cx="162300" cy="390263"/>
            <a:chOff x="6216650" y="5491163"/>
            <a:chExt cx="207963" cy="500062"/>
          </a:xfrm>
          <a:solidFill>
            <a:schemeClr val="bg1"/>
          </a:solidFill>
        </p:grpSpPr>
        <p:sp>
          <p:nvSpPr>
            <p:cNvPr id="46" name="Freeform 13"/>
            <p:cNvSpPr>
              <a:spLocks noEditPoints="1"/>
            </p:cNvSpPr>
            <p:nvPr/>
          </p:nvSpPr>
          <p:spPr bwMode="auto">
            <a:xfrm>
              <a:off x="6216650" y="5491163"/>
              <a:ext cx="207963" cy="168275"/>
            </a:xfrm>
            <a:custGeom>
              <a:avLst/>
              <a:gdLst>
                <a:gd name="T0" fmla="*/ 40 w 55"/>
                <a:gd name="T1" fmla="*/ 6 h 44"/>
                <a:gd name="T2" fmla="*/ 28 w 55"/>
                <a:gd name="T3" fmla="*/ 0 h 44"/>
                <a:gd name="T4" fmla="*/ 15 w 55"/>
                <a:gd name="T5" fmla="*/ 6 h 44"/>
                <a:gd name="T6" fmla="*/ 15 w 55"/>
                <a:gd name="T7" fmla="*/ 13 h 44"/>
                <a:gd name="T8" fmla="*/ 8 w 55"/>
                <a:gd name="T9" fmla="*/ 13 h 44"/>
                <a:gd name="T10" fmla="*/ 0 w 55"/>
                <a:gd name="T11" fmla="*/ 29 h 44"/>
                <a:gd name="T12" fmla="*/ 0 w 55"/>
                <a:gd name="T13" fmla="*/ 44 h 44"/>
                <a:gd name="T14" fmla="*/ 55 w 55"/>
                <a:gd name="T15" fmla="*/ 44 h 44"/>
                <a:gd name="T16" fmla="*/ 55 w 55"/>
                <a:gd name="T17" fmla="*/ 29 h 44"/>
                <a:gd name="T18" fmla="*/ 48 w 55"/>
                <a:gd name="T19" fmla="*/ 13 h 44"/>
                <a:gd name="T20" fmla="*/ 40 w 55"/>
                <a:gd name="T21" fmla="*/ 13 h 44"/>
                <a:gd name="T22" fmla="*/ 40 w 55"/>
                <a:gd name="T23" fmla="*/ 6 h 44"/>
                <a:gd name="T24" fmla="*/ 38 w 55"/>
                <a:gd name="T25" fmla="*/ 35 h 44"/>
                <a:gd name="T26" fmla="*/ 17 w 55"/>
                <a:gd name="T27" fmla="*/ 35 h 44"/>
                <a:gd name="T28" fmla="*/ 17 w 55"/>
                <a:gd name="T29" fmla="*/ 28 h 44"/>
                <a:gd name="T30" fmla="*/ 28 w 55"/>
                <a:gd name="T31" fmla="*/ 20 h 44"/>
                <a:gd name="T32" fmla="*/ 38 w 55"/>
                <a:gd name="T33" fmla="*/ 28 h 44"/>
                <a:gd name="T34" fmla="*/ 38 w 55"/>
                <a:gd name="T35"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4">
                  <a:moveTo>
                    <a:pt x="40" y="6"/>
                  </a:moveTo>
                  <a:cubicBezTo>
                    <a:pt x="40" y="3"/>
                    <a:pt x="35" y="0"/>
                    <a:pt x="28" y="0"/>
                  </a:cubicBezTo>
                  <a:cubicBezTo>
                    <a:pt x="21" y="0"/>
                    <a:pt x="15" y="3"/>
                    <a:pt x="15" y="6"/>
                  </a:cubicBezTo>
                  <a:cubicBezTo>
                    <a:pt x="15" y="13"/>
                    <a:pt x="15" y="13"/>
                    <a:pt x="15" y="13"/>
                  </a:cubicBezTo>
                  <a:cubicBezTo>
                    <a:pt x="15" y="13"/>
                    <a:pt x="12" y="13"/>
                    <a:pt x="8" y="13"/>
                  </a:cubicBezTo>
                  <a:cubicBezTo>
                    <a:pt x="4" y="13"/>
                    <a:pt x="0" y="20"/>
                    <a:pt x="0" y="29"/>
                  </a:cubicBezTo>
                  <a:cubicBezTo>
                    <a:pt x="0" y="44"/>
                    <a:pt x="0" y="44"/>
                    <a:pt x="0" y="44"/>
                  </a:cubicBezTo>
                  <a:cubicBezTo>
                    <a:pt x="55" y="44"/>
                    <a:pt x="55" y="44"/>
                    <a:pt x="55" y="44"/>
                  </a:cubicBezTo>
                  <a:cubicBezTo>
                    <a:pt x="55" y="44"/>
                    <a:pt x="55" y="37"/>
                    <a:pt x="55" y="29"/>
                  </a:cubicBezTo>
                  <a:cubicBezTo>
                    <a:pt x="55" y="20"/>
                    <a:pt x="52" y="13"/>
                    <a:pt x="48" y="13"/>
                  </a:cubicBezTo>
                  <a:cubicBezTo>
                    <a:pt x="40" y="13"/>
                    <a:pt x="40" y="13"/>
                    <a:pt x="40" y="13"/>
                  </a:cubicBezTo>
                  <a:cubicBezTo>
                    <a:pt x="40" y="13"/>
                    <a:pt x="40" y="10"/>
                    <a:pt x="40" y="6"/>
                  </a:cubicBezTo>
                  <a:close/>
                  <a:moveTo>
                    <a:pt x="38" y="35"/>
                  </a:moveTo>
                  <a:cubicBezTo>
                    <a:pt x="17" y="35"/>
                    <a:pt x="17" y="35"/>
                    <a:pt x="17" y="35"/>
                  </a:cubicBezTo>
                  <a:cubicBezTo>
                    <a:pt x="17" y="35"/>
                    <a:pt x="17" y="32"/>
                    <a:pt x="17" y="28"/>
                  </a:cubicBezTo>
                  <a:cubicBezTo>
                    <a:pt x="17" y="23"/>
                    <a:pt x="22" y="20"/>
                    <a:pt x="28" y="20"/>
                  </a:cubicBezTo>
                  <a:cubicBezTo>
                    <a:pt x="34" y="20"/>
                    <a:pt x="38" y="23"/>
                    <a:pt x="38" y="28"/>
                  </a:cubicBezTo>
                  <a:lnTo>
                    <a:pt x="38"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14"/>
            <p:cNvSpPr>
              <a:spLocks/>
            </p:cNvSpPr>
            <p:nvPr/>
          </p:nvSpPr>
          <p:spPr bwMode="auto">
            <a:xfrm>
              <a:off x="6216650" y="5686425"/>
              <a:ext cx="207963" cy="304800"/>
            </a:xfrm>
            <a:custGeom>
              <a:avLst/>
              <a:gdLst>
                <a:gd name="T0" fmla="*/ 0 w 55"/>
                <a:gd name="T1" fmla="*/ 0 h 80"/>
                <a:gd name="T2" fmla="*/ 0 w 55"/>
                <a:gd name="T3" fmla="*/ 80 h 80"/>
                <a:gd name="T4" fmla="*/ 6 w 55"/>
                <a:gd name="T5" fmla="*/ 80 h 80"/>
                <a:gd name="T6" fmla="*/ 6 w 55"/>
                <a:gd name="T7" fmla="*/ 27 h 80"/>
                <a:gd name="T8" fmla="*/ 15 w 55"/>
                <a:gd name="T9" fmla="*/ 17 h 80"/>
                <a:gd name="T10" fmla="*/ 25 w 55"/>
                <a:gd name="T11" fmla="*/ 27 h 80"/>
                <a:gd name="T12" fmla="*/ 25 w 55"/>
                <a:gd name="T13" fmla="*/ 80 h 80"/>
                <a:gd name="T14" fmla="*/ 31 w 55"/>
                <a:gd name="T15" fmla="*/ 80 h 80"/>
                <a:gd name="T16" fmla="*/ 31 w 55"/>
                <a:gd name="T17" fmla="*/ 27 h 80"/>
                <a:gd name="T18" fmla="*/ 40 w 55"/>
                <a:gd name="T19" fmla="*/ 17 h 80"/>
                <a:gd name="T20" fmla="*/ 50 w 55"/>
                <a:gd name="T21" fmla="*/ 27 h 80"/>
                <a:gd name="T22" fmla="*/ 50 w 55"/>
                <a:gd name="T23" fmla="*/ 80 h 80"/>
                <a:gd name="T24" fmla="*/ 55 w 55"/>
                <a:gd name="T25" fmla="*/ 80 h 80"/>
                <a:gd name="T26" fmla="*/ 55 w 55"/>
                <a:gd name="T27" fmla="*/ 0 h 80"/>
                <a:gd name="T28" fmla="*/ 0 w 55"/>
                <a:gd name="T2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80">
                  <a:moveTo>
                    <a:pt x="0" y="0"/>
                  </a:moveTo>
                  <a:cubicBezTo>
                    <a:pt x="0" y="80"/>
                    <a:pt x="0" y="80"/>
                    <a:pt x="0" y="80"/>
                  </a:cubicBezTo>
                  <a:cubicBezTo>
                    <a:pt x="6" y="80"/>
                    <a:pt x="6" y="80"/>
                    <a:pt x="6" y="80"/>
                  </a:cubicBezTo>
                  <a:cubicBezTo>
                    <a:pt x="6" y="27"/>
                    <a:pt x="6" y="27"/>
                    <a:pt x="6" y="27"/>
                  </a:cubicBezTo>
                  <a:cubicBezTo>
                    <a:pt x="6" y="22"/>
                    <a:pt x="10" y="17"/>
                    <a:pt x="15" y="17"/>
                  </a:cubicBezTo>
                  <a:cubicBezTo>
                    <a:pt x="20" y="17"/>
                    <a:pt x="25" y="22"/>
                    <a:pt x="25" y="27"/>
                  </a:cubicBezTo>
                  <a:cubicBezTo>
                    <a:pt x="25" y="80"/>
                    <a:pt x="25" y="80"/>
                    <a:pt x="25" y="80"/>
                  </a:cubicBezTo>
                  <a:cubicBezTo>
                    <a:pt x="31" y="80"/>
                    <a:pt x="31" y="80"/>
                    <a:pt x="31" y="80"/>
                  </a:cubicBezTo>
                  <a:cubicBezTo>
                    <a:pt x="31" y="27"/>
                    <a:pt x="31" y="27"/>
                    <a:pt x="31" y="27"/>
                  </a:cubicBezTo>
                  <a:cubicBezTo>
                    <a:pt x="31" y="22"/>
                    <a:pt x="35" y="17"/>
                    <a:pt x="40" y="17"/>
                  </a:cubicBezTo>
                  <a:cubicBezTo>
                    <a:pt x="46" y="17"/>
                    <a:pt x="50" y="22"/>
                    <a:pt x="50" y="27"/>
                  </a:cubicBezTo>
                  <a:cubicBezTo>
                    <a:pt x="50" y="80"/>
                    <a:pt x="50" y="80"/>
                    <a:pt x="50" y="80"/>
                  </a:cubicBezTo>
                  <a:cubicBezTo>
                    <a:pt x="55" y="80"/>
                    <a:pt x="55" y="80"/>
                    <a:pt x="55" y="80"/>
                  </a:cubicBezTo>
                  <a:cubicBezTo>
                    <a:pt x="55" y="0"/>
                    <a:pt x="55" y="0"/>
                    <a:pt x="55" y="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8" name="Freeform 15"/>
          <p:cNvSpPr>
            <a:spLocks noEditPoints="1"/>
          </p:cNvSpPr>
          <p:nvPr/>
        </p:nvSpPr>
        <p:spPr bwMode="auto">
          <a:xfrm>
            <a:off x="5682960" y="5833483"/>
            <a:ext cx="166688" cy="290512"/>
          </a:xfrm>
          <a:custGeom>
            <a:avLst/>
            <a:gdLst>
              <a:gd name="T0" fmla="*/ 22 w 44"/>
              <a:gd name="T1" fmla="*/ 0 h 76"/>
              <a:gd name="T2" fmla="*/ 0 w 44"/>
              <a:gd name="T3" fmla="*/ 24 h 76"/>
              <a:gd name="T4" fmla="*/ 0 w 44"/>
              <a:gd name="T5" fmla="*/ 76 h 76"/>
              <a:gd name="T6" fmla="*/ 44 w 44"/>
              <a:gd name="T7" fmla="*/ 76 h 76"/>
              <a:gd name="T8" fmla="*/ 44 w 44"/>
              <a:gd name="T9" fmla="*/ 24 h 76"/>
              <a:gd name="T10" fmla="*/ 22 w 44"/>
              <a:gd name="T11" fmla="*/ 0 h 76"/>
              <a:gd name="T12" fmla="*/ 14 w 44"/>
              <a:gd name="T13" fmla="*/ 67 h 76"/>
              <a:gd name="T14" fmla="*/ 7 w 44"/>
              <a:gd name="T15" fmla="*/ 67 h 76"/>
              <a:gd name="T16" fmla="*/ 7 w 44"/>
              <a:gd name="T17" fmla="*/ 55 h 76"/>
              <a:gd name="T18" fmla="*/ 14 w 44"/>
              <a:gd name="T19" fmla="*/ 55 h 76"/>
              <a:gd name="T20" fmla="*/ 14 w 44"/>
              <a:gd name="T21" fmla="*/ 67 h 76"/>
              <a:gd name="T22" fmla="*/ 14 w 44"/>
              <a:gd name="T23" fmla="*/ 48 h 76"/>
              <a:gd name="T24" fmla="*/ 7 w 44"/>
              <a:gd name="T25" fmla="*/ 48 h 76"/>
              <a:gd name="T26" fmla="*/ 7 w 44"/>
              <a:gd name="T27" fmla="*/ 36 h 76"/>
              <a:gd name="T28" fmla="*/ 14 w 44"/>
              <a:gd name="T29" fmla="*/ 36 h 76"/>
              <a:gd name="T30" fmla="*/ 14 w 44"/>
              <a:gd name="T31" fmla="*/ 48 h 76"/>
              <a:gd name="T32" fmla="*/ 14 w 44"/>
              <a:gd name="T33" fmla="*/ 30 h 76"/>
              <a:gd name="T34" fmla="*/ 7 w 44"/>
              <a:gd name="T35" fmla="*/ 30 h 76"/>
              <a:gd name="T36" fmla="*/ 7 w 44"/>
              <a:gd name="T37" fmla="*/ 17 h 76"/>
              <a:gd name="T38" fmla="*/ 14 w 44"/>
              <a:gd name="T39" fmla="*/ 17 h 76"/>
              <a:gd name="T40" fmla="*/ 14 w 44"/>
              <a:gd name="T41" fmla="*/ 30 h 76"/>
              <a:gd name="T42" fmla="*/ 26 w 44"/>
              <a:gd name="T43" fmla="*/ 67 h 76"/>
              <a:gd name="T44" fmla="*/ 18 w 44"/>
              <a:gd name="T45" fmla="*/ 67 h 76"/>
              <a:gd name="T46" fmla="*/ 18 w 44"/>
              <a:gd name="T47" fmla="*/ 55 h 76"/>
              <a:gd name="T48" fmla="*/ 26 w 44"/>
              <a:gd name="T49" fmla="*/ 55 h 76"/>
              <a:gd name="T50" fmla="*/ 26 w 44"/>
              <a:gd name="T51" fmla="*/ 67 h 76"/>
              <a:gd name="T52" fmla="*/ 26 w 44"/>
              <a:gd name="T53" fmla="*/ 48 h 76"/>
              <a:gd name="T54" fmla="*/ 18 w 44"/>
              <a:gd name="T55" fmla="*/ 48 h 76"/>
              <a:gd name="T56" fmla="*/ 18 w 44"/>
              <a:gd name="T57" fmla="*/ 36 h 76"/>
              <a:gd name="T58" fmla="*/ 26 w 44"/>
              <a:gd name="T59" fmla="*/ 36 h 76"/>
              <a:gd name="T60" fmla="*/ 26 w 44"/>
              <a:gd name="T61" fmla="*/ 48 h 76"/>
              <a:gd name="T62" fmla="*/ 26 w 44"/>
              <a:gd name="T63" fmla="*/ 30 h 76"/>
              <a:gd name="T64" fmla="*/ 18 w 44"/>
              <a:gd name="T65" fmla="*/ 30 h 76"/>
              <a:gd name="T66" fmla="*/ 18 w 44"/>
              <a:gd name="T67" fmla="*/ 17 h 76"/>
              <a:gd name="T68" fmla="*/ 26 w 44"/>
              <a:gd name="T69" fmla="*/ 17 h 76"/>
              <a:gd name="T70" fmla="*/ 26 w 44"/>
              <a:gd name="T71" fmla="*/ 30 h 76"/>
              <a:gd name="T72" fmla="*/ 38 w 44"/>
              <a:gd name="T73" fmla="*/ 67 h 76"/>
              <a:gd name="T74" fmla="*/ 30 w 44"/>
              <a:gd name="T75" fmla="*/ 67 h 76"/>
              <a:gd name="T76" fmla="*/ 30 w 44"/>
              <a:gd name="T77" fmla="*/ 55 h 76"/>
              <a:gd name="T78" fmla="*/ 38 w 44"/>
              <a:gd name="T79" fmla="*/ 55 h 76"/>
              <a:gd name="T80" fmla="*/ 38 w 44"/>
              <a:gd name="T81" fmla="*/ 67 h 76"/>
              <a:gd name="T82" fmla="*/ 38 w 44"/>
              <a:gd name="T83" fmla="*/ 48 h 76"/>
              <a:gd name="T84" fmla="*/ 30 w 44"/>
              <a:gd name="T85" fmla="*/ 48 h 76"/>
              <a:gd name="T86" fmla="*/ 30 w 44"/>
              <a:gd name="T87" fmla="*/ 36 h 76"/>
              <a:gd name="T88" fmla="*/ 38 w 44"/>
              <a:gd name="T89" fmla="*/ 36 h 76"/>
              <a:gd name="T90" fmla="*/ 38 w 44"/>
              <a:gd name="T91" fmla="*/ 48 h 76"/>
              <a:gd name="T92" fmla="*/ 38 w 44"/>
              <a:gd name="T93" fmla="*/ 30 h 76"/>
              <a:gd name="T94" fmla="*/ 30 w 44"/>
              <a:gd name="T95" fmla="*/ 30 h 76"/>
              <a:gd name="T96" fmla="*/ 30 w 44"/>
              <a:gd name="T97" fmla="*/ 17 h 76"/>
              <a:gd name="T98" fmla="*/ 38 w 44"/>
              <a:gd name="T99" fmla="*/ 17 h 76"/>
              <a:gd name="T100" fmla="*/ 38 w 44"/>
              <a:gd name="T101" fmla="*/ 3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76">
                <a:moveTo>
                  <a:pt x="22" y="0"/>
                </a:moveTo>
                <a:cubicBezTo>
                  <a:pt x="10" y="0"/>
                  <a:pt x="0" y="11"/>
                  <a:pt x="0" y="24"/>
                </a:cubicBezTo>
                <a:cubicBezTo>
                  <a:pt x="0" y="76"/>
                  <a:pt x="0" y="76"/>
                  <a:pt x="0" y="76"/>
                </a:cubicBezTo>
                <a:cubicBezTo>
                  <a:pt x="44" y="76"/>
                  <a:pt x="44" y="76"/>
                  <a:pt x="44" y="76"/>
                </a:cubicBezTo>
                <a:cubicBezTo>
                  <a:pt x="44" y="24"/>
                  <a:pt x="44" y="24"/>
                  <a:pt x="44" y="24"/>
                </a:cubicBezTo>
                <a:cubicBezTo>
                  <a:pt x="44" y="11"/>
                  <a:pt x="34" y="0"/>
                  <a:pt x="22" y="0"/>
                </a:cubicBezTo>
                <a:close/>
                <a:moveTo>
                  <a:pt x="14" y="67"/>
                </a:moveTo>
                <a:cubicBezTo>
                  <a:pt x="7" y="67"/>
                  <a:pt x="7" y="67"/>
                  <a:pt x="7" y="67"/>
                </a:cubicBezTo>
                <a:cubicBezTo>
                  <a:pt x="7" y="55"/>
                  <a:pt x="7" y="55"/>
                  <a:pt x="7" y="55"/>
                </a:cubicBezTo>
                <a:cubicBezTo>
                  <a:pt x="14" y="55"/>
                  <a:pt x="14" y="55"/>
                  <a:pt x="14" y="55"/>
                </a:cubicBezTo>
                <a:lnTo>
                  <a:pt x="14" y="67"/>
                </a:lnTo>
                <a:close/>
                <a:moveTo>
                  <a:pt x="14" y="48"/>
                </a:moveTo>
                <a:cubicBezTo>
                  <a:pt x="7" y="48"/>
                  <a:pt x="7" y="48"/>
                  <a:pt x="7" y="48"/>
                </a:cubicBezTo>
                <a:cubicBezTo>
                  <a:pt x="7" y="36"/>
                  <a:pt x="7" y="36"/>
                  <a:pt x="7" y="36"/>
                </a:cubicBezTo>
                <a:cubicBezTo>
                  <a:pt x="14" y="36"/>
                  <a:pt x="14" y="36"/>
                  <a:pt x="14" y="36"/>
                </a:cubicBezTo>
                <a:lnTo>
                  <a:pt x="14" y="48"/>
                </a:lnTo>
                <a:close/>
                <a:moveTo>
                  <a:pt x="14" y="30"/>
                </a:moveTo>
                <a:cubicBezTo>
                  <a:pt x="7" y="30"/>
                  <a:pt x="7" y="30"/>
                  <a:pt x="7" y="30"/>
                </a:cubicBezTo>
                <a:cubicBezTo>
                  <a:pt x="7" y="17"/>
                  <a:pt x="7" y="17"/>
                  <a:pt x="7" y="17"/>
                </a:cubicBezTo>
                <a:cubicBezTo>
                  <a:pt x="14" y="17"/>
                  <a:pt x="14" y="17"/>
                  <a:pt x="14" y="17"/>
                </a:cubicBezTo>
                <a:lnTo>
                  <a:pt x="14" y="30"/>
                </a:lnTo>
                <a:close/>
                <a:moveTo>
                  <a:pt x="26" y="67"/>
                </a:moveTo>
                <a:cubicBezTo>
                  <a:pt x="18" y="67"/>
                  <a:pt x="18" y="67"/>
                  <a:pt x="18" y="67"/>
                </a:cubicBezTo>
                <a:cubicBezTo>
                  <a:pt x="18" y="55"/>
                  <a:pt x="18" y="55"/>
                  <a:pt x="18" y="55"/>
                </a:cubicBezTo>
                <a:cubicBezTo>
                  <a:pt x="26" y="55"/>
                  <a:pt x="26" y="55"/>
                  <a:pt x="26" y="55"/>
                </a:cubicBezTo>
                <a:cubicBezTo>
                  <a:pt x="26" y="67"/>
                  <a:pt x="26" y="67"/>
                  <a:pt x="26" y="67"/>
                </a:cubicBezTo>
                <a:close/>
                <a:moveTo>
                  <a:pt x="26" y="48"/>
                </a:moveTo>
                <a:cubicBezTo>
                  <a:pt x="18" y="48"/>
                  <a:pt x="18" y="48"/>
                  <a:pt x="18" y="48"/>
                </a:cubicBezTo>
                <a:cubicBezTo>
                  <a:pt x="18" y="36"/>
                  <a:pt x="18" y="36"/>
                  <a:pt x="18" y="36"/>
                </a:cubicBezTo>
                <a:cubicBezTo>
                  <a:pt x="26" y="36"/>
                  <a:pt x="26" y="36"/>
                  <a:pt x="26" y="36"/>
                </a:cubicBezTo>
                <a:cubicBezTo>
                  <a:pt x="26" y="48"/>
                  <a:pt x="26" y="48"/>
                  <a:pt x="26" y="48"/>
                </a:cubicBezTo>
                <a:close/>
                <a:moveTo>
                  <a:pt x="26" y="30"/>
                </a:moveTo>
                <a:cubicBezTo>
                  <a:pt x="18" y="30"/>
                  <a:pt x="18" y="30"/>
                  <a:pt x="18" y="30"/>
                </a:cubicBezTo>
                <a:cubicBezTo>
                  <a:pt x="18" y="17"/>
                  <a:pt x="18" y="17"/>
                  <a:pt x="18" y="17"/>
                </a:cubicBezTo>
                <a:cubicBezTo>
                  <a:pt x="26" y="17"/>
                  <a:pt x="26" y="17"/>
                  <a:pt x="26" y="17"/>
                </a:cubicBezTo>
                <a:cubicBezTo>
                  <a:pt x="26" y="30"/>
                  <a:pt x="26" y="30"/>
                  <a:pt x="26" y="30"/>
                </a:cubicBezTo>
                <a:close/>
                <a:moveTo>
                  <a:pt x="38" y="67"/>
                </a:moveTo>
                <a:cubicBezTo>
                  <a:pt x="30" y="67"/>
                  <a:pt x="30" y="67"/>
                  <a:pt x="30" y="67"/>
                </a:cubicBezTo>
                <a:cubicBezTo>
                  <a:pt x="30" y="55"/>
                  <a:pt x="30" y="55"/>
                  <a:pt x="30" y="55"/>
                </a:cubicBezTo>
                <a:cubicBezTo>
                  <a:pt x="38" y="55"/>
                  <a:pt x="38" y="55"/>
                  <a:pt x="38" y="55"/>
                </a:cubicBezTo>
                <a:lnTo>
                  <a:pt x="38" y="67"/>
                </a:lnTo>
                <a:close/>
                <a:moveTo>
                  <a:pt x="38" y="48"/>
                </a:moveTo>
                <a:cubicBezTo>
                  <a:pt x="30" y="48"/>
                  <a:pt x="30" y="48"/>
                  <a:pt x="30" y="48"/>
                </a:cubicBezTo>
                <a:cubicBezTo>
                  <a:pt x="30" y="36"/>
                  <a:pt x="30" y="36"/>
                  <a:pt x="30" y="36"/>
                </a:cubicBezTo>
                <a:cubicBezTo>
                  <a:pt x="38" y="36"/>
                  <a:pt x="38" y="36"/>
                  <a:pt x="38" y="36"/>
                </a:cubicBezTo>
                <a:lnTo>
                  <a:pt x="38" y="48"/>
                </a:lnTo>
                <a:close/>
                <a:moveTo>
                  <a:pt x="38" y="30"/>
                </a:moveTo>
                <a:cubicBezTo>
                  <a:pt x="30" y="30"/>
                  <a:pt x="30" y="30"/>
                  <a:pt x="30" y="30"/>
                </a:cubicBezTo>
                <a:cubicBezTo>
                  <a:pt x="30" y="17"/>
                  <a:pt x="30" y="17"/>
                  <a:pt x="30" y="17"/>
                </a:cubicBezTo>
                <a:cubicBezTo>
                  <a:pt x="38" y="17"/>
                  <a:pt x="38" y="17"/>
                  <a:pt x="38" y="17"/>
                </a:cubicBezTo>
                <a:lnTo>
                  <a:pt x="38" y="3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19"/>
          <p:cNvSpPr>
            <a:spLocks noEditPoints="1"/>
          </p:cNvSpPr>
          <p:nvPr/>
        </p:nvSpPr>
        <p:spPr bwMode="auto">
          <a:xfrm>
            <a:off x="6059392" y="5477883"/>
            <a:ext cx="165100" cy="646112"/>
          </a:xfrm>
          <a:custGeom>
            <a:avLst/>
            <a:gdLst>
              <a:gd name="T0" fmla="*/ 44 w 59"/>
              <a:gd name="T1" fmla="*/ 54 h 232"/>
              <a:gd name="T2" fmla="*/ 31 w 59"/>
              <a:gd name="T3" fmla="*/ 18 h 232"/>
              <a:gd name="T4" fmla="*/ 25 w 59"/>
              <a:gd name="T5" fmla="*/ 31 h 232"/>
              <a:gd name="T6" fmla="*/ 13 w 59"/>
              <a:gd name="T7" fmla="*/ 63 h 232"/>
              <a:gd name="T8" fmla="*/ 0 w 59"/>
              <a:gd name="T9" fmla="*/ 144 h 232"/>
              <a:gd name="T10" fmla="*/ 49 w 59"/>
              <a:gd name="T11" fmla="*/ 109 h 232"/>
              <a:gd name="T12" fmla="*/ 53 w 59"/>
              <a:gd name="T13" fmla="*/ 122 h 232"/>
              <a:gd name="T14" fmla="*/ 53 w 59"/>
              <a:gd name="T15" fmla="*/ 141 h 232"/>
              <a:gd name="T16" fmla="*/ 6 w 59"/>
              <a:gd name="T17" fmla="*/ 116 h 232"/>
              <a:gd name="T18" fmla="*/ 6 w 59"/>
              <a:gd name="T19" fmla="*/ 122 h 232"/>
              <a:gd name="T20" fmla="*/ 6 w 59"/>
              <a:gd name="T21" fmla="*/ 217 h 232"/>
              <a:gd name="T22" fmla="*/ 3 w 59"/>
              <a:gd name="T23" fmla="*/ 204 h 232"/>
              <a:gd name="T24" fmla="*/ 3 w 59"/>
              <a:gd name="T25" fmla="*/ 185 h 232"/>
              <a:gd name="T26" fmla="*/ 6 w 59"/>
              <a:gd name="T27" fmla="*/ 173 h 232"/>
              <a:gd name="T28" fmla="*/ 6 w 59"/>
              <a:gd name="T29" fmla="*/ 168 h 232"/>
              <a:gd name="T30" fmla="*/ 12 w 59"/>
              <a:gd name="T31" fmla="*/ 217 h 232"/>
              <a:gd name="T32" fmla="*/ 8 w 59"/>
              <a:gd name="T33" fmla="*/ 204 h 232"/>
              <a:gd name="T34" fmla="*/ 8 w 59"/>
              <a:gd name="T35" fmla="*/ 185 h 232"/>
              <a:gd name="T36" fmla="*/ 12 w 59"/>
              <a:gd name="T37" fmla="*/ 173 h 232"/>
              <a:gd name="T38" fmla="*/ 12 w 59"/>
              <a:gd name="T39" fmla="*/ 168 h 232"/>
              <a:gd name="T40" fmla="*/ 21 w 59"/>
              <a:gd name="T41" fmla="*/ 217 h 232"/>
              <a:gd name="T42" fmla="*/ 18 w 59"/>
              <a:gd name="T43" fmla="*/ 204 h 232"/>
              <a:gd name="T44" fmla="*/ 18 w 59"/>
              <a:gd name="T45" fmla="*/ 185 h 232"/>
              <a:gd name="T46" fmla="*/ 21 w 59"/>
              <a:gd name="T47" fmla="*/ 173 h 232"/>
              <a:gd name="T48" fmla="*/ 21 w 59"/>
              <a:gd name="T49" fmla="*/ 168 h 232"/>
              <a:gd name="T50" fmla="*/ 21 w 59"/>
              <a:gd name="T51" fmla="*/ 143 h 232"/>
              <a:gd name="T52" fmla="*/ 18 w 59"/>
              <a:gd name="T53" fmla="*/ 130 h 232"/>
              <a:gd name="T54" fmla="*/ 18 w 59"/>
              <a:gd name="T55" fmla="*/ 114 h 232"/>
              <a:gd name="T56" fmla="*/ 23 w 59"/>
              <a:gd name="T57" fmla="*/ 209 h 232"/>
              <a:gd name="T58" fmla="*/ 27 w 59"/>
              <a:gd name="T59" fmla="*/ 197 h 232"/>
              <a:gd name="T60" fmla="*/ 27 w 59"/>
              <a:gd name="T61" fmla="*/ 192 h 232"/>
              <a:gd name="T62" fmla="*/ 27 w 59"/>
              <a:gd name="T63" fmla="*/ 168 h 232"/>
              <a:gd name="T64" fmla="*/ 23 w 59"/>
              <a:gd name="T65" fmla="*/ 156 h 232"/>
              <a:gd name="T66" fmla="*/ 23 w 59"/>
              <a:gd name="T67" fmla="*/ 136 h 232"/>
              <a:gd name="T68" fmla="*/ 27 w 59"/>
              <a:gd name="T69" fmla="*/ 123 h 232"/>
              <a:gd name="T70" fmla="*/ 27 w 59"/>
              <a:gd name="T71" fmla="*/ 117 h 232"/>
              <a:gd name="T72" fmla="*/ 36 w 59"/>
              <a:gd name="T73" fmla="*/ 204 h 232"/>
              <a:gd name="T74" fmla="*/ 32 w 59"/>
              <a:gd name="T75" fmla="*/ 192 h 232"/>
              <a:gd name="T76" fmla="*/ 32 w 59"/>
              <a:gd name="T77" fmla="*/ 173 h 232"/>
              <a:gd name="T78" fmla="*/ 36 w 59"/>
              <a:gd name="T79" fmla="*/ 161 h 232"/>
              <a:gd name="T80" fmla="*/ 36 w 59"/>
              <a:gd name="T81" fmla="*/ 156 h 232"/>
              <a:gd name="T82" fmla="*/ 36 w 59"/>
              <a:gd name="T83" fmla="*/ 130 h 232"/>
              <a:gd name="T84" fmla="*/ 32 w 59"/>
              <a:gd name="T85" fmla="*/ 117 h 232"/>
              <a:gd name="T86" fmla="*/ 38 w 59"/>
              <a:gd name="T87" fmla="*/ 209 h 232"/>
              <a:gd name="T88" fmla="*/ 42 w 59"/>
              <a:gd name="T89" fmla="*/ 197 h 232"/>
              <a:gd name="T90" fmla="*/ 42 w 59"/>
              <a:gd name="T91" fmla="*/ 192 h 232"/>
              <a:gd name="T92" fmla="*/ 42 w 59"/>
              <a:gd name="T93" fmla="*/ 168 h 232"/>
              <a:gd name="T94" fmla="*/ 38 w 59"/>
              <a:gd name="T95" fmla="*/ 156 h 232"/>
              <a:gd name="T96" fmla="*/ 38 w 59"/>
              <a:gd name="T97" fmla="*/ 136 h 232"/>
              <a:gd name="T98" fmla="*/ 42 w 59"/>
              <a:gd name="T99" fmla="*/ 123 h 232"/>
              <a:gd name="T100" fmla="*/ 42 w 59"/>
              <a:gd name="T101" fmla="*/ 114 h 232"/>
              <a:gd name="T102" fmla="*/ 16 w 59"/>
              <a:gd name="T103" fmla="*/ 114 h 232"/>
              <a:gd name="T104" fmla="*/ 47 w 59"/>
              <a:gd name="T105" fmla="*/ 144 h 232"/>
              <a:gd name="T106" fmla="*/ 51 w 59"/>
              <a:gd name="T107" fmla="*/ 204 h 232"/>
              <a:gd name="T108" fmla="*/ 47 w 59"/>
              <a:gd name="T109" fmla="*/ 192 h 232"/>
              <a:gd name="T110" fmla="*/ 47 w 59"/>
              <a:gd name="T111" fmla="*/ 173 h 232"/>
              <a:gd name="T112" fmla="*/ 51 w 59"/>
              <a:gd name="T113" fmla="*/ 161 h 232"/>
              <a:gd name="T114" fmla="*/ 51 w 59"/>
              <a:gd name="T115" fmla="*/ 156 h 232"/>
              <a:gd name="T116" fmla="*/ 56 w 59"/>
              <a:gd name="T117" fmla="*/ 204 h 232"/>
              <a:gd name="T118" fmla="*/ 53 w 59"/>
              <a:gd name="T119" fmla="*/ 192 h 232"/>
              <a:gd name="T120" fmla="*/ 53 w 59"/>
              <a:gd name="T121" fmla="*/ 173 h 232"/>
              <a:gd name="T122" fmla="*/ 56 w 59"/>
              <a:gd name="T123" fmla="*/ 161 h 232"/>
              <a:gd name="T124" fmla="*/ 56 w 59"/>
              <a:gd name="T125" fmla="*/ 14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 h="232">
                <a:moveTo>
                  <a:pt x="55" y="107"/>
                </a:moveTo>
                <a:cubicBezTo>
                  <a:pt x="55" y="100"/>
                  <a:pt x="52" y="95"/>
                  <a:pt x="48" y="91"/>
                </a:cubicBezTo>
                <a:cubicBezTo>
                  <a:pt x="48" y="75"/>
                  <a:pt x="48" y="75"/>
                  <a:pt x="48" y="75"/>
                </a:cubicBezTo>
                <a:cubicBezTo>
                  <a:pt x="48" y="73"/>
                  <a:pt x="47" y="71"/>
                  <a:pt x="47" y="69"/>
                </a:cubicBezTo>
                <a:cubicBezTo>
                  <a:pt x="47" y="63"/>
                  <a:pt x="47" y="63"/>
                  <a:pt x="47" y="63"/>
                </a:cubicBezTo>
                <a:cubicBezTo>
                  <a:pt x="47" y="59"/>
                  <a:pt x="46" y="56"/>
                  <a:pt x="44" y="54"/>
                </a:cubicBezTo>
                <a:cubicBezTo>
                  <a:pt x="44" y="52"/>
                  <a:pt x="44" y="52"/>
                  <a:pt x="44" y="52"/>
                </a:cubicBezTo>
                <a:cubicBezTo>
                  <a:pt x="44" y="48"/>
                  <a:pt x="42" y="44"/>
                  <a:pt x="39" y="42"/>
                </a:cubicBezTo>
                <a:cubicBezTo>
                  <a:pt x="39" y="39"/>
                  <a:pt x="39" y="39"/>
                  <a:pt x="39" y="39"/>
                </a:cubicBezTo>
                <a:cubicBezTo>
                  <a:pt x="39" y="35"/>
                  <a:pt x="37" y="32"/>
                  <a:pt x="34" y="31"/>
                </a:cubicBezTo>
                <a:cubicBezTo>
                  <a:pt x="32" y="22"/>
                  <a:pt x="32" y="22"/>
                  <a:pt x="32" y="22"/>
                </a:cubicBezTo>
                <a:cubicBezTo>
                  <a:pt x="32" y="20"/>
                  <a:pt x="31" y="19"/>
                  <a:pt x="31" y="18"/>
                </a:cubicBezTo>
                <a:cubicBezTo>
                  <a:pt x="31" y="1"/>
                  <a:pt x="31" y="1"/>
                  <a:pt x="31" y="1"/>
                </a:cubicBezTo>
                <a:cubicBezTo>
                  <a:pt x="31" y="0"/>
                  <a:pt x="30" y="0"/>
                  <a:pt x="30" y="0"/>
                </a:cubicBezTo>
                <a:cubicBezTo>
                  <a:pt x="29" y="0"/>
                  <a:pt x="28" y="0"/>
                  <a:pt x="28" y="1"/>
                </a:cubicBezTo>
                <a:cubicBezTo>
                  <a:pt x="28" y="18"/>
                  <a:pt x="28" y="18"/>
                  <a:pt x="28" y="18"/>
                </a:cubicBezTo>
                <a:cubicBezTo>
                  <a:pt x="28" y="19"/>
                  <a:pt x="27" y="20"/>
                  <a:pt x="27" y="22"/>
                </a:cubicBezTo>
                <a:cubicBezTo>
                  <a:pt x="25" y="31"/>
                  <a:pt x="25" y="31"/>
                  <a:pt x="25" y="31"/>
                </a:cubicBezTo>
                <a:cubicBezTo>
                  <a:pt x="24" y="32"/>
                  <a:pt x="23" y="32"/>
                  <a:pt x="23" y="33"/>
                </a:cubicBezTo>
                <a:cubicBezTo>
                  <a:pt x="21" y="35"/>
                  <a:pt x="20" y="37"/>
                  <a:pt x="20" y="39"/>
                </a:cubicBezTo>
                <a:cubicBezTo>
                  <a:pt x="20" y="42"/>
                  <a:pt x="20" y="42"/>
                  <a:pt x="20" y="42"/>
                </a:cubicBezTo>
                <a:cubicBezTo>
                  <a:pt x="17" y="44"/>
                  <a:pt x="15" y="48"/>
                  <a:pt x="15" y="52"/>
                </a:cubicBezTo>
                <a:cubicBezTo>
                  <a:pt x="15" y="54"/>
                  <a:pt x="15" y="54"/>
                  <a:pt x="15" y="54"/>
                </a:cubicBezTo>
                <a:cubicBezTo>
                  <a:pt x="14" y="56"/>
                  <a:pt x="13" y="59"/>
                  <a:pt x="13" y="63"/>
                </a:cubicBezTo>
                <a:cubicBezTo>
                  <a:pt x="13" y="69"/>
                  <a:pt x="13" y="69"/>
                  <a:pt x="13" y="69"/>
                </a:cubicBezTo>
                <a:cubicBezTo>
                  <a:pt x="12" y="71"/>
                  <a:pt x="12" y="73"/>
                  <a:pt x="12" y="75"/>
                </a:cubicBezTo>
                <a:cubicBezTo>
                  <a:pt x="12" y="82"/>
                  <a:pt x="12" y="88"/>
                  <a:pt x="12" y="91"/>
                </a:cubicBezTo>
                <a:cubicBezTo>
                  <a:pt x="7" y="95"/>
                  <a:pt x="4" y="100"/>
                  <a:pt x="4" y="107"/>
                </a:cubicBezTo>
                <a:cubicBezTo>
                  <a:pt x="4" y="144"/>
                  <a:pt x="4" y="144"/>
                  <a:pt x="4" y="144"/>
                </a:cubicBezTo>
                <a:cubicBezTo>
                  <a:pt x="0" y="144"/>
                  <a:pt x="0" y="144"/>
                  <a:pt x="0" y="144"/>
                </a:cubicBezTo>
                <a:cubicBezTo>
                  <a:pt x="0" y="232"/>
                  <a:pt x="0" y="232"/>
                  <a:pt x="0" y="232"/>
                </a:cubicBezTo>
                <a:cubicBezTo>
                  <a:pt x="59" y="232"/>
                  <a:pt x="59" y="232"/>
                  <a:pt x="59" y="232"/>
                </a:cubicBezTo>
                <a:cubicBezTo>
                  <a:pt x="59" y="144"/>
                  <a:pt x="59" y="144"/>
                  <a:pt x="59" y="144"/>
                </a:cubicBezTo>
                <a:cubicBezTo>
                  <a:pt x="55" y="144"/>
                  <a:pt x="55" y="144"/>
                  <a:pt x="55" y="144"/>
                </a:cubicBezTo>
                <a:cubicBezTo>
                  <a:pt x="55" y="107"/>
                  <a:pt x="55" y="107"/>
                  <a:pt x="55" y="107"/>
                </a:cubicBezTo>
                <a:close/>
                <a:moveTo>
                  <a:pt x="49" y="109"/>
                </a:moveTo>
                <a:cubicBezTo>
                  <a:pt x="53" y="109"/>
                  <a:pt x="53" y="109"/>
                  <a:pt x="53" y="109"/>
                </a:cubicBezTo>
                <a:cubicBezTo>
                  <a:pt x="53" y="116"/>
                  <a:pt x="53" y="116"/>
                  <a:pt x="53" y="116"/>
                </a:cubicBezTo>
                <a:cubicBezTo>
                  <a:pt x="49" y="116"/>
                  <a:pt x="49" y="116"/>
                  <a:pt x="49" y="116"/>
                </a:cubicBezTo>
                <a:lnTo>
                  <a:pt x="49" y="109"/>
                </a:lnTo>
                <a:close/>
                <a:moveTo>
                  <a:pt x="49" y="122"/>
                </a:moveTo>
                <a:cubicBezTo>
                  <a:pt x="53" y="122"/>
                  <a:pt x="53" y="122"/>
                  <a:pt x="53" y="122"/>
                </a:cubicBezTo>
                <a:cubicBezTo>
                  <a:pt x="53" y="129"/>
                  <a:pt x="53" y="129"/>
                  <a:pt x="53" y="129"/>
                </a:cubicBezTo>
                <a:cubicBezTo>
                  <a:pt x="49" y="129"/>
                  <a:pt x="49" y="129"/>
                  <a:pt x="49" y="129"/>
                </a:cubicBezTo>
                <a:lnTo>
                  <a:pt x="49" y="122"/>
                </a:lnTo>
                <a:close/>
                <a:moveTo>
                  <a:pt x="49" y="134"/>
                </a:moveTo>
                <a:cubicBezTo>
                  <a:pt x="53" y="134"/>
                  <a:pt x="53" y="134"/>
                  <a:pt x="53" y="134"/>
                </a:cubicBezTo>
                <a:cubicBezTo>
                  <a:pt x="53" y="141"/>
                  <a:pt x="53" y="141"/>
                  <a:pt x="53" y="141"/>
                </a:cubicBezTo>
                <a:cubicBezTo>
                  <a:pt x="49" y="141"/>
                  <a:pt x="49" y="141"/>
                  <a:pt x="49" y="141"/>
                </a:cubicBezTo>
                <a:lnTo>
                  <a:pt x="49" y="134"/>
                </a:lnTo>
                <a:close/>
                <a:moveTo>
                  <a:pt x="6" y="109"/>
                </a:moveTo>
                <a:cubicBezTo>
                  <a:pt x="10" y="109"/>
                  <a:pt x="10" y="109"/>
                  <a:pt x="10" y="109"/>
                </a:cubicBezTo>
                <a:cubicBezTo>
                  <a:pt x="10" y="116"/>
                  <a:pt x="10" y="116"/>
                  <a:pt x="10" y="116"/>
                </a:cubicBezTo>
                <a:cubicBezTo>
                  <a:pt x="6" y="116"/>
                  <a:pt x="6" y="116"/>
                  <a:pt x="6" y="116"/>
                </a:cubicBezTo>
                <a:lnTo>
                  <a:pt x="6" y="109"/>
                </a:lnTo>
                <a:close/>
                <a:moveTo>
                  <a:pt x="6" y="122"/>
                </a:moveTo>
                <a:cubicBezTo>
                  <a:pt x="10" y="122"/>
                  <a:pt x="10" y="122"/>
                  <a:pt x="10" y="122"/>
                </a:cubicBezTo>
                <a:cubicBezTo>
                  <a:pt x="10" y="129"/>
                  <a:pt x="10" y="129"/>
                  <a:pt x="10" y="129"/>
                </a:cubicBezTo>
                <a:cubicBezTo>
                  <a:pt x="6" y="129"/>
                  <a:pt x="6" y="129"/>
                  <a:pt x="6" y="129"/>
                </a:cubicBezTo>
                <a:lnTo>
                  <a:pt x="6" y="122"/>
                </a:lnTo>
                <a:close/>
                <a:moveTo>
                  <a:pt x="6" y="134"/>
                </a:moveTo>
                <a:cubicBezTo>
                  <a:pt x="10" y="134"/>
                  <a:pt x="10" y="134"/>
                  <a:pt x="10" y="134"/>
                </a:cubicBezTo>
                <a:cubicBezTo>
                  <a:pt x="10" y="141"/>
                  <a:pt x="10" y="141"/>
                  <a:pt x="10" y="141"/>
                </a:cubicBezTo>
                <a:cubicBezTo>
                  <a:pt x="6" y="141"/>
                  <a:pt x="6" y="141"/>
                  <a:pt x="6" y="141"/>
                </a:cubicBezTo>
                <a:lnTo>
                  <a:pt x="6" y="134"/>
                </a:lnTo>
                <a:close/>
                <a:moveTo>
                  <a:pt x="6" y="217"/>
                </a:moveTo>
                <a:cubicBezTo>
                  <a:pt x="3" y="217"/>
                  <a:pt x="3" y="217"/>
                  <a:pt x="3" y="217"/>
                </a:cubicBezTo>
                <a:cubicBezTo>
                  <a:pt x="3" y="209"/>
                  <a:pt x="3" y="209"/>
                  <a:pt x="3" y="209"/>
                </a:cubicBezTo>
                <a:cubicBezTo>
                  <a:pt x="6" y="209"/>
                  <a:pt x="6" y="209"/>
                  <a:pt x="6" y="209"/>
                </a:cubicBezTo>
                <a:lnTo>
                  <a:pt x="6" y="217"/>
                </a:lnTo>
                <a:close/>
                <a:moveTo>
                  <a:pt x="6" y="204"/>
                </a:moveTo>
                <a:cubicBezTo>
                  <a:pt x="3" y="204"/>
                  <a:pt x="3" y="204"/>
                  <a:pt x="3" y="204"/>
                </a:cubicBezTo>
                <a:cubicBezTo>
                  <a:pt x="3" y="197"/>
                  <a:pt x="3" y="197"/>
                  <a:pt x="3" y="197"/>
                </a:cubicBezTo>
                <a:cubicBezTo>
                  <a:pt x="6" y="197"/>
                  <a:pt x="6" y="197"/>
                  <a:pt x="6" y="197"/>
                </a:cubicBezTo>
                <a:lnTo>
                  <a:pt x="6" y="204"/>
                </a:lnTo>
                <a:close/>
                <a:moveTo>
                  <a:pt x="6" y="192"/>
                </a:moveTo>
                <a:cubicBezTo>
                  <a:pt x="3" y="192"/>
                  <a:pt x="3" y="192"/>
                  <a:pt x="3" y="192"/>
                </a:cubicBezTo>
                <a:cubicBezTo>
                  <a:pt x="3" y="185"/>
                  <a:pt x="3" y="185"/>
                  <a:pt x="3" y="185"/>
                </a:cubicBezTo>
                <a:cubicBezTo>
                  <a:pt x="6" y="185"/>
                  <a:pt x="6" y="185"/>
                  <a:pt x="6" y="185"/>
                </a:cubicBezTo>
                <a:lnTo>
                  <a:pt x="6" y="192"/>
                </a:lnTo>
                <a:close/>
                <a:moveTo>
                  <a:pt x="6" y="180"/>
                </a:moveTo>
                <a:cubicBezTo>
                  <a:pt x="3" y="180"/>
                  <a:pt x="3" y="180"/>
                  <a:pt x="3" y="180"/>
                </a:cubicBezTo>
                <a:cubicBezTo>
                  <a:pt x="3" y="173"/>
                  <a:pt x="3" y="173"/>
                  <a:pt x="3" y="173"/>
                </a:cubicBezTo>
                <a:cubicBezTo>
                  <a:pt x="6" y="173"/>
                  <a:pt x="6" y="173"/>
                  <a:pt x="6" y="173"/>
                </a:cubicBezTo>
                <a:lnTo>
                  <a:pt x="6" y="180"/>
                </a:lnTo>
                <a:close/>
                <a:moveTo>
                  <a:pt x="6" y="168"/>
                </a:moveTo>
                <a:cubicBezTo>
                  <a:pt x="3" y="168"/>
                  <a:pt x="3" y="168"/>
                  <a:pt x="3" y="168"/>
                </a:cubicBezTo>
                <a:cubicBezTo>
                  <a:pt x="3" y="161"/>
                  <a:pt x="3" y="161"/>
                  <a:pt x="3" y="161"/>
                </a:cubicBezTo>
                <a:cubicBezTo>
                  <a:pt x="6" y="161"/>
                  <a:pt x="6" y="161"/>
                  <a:pt x="6" y="161"/>
                </a:cubicBezTo>
                <a:lnTo>
                  <a:pt x="6" y="168"/>
                </a:lnTo>
                <a:close/>
                <a:moveTo>
                  <a:pt x="6" y="156"/>
                </a:moveTo>
                <a:cubicBezTo>
                  <a:pt x="3" y="156"/>
                  <a:pt x="3" y="156"/>
                  <a:pt x="3" y="156"/>
                </a:cubicBezTo>
                <a:cubicBezTo>
                  <a:pt x="3" y="149"/>
                  <a:pt x="3" y="149"/>
                  <a:pt x="3" y="149"/>
                </a:cubicBezTo>
                <a:cubicBezTo>
                  <a:pt x="6" y="149"/>
                  <a:pt x="6" y="149"/>
                  <a:pt x="6" y="149"/>
                </a:cubicBezTo>
                <a:lnTo>
                  <a:pt x="6" y="156"/>
                </a:lnTo>
                <a:close/>
                <a:moveTo>
                  <a:pt x="12" y="217"/>
                </a:moveTo>
                <a:cubicBezTo>
                  <a:pt x="8" y="217"/>
                  <a:pt x="8" y="217"/>
                  <a:pt x="8" y="217"/>
                </a:cubicBezTo>
                <a:cubicBezTo>
                  <a:pt x="8" y="209"/>
                  <a:pt x="8" y="209"/>
                  <a:pt x="8" y="209"/>
                </a:cubicBezTo>
                <a:cubicBezTo>
                  <a:pt x="12" y="209"/>
                  <a:pt x="12" y="209"/>
                  <a:pt x="12" y="209"/>
                </a:cubicBezTo>
                <a:lnTo>
                  <a:pt x="12" y="217"/>
                </a:lnTo>
                <a:close/>
                <a:moveTo>
                  <a:pt x="12" y="204"/>
                </a:moveTo>
                <a:cubicBezTo>
                  <a:pt x="8" y="204"/>
                  <a:pt x="8" y="204"/>
                  <a:pt x="8" y="204"/>
                </a:cubicBezTo>
                <a:cubicBezTo>
                  <a:pt x="8" y="197"/>
                  <a:pt x="8" y="197"/>
                  <a:pt x="8" y="197"/>
                </a:cubicBezTo>
                <a:cubicBezTo>
                  <a:pt x="12" y="197"/>
                  <a:pt x="12" y="197"/>
                  <a:pt x="12" y="197"/>
                </a:cubicBezTo>
                <a:lnTo>
                  <a:pt x="12" y="204"/>
                </a:lnTo>
                <a:close/>
                <a:moveTo>
                  <a:pt x="12" y="192"/>
                </a:moveTo>
                <a:cubicBezTo>
                  <a:pt x="8" y="192"/>
                  <a:pt x="8" y="192"/>
                  <a:pt x="8" y="192"/>
                </a:cubicBezTo>
                <a:cubicBezTo>
                  <a:pt x="8" y="185"/>
                  <a:pt x="8" y="185"/>
                  <a:pt x="8" y="185"/>
                </a:cubicBezTo>
                <a:cubicBezTo>
                  <a:pt x="12" y="185"/>
                  <a:pt x="12" y="185"/>
                  <a:pt x="12" y="185"/>
                </a:cubicBezTo>
                <a:lnTo>
                  <a:pt x="12" y="192"/>
                </a:lnTo>
                <a:close/>
                <a:moveTo>
                  <a:pt x="12" y="180"/>
                </a:moveTo>
                <a:cubicBezTo>
                  <a:pt x="8" y="180"/>
                  <a:pt x="8" y="180"/>
                  <a:pt x="8" y="180"/>
                </a:cubicBezTo>
                <a:cubicBezTo>
                  <a:pt x="8" y="173"/>
                  <a:pt x="8" y="173"/>
                  <a:pt x="8" y="173"/>
                </a:cubicBezTo>
                <a:cubicBezTo>
                  <a:pt x="12" y="173"/>
                  <a:pt x="12" y="173"/>
                  <a:pt x="12" y="173"/>
                </a:cubicBezTo>
                <a:lnTo>
                  <a:pt x="12" y="180"/>
                </a:lnTo>
                <a:close/>
                <a:moveTo>
                  <a:pt x="12" y="168"/>
                </a:moveTo>
                <a:cubicBezTo>
                  <a:pt x="8" y="168"/>
                  <a:pt x="8" y="168"/>
                  <a:pt x="8" y="168"/>
                </a:cubicBezTo>
                <a:cubicBezTo>
                  <a:pt x="8" y="161"/>
                  <a:pt x="8" y="161"/>
                  <a:pt x="8" y="161"/>
                </a:cubicBezTo>
                <a:cubicBezTo>
                  <a:pt x="12" y="161"/>
                  <a:pt x="12" y="161"/>
                  <a:pt x="12" y="161"/>
                </a:cubicBezTo>
                <a:lnTo>
                  <a:pt x="12" y="168"/>
                </a:lnTo>
                <a:close/>
                <a:moveTo>
                  <a:pt x="12" y="156"/>
                </a:moveTo>
                <a:cubicBezTo>
                  <a:pt x="8" y="156"/>
                  <a:pt x="8" y="156"/>
                  <a:pt x="8" y="156"/>
                </a:cubicBezTo>
                <a:cubicBezTo>
                  <a:pt x="8" y="149"/>
                  <a:pt x="8" y="149"/>
                  <a:pt x="8" y="149"/>
                </a:cubicBezTo>
                <a:cubicBezTo>
                  <a:pt x="12" y="149"/>
                  <a:pt x="12" y="149"/>
                  <a:pt x="12" y="149"/>
                </a:cubicBezTo>
                <a:lnTo>
                  <a:pt x="12" y="156"/>
                </a:lnTo>
                <a:close/>
                <a:moveTo>
                  <a:pt x="21" y="217"/>
                </a:moveTo>
                <a:cubicBezTo>
                  <a:pt x="18" y="217"/>
                  <a:pt x="18" y="217"/>
                  <a:pt x="18" y="217"/>
                </a:cubicBezTo>
                <a:cubicBezTo>
                  <a:pt x="18" y="209"/>
                  <a:pt x="18" y="209"/>
                  <a:pt x="18" y="209"/>
                </a:cubicBezTo>
                <a:cubicBezTo>
                  <a:pt x="21" y="209"/>
                  <a:pt x="21" y="209"/>
                  <a:pt x="21" y="209"/>
                </a:cubicBezTo>
                <a:lnTo>
                  <a:pt x="21" y="217"/>
                </a:lnTo>
                <a:close/>
                <a:moveTo>
                  <a:pt x="21" y="204"/>
                </a:moveTo>
                <a:cubicBezTo>
                  <a:pt x="18" y="204"/>
                  <a:pt x="18" y="204"/>
                  <a:pt x="18" y="204"/>
                </a:cubicBezTo>
                <a:cubicBezTo>
                  <a:pt x="18" y="197"/>
                  <a:pt x="18" y="197"/>
                  <a:pt x="18" y="197"/>
                </a:cubicBezTo>
                <a:cubicBezTo>
                  <a:pt x="21" y="197"/>
                  <a:pt x="21" y="197"/>
                  <a:pt x="21" y="197"/>
                </a:cubicBezTo>
                <a:lnTo>
                  <a:pt x="21" y="204"/>
                </a:lnTo>
                <a:close/>
                <a:moveTo>
                  <a:pt x="21" y="192"/>
                </a:moveTo>
                <a:cubicBezTo>
                  <a:pt x="18" y="192"/>
                  <a:pt x="18" y="192"/>
                  <a:pt x="18" y="192"/>
                </a:cubicBezTo>
                <a:cubicBezTo>
                  <a:pt x="18" y="185"/>
                  <a:pt x="18" y="185"/>
                  <a:pt x="18" y="185"/>
                </a:cubicBezTo>
                <a:cubicBezTo>
                  <a:pt x="21" y="185"/>
                  <a:pt x="21" y="185"/>
                  <a:pt x="21" y="185"/>
                </a:cubicBezTo>
                <a:lnTo>
                  <a:pt x="21" y="192"/>
                </a:lnTo>
                <a:close/>
                <a:moveTo>
                  <a:pt x="21" y="180"/>
                </a:moveTo>
                <a:cubicBezTo>
                  <a:pt x="18" y="180"/>
                  <a:pt x="18" y="180"/>
                  <a:pt x="18" y="180"/>
                </a:cubicBezTo>
                <a:cubicBezTo>
                  <a:pt x="18" y="173"/>
                  <a:pt x="18" y="173"/>
                  <a:pt x="18" y="173"/>
                </a:cubicBezTo>
                <a:cubicBezTo>
                  <a:pt x="21" y="173"/>
                  <a:pt x="21" y="173"/>
                  <a:pt x="21" y="173"/>
                </a:cubicBezTo>
                <a:lnTo>
                  <a:pt x="21" y="180"/>
                </a:lnTo>
                <a:close/>
                <a:moveTo>
                  <a:pt x="21" y="168"/>
                </a:moveTo>
                <a:cubicBezTo>
                  <a:pt x="18" y="168"/>
                  <a:pt x="18" y="168"/>
                  <a:pt x="18" y="168"/>
                </a:cubicBezTo>
                <a:cubicBezTo>
                  <a:pt x="18" y="161"/>
                  <a:pt x="18" y="161"/>
                  <a:pt x="18" y="161"/>
                </a:cubicBezTo>
                <a:cubicBezTo>
                  <a:pt x="21" y="161"/>
                  <a:pt x="21" y="161"/>
                  <a:pt x="21" y="161"/>
                </a:cubicBezTo>
                <a:lnTo>
                  <a:pt x="21" y="168"/>
                </a:lnTo>
                <a:close/>
                <a:moveTo>
                  <a:pt x="21" y="156"/>
                </a:moveTo>
                <a:cubicBezTo>
                  <a:pt x="18" y="156"/>
                  <a:pt x="18" y="156"/>
                  <a:pt x="18" y="156"/>
                </a:cubicBezTo>
                <a:cubicBezTo>
                  <a:pt x="18" y="149"/>
                  <a:pt x="18" y="149"/>
                  <a:pt x="18" y="149"/>
                </a:cubicBezTo>
                <a:cubicBezTo>
                  <a:pt x="21" y="149"/>
                  <a:pt x="21" y="149"/>
                  <a:pt x="21" y="149"/>
                </a:cubicBezTo>
                <a:lnTo>
                  <a:pt x="21" y="156"/>
                </a:lnTo>
                <a:close/>
                <a:moveTo>
                  <a:pt x="21" y="143"/>
                </a:moveTo>
                <a:cubicBezTo>
                  <a:pt x="18" y="143"/>
                  <a:pt x="18" y="143"/>
                  <a:pt x="18" y="143"/>
                </a:cubicBezTo>
                <a:cubicBezTo>
                  <a:pt x="18" y="136"/>
                  <a:pt x="18" y="136"/>
                  <a:pt x="18" y="136"/>
                </a:cubicBezTo>
                <a:cubicBezTo>
                  <a:pt x="21" y="136"/>
                  <a:pt x="21" y="136"/>
                  <a:pt x="21" y="136"/>
                </a:cubicBezTo>
                <a:lnTo>
                  <a:pt x="21" y="143"/>
                </a:lnTo>
                <a:close/>
                <a:moveTo>
                  <a:pt x="21" y="130"/>
                </a:moveTo>
                <a:cubicBezTo>
                  <a:pt x="18" y="130"/>
                  <a:pt x="18" y="130"/>
                  <a:pt x="18" y="130"/>
                </a:cubicBezTo>
                <a:cubicBezTo>
                  <a:pt x="18" y="123"/>
                  <a:pt x="18" y="123"/>
                  <a:pt x="18" y="123"/>
                </a:cubicBezTo>
                <a:cubicBezTo>
                  <a:pt x="21" y="123"/>
                  <a:pt x="21" y="123"/>
                  <a:pt x="21" y="123"/>
                </a:cubicBezTo>
                <a:lnTo>
                  <a:pt x="21" y="130"/>
                </a:lnTo>
                <a:close/>
                <a:moveTo>
                  <a:pt x="21" y="117"/>
                </a:moveTo>
                <a:cubicBezTo>
                  <a:pt x="18" y="117"/>
                  <a:pt x="18" y="117"/>
                  <a:pt x="18" y="117"/>
                </a:cubicBezTo>
                <a:cubicBezTo>
                  <a:pt x="18" y="114"/>
                  <a:pt x="18" y="114"/>
                  <a:pt x="18" y="114"/>
                </a:cubicBezTo>
                <a:cubicBezTo>
                  <a:pt x="18" y="112"/>
                  <a:pt x="18" y="110"/>
                  <a:pt x="19" y="110"/>
                </a:cubicBezTo>
                <a:cubicBezTo>
                  <a:pt x="21" y="110"/>
                  <a:pt x="21" y="110"/>
                  <a:pt x="21" y="110"/>
                </a:cubicBezTo>
                <a:cubicBezTo>
                  <a:pt x="21" y="117"/>
                  <a:pt x="21" y="117"/>
                  <a:pt x="21" y="117"/>
                </a:cubicBezTo>
                <a:close/>
                <a:moveTo>
                  <a:pt x="27" y="217"/>
                </a:moveTo>
                <a:cubicBezTo>
                  <a:pt x="23" y="217"/>
                  <a:pt x="23" y="217"/>
                  <a:pt x="23" y="217"/>
                </a:cubicBezTo>
                <a:cubicBezTo>
                  <a:pt x="23" y="209"/>
                  <a:pt x="23" y="209"/>
                  <a:pt x="23" y="209"/>
                </a:cubicBezTo>
                <a:cubicBezTo>
                  <a:pt x="27" y="209"/>
                  <a:pt x="27" y="209"/>
                  <a:pt x="27" y="209"/>
                </a:cubicBezTo>
                <a:lnTo>
                  <a:pt x="27" y="217"/>
                </a:lnTo>
                <a:close/>
                <a:moveTo>
                  <a:pt x="27" y="204"/>
                </a:moveTo>
                <a:cubicBezTo>
                  <a:pt x="23" y="204"/>
                  <a:pt x="23" y="204"/>
                  <a:pt x="23" y="204"/>
                </a:cubicBezTo>
                <a:cubicBezTo>
                  <a:pt x="23" y="197"/>
                  <a:pt x="23" y="197"/>
                  <a:pt x="23" y="197"/>
                </a:cubicBezTo>
                <a:cubicBezTo>
                  <a:pt x="27" y="197"/>
                  <a:pt x="27" y="197"/>
                  <a:pt x="27" y="197"/>
                </a:cubicBezTo>
                <a:lnTo>
                  <a:pt x="27" y="204"/>
                </a:lnTo>
                <a:close/>
                <a:moveTo>
                  <a:pt x="27" y="192"/>
                </a:moveTo>
                <a:cubicBezTo>
                  <a:pt x="23" y="192"/>
                  <a:pt x="23" y="192"/>
                  <a:pt x="23" y="192"/>
                </a:cubicBezTo>
                <a:cubicBezTo>
                  <a:pt x="23" y="185"/>
                  <a:pt x="23" y="185"/>
                  <a:pt x="23" y="185"/>
                </a:cubicBezTo>
                <a:cubicBezTo>
                  <a:pt x="27" y="185"/>
                  <a:pt x="27" y="185"/>
                  <a:pt x="27" y="185"/>
                </a:cubicBezTo>
                <a:lnTo>
                  <a:pt x="27" y="192"/>
                </a:lnTo>
                <a:close/>
                <a:moveTo>
                  <a:pt x="27" y="180"/>
                </a:moveTo>
                <a:cubicBezTo>
                  <a:pt x="23" y="180"/>
                  <a:pt x="23" y="180"/>
                  <a:pt x="23" y="180"/>
                </a:cubicBezTo>
                <a:cubicBezTo>
                  <a:pt x="23" y="173"/>
                  <a:pt x="23" y="173"/>
                  <a:pt x="23" y="173"/>
                </a:cubicBezTo>
                <a:cubicBezTo>
                  <a:pt x="27" y="173"/>
                  <a:pt x="27" y="173"/>
                  <a:pt x="27" y="173"/>
                </a:cubicBezTo>
                <a:lnTo>
                  <a:pt x="27" y="180"/>
                </a:lnTo>
                <a:close/>
                <a:moveTo>
                  <a:pt x="27" y="168"/>
                </a:moveTo>
                <a:cubicBezTo>
                  <a:pt x="23" y="168"/>
                  <a:pt x="23" y="168"/>
                  <a:pt x="23" y="168"/>
                </a:cubicBezTo>
                <a:cubicBezTo>
                  <a:pt x="23" y="161"/>
                  <a:pt x="23" y="161"/>
                  <a:pt x="23" y="161"/>
                </a:cubicBezTo>
                <a:cubicBezTo>
                  <a:pt x="27" y="161"/>
                  <a:pt x="27" y="161"/>
                  <a:pt x="27" y="161"/>
                </a:cubicBezTo>
                <a:lnTo>
                  <a:pt x="27" y="168"/>
                </a:lnTo>
                <a:close/>
                <a:moveTo>
                  <a:pt x="27" y="156"/>
                </a:moveTo>
                <a:cubicBezTo>
                  <a:pt x="23" y="156"/>
                  <a:pt x="23" y="156"/>
                  <a:pt x="23" y="156"/>
                </a:cubicBezTo>
                <a:cubicBezTo>
                  <a:pt x="23" y="149"/>
                  <a:pt x="23" y="149"/>
                  <a:pt x="23" y="149"/>
                </a:cubicBezTo>
                <a:cubicBezTo>
                  <a:pt x="27" y="149"/>
                  <a:pt x="27" y="149"/>
                  <a:pt x="27" y="149"/>
                </a:cubicBezTo>
                <a:lnTo>
                  <a:pt x="27" y="156"/>
                </a:lnTo>
                <a:close/>
                <a:moveTo>
                  <a:pt x="27" y="143"/>
                </a:moveTo>
                <a:cubicBezTo>
                  <a:pt x="23" y="143"/>
                  <a:pt x="23" y="143"/>
                  <a:pt x="23" y="143"/>
                </a:cubicBezTo>
                <a:cubicBezTo>
                  <a:pt x="23" y="136"/>
                  <a:pt x="23" y="136"/>
                  <a:pt x="23" y="136"/>
                </a:cubicBezTo>
                <a:cubicBezTo>
                  <a:pt x="27" y="136"/>
                  <a:pt x="27" y="136"/>
                  <a:pt x="27" y="136"/>
                </a:cubicBezTo>
                <a:lnTo>
                  <a:pt x="27" y="143"/>
                </a:lnTo>
                <a:close/>
                <a:moveTo>
                  <a:pt x="27" y="130"/>
                </a:moveTo>
                <a:cubicBezTo>
                  <a:pt x="23" y="130"/>
                  <a:pt x="23" y="130"/>
                  <a:pt x="23" y="130"/>
                </a:cubicBezTo>
                <a:cubicBezTo>
                  <a:pt x="23" y="123"/>
                  <a:pt x="23" y="123"/>
                  <a:pt x="23" y="123"/>
                </a:cubicBezTo>
                <a:cubicBezTo>
                  <a:pt x="27" y="123"/>
                  <a:pt x="27" y="123"/>
                  <a:pt x="27" y="123"/>
                </a:cubicBezTo>
                <a:lnTo>
                  <a:pt x="27" y="130"/>
                </a:lnTo>
                <a:close/>
                <a:moveTo>
                  <a:pt x="27" y="117"/>
                </a:moveTo>
                <a:cubicBezTo>
                  <a:pt x="23" y="117"/>
                  <a:pt x="23" y="117"/>
                  <a:pt x="23" y="117"/>
                </a:cubicBezTo>
                <a:cubicBezTo>
                  <a:pt x="23" y="110"/>
                  <a:pt x="23" y="110"/>
                  <a:pt x="23" y="110"/>
                </a:cubicBezTo>
                <a:cubicBezTo>
                  <a:pt x="27" y="110"/>
                  <a:pt x="27" y="110"/>
                  <a:pt x="27" y="110"/>
                </a:cubicBezTo>
                <a:lnTo>
                  <a:pt x="27" y="117"/>
                </a:lnTo>
                <a:close/>
                <a:moveTo>
                  <a:pt x="36" y="217"/>
                </a:moveTo>
                <a:cubicBezTo>
                  <a:pt x="32" y="217"/>
                  <a:pt x="32" y="217"/>
                  <a:pt x="32" y="217"/>
                </a:cubicBezTo>
                <a:cubicBezTo>
                  <a:pt x="32" y="209"/>
                  <a:pt x="32" y="209"/>
                  <a:pt x="32" y="209"/>
                </a:cubicBezTo>
                <a:cubicBezTo>
                  <a:pt x="36" y="209"/>
                  <a:pt x="36" y="209"/>
                  <a:pt x="36" y="209"/>
                </a:cubicBezTo>
                <a:lnTo>
                  <a:pt x="36" y="217"/>
                </a:lnTo>
                <a:close/>
                <a:moveTo>
                  <a:pt x="36" y="204"/>
                </a:moveTo>
                <a:cubicBezTo>
                  <a:pt x="32" y="204"/>
                  <a:pt x="32" y="204"/>
                  <a:pt x="32" y="204"/>
                </a:cubicBezTo>
                <a:cubicBezTo>
                  <a:pt x="32" y="197"/>
                  <a:pt x="32" y="197"/>
                  <a:pt x="32" y="197"/>
                </a:cubicBezTo>
                <a:cubicBezTo>
                  <a:pt x="36" y="197"/>
                  <a:pt x="36" y="197"/>
                  <a:pt x="36" y="197"/>
                </a:cubicBezTo>
                <a:lnTo>
                  <a:pt x="36" y="204"/>
                </a:lnTo>
                <a:close/>
                <a:moveTo>
                  <a:pt x="36" y="192"/>
                </a:moveTo>
                <a:cubicBezTo>
                  <a:pt x="32" y="192"/>
                  <a:pt x="32" y="192"/>
                  <a:pt x="32" y="192"/>
                </a:cubicBezTo>
                <a:cubicBezTo>
                  <a:pt x="32" y="185"/>
                  <a:pt x="32" y="185"/>
                  <a:pt x="32" y="185"/>
                </a:cubicBezTo>
                <a:cubicBezTo>
                  <a:pt x="36" y="185"/>
                  <a:pt x="36" y="185"/>
                  <a:pt x="36" y="185"/>
                </a:cubicBezTo>
                <a:lnTo>
                  <a:pt x="36" y="192"/>
                </a:lnTo>
                <a:close/>
                <a:moveTo>
                  <a:pt x="36" y="180"/>
                </a:moveTo>
                <a:cubicBezTo>
                  <a:pt x="32" y="180"/>
                  <a:pt x="32" y="180"/>
                  <a:pt x="32" y="180"/>
                </a:cubicBezTo>
                <a:cubicBezTo>
                  <a:pt x="32" y="173"/>
                  <a:pt x="32" y="173"/>
                  <a:pt x="32" y="173"/>
                </a:cubicBezTo>
                <a:cubicBezTo>
                  <a:pt x="36" y="173"/>
                  <a:pt x="36" y="173"/>
                  <a:pt x="36" y="173"/>
                </a:cubicBezTo>
                <a:lnTo>
                  <a:pt x="36" y="180"/>
                </a:lnTo>
                <a:close/>
                <a:moveTo>
                  <a:pt x="36" y="168"/>
                </a:moveTo>
                <a:cubicBezTo>
                  <a:pt x="32" y="168"/>
                  <a:pt x="32" y="168"/>
                  <a:pt x="32" y="168"/>
                </a:cubicBezTo>
                <a:cubicBezTo>
                  <a:pt x="32" y="161"/>
                  <a:pt x="32" y="161"/>
                  <a:pt x="32" y="161"/>
                </a:cubicBezTo>
                <a:cubicBezTo>
                  <a:pt x="36" y="161"/>
                  <a:pt x="36" y="161"/>
                  <a:pt x="36" y="161"/>
                </a:cubicBezTo>
                <a:lnTo>
                  <a:pt x="36" y="168"/>
                </a:lnTo>
                <a:close/>
                <a:moveTo>
                  <a:pt x="36" y="156"/>
                </a:moveTo>
                <a:cubicBezTo>
                  <a:pt x="32" y="156"/>
                  <a:pt x="32" y="156"/>
                  <a:pt x="32" y="156"/>
                </a:cubicBezTo>
                <a:cubicBezTo>
                  <a:pt x="32" y="149"/>
                  <a:pt x="32" y="149"/>
                  <a:pt x="32" y="149"/>
                </a:cubicBezTo>
                <a:cubicBezTo>
                  <a:pt x="36" y="149"/>
                  <a:pt x="36" y="149"/>
                  <a:pt x="36" y="149"/>
                </a:cubicBezTo>
                <a:lnTo>
                  <a:pt x="36" y="156"/>
                </a:lnTo>
                <a:close/>
                <a:moveTo>
                  <a:pt x="36" y="143"/>
                </a:moveTo>
                <a:cubicBezTo>
                  <a:pt x="32" y="143"/>
                  <a:pt x="32" y="143"/>
                  <a:pt x="32" y="143"/>
                </a:cubicBezTo>
                <a:cubicBezTo>
                  <a:pt x="32" y="136"/>
                  <a:pt x="32" y="136"/>
                  <a:pt x="32" y="136"/>
                </a:cubicBezTo>
                <a:cubicBezTo>
                  <a:pt x="36" y="136"/>
                  <a:pt x="36" y="136"/>
                  <a:pt x="36" y="136"/>
                </a:cubicBezTo>
                <a:lnTo>
                  <a:pt x="36" y="143"/>
                </a:lnTo>
                <a:close/>
                <a:moveTo>
                  <a:pt x="36" y="130"/>
                </a:moveTo>
                <a:cubicBezTo>
                  <a:pt x="32" y="130"/>
                  <a:pt x="32" y="130"/>
                  <a:pt x="32" y="130"/>
                </a:cubicBezTo>
                <a:cubicBezTo>
                  <a:pt x="32" y="123"/>
                  <a:pt x="32" y="123"/>
                  <a:pt x="32" y="123"/>
                </a:cubicBezTo>
                <a:cubicBezTo>
                  <a:pt x="36" y="123"/>
                  <a:pt x="36" y="123"/>
                  <a:pt x="36" y="123"/>
                </a:cubicBezTo>
                <a:lnTo>
                  <a:pt x="36" y="130"/>
                </a:lnTo>
                <a:close/>
                <a:moveTo>
                  <a:pt x="36" y="117"/>
                </a:moveTo>
                <a:cubicBezTo>
                  <a:pt x="32" y="117"/>
                  <a:pt x="32" y="117"/>
                  <a:pt x="32" y="117"/>
                </a:cubicBezTo>
                <a:cubicBezTo>
                  <a:pt x="32" y="110"/>
                  <a:pt x="32" y="110"/>
                  <a:pt x="32" y="110"/>
                </a:cubicBezTo>
                <a:cubicBezTo>
                  <a:pt x="36" y="110"/>
                  <a:pt x="36" y="110"/>
                  <a:pt x="36" y="110"/>
                </a:cubicBezTo>
                <a:lnTo>
                  <a:pt x="36" y="117"/>
                </a:lnTo>
                <a:close/>
                <a:moveTo>
                  <a:pt x="42" y="217"/>
                </a:moveTo>
                <a:cubicBezTo>
                  <a:pt x="38" y="217"/>
                  <a:pt x="38" y="217"/>
                  <a:pt x="38" y="217"/>
                </a:cubicBezTo>
                <a:cubicBezTo>
                  <a:pt x="38" y="209"/>
                  <a:pt x="38" y="209"/>
                  <a:pt x="38" y="209"/>
                </a:cubicBezTo>
                <a:cubicBezTo>
                  <a:pt x="42" y="209"/>
                  <a:pt x="42" y="209"/>
                  <a:pt x="42" y="209"/>
                </a:cubicBezTo>
                <a:lnTo>
                  <a:pt x="42" y="217"/>
                </a:lnTo>
                <a:close/>
                <a:moveTo>
                  <a:pt x="42" y="204"/>
                </a:moveTo>
                <a:cubicBezTo>
                  <a:pt x="38" y="204"/>
                  <a:pt x="38" y="204"/>
                  <a:pt x="38" y="204"/>
                </a:cubicBezTo>
                <a:cubicBezTo>
                  <a:pt x="38" y="197"/>
                  <a:pt x="38" y="197"/>
                  <a:pt x="38" y="197"/>
                </a:cubicBezTo>
                <a:cubicBezTo>
                  <a:pt x="42" y="197"/>
                  <a:pt x="42" y="197"/>
                  <a:pt x="42" y="197"/>
                </a:cubicBezTo>
                <a:lnTo>
                  <a:pt x="42" y="204"/>
                </a:lnTo>
                <a:close/>
                <a:moveTo>
                  <a:pt x="42" y="192"/>
                </a:moveTo>
                <a:cubicBezTo>
                  <a:pt x="38" y="192"/>
                  <a:pt x="38" y="192"/>
                  <a:pt x="38" y="192"/>
                </a:cubicBezTo>
                <a:cubicBezTo>
                  <a:pt x="38" y="185"/>
                  <a:pt x="38" y="185"/>
                  <a:pt x="38" y="185"/>
                </a:cubicBezTo>
                <a:cubicBezTo>
                  <a:pt x="42" y="185"/>
                  <a:pt x="42" y="185"/>
                  <a:pt x="42" y="185"/>
                </a:cubicBezTo>
                <a:lnTo>
                  <a:pt x="42" y="192"/>
                </a:lnTo>
                <a:close/>
                <a:moveTo>
                  <a:pt x="42" y="180"/>
                </a:moveTo>
                <a:cubicBezTo>
                  <a:pt x="38" y="180"/>
                  <a:pt x="38" y="180"/>
                  <a:pt x="38" y="180"/>
                </a:cubicBezTo>
                <a:cubicBezTo>
                  <a:pt x="38" y="173"/>
                  <a:pt x="38" y="173"/>
                  <a:pt x="38" y="173"/>
                </a:cubicBezTo>
                <a:cubicBezTo>
                  <a:pt x="42" y="173"/>
                  <a:pt x="42" y="173"/>
                  <a:pt x="42" y="173"/>
                </a:cubicBezTo>
                <a:lnTo>
                  <a:pt x="42" y="180"/>
                </a:lnTo>
                <a:close/>
                <a:moveTo>
                  <a:pt x="42" y="168"/>
                </a:moveTo>
                <a:cubicBezTo>
                  <a:pt x="38" y="168"/>
                  <a:pt x="38" y="168"/>
                  <a:pt x="38" y="168"/>
                </a:cubicBezTo>
                <a:cubicBezTo>
                  <a:pt x="38" y="161"/>
                  <a:pt x="38" y="161"/>
                  <a:pt x="38" y="161"/>
                </a:cubicBezTo>
                <a:cubicBezTo>
                  <a:pt x="42" y="161"/>
                  <a:pt x="42" y="161"/>
                  <a:pt x="42" y="161"/>
                </a:cubicBezTo>
                <a:lnTo>
                  <a:pt x="42" y="168"/>
                </a:lnTo>
                <a:close/>
                <a:moveTo>
                  <a:pt x="42" y="156"/>
                </a:moveTo>
                <a:cubicBezTo>
                  <a:pt x="38" y="156"/>
                  <a:pt x="38" y="156"/>
                  <a:pt x="38" y="156"/>
                </a:cubicBezTo>
                <a:cubicBezTo>
                  <a:pt x="38" y="149"/>
                  <a:pt x="38" y="149"/>
                  <a:pt x="38" y="149"/>
                </a:cubicBezTo>
                <a:cubicBezTo>
                  <a:pt x="42" y="149"/>
                  <a:pt x="42" y="149"/>
                  <a:pt x="42" y="149"/>
                </a:cubicBezTo>
                <a:lnTo>
                  <a:pt x="42" y="156"/>
                </a:lnTo>
                <a:close/>
                <a:moveTo>
                  <a:pt x="42" y="143"/>
                </a:moveTo>
                <a:cubicBezTo>
                  <a:pt x="38" y="143"/>
                  <a:pt x="38" y="143"/>
                  <a:pt x="38" y="143"/>
                </a:cubicBezTo>
                <a:cubicBezTo>
                  <a:pt x="38" y="136"/>
                  <a:pt x="38" y="136"/>
                  <a:pt x="38" y="136"/>
                </a:cubicBezTo>
                <a:cubicBezTo>
                  <a:pt x="42" y="136"/>
                  <a:pt x="42" y="136"/>
                  <a:pt x="42" y="136"/>
                </a:cubicBezTo>
                <a:lnTo>
                  <a:pt x="42" y="143"/>
                </a:lnTo>
                <a:close/>
                <a:moveTo>
                  <a:pt x="42" y="130"/>
                </a:moveTo>
                <a:cubicBezTo>
                  <a:pt x="38" y="130"/>
                  <a:pt x="38" y="130"/>
                  <a:pt x="38" y="130"/>
                </a:cubicBezTo>
                <a:cubicBezTo>
                  <a:pt x="38" y="123"/>
                  <a:pt x="38" y="123"/>
                  <a:pt x="38" y="123"/>
                </a:cubicBezTo>
                <a:cubicBezTo>
                  <a:pt x="42" y="123"/>
                  <a:pt x="42" y="123"/>
                  <a:pt x="42" y="123"/>
                </a:cubicBezTo>
                <a:lnTo>
                  <a:pt x="42" y="130"/>
                </a:lnTo>
                <a:close/>
                <a:moveTo>
                  <a:pt x="42" y="117"/>
                </a:moveTo>
                <a:cubicBezTo>
                  <a:pt x="38" y="117"/>
                  <a:pt x="38" y="117"/>
                  <a:pt x="38" y="117"/>
                </a:cubicBezTo>
                <a:cubicBezTo>
                  <a:pt x="38" y="110"/>
                  <a:pt x="38" y="110"/>
                  <a:pt x="38" y="110"/>
                </a:cubicBezTo>
                <a:cubicBezTo>
                  <a:pt x="38" y="110"/>
                  <a:pt x="39" y="110"/>
                  <a:pt x="40" y="110"/>
                </a:cubicBezTo>
                <a:cubicBezTo>
                  <a:pt x="41" y="110"/>
                  <a:pt x="42" y="112"/>
                  <a:pt x="42" y="114"/>
                </a:cubicBezTo>
                <a:cubicBezTo>
                  <a:pt x="42" y="117"/>
                  <a:pt x="42" y="117"/>
                  <a:pt x="42" y="117"/>
                </a:cubicBezTo>
                <a:close/>
                <a:moveTo>
                  <a:pt x="47" y="144"/>
                </a:moveTo>
                <a:cubicBezTo>
                  <a:pt x="43" y="144"/>
                  <a:pt x="43" y="144"/>
                  <a:pt x="43" y="144"/>
                </a:cubicBezTo>
                <a:cubicBezTo>
                  <a:pt x="43" y="114"/>
                  <a:pt x="43" y="114"/>
                  <a:pt x="43" y="114"/>
                </a:cubicBezTo>
                <a:cubicBezTo>
                  <a:pt x="43" y="106"/>
                  <a:pt x="37" y="100"/>
                  <a:pt x="30" y="100"/>
                </a:cubicBezTo>
                <a:cubicBezTo>
                  <a:pt x="22" y="100"/>
                  <a:pt x="16" y="106"/>
                  <a:pt x="16" y="114"/>
                </a:cubicBezTo>
                <a:cubicBezTo>
                  <a:pt x="16" y="144"/>
                  <a:pt x="16" y="144"/>
                  <a:pt x="16" y="144"/>
                </a:cubicBezTo>
                <a:cubicBezTo>
                  <a:pt x="12" y="144"/>
                  <a:pt x="12" y="144"/>
                  <a:pt x="12" y="144"/>
                </a:cubicBezTo>
                <a:cubicBezTo>
                  <a:pt x="12" y="114"/>
                  <a:pt x="12" y="114"/>
                  <a:pt x="12" y="114"/>
                </a:cubicBezTo>
                <a:cubicBezTo>
                  <a:pt x="12" y="105"/>
                  <a:pt x="20" y="96"/>
                  <a:pt x="30" y="96"/>
                </a:cubicBezTo>
                <a:cubicBezTo>
                  <a:pt x="39" y="96"/>
                  <a:pt x="47" y="105"/>
                  <a:pt x="47" y="114"/>
                </a:cubicBezTo>
                <a:cubicBezTo>
                  <a:pt x="47" y="144"/>
                  <a:pt x="47" y="144"/>
                  <a:pt x="47" y="144"/>
                </a:cubicBezTo>
                <a:close/>
                <a:moveTo>
                  <a:pt x="51" y="217"/>
                </a:moveTo>
                <a:cubicBezTo>
                  <a:pt x="47" y="217"/>
                  <a:pt x="47" y="217"/>
                  <a:pt x="47" y="217"/>
                </a:cubicBezTo>
                <a:cubicBezTo>
                  <a:pt x="47" y="209"/>
                  <a:pt x="47" y="209"/>
                  <a:pt x="47" y="209"/>
                </a:cubicBezTo>
                <a:cubicBezTo>
                  <a:pt x="51" y="209"/>
                  <a:pt x="51" y="209"/>
                  <a:pt x="51" y="209"/>
                </a:cubicBezTo>
                <a:lnTo>
                  <a:pt x="51" y="217"/>
                </a:lnTo>
                <a:close/>
                <a:moveTo>
                  <a:pt x="51" y="204"/>
                </a:moveTo>
                <a:cubicBezTo>
                  <a:pt x="47" y="204"/>
                  <a:pt x="47" y="204"/>
                  <a:pt x="47" y="204"/>
                </a:cubicBezTo>
                <a:cubicBezTo>
                  <a:pt x="47" y="197"/>
                  <a:pt x="47" y="197"/>
                  <a:pt x="47" y="197"/>
                </a:cubicBezTo>
                <a:cubicBezTo>
                  <a:pt x="51" y="197"/>
                  <a:pt x="51" y="197"/>
                  <a:pt x="51" y="197"/>
                </a:cubicBezTo>
                <a:lnTo>
                  <a:pt x="51" y="204"/>
                </a:lnTo>
                <a:close/>
                <a:moveTo>
                  <a:pt x="51" y="192"/>
                </a:moveTo>
                <a:cubicBezTo>
                  <a:pt x="47" y="192"/>
                  <a:pt x="47" y="192"/>
                  <a:pt x="47" y="192"/>
                </a:cubicBezTo>
                <a:cubicBezTo>
                  <a:pt x="47" y="185"/>
                  <a:pt x="47" y="185"/>
                  <a:pt x="47" y="185"/>
                </a:cubicBezTo>
                <a:cubicBezTo>
                  <a:pt x="51" y="185"/>
                  <a:pt x="51" y="185"/>
                  <a:pt x="51" y="185"/>
                </a:cubicBezTo>
                <a:lnTo>
                  <a:pt x="51" y="192"/>
                </a:lnTo>
                <a:close/>
                <a:moveTo>
                  <a:pt x="51" y="180"/>
                </a:moveTo>
                <a:cubicBezTo>
                  <a:pt x="47" y="180"/>
                  <a:pt x="47" y="180"/>
                  <a:pt x="47" y="180"/>
                </a:cubicBezTo>
                <a:cubicBezTo>
                  <a:pt x="47" y="173"/>
                  <a:pt x="47" y="173"/>
                  <a:pt x="47" y="173"/>
                </a:cubicBezTo>
                <a:cubicBezTo>
                  <a:pt x="51" y="173"/>
                  <a:pt x="51" y="173"/>
                  <a:pt x="51" y="173"/>
                </a:cubicBezTo>
                <a:lnTo>
                  <a:pt x="51" y="180"/>
                </a:lnTo>
                <a:close/>
                <a:moveTo>
                  <a:pt x="51" y="168"/>
                </a:moveTo>
                <a:cubicBezTo>
                  <a:pt x="47" y="168"/>
                  <a:pt x="47" y="168"/>
                  <a:pt x="47" y="168"/>
                </a:cubicBezTo>
                <a:cubicBezTo>
                  <a:pt x="47" y="161"/>
                  <a:pt x="47" y="161"/>
                  <a:pt x="47" y="161"/>
                </a:cubicBezTo>
                <a:cubicBezTo>
                  <a:pt x="51" y="161"/>
                  <a:pt x="51" y="161"/>
                  <a:pt x="51" y="161"/>
                </a:cubicBezTo>
                <a:lnTo>
                  <a:pt x="51" y="168"/>
                </a:lnTo>
                <a:close/>
                <a:moveTo>
                  <a:pt x="51" y="156"/>
                </a:moveTo>
                <a:cubicBezTo>
                  <a:pt x="47" y="156"/>
                  <a:pt x="47" y="156"/>
                  <a:pt x="47" y="156"/>
                </a:cubicBezTo>
                <a:cubicBezTo>
                  <a:pt x="47" y="149"/>
                  <a:pt x="47" y="149"/>
                  <a:pt x="47" y="149"/>
                </a:cubicBezTo>
                <a:cubicBezTo>
                  <a:pt x="51" y="149"/>
                  <a:pt x="51" y="149"/>
                  <a:pt x="51" y="149"/>
                </a:cubicBezTo>
                <a:lnTo>
                  <a:pt x="51" y="156"/>
                </a:lnTo>
                <a:close/>
                <a:moveTo>
                  <a:pt x="56" y="217"/>
                </a:moveTo>
                <a:cubicBezTo>
                  <a:pt x="53" y="217"/>
                  <a:pt x="53" y="217"/>
                  <a:pt x="53" y="217"/>
                </a:cubicBezTo>
                <a:cubicBezTo>
                  <a:pt x="53" y="209"/>
                  <a:pt x="53" y="209"/>
                  <a:pt x="53" y="209"/>
                </a:cubicBezTo>
                <a:cubicBezTo>
                  <a:pt x="56" y="209"/>
                  <a:pt x="56" y="209"/>
                  <a:pt x="56" y="209"/>
                </a:cubicBezTo>
                <a:lnTo>
                  <a:pt x="56" y="217"/>
                </a:lnTo>
                <a:close/>
                <a:moveTo>
                  <a:pt x="56" y="204"/>
                </a:moveTo>
                <a:cubicBezTo>
                  <a:pt x="53" y="204"/>
                  <a:pt x="53" y="204"/>
                  <a:pt x="53" y="204"/>
                </a:cubicBezTo>
                <a:cubicBezTo>
                  <a:pt x="53" y="197"/>
                  <a:pt x="53" y="197"/>
                  <a:pt x="53" y="197"/>
                </a:cubicBezTo>
                <a:cubicBezTo>
                  <a:pt x="56" y="197"/>
                  <a:pt x="56" y="197"/>
                  <a:pt x="56" y="197"/>
                </a:cubicBezTo>
                <a:lnTo>
                  <a:pt x="56" y="204"/>
                </a:lnTo>
                <a:close/>
                <a:moveTo>
                  <a:pt x="56" y="192"/>
                </a:moveTo>
                <a:cubicBezTo>
                  <a:pt x="53" y="192"/>
                  <a:pt x="53" y="192"/>
                  <a:pt x="53" y="192"/>
                </a:cubicBezTo>
                <a:cubicBezTo>
                  <a:pt x="53" y="185"/>
                  <a:pt x="53" y="185"/>
                  <a:pt x="53" y="185"/>
                </a:cubicBezTo>
                <a:cubicBezTo>
                  <a:pt x="56" y="185"/>
                  <a:pt x="56" y="185"/>
                  <a:pt x="56" y="185"/>
                </a:cubicBezTo>
                <a:lnTo>
                  <a:pt x="56" y="192"/>
                </a:lnTo>
                <a:close/>
                <a:moveTo>
                  <a:pt x="56" y="180"/>
                </a:moveTo>
                <a:cubicBezTo>
                  <a:pt x="53" y="180"/>
                  <a:pt x="53" y="180"/>
                  <a:pt x="53" y="180"/>
                </a:cubicBezTo>
                <a:cubicBezTo>
                  <a:pt x="53" y="173"/>
                  <a:pt x="53" y="173"/>
                  <a:pt x="53" y="173"/>
                </a:cubicBezTo>
                <a:cubicBezTo>
                  <a:pt x="56" y="173"/>
                  <a:pt x="56" y="173"/>
                  <a:pt x="56" y="173"/>
                </a:cubicBezTo>
                <a:lnTo>
                  <a:pt x="56" y="180"/>
                </a:lnTo>
                <a:close/>
                <a:moveTo>
                  <a:pt x="56" y="168"/>
                </a:moveTo>
                <a:cubicBezTo>
                  <a:pt x="53" y="168"/>
                  <a:pt x="53" y="168"/>
                  <a:pt x="53" y="168"/>
                </a:cubicBezTo>
                <a:cubicBezTo>
                  <a:pt x="53" y="161"/>
                  <a:pt x="53" y="161"/>
                  <a:pt x="53" y="161"/>
                </a:cubicBezTo>
                <a:cubicBezTo>
                  <a:pt x="56" y="161"/>
                  <a:pt x="56" y="161"/>
                  <a:pt x="56" y="161"/>
                </a:cubicBezTo>
                <a:lnTo>
                  <a:pt x="56" y="168"/>
                </a:lnTo>
                <a:close/>
                <a:moveTo>
                  <a:pt x="56" y="149"/>
                </a:moveTo>
                <a:cubicBezTo>
                  <a:pt x="56" y="156"/>
                  <a:pt x="56" y="156"/>
                  <a:pt x="56" y="156"/>
                </a:cubicBezTo>
                <a:cubicBezTo>
                  <a:pt x="53" y="156"/>
                  <a:pt x="53" y="156"/>
                  <a:pt x="53" y="156"/>
                </a:cubicBezTo>
                <a:cubicBezTo>
                  <a:pt x="53" y="149"/>
                  <a:pt x="53" y="149"/>
                  <a:pt x="53" y="149"/>
                </a:cubicBezTo>
                <a:lnTo>
                  <a:pt x="56" y="14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20"/>
          <p:cNvSpPr>
            <a:spLocks noEditPoints="1"/>
          </p:cNvSpPr>
          <p:nvPr/>
        </p:nvSpPr>
        <p:spPr bwMode="auto">
          <a:xfrm>
            <a:off x="6624331" y="5763236"/>
            <a:ext cx="66807" cy="360759"/>
          </a:xfrm>
          <a:custGeom>
            <a:avLst/>
            <a:gdLst>
              <a:gd name="T0" fmla="*/ 18 w 34"/>
              <a:gd name="T1" fmla="*/ 0 h 185"/>
              <a:gd name="T2" fmla="*/ 16 w 34"/>
              <a:gd name="T3" fmla="*/ 0 h 185"/>
              <a:gd name="T4" fmla="*/ 0 w 34"/>
              <a:gd name="T5" fmla="*/ 28 h 185"/>
              <a:gd name="T6" fmla="*/ 0 w 34"/>
              <a:gd name="T7" fmla="*/ 185 h 185"/>
              <a:gd name="T8" fmla="*/ 34 w 34"/>
              <a:gd name="T9" fmla="*/ 185 h 185"/>
              <a:gd name="T10" fmla="*/ 34 w 34"/>
              <a:gd name="T11" fmla="*/ 28 h 185"/>
              <a:gd name="T12" fmla="*/ 18 w 34"/>
              <a:gd name="T13" fmla="*/ 0 h 185"/>
              <a:gd name="T14" fmla="*/ 10 w 34"/>
              <a:gd name="T15" fmla="*/ 178 h 185"/>
              <a:gd name="T16" fmla="*/ 3 w 34"/>
              <a:gd name="T17" fmla="*/ 178 h 185"/>
              <a:gd name="T18" fmla="*/ 3 w 34"/>
              <a:gd name="T19" fmla="*/ 31 h 185"/>
              <a:gd name="T20" fmla="*/ 6 w 34"/>
              <a:gd name="T21" fmla="*/ 24 h 185"/>
              <a:gd name="T22" fmla="*/ 10 w 34"/>
              <a:gd name="T23" fmla="*/ 24 h 185"/>
              <a:gd name="T24" fmla="*/ 10 w 34"/>
              <a:gd name="T25" fmla="*/ 178 h 185"/>
              <a:gd name="T26" fmla="*/ 20 w 34"/>
              <a:gd name="T27" fmla="*/ 178 h 185"/>
              <a:gd name="T28" fmla="*/ 14 w 34"/>
              <a:gd name="T29" fmla="*/ 178 h 185"/>
              <a:gd name="T30" fmla="*/ 14 w 34"/>
              <a:gd name="T31" fmla="*/ 24 h 185"/>
              <a:gd name="T32" fmla="*/ 20 w 34"/>
              <a:gd name="T33" fmla="*/ 24 h 185"/>
              <a:gd name="T34" fmla="*/ 20 w 34"/>
              <a:gd name="T35" fmla="*/ 178 h 185"/>
              <a:gd name="T36" fmla="*/ 31 w 34"/>
              <a:gd name="T37" fmla="*/ 31 h 185"/>
              <a:gd name="T38" fmla="*/ 31 w 34"/>
              <a:gd name="T39" fmla="*/ 178 h 185"/>
              <a:gd name="T40" fmla="*/ 24 w 34"/>
              <a:gd name="T41" fmla="*/ 178 h 185"/>
              <a:gd name="T42" fmla="*/ 24 w 34"/>
              <a:gd name="T43" fmla="*/ 24 h 185"/>
              <a:gd name="T44" fmla="*/ 27 w 34"/>
              <a:gd name="T45" fmla="*/ 24 h 185"/>
              <a:gd name="T46" fmla="*/ 31 w 34"/>
              <a:gd name="T47" fmla="*/ 3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185">
                <a:moveTo>
                  <a:pt x="18" y="0"/>
                </a:moveTo>
                <a:cubicBezTo>
                  <a:pt x="16" y="0"/>
                  <a:pt x="16" y="0"/>
                  <a:pt x="16" y="0"/>
                </a:cubicBezTo>
                <a:cubicBezTo>
                  <a:pt x="7" y="0"/>
                  <a:pt x="0" y="12"/>
                  <a:pt x="0" y="28"/>
                </a:cubicBezTo>
                <a:cubicBezTo>
                  <a:pt x="0" y="185"/>
                  <a:pt x="0" y="185"/>
                  <a:pt x="0" y="185"/>
                </a:cubicBezTo>
                <a:cubicBezTo>
                  <a:pt x="34" y="185"/>
                  <a:pt x="34" y="185"/>
                  <a:pt x="34" y="185"/>
                </a:cubicBezTo>
                <a:cubicBezTo>
                  <a:pt x="34" y="28"/>
                  <a:pt x="34" y="28"/>
                  <a:pt x="34" y="28"/>
                </a:cubicBezTo>
                <a:cubicBezTo>
                  <a:pt x="34" y="12"/>
                  <a:pt x="27" y="0"/>
                  <a:pt x="18" y="0"/>
                </a:cubicBezTo>
                <a:close/>
                <a:moveTo>
                  <a:pt x="10" y="178"/>
                </a:moveTo>
                <a:cubicBezTo>
                  <a:pt x="3" y="178"/>
                  <a:pt x="3" y="178"/>
                  <a:pt x="3" y="178"/>
                </a:cubicBezTo>
                <a:cubicBezTo>
                  <a:pt x="3" y="31"/>
                  <a:pt x="3" y="31"/>
                  <a:pt x="3" y="31"/>
                </a:cubicBezTo>
                <a:cubicBezTo>
                  <a:pt x="3" y="27"/>
                  <a:pt x="5" y="24"/>
                  <a:pt x="6" y="24"/>
                </a:cubicBezTo>
                <a:cubicBezTo>
                  <a:pt x="10" y="24"/>
                  <a:pt x="10" y="24"/>
                  <a:pt x="10" y="24"/>
                </a:cubicBezTo>
                <a:lnTo>
                  <a:pt x="10" y="178"/>
                </a:lnTo>
                <a:close/>
                <a:moveTo>
                  <a:pt x="20" y="178"/>
                </a:moveTo>
                <a:cubicBezTo>
                  <a:pt x="14" y="178"/>
                  <a:pt x="14" y="178"/>
                  <a:pt x="14" y="178"/>
                </a:cubicBezTo>
                <a:cubicBezTo>
                  <a:pt x="14" y="24"/>
                  <a:pt x="14" y="24"/>
                  <a:pt x="14" y="24"/>
                </a:cubicBezTo>
                <a:cubicBezTo>
                  <a:pt x="20" y="24"/>
                  <a:pt x="20" y="24"/>
                  <a:pt x="20" y="24"/>
                </a:cubicBezTo>
                <a:lnTo>
                  <a:pt x="20" y="178"/>
                </a:lnTo>
                <a:close/>
                <a:moveTo>
                  <a:pt x="31" y="31"/>
                </a:moveTo>
                <a:cubicBezTo>
                  <a:pt x="31" y="178"/>
                  <a:pt x="31" y="178"/>
                  <a:pt x="31" y="178"/>
                </a:cubicBezTo>
                <a:cubicBezTo>
                  <a:pt x="24" y="178"/>
                  <a:pt x="24" y="178"/>
                  <a:pt x="24" y="178"/>
                </a:cubicBezTo>
                <a:cubicBezTo>
                  <a:pt x="24" y="24"/>
                  <a:pt x="24" y="24"/>
                  <a:pt x="24" y="24"/>
                </a:cubicBezTo>
                <a:cubicBezTo>
                  <a:pt x="24" y="24"/>
                  <a:pt x="26" y="24"/>
                  <a:pt x="27" y="24"/>
                </a:cubicBezTo>
                <a:cubicBezTo>
                  <a:pt x="29" y="24"/>
                  <a:pt x="31" y="27"/>
                  <a:pt x="31" y="3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21"/>
          <p:cNvSpPr>
            <a:spLocks noEditPoints="1"/>
          </p:cNvSpPr>
          <p:nvPr/>
        </p:nvSpPr>
        <p:spPr bwMode="auto">
          <a:xfrm>
            <a:off x="6734339" y="5847123"/>
            <a:ext cx="72861" cy="276872"/>
          </a:xfrm>
          <a:custGeom>
            <a:avLst/>
            <a:gdLst>
              <a:gd name="T0" fmla="*/ 0 w 60"/>
              <a:gd name="T1" fmla="*/ 228 h 228"/>
              <a:gd name="T2" fmla="*/ 60 w 60"/>
              <a:gd name="T3" fmla="*/ 0 h 228"/>
              <a:gd name="T4" fmla="*/ 16 w 60"/>
              <a:gd name="T5" fmla="*/ 170 h 228"/>
              <a:gd name="T6" fmla="*/ 3 w 60"/>
              <a:gd name="T7" fmla="*/ 153 h 228"/>
              <a:gd name="T8" fmla="*/ 16 w 60"/>
              <a:gd name="T9" fmla="*/ 170 h 228"/>
              <a:gd name="T10" fmla="*/ 5 w 60"/>
              <a:gd name="T11" fmla="*/ 140 h 228"/>
              <a:gd name="T12" fmla="*/ 16 w 60"/>
              <a:gd name="T13" fmla="*/ 125 h 228"/>
              <a:gd name="T14" fmla="*/ 16 w 60"/>
              <a:gd name="T15" fmla="*/ 112 h 228"/>
              <a:gd name="T16" fmla="*/ 5 w 60"/>
              <a:gd name="T17" fmla="*/ 97 h 228"/>
              <a:gd name="T18" fmla="*/ 16 w 60"/>
              <a:gd name="T19" fmla="*/ 112 h 228"/>
              <a:gd name="T20" fmla="*/ 5 w 60"/>
              <a:gd name="T21" fmla="*/ 84 h 228"/>
              <a:gd name="T22" fmla="*/ 16 w 60"/>
              <a:gd name="T23" fmla="*/ 67 h 228"/>
              <a:gd name="T24" fmla="*/ 16 w 60"/>
              <a:gd name="T25" fmla="*/ 54 h 228"/>
              <a:gd name="T26" fmla="*/ 5 w 60"/>
              <a:gd name="T27" fmla="*/ 39 h 228"/>
              <a:gd name="T28" fmla="*/ 16 w 60"/>
              <a:gd name="T29" fmla="*/ 54 h 228"/>
              <a:gd name="T30" fmla="*/ 5 w 60"/>
              <a:gd name="T31" fmla="*/ 26 h 228"/>
              <a:gd name="T32" fmla="*/ 16 w 60"/>
              <a:gd name="T33" fmla="*/ 11 h 228"/>
              <a:gd name="T34" fmla="*/ 35 w 60"/>
              <a:gd name="T35" fmla="*/ 170 h 228"/>
              <a:gd name="T36" fmla="*/ 25 w 60"/>
              <a:gd name="T37" fmla="*/ 153 h 228"/>
              <a:gd name="T38" fmla="*/ 35 w 60"/>
              <a:gd name="T39" fmla="*/ 170 h 228"/>
              <a:gd name="T40" fmla="*/ 25 w 60"/>
              <a:gd name="T41" fmla="*/ 140 h 228"/>
              <a:gd name="T42" fmla="*/ 35 w 60"/>
              <a:gd name="T43" fmla="*/ 125 h 228"/>
              <a:gd name="T44" fmla="*/ 35 w 60"/>
              <a:gd name="T45" fmla="*/ 112 h 228"/>
              <a:gd name="T46" fmla="*/ 25 w 60"/>
              <a:gd name="T47" fmla="*/ 97 h 228"/>
              <a:gd name="T48" fmla="*/ 35 w 60"/>
              <a:gd name="T49" fmla="*/ 112 h 228"/>
              <a:gd name="T50" fmla="*/ 25 w 60"/>
              <a:gd name="T51" fmla="*/ 84 h 228"/>
              <a:gd name="T52" fmla="*/ 35 w 60"/>
              <a:gd name="T53" fmla="*/ 67 h 228"/>
              <a:gd name="T54" fmla="*/ 35 w 60"/>
              <a:gd name="T55" fmla="*/ 54 h 228"/>
              <a:gd name="T56" fmla="*/ 25 w 60"/>
              <a:gd name="T57" fmla="*/ 39 h 228"/>
              <a:gd name="T58" fmla="*/ 35 w 60"/>
              <a:gd name="T59" fmla="*/ 54 h 228"/>
              <a:gd name="T60" fmla="*/ 25 w 60"/>
              <a:gd name="T61" fmla="*/ 26 h 228"/>
              <a:gd name="T62" fmla="*/ 35 w 60"/>
              <a:gd name="T63" fmla="*/ 11 h 228"/>
              <a:gd name="T64" fmla="*/ 54 w 60"/>
              <a:gd name="T65" fmla="*/ 170 h 228"/>
              <a:gd name="T66" fmla="*/ 44 w 60"/>
              <a:gd name="T67" fmla="*/ 153 h 228"/>
              <a:gd name="T68" fmla="*/ 54 w 60"/>
              <a:gd name="T69" fmla="*/ 170 h 228"/>
              <a:gd name="T70" fmla="*/ 44 w 60"/>
              <a:gd name="T71" fmla="*/ 140 h 228"/>
              <a:gd name="T72" fmla="*/ 54 w 60"/>
              <a:gd name="T73" fmla="*/ 125 h 228"/>
              <a:gd name="T74" fmla="*/ 54 w 60"/>
              <a:gd name="T75" fmla="*/ 112 h 228"/>
              <a:gd name="T76" fmla="*/ 44 w 60"/>
              <a:gd name="T77" fmla="*/ 97 h 228"/>
              <a:gd name="T78" fmla="*/ 54 w 60"/>
              <a:gd name="T79" fmla="*/ 112 h 228"/>
              <a:gd name="T80" fmla="*/ 44 w 60"/>
              <a:gd name="T81" fmla="*/ 84 h 228"/>
              <a:gd name="T82" fmla="*/ 54 w 60"/>
              <a:gd name="T83" fmla="*/ 67 h 228"/>
              <a:gd name="T84" fmla="*/ 56 w 60"/>
              <a:gd name="T85" fmla="*/ 54 h 228"/>
              <a:gd name="T86" fmla="*/ 44 w 60"/>
              <a:gd name="T87" fmla="*/ 39 h 228"/>
              <a:gd name="T88" fmla="*/ 56 w 60"/>
              <a:gd name="T89" fmla="*/ 54 h 228"/>
              <a:gd name="T90" fmla="*/ 44 w 60"/>
              <a:gd name="T91" fmla="*/ 26 h 228"/>
              <a:gd name="T92" fmla="*/ 56 w 60"/>
              <a:gd name="T93" fmla="*/ 1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228">
                <a:moveTo>
                  <a:pt x="0" y="0"/>
                </a:moveTo>
                <a:lnTo>
                  <a:pt x="0" y="228"/>
                </a:lnTo>
                <a:lnTo>
                  <a:pt x="60" y="228"/>
                </a:lnTo>
                <a:lnTo>
                  <a:pt x="60" y="0"/>
                </a:lnTo>
                <a:lnTo>
                  <a:pt x="0" y="0"/>
                </a:lnTo>
                <a:close/>
                <a:moveTo>
                  <a:pt x="16" y="170"/>
                </a:moveTo>
                <a:lnTo>
                  <a:pt x="3" y="170"/>
                </a:lnTo>
                <a:lnTo>
                  <a:pt x="3" y="153"/>
                </a:lnTo>
                <a:lnTo>
                  <a:pt x="16" y="153"/>
                </a:lnTo>
                <a:lnTo>
                  <a:pt x="16" y="170"/>
                </a:lnTo>
                <a:close/>
                <a:moveTo>
                  <a:pt x="16" y="140"/>
                </a:moveTo>
                <a:lnTo>
                  <a:pt x="5" y="140"/>
                </a:lnTo>
                <a:lnTo>
                  <a:pt x="5" y="125"/>
                </a:lnTo>
                <a:lnTo>
                  <a:pt x="16" y="125"/>
                </a:lnTo>
                <a:lnTo>
                  <a:pt x="16" y="140"/>
                </a:lnTo>
                <a:close/>
                <a:moveTo>
                  <a:pt x="16" y="112"/>
                </a:moveTo>
                <a:lnTo>
                  <a:pt x="5" y="112"/>
                </a:lnTo>
                <a:lnTo>
                  <a:pt x="5" y="97"/>
                </a:lnTo>
                <a:lnTo>
                  <a:pt x="16" y="97"/>
                </a:lnTo>
                <a:lnTo>
                  <a:pt x="16" y="112"/>
                </a:lnTo>
                <a:close/>
                <a:moveTo>
                  <a:pt x="16" y="84"/>
                </a:moveTo>
                <a:lnTo>
                  <a:pt x="5" y="84"/>
                </a:lnTo>
                <a:lnTo>
                  <a:pt x="5" y="67"/>
                </a:lnTo>
                <a:lnTo>
                  <a:pt x="16" y="67"/>
                </a:lnTo>
                <a:lnTo>
                  <a:pt x="16" y="84"/>
                </a:lnTo>
                <a:close/>
                <a:moveTo>
                  <a:pt x="16" y="54"/>
                </a:moveTo>
                <a:lnTo>
                  <a:pt x="5" y="54"/>
                </a:lnTo>
                <a:lnTo>
                  <a:pt x="5" y="39"/>
                </a:lnTo>
                <a:lnTo>
                  <a:pt x="16" y="39"/>
                </a:lnTo>
                <a:lnTo>
                  <a:pt x="16" y="54"/>
                </a:lnTo>
                <a:close/>
                <a:moveTo>
                  <a:pt x="16" y="26"/>
                </a:moveTo>
                <a:lnTo>
                  <a:pt x="5" y="26"/>
                </a:lnTo>
                <a:lnTo>
                  <a:pt x="5" y="11"/>
                </a:lnTo>
                <a:lnTo>
                  <a:pt x="16" y="11"/>
                </a:lnTo>
                <a:lnTo>
                  <a:pt x="16" y="26"/>
                </a:lnTo>
                <a:close/>
                <a:moveTo>
                  <a:pt x="35" y="170"/>
                </a:moveTo>
                <a:lnTo>
                  <a:pt x="25" y="170"/>
                </a:lnTo>
                <a:lnTo>
                  <a:pt x="25" y="153"/>
                </a:lnTo>
                <a:lnTo>
                  <a:pt x="35" y="153"/>
                </a:lnTo>
                <a:lnTo>
                  <a:pt x="35" y="170"/>
                </a:lnTo>
                <a:close/>
                <a:moveTo>
                  <a:pt x="35" y="140"/>
                </a:moveTo>
                <a:lnTo>
                  <a:pt x="25" y="140"/>
                </a:lnTo>
                <a:lnTo>
                  <a:pt x="25" y="125"/>
                </a:lnTo>
                <a:lnTo>
                  <a:pt x="35" y="125"/>
                </a:lnTo>
                <a:lnTo>
                  <a:pt x="35" y="140"/>
                </a:lnTo>
                <a:close/>
                <a:moveTo>
                  <a:pt x="35" y="112"/>
                </a:moveTo>
                <a:lnTo>
                  <a:pt x="25" y="112"/>
                </a:lnTo>
                <a:lnTo>
                  <a:pt x="25" y="97"/>
                </a:lnTo>
                <a:lnTo>
                  <a:pt x="35" y="97"/>
                </a:lnTo>
                <a:lnTo>
                  <a:pt x="35" y="112"/>
                </a:lnTo>
                <a:close/>
                <a:moveTo>
                  <a:pt x="35" y="84"/>
                </a:moveTo>
                <a:lnTo>
                  <a:pt x="25" y="84"/>
                </a:lnTo>
                <a:lnTo>
                  <a:pt x="25" y="67"/>
                </a:lnTo>
                <a:lnTo>
                  <a:pt x="35" y="67"/>
                </a:lnTo>
                <a:lnTo>
                  <a:pt x="35" y="84"/>
                </a:lnTo>
                <a:close/>
                <a:moveTo>
                  <a:pt x="35" y="54"/>
                </a:moveTo>
                <a:lnTo>
                  <a:pt x="25" y="54"/>
                </a:lnTo>
                <a:lnTo>
                  <a:pt x="25" y="39"/>
                </a:lnTo>
                <a:lnTo>
                  <a:pt x="35" y="39"/>
                </a:lnTo>
                <a:lnTo>
                  <a:pt x="35" y="54"/>
                </a:lnTo>
                <a:close/>
                <a:moveTo>
                  <a:pt x="35" y="26"/>
                </a:moveTo>
                <a:lnTo>
                  <a:pt x="25" y="26"/>
                </a:lnTo>
                <a:lnTo>
                  <a:pt x="25" y="11"/>
                </a:lnTo>
                <a:lnTo>
                  <a:pt x="35" y="11"/>
                </a:lnTo>
                <a:lnTo>
                  <a:pt x="35" y="26"/>
                </a:lnTo>
                <a:close/>
                <a:moveTo>
                  <a:pt x="54" y="170"/>
                </a:moveTo>
                <a:lnTo>
                  <a:pt x="44" y="170"/>
                </a:lnTo>
                <a:lnTo>
                  <a:pt x="44" y="153"/>
                </a:lnTo>
                <a:lnTo>
                  <a:pt x="54" y="153"/>
                </a:lnTo>
                <a:lnTo>
                  <a:pt x="54" y="170"/>
                </a:lnTo>
                <a:close/>
                <a:moveTo>
                  <a:pt x="54" y="140"/>
                </a:moveTo>
                <a:lnTo>
                  <a:pt x="44" y="140"/>
                </a:lnTo>
                <a:lnTo>
                  <a:pt x="44" y="125"/>
                </a:lnTo>
                <a:lnTo>
                  <a:pt x="54" y="125"/>
                </a:lnTo>
                <a:lnTo>
                  <a:pt x="54" y="140"/>
                </a:lnTo>
                <a:close/>
                <a:moveTo>
                  <a:pt x="54" y="112"/>
                </a:moveTo>
                <a:lnTo>
                  <a:pt x="44" y="112"/>
                </a:lnTo>
                <a:lnTo>
                  <a:pt x="44" y="97"/>
                </a:lnTo>
                <a:lnTo>
                  <a:pt x="54" y="97"/>
                </a:lnTo>
                <a:lnTo>
                  <a:pt x="54" y="112"/>
                </a:lnTo>
                <a:close/>
                <a:moveTo>
                  <a:pt x="54" y="84"/>
                </a:moveTo>
                <a:lnTo>
                  <a:pt x="44" y="84"/>
                </a:lnTo>
                <a:lnTo>
                  <a:pt x="44" y="67"/>
                </a:lnTo>
                <a:lnTo>
                  <a:pt x="54" y="67"/>
                </a:lnTo>
                <a:lnTo>
                  <a:pt x="54" y="84"/>
                </a:lnTo>
                <a:close/>
                <a:moveTo>
                  <a:pt x="56" y="54"/>
                </a:moveTo>
                <a:lnTo>
                  <a:pt x="44" y="54"/>
                </a:lnTo>
                <a:lnTo>
                  <a:pt x="44" y="39"/>
                </a:lnTo>
                <a:lnTo>
                  <a:pt x="56" y="39"/>
                </a:lnTo>
                <a:lnTo>
                  <a:pt x="56" y="54"/>
                </a:lnTo>
                <a:close/>
                <a:moveTo>
                  <a:pt x="56" y="26"/>
                </a:moveTo>
                <a:lnTo>
                  <a:pt x="44" y="26"/>
                </a:lnTo>
                <a:lnTo>
                  <a:pt x="44" y="11"/>
                </a:lnTo>
                <a:lnTo>
                  <a:pt x="56" y="11"/>
                </a:lnTo>
                <a:lnTo>
                  <a:pt x="56" y="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cxnSp>
        <p:nvCxnSpPr>
          <p:cNvPr id="56" name="直接连接符 55"/>
          <p:cNvCxnSpPr/>
          <p:nvPr/>
        </p:nvCxnSpPr>
        <p:spPr>
          <a:xfrm>
            <a:off x="5303912" y="6123995"/>
            <a:ext cx="1608086" cy="0"/>
          </a:xfrm>
          <a:prstGeom prst="line">
            <a:avLst/>
          </a:prstGeom>
          <a:ln>
            <a:no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875317" y="1312892"/>
            <a:ext cx="2441367" cy="1107996"/>
            <a:chOff x="4956888" y="1556792"/>
            <a:chExt cx="2441367" cy="1107996"/>
          </a:xfrm>
        </p:grpSpPr>
        <p:sp>
          <p:nvSpPr>
            <p:cNvPr id="12" name="文本框 11"/>
            <p:cNvSpPr txBox="1"/>
            <p:nvPr/>
          </p:nvSpPr>
          <p:spPr>
            <a:xfrm>
              <a:off x="4993861" y="1556792"/>
              <a:ext cx="2367421" cy="1107996"/>
            </a:xfrm>
            <a:prstGeom prst="rect">
              <a:avLst/>
            </a:prstGeom>
            <a:noFill/>
            <a:ln>
              <a:solidFill>
                <a:schemeClr val="bg1"/>
              </a:solidFill>
            </a:ln>
          </p:spPr>
          <p:txBody>
            <a:bodyPr wrap="square" rtlCol="0">
              <a:spAutoFit/>
            </a:bodyPr>
            <a:lstStyle/>
            <a:p>
              <a:r>
                <a:rPr lang="en-US" altLang="zh-CN" sz="6600" dirty="0" smtClean="0">
                  <a:solidFill>
                    <a:schemeClr val="bg1">
                      <a:alpha val="94000"/>
                    </a:schemeClr>
                  </a:solidFill>
                  <a:cs typeface="+mn-ea"/>
                  <a:sym typeface="+mn-lt"/>
                </a:rPr>
                <a:t>201X</a:t>
              </a:r>
              <a:endParaRPr lang="zh-CN" altLang="en-US" sz="6600" dirty="0" smtClean="0">
                <a:solidFill>
                  <a:schemeClr val="bg1">
                    <a:alpha val="94000"/>
                  </a:schemeClr>
                </a:solidFill>
                <a:cs typeface="+mn-ea"/>
                <a:sym typeface="+mn-lt"/>
              </a:endParaRPr>
            </a:p>
          </p:txBody>
        </p:sp>
        <p:sp>
          <p:nvSpPr>
            <p:cNvPr id="60" name="圆角矩形 59"/>
            <p:cNvSpPr/>
            <p:nvPr/>
          </p:nvSpPr>
          <p:spPr>
            <a:xfrm>
              <a:off x="4956888" y="1582601"/>
              <a:ext cx="2441367" cy="1056378"/>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64" name="直接连接符 63"/>
          <p:cNvCxnSpPr/>
          <p:nvPr/>
        </p:nvCxnSpPr>
        <p:spPr>
          <a:xfrm>
            <a:off x="3359510" y="3729927"/>
            <a:ext cx="5328592"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58811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6" name="矩形 5"/>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grpSp>
        <p:nvGrpSpPr>
          <p:cNvPr id="3" name="组合 2"/>
          <p:cNvGrpSpPr/>
          <p:nvPr/>
        </p:nvGrpSpPr>
        <p:grpSpPr>
          <a:xfrm>
            <a:off x="4417816" y="1941736"/>
            <a:ext cx="3356368" cy="3359472"/>
            <a:chOff x="4366320" y="1958610"/>
            <a:chExt cx="3356368" cy="3359472"/>
          </a:xfrm>
          <a:solidFill>
            <a:srgbClr val="4CD1D7"/>
          </a:solidFill>
        </p:grpSpPr>
        <p:sp>
          <p:nvSpPr>
            <p:cNvPr id="2" name="泪滴形 1"/>
            <p:cNvSpPr/>
            <p:nvPr/>
          </p:nvSpPr>
          <p:spPr>
            <a:xfrm>
              <a:off x="4366320" y="3681929"/>
              <a:ext cx="1636152" cy="163615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泪滴形 6"/>
            <p:cNvSpPr/>
            <p:nvPr/>
          </p:nvSpPr>
          <p:spPr>
            <a:xfrm rot="16200000">
              <a:off x="6086536" y="3681930"/>
              <a:ext cx="1636152" cy="163615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泪滴形 7"/>
            <p:cNvSpPr/>
            <p:nvPr/>
          </p:nvSpPr>
          <p:spPr>
            <a:xfrm rot="5400000">
              <a:off x="4366320" y="1958610"/>
              <a:ext cx="1636152" cy="163615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泪滴形 9"/>
            <p:cNvSpPr/>
            <p:nvPr/>
          </p:nvSpPr>
          <p:spPr>
            <a:xfrm rot="10800000">
              <a:off x="6086536" y="1958611"/>
              <a:ext cx="1636152" cy="163615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1" name="矩形 10"/>
          <p:cNvSpPr/>
          <p:nvPr/>
        </p:nvSpPr>
        <p:spPr>
          <a:xfrm>
            <a:off x="8400256" y="2453987"/>
            <a:ext cx="1581939" cy="1200329"/>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2" name="矩形 11"/>
          <p:cNvSpPr/>
          <p:nvPr/>
        </p:nvSpPr>
        <p:spPr>
          <a:xfrm>
            <a:off x="8400256" y="4182179"/>
            <a:ext cx="1581939" cy="1200329"/>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3" name="矩形 12"/>
          <p:cNvSpPr/>
          <p:nvPr/>
        </p:nvSpPr>
        <p:spPr>
          <a:xfrm>
            <a:off x="2279576" y="2453987"/>
            <a:ext cx="1581939" cy="1200329"/>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4" name="矩形 13"/>
          <p:cNvSpPr/>
          <p:nvPr/>
        </p:nvSpPr>
        <p:spPr>
          <a:xfrm>
            <a:off x="2279576" y="4182179"/>
            <a:ext cx="1581939" cy="1200329"/>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5" name="Freeform 258"/>
          <p:cNvSpPr>
            <a:spLocks/>
          </p:cNvSpPr>
          <p:nvPr/>
        </p:nvSpPr>
        <p:spPr bwMode="auto">
          <a:xfrm>
            <a:off x="6858476" y="4406232"/>
            <a:ext cx="217488" cy="214313"/>
          </a:xfrm>
          <a:custGeom>
            <a:avLst/>
            <a:gdLst>
              <a:gd name="T0" fmla="*/ 87 w 137"/>
              <a:gd name="T1" fmla="*/ 31 h 135"/>
              <a:gd name="T2" fmla="*/ 137 w 137"/>
              <a:gd name="T3" fmla="*/ 9 h 135"/>
              <a:gd name="T4" fmla="*/ 132 w 137"/>
              <a:gd name="T5" fmla="*/ 0 h 135"/>
              <a:gd name="T6" fmla="*/ 73 w 137"/>
              <a:gd name="T7" fmla="*/ 21 h 135"/>
              <a:gd name="T8" fmla="*/ 64 w 137"/>
              <a:gd name="T9" fmla="*/ 21 h 135"/>
              <a:gd name="T10" fmla="*/ 4 w 137"/>
              <a:gd name="T11" fmla="*/ 0 h 135"/>
              <a:gd name="T12" fmla="*/ 0 w 137"/>
              <a:gd name="T13" fmla="*/ 9 h 135"/>
              <a:gd name="T14" fmla="*/ 49 w 137"/>
              <a:gd name="T15" fmla="*/ 31 h 135"/>
              <a:gd name="T16" fmla="*/ 49 w 137"/>
              <a:gd name="T17" fmla="*/ 69 h 135"/>
              <a:gd name="T18" fmla="*/ 30 w 137"/>
              <a:gd name="T19" fmla="*/ 132 h 135"/>
              <a:gd name="T20" fmla="*/ 40 w 137"/>
              <a:gd name="T21" fmla="*/ 135 h 135"/>
              <a:gd name="T22" fmla="*/ 66 w 137"/>
              <a:gd name="T23" fmla="*/ 73 h 135"/>
              <a:gd name="T24" fmla="*/ 71 w 137"/>
              <a:gd name="T25" fmla="*/ 73 h 135"/>
              <a:gd name="T26" fmla="*/ 97 w 137"/>
              <a:gd name="T27" fmla="*/ 135 h 135"/>
              <a:gd name="T28" fmla="*/ 106 w 137"/>
              <a:gd name="T29" fmla="*/ 132 h 135"/>
              <a:gd name="T30" fmla="*/ 87 w 137"/>
              <a:gd name="T31" fmla="*/ 69 h 135"/>
              <a:gd name="T32" fmla="*/ 87 w 137"/>
              <a:gd name="T33" fmla="*/ 3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7" h="135">
                <a:moveTo>
                  <a:pt x="87" y="31"/>
                </a:moveTo>
                <a:lnTo>
                  <a:pt x="137" y="9"/>
                </a:lnTo>
                <a:lnTo>
                  <a:pt x="132" y="0"/>
                </a:lnTo>
                <a:lnTo>
                  <a:pt x="73" y="21"/>
                </a:lnTo>
                <a:lnTo>
                  <a:pt x="64" y="21"/>
                </a:lnTo>
                <a:lnTo>
                  <a:pt x="4" y="0"/>
                </a:lnTo>
                <a:lnTo>
                  <a:pt x="0" y="9"/>
                </a:lnTo>
                <a:lnTo>
                  <a:pt x="49" y="31"/>
                </a:lnTo>
                <a:lnTo>
                  <a:pt x="49" y="69"/>
                </a:lnTo>
                <a:lnTo>
                  <a:pt x="30" y="132"/>
                </a:lnTo>
                <a:lnTo>
                  <a:pt x="40" y="135"/>
                </a:lnTo>
                <a:lnTo>
                  <a:pt x="66" y="73"/>
                </a:lnTo>
                <a:lnTo>
                  <a:pt x="71" y="73"/>
                </a:lnTo>
                <a:lnTo>
                  <a:pt x="97" y="135"/>
                </a:lnTo>
                <a:lnTo>
                  <a:pt x="106" y="132"/>
                </a:lnTo>
                <a:lnTo>
                  <a:pt x="87" y="69"/>
                </a:lnTo>
                <a:lnTo>
                  <a:pt x="87" y="3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 name="Freeform 259"/>
          <p:cNvSpPr>
            <a:spLocks noEditPoints="1"/>
          </p:cNvSpPr>
          <p:nvPr/>
        </p:nvSpPr>
        <p:spPr bwMode="auto">
          <a:xfrm>
            <a:off x="5100161" y="4392738"/>
            <a:ext cx="241300" cy="241300"/>
          </a:xfrm>
          <a:custGeom>
            <a:avLst/>
            <a:gdLst>
              <a:gd name="T0" fmla="*/ 64 w 64"/>
              <a:gd name="T1" fmla="*/ 28 h 64"/>
              <a:gd name="T2" fmla="*/ 58 w 64"/>
              <a:gd name="T3" fmla="*/ 28 h 64"/>
              <a:gd name="T4" fmla="*/ 36 w 64"/>
              <a:gd name="T5" fmla="*/ 6 h 64"/>
              <a:gd name="T6" fmla="*/ 36 w 64"/>
              <a:gd name="T7" fmla="*/ 0 h 64"/>
              <a:gd name="T8" fmla="*/ 28 w 64"/>
              <a:gd name="T9" fmla="*/ 0 h 64"/>
              <a:gd name="T10" fmla="*/ 28 w 64"/>
              <a:gd name="T11" fmla="*/ 6 h 64"/>
              <a:gd name="T12" fmla="*/ 6 w 64"/>
              <a:gd name="T13" fmla="*/ 28 h 64"/>
              <a:gd name="T14" fmla="*/ 0 w 64"/>
              <a:gd name="T15" fmla="*/ 28 h 64"/>
              <a:gd name="T16" fmla="*/ 0 w 64"/>
              <a:gd name="T17" fmla="*/ 36 h 64"/>
              <a:gd name="T18" fmla="*/ 6 w 64"/>
              <a:gd name="T19" fmla="*/ 36 h 64"/>
              <a:gd name="T20" fmla="*/ 28 w 64"/>
              <a:gd name="T21" fmla="*/ 58 h 64"/>
              <a:gd name="T22" fmla="*/ 28 w 64"/>
              <a:gd name="T23" fmla="*/ 64 h 64"/>
              <a:gd name="T24" fmla="*/ 36 w 64"/>
              <a:gd name="T25" fmla="*/ 64 h 64"/>
              <a:gd name="T26" fmla="*/ 36 w 64"/>
              <a:gd name="T27" fmla="*/ 58 h 64"/>
              <a:gd name="T28" fmla="*/ 58 w 64"/>
              <a:gd name="T29" fmla="*/ 36 h 64"/>
              <a:gd name="T30" fmla="*/ 64 w 64"/>
              <a:gd name="T31" fmla="*/ 36 h 64"/>
              <a:gd name="T32" fmla="*/ 64 w 64"/>
              <a:gd name="T33" fmla="*/ 28 h 64"/>
              <a:gd name="T34" fmla="*/ 50 w 64"/>
              <a:gd name="T35" fmla="*/ 28 h 64"/>
              <a:gd name="T36" fmla="*/ 43 w 64"/>
              <a:gd name="T37" fmla="*/ 28 h 64"/>
              <a:gd name="T38" fmla="*/ 36 w 64"/>
              <a:gd name="T39" fmla="*/ 21 h 64"/>
              <a:gd name="T40" fmla="*/ 36 w 64"/>
              <a:gd name="T41" fmla="*/ 14 h 64"/>
              <a:gd name="T42" fmla="*/ 50 w 64"/>
              <a:gd name="T43" fmla="*/ 28 h 64"/>
              <a:gd name="T44" fmla="*/ 32 w 64"/>
              <a:gd name="T45" fmla="*/ 36 h 64"/>
              <a:gd name="T46" fmla="*/ 28 w 64"/>
              <a:gd name="T47" fmla="*/ 32 h 64"/>
              <a:gd name="T48" fmla="*/ 32 w 64"/>
              <a:gd name="T49" fmla="*/ 28 h 64"/>
              <a:gd name="T50" fmla="*/ 36 w 64"/>
              <a:gd name="T51" fmla="*/ 32 h 64"/>
              <a:gd name="T52" fmla="*/ 32 w 64"/>
              <a:gd name="T53" fmla="*/ 36 h 64"/>
              <a:gd name="T54" fmla="*/ 28 w 64"/>
              <a:gd name="T55" fmla="*/ 14 h 64"/>
              <a:gd name="T56" fmla="*/ 28 w 64"/>
              <a:gd name="T57" fmla="*/ 21 h 64"/>
              <a:gd name="T58" fmla="*/ 21 w 64"/>
              <a:gd name="T59" fmla="*/ 28 h 64"/>
              <a:gd name="T60" fmla="*/ 14 w 64"/>
              <a:gd name="T61" fmla="*/ 28 h 64"/>
              <a:gd name="T62" fmla="*/ 28 w 64"/>
              <a:gd name="T63" fmla="*/ 14 h 64"/>
              <a:gd name="T64" fmla="*/ 14 w 64"/>
              <a:gd name="T65" fmla="*/ 36 h 64"/>
              <a:gd name="T66" fmla="*/ 21 w 64"/>
              <a:gd name="T67" fmla="*/ 36 h 64"/>
              <a:gd name="T68" fmla="*/ 28 w 64"/>
              <a:gd name="T69" fmla="*/ 43 h 64"/>
              <a:gd name="T70" fmla="*/ 28 w 64"/>
              <a:gd name="T71" fmla="*/ 50 h 64"/>
              <a:gd name="T72" fmla="*/ 14 w 64"/>
              <a:gd name="T73" fmla="*/ 36 h 64"/>
              <a:gd name="T74" fmla="*/ 36 w 64"/>
              <a:gd name="T75" fmla="*/ 50 h 64"/>
              <a:gd name="T76" fmla="*/ 36 w 64"/>
              <a:gd name="T77" fmla="*/ 43 h 64"/>
              <a:gd name="T78" fmla="*/ 43 w 64"/>
              <a:gd name="T79" fmla="*/ 36 h 64"/>
              <a:gd name="T80" fmla="*/ 50 w 64"/>
              <a:gd name="T81" fmla="*/ 36 h 64"/>
              <a:gd name="T82" fmla="*/ 36 w 64"/>
              <a:gd name="T83"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 h="64">
                <a:moveTo>
                  <a:pt x="64" y="28"/>
                </a:moveTo>
                <a:cubicBezTo>
                  <a:pt x="58" y="28"/>
                  <a:pt x="58" y="28"/>
                  <a:pt x="58" y="28"/>
                </a:cubicBezTo>
                <a:cubicBezTo>
                  <a:pt x="56" y="17"/>
                  <a:pt x="47" y="8"/>
                  <a:pt x="36" y="6"/>
                </a:cubicBezTo>
                <a:cubicBezTo>
                  <a:pt x="36" y="0"/>
                  <a:pt x="36" y="0"/>
                  <a:pt x="36" y="0"/>
                </a:cubicBezTo>
                <a:cubicBezTo>
                  <a:pt x="28" y="0"/>
                  <a:pt x="28" y="0"/>
                  <a:pt x="28" y="0"/>
                </a:cubicBezTo>
                <a:cubicBezTo>
                  <a:pt x="28" y="6"/>
                  <a:pt x="28" y="6"/>
                  <a:pt x="28" y="6"/>
                </a:cubicBezTo>
                <a:cubicBezTo>
                  <a:pt x="17" y="8"/>
                  <a:pt x="8" y="17"/>
                  <a:pt x="6" y="28"/>
                </a:cubicBezTo>
                <a:cubicBezTo>
                  <a:pt x="0" y="28"/>
                  <a:pt x="0" y="28"/>
                  <a:pt x="0" y="28"/>
                </a:cubicBezTo>
                <a:cubicBezTo>
                  <a:pt x="0" y="36"/>
                  <a:pt x="0" y="36"/>
                  <a:pt x="0" y="36"/>
                </a:cubicBezTo>
                <a:cubicBezTo>
                  <a:pt x="6" y="36"/>
                  <a:pt x="6" y="36"/>
                  <a:pt x="6" y="36"/>
                </a:cubicBezTo>
                <a:cubicBezTo>
                  <a:pt x="8" y="47"/>
                  <a:pt x="17" y="56"/>
                  <a:pt x="28" y="58"/>
                </a:cubicBezTo>
                <a:cubicBezTo>
                  <a:pt x="28" y="64"/>
                  <a:pt x="28" y="64"/>
                  <a:pt x="28" y="64"/>
                </a:cubicBezTo>
                <a:cubicBezTo>
                  <a:pt x="36" y="64"/>
                  <a:pt x="36" y="64"/>
                  <a:pt x="36" y="64"/>
                </a:cubicBezTo>
                <a:cubicBezTo>
                  <a:pt x="36" y="58"/>
                  <a:pt x="36" y="58"/>
                  <a:pt x="36" y="58"/>
                </a:cubicBezTo>
                <a:cubicBezTo>
                  <a:pt x="47" y="56"/>
                  <a:pt x="56" y="47"/>
                  <a:pt x="58" y="36"/>
                </a:cubicBezTo>
                <a:cubicBezTo>
                  <a:pt x="64" y="36"/>
                  <a:pt x="64" y="36"/>
                  <a:pt x="64" y="36"/>
                </a:cubicBezTo>
                <a:lnTo>
                  <a:pt x="64" y="28"/>
                </a:lnTo>
                <a:close/>
                <a:moveTo>
                  <a:pt x="50" y="28"/>
                </a:moveTo>
                <a:cubicBezTo>
                  <a:pt x="43" y="28"/>
                  <a:pt x="43" y="28"/>
                  <a:pt x="43" y="28"/>
                </a:cubicBezTo>
                <a:cubicBezTo>
                  <a:pt x="42" y="25"/>
                  <a:pt x="39" y="22"/>
                  <a:pt x="36" y="21"/>
                </a:cubicBezTo>
                <a:cubicBezTo>
                  <a:pt x="36" y="14"/>
                  <a:pt x="36" y="14"/>
                  <a:pt x="36" y="14"/>
                </a:cubicBezTo>
                <a:cubicBezTo>
                  <a:pt x="43" y="16"/>
                  <a:pt x="48" y="21"/>
                  <a:pt x="50" y="28"/>
                </a:cubicBezTo>
                <a:close/>
                <a:moveTo>
                  <a:pt x="32" y="36"/>
                </a:moveTo>
                <a:cubicBezTo>
                  <a:pt x="30" y="36"/>
                  <a:pt x="28" y="34"/>
                  <a:pt x="28" y="32"/>
                </a:cubicBezTo>
                <a:cubicBezTo>
                  <a:pt x="28" y="30"/>
                  <a:pt x="30" y="28"/>
                  <a:pt x="32" y="28"/>
                </a:cubicBezTo>
                <a:cubicBezTo>
                  <a:pt x="34" y="28"/>
                  <a:pt x="36" y="30"/>
                  <a:pt x="36" y="32"/>
                </a:cubicBezTo>
                <a:cubicBezTo>
                  <a:pt x="36" y="34"/>
                  <a:pt x="34" y="36"/>
                  <a:pt x="32" y="36"/>
                </a:cubicBezTo>
                <a:close/>
                <a:moveTo>
                  <a:pt x="28" y="14"/>
                </a:moveTo>
                <a:cubicBezTo>
                  <a:pt x="28" y="21"/>
                  <a:pt x="28" y="21"/>
                  <a:pt x="28" y="21"/>
                </a:cubicBezTo>
                <a:cubicBezTo>
                  <a:pt x="25" y="22"/>
                  <a:pt x="22" y="25"/>
                  <a:pt x="21" y="28"/>
                </a:cubicBezTo>
                <a:cubicBezTo>
                  <a:pt x="14" y="28"/>
                  <a:pt x="14" y="28"/>
                  <a:pt x="14" y="28"/>
                </a:cubicBezTo>
                <a:cubicBezTo>
                  <a:pt x="16" y="21"/>
                  <a:pt x="21" y="16"/>
                  <a:pt x="28" y="14"/>
                </a:cubicBezTo>
                <a:close/>
                <a:moveTo>
                  <a:pt x="14" y="36"/>
                </a:moveTo>
                <a:cubicBezTo>
                  <a:pt x="21" y="36"/>
                  <a:pt x="21" y="36"/>
                  <a:pt x="21" y="36"/>
                </a:cubicBezTo>
                <a:cubicBezTo>
                  <a:pt x="22" y="39"/>
                  <a:pt x="25" y="42"/>
                  <a:pt x="28" y="43"/>
                </a:cubicBezTo>
                <a:cubicBezTo>
                  <a:pt x="28" y="50"/>
                  <a:pt x="28" y="50"/>
                  <a:pt x="28" y="50"/>
                </a:cubicBezTo>
                <a:cubicBezTo>
                  <a:pt x="21" y="48"/>
                  <a:pt x="16" y="43"/>
                  <a:pt x="14" y="36"/>
                </a:cubicBezTo>
                <a:close/>
                <a:moveTo>
                  <a:pt x="36" y="50"/>
                </a:moveTo>
                <a:cubicBezTo>
                  <a:pt x="36" y="43"/>
                  <a:pt x="36" y="43"/>
                  <a:pt x="36" y="43"/>
                </a:cubicBezTo>
                <a:cubicBezTo>
                  <a:pt x="39" y="42"/>
                  <a:pt x="42" y="39"/>
                  <a:pt x="43" y="36"/>
                </a:cubicBezTo>
                <a:cubicBezTo>
                  <a:pt x="50" y="36"/>
                  <a:pt x="50" y="36"/>
                  <a:pt x="50" y="36"/>
                </a:cubicBezTo>
                <a:cubicBezTo>
                  <a:pt x="48" y="43"/>
                  <a:pt x="43" y="48"/>
                  <a:pt x="36" y="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260"/>
          <p:cNvSpPr>
            <a:spLocks noEditPoints="1"/>
          </p:cNvSpPr>
          <p:nvPr/>
        </p:nvSpPr>
        <p:spPr bwMode="auto">
          <a:xfrm>
            <a:off x="5130323" y="2639162"/>
            <a:ext cx="211138" cy="241300"/>
          </a:xfrm>
          <a:custGeom>
            <a:avLst/>
            <a:gdLst>
              <a:gd name="T0" fmla="*/ 56 w 56"/>
              <a:gd name="T1" fmla="*/ 0 h 64"/>
              <a:gd name="T2" fmla="*/ 28 w 56"/>
              <a:gd name="T3" fmla="*/ 8 h 64"/>
              <a:gd name="T4" fmla="*/ 0 w 56"/>
              <a:gd name="T5" fmla="*/ 0 h 64"/>
              <a:gd name="T6" fmla="*/ 0 w 56"/>
              <a:gd name="T7" fmla="*/ 8 h 64"/>
              <a:gd name="T8" fmla="*/ 28 w 56"/>
              <a:gd name="T9" fmla="*/ 17 h 64"/>
              <a:gd name="T10" fmla="*/ 56 w 56"/>
              <a:gd name="T11" fmla="*/ 8 h 64"/>
              <a:gd name="T12" fmla="*/ 56 w 56"/>
              <a:gd name="T13" fmla="*/ 0 h 64"/>
              <a:gd name="T14" fmla="*/ 1 w 56"/>
              <a:gd name="T15" fmla="*/ 12 h 64"/>
              <a:gd name="T16" fmla="*/ 28 w 56"/>
              <a:gd name="T17" fmla="*/ 64 h 64"/>
              <a:gd name="T18" fmla="*/ 55 w 56"/>
              <a:gd name="T19" fmla="*/ 12 h 64"/>
              <a:gd name="T20" fmla="*/ 28 w 56"/>
              <a:gd name="T21" fmla="*/ 23 h 64"/>
              <a:gd name="T22" fmla="*/ 1 w 56"/>
              <a:gd name="T23"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4">
                <a:moveTo>
                  <a:pt x="56" y="0"/>
                </a:moveTo>
                <a:cubicBezTo>
                  <a:pt x="28" y="8"/>
                  <a:pt x="28" y="8"/>
                  <a:pt x="28" y="8"/>
                </a:cubicBezTo>
                <a:cubicBezTo>
                  <a:pt x="0" y="0"/>
                  <a:pt x="0" y="0"/>
                  <a:pt x="0" y="0"/>
                </a:cubicBezTo>
                <a:cubicBezTo>
                  <a:pt x="0" y="0"/>
                  <a:pt x="0" y="3"/>
                  <a:pt x="0" y="8"/>
                </a:cubicBezTo>
                <a:cubicBezTo>
                  <a:pt x="28" y="17"/>
                  <a:pt x="28" y="17"/>
                  <a:pt x="28" y="17"/>
                </a:cubicBezTo>
                <a:cubicBezTo>
                  <a:pt x="56" y="8"/>
                  <a:pt x="56" y="8"/>
                  <a:pt x="56" y="8"/>
                </a:cubicBezTo>
                <a:cubicBezTo>
                  <a:pt x="56" y="3"/>
                  <a:pt x="56" y="0"/>
                  <a:pt x="56" y="0"/>
                </a:cubicBezTo>
                <a:close/>
                <a:moveTo>
                  <a:pt x="1" y="12"/>
                </a:moveTo>
                <a:cubicBezTo>
                  <a:pt x="2" y="28"/>
                  <a:pt x="8" y="54"/>
                  <a:pt x="28" y="64"/>
                </a:cubicBezTo>
                <a:cubicBezTo>
                  <a:pt x="48" y="54"/>
                  <a:pt x="54" y="28"/>
                  <a:pt x="55" y="12"/>
                </a:cubicBezTo>
                <a:cubicBezTo>
                  <a:pt x="28" y="23"/>
                  <a:pt x="28" y="23"/>
                  <a:pt x="28" y="23"/>
                </a:cubicBezTo>
                <a:lnTo>
                  <a:pt x="1" y="1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61"/>
          <p:cNvSpPr>
            <a:spLocks/>
          </p:cNvSpPr>
          <p:nvPr/>
        </p:nvSpPr>
        <p:spPr bwMode="auto">
          <a:xfrm>
            <a:off x="6836251" y="2639162"/>
            <a:ext cx="239713" cy="241300"/>
          </a:xfrm>
          <a:custGeom>
            <a:avLst/>
            <a:gdLst>
              <a:gd name="T0" fmla="*/ 56 w 151"/>
              <a:gd name="T1" fmla="*/ 0 h 152"/>
              <a:gd name="T2" fmla="*/ 0 w 151"/>
              <a:gd name="T3" fmla="*/ 76 h 152"/>
              <a:gd name="T4" fmla="*/ 56 w 151"/>
              <a:gd name="T5" fmla="*/ 76 h 152"/>
              <a:gd name="T6" fmla="*/ 18 w 151"/>
              <a:gd name="T7" fmla="*/ 152 h 152"/>
              <a:gd name="T8" fmla="*/ 151 w 151"/>
              <a:gd name="T9" fmla="*/ 57 h 152"/>
              <a:gd name="T10" fmla="*/ 75 w 151"/>
              <a:gd name="T11" fmla="*/ 57 h 152"/>
              <a:gd name="T12" fmla="*/ 132 w 151"/>
              <a:gd name="T13" fmla="*/ 0 h 152"/>
              <a:gd name="T14" fmla="*/ 56 w 151"/>
              <a:gd name="T15" fmla="*/ 0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2">
                <a:moveTo>
                  <a:pt x="56" y="0"/>
                </a:moveTo>
                <a:lnTo>
                  <a:pt x="0" y="76"/>
                </a:lnTo>
                <a:lnTo>
                  <a:pt x="56" y="76"/>
                </a:lnTo>
                <a:lnTo>
                  <a:pt x="18" y="152"/>
                </a:lnTo>
                <a:lnTo>
                  <a:pt x="151" y="57"/>
                </a:lnTo>
                <a:lnTo>
                  <a:pt x="75" y="57"/>
                </a:lnTo>
                <a:lnTo>
                  <a:pt x="132" y="0"/>
                </a:lnTo>
                <a:lnTo>
                  <a:pt x="5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174907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pic>
        <p:nvPicPr>
          <p:cNvPr id="4" name="图片 3"/>
          <p:cNvPicPr>
            <a:picLocks noChangeAspect="1"/>
          </p:cNvPicPr>
          <p:nvPr/>
        </p:nvPicPr>
        <p:blipFill>
          <a:blip r:embed="rId2" cstate="print">
            <a:extLst>
              <a:ext uri="{BEBA8EAE-BF5A-486C-A8C5-ECC9F3942E4B}">
                <a14:imgProps xmlns:a14="http://schemas.microsoft.com/office/drawing/2010/main" xmlns="">
                  <a14:imgLayer r:embed="rId3">
                    <a14:imgEffect>
                      <a14:saturation sat="0"/>
                    </a14:imgEffect>
                    <a14:imgEffect>
                      <a14:brightnessContrast bright="20000" contrast="-40000"/>
                    </a14:imgEffect>
                  </a14:imgLayer>
                </a14:imgProps>
              </a:ext>
              <a:ext uri="{28A0092B-C50C-407E-A947-70E740481C1C}">
                <a14:useLocalDpi xmlns:a14="http://schemas.microsoft.com/office/drawing/2010/main" xmlns="" val="0"/>
              </a:ext>
            </a:extLst>
          </a:blip>
          <a:stretch>
            <a:fillRect/>
          </a:stretch>
        </p:blipFill>
        <p:spPr>
          <a:xfrm>
            <a:off x="1631504" y="2258697"/>
            <a:ext cx="4436019" cy="2952725"/>
          </a:xfrm>
          <a:prstGeom prst="rect">
            <a:avLst/>
          </a:prstGeom>
        </p:spPr>
      </p:pic>
      <p:sp>
        <p:nvSpPr>
          <p:cNvPr id="7" name="矩形 6"/>
          <p:cNvSpPr/>
          <p:nvPr/>
        </p:nvSpPr>
        <p:spPr>
          <a:xfrm>
            <a:off x="6650991" y="2204864"/>
            <a:ext cx="3333441" cy="1323439"/>
          </a:xfrm>
          <a:prstGeom prst="rect">
            <a:avLst/>
          </a:prstGeom>
        </p:spPr>
        <p:txBody>
          <a:bodyPr wrap="square">
            <a:spAutoFit/>
          </a:bodyPr>
          <a:lstStyle/>
          <a:p>
            <a:r>
              <a:rPr lang="zh-CN" altLang="en-US" sz="2000" dirty="0" smtClean="0">
                <a:solidFill>
                  <a:schemeClr val="bg1"/>
                </a:solidFill>
              </a:rPr>
              <a:t>输入相关内容输入相关内容输入相关内容输入相关内容输入相关内容输入相关内容输入相关内容输入相关内容</a:t>
            </a:r>
          </a:p>
        </p:txBody>
      </p:sp>
      <p:sp>
        <p:nvSpPr>
          <p:cNvPr id="8" name="圆角矩形 7"/>
          <p:cNvSpPr/>
          <p:nvPr/>
        </p:nvSpPr>
        <p:spPr>
          <a:xfrm>
            <a:off x="6600056" y="3933056"/>
            <a:ext cx="2304256" cy="428699"/>
          </a:xfrm>
          <a:prstGeom prst="roundRect">
            <a:avLst>
              <a:gd name="adj" fmla="val 50000"/>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椭圆 10"/>
          <p:cNvSpPr/>
          <p:nvPr/>
        </p:nvSpPr>
        <p:spPr>
          <a:xfrm>
            <a:off x="6685395" y="4788263"/>
            <a:ext cx="432048" cy="432048"/>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文本框 11"/>
          <p:cNvSpPr txBox="1"/>
          <p:nvPr/>
        </p:nvSpPr>
        <p:spPr>
          <a:xfrm>
            <a:off x="7177749" y="4865788"/>
            <a:ext cx="543739" cy="276999"/>
          </a:xfrm>
          <a:prstGeom prst="rect">
            <a:avLst/>
          </a:prstGeom>
          <a:noFill/>
        </p:spPr>
        <p:txBody>
          <a:bodyPr wrap="non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$564</a:t>
            </a:r>
            <a:endParaRPr lang="zh-CN" altLang="en-US" sz="1200" dirty="0" smtClean="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8400256" y="4788263"/>
            <a:ext cx="432048" cy="432048"/>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文本框 15"/>
          <p:cNvSpPr txBox="1"/>
          <p:nvPr/>
        </p:nvSpPr>
        <p:spPr>
          <a:xfrm>
            <a:off x="8892610" y="4865788"/>
            <a:ext cx="543739" cy="276999"/>
          </a:xfrm>
          <a:prstGeom prst="rect">
            <a:avLst/>
          </a:prstGeom>
          <a:noFill/>
        </p:spPr>
        <p:txBody>
          <a:bodyPr wrap="non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$213</a:t>
            </a:r>
            <a:endParaRPr lang="zh-CN" altLang="en-US" sz="1200" dirty="0" smtClean="0">
              <a:solidFill>
                <a:schemeClr val="bg1"/>
              </a:solidFill>
              <a:latin typeface="微软雅黑" panose="020B0503020204020204" pitchFamily="34" charset="-122"/>
              <a:ea typeface="微软雅黑" panose="020B0503020204020204" pitchFamily="34" charset="-122"/>
            </a:endParaRPr>
          </a:p>
        </p:txBody>
      </p:sp>
      <p:sp>
        <p:nvSpPr>
          <p:cNvPr id="21" name="Freeform 685"/>
          <p:cNvSpPr>
            <a:spLocks noEditPoints="1"/>
          </p:cNvSpPr>
          <p:nvPr/>
        </p:nvSpPr>
        <p:spPr bwMode="auto">
          <a:xfrm>
            <a:off x="6797438" y="4883637"/>
            <a:ext cx="207963" cy="241300"/>
          </a:xfrm>
          <a:custGeom>
            <a:avLst/>
            <a:gdLst>
              <a:gd name="T0" fmla="*/ 46 w 55"/>
              <a:gd name="T1" fmla="*/ 34 h 64"/>
              <a:gd name="T2" fmla="*/ 53 w 55"/>
              <a:gd name="T3" fmla="*/ 22 h 64"/>
              <a:gd name="T4" fmla="*/ 42 w 55"/>
              <a:gd name="T5" fmla="*/ 15 h 64"/>
              <a:gd name="T6" fmla="*/ 29 w 55"/>
              <a:gd name="T7" fmla="*/ 18 h 64"/>
              <a:gd name="T8" fmla="*/ 19 w 55"/>
              <a:gd name="T9" fmla="*/ 16 h 64"/>
              <a:gd name="T10" fmla="*/ 6 w 55"/>
              <a:gd name="T11" fmla="*/ 24 h 64"/>
              <a:gd name="T12" fmla="*/ 10 w 55"/>
              <a:gd name="T13" fmla="*/ 56 h 64"/>
              <a:gd name="T14" fmla="*/ 20 w 55"/>
              <a:gd name="T15" fmla="*/ 64 h 64"/>
              <a:gd name="T16" fmla="*/ 30 w 55"/>
              <a:gd name="T17" fmla="*/ 61 h 64"/>
              <a:gd name="T18" fmla="*/ 41 w 55"/>
              <a:gd name="T19" fmla="*/ 64 h 64"/>
              <a:gd name="T20" fmla="*/ 51 w 55"/>
              <a:gd name="T21" fmla="*/ 56 h 64"/>
              <a:gd name="T22" fmla="*/ 55 w 55"/>
              <a:gd name="T23" fmla="*/ 47 h 64"/>
              <a:gd name="T24" fmla="*/ 46 w 55"/>
              <a:gd name="T25" fmla="*/ 34 h 64"/>
              <a:gd name="T26" fmla="*/ 38 w 55"/>
              <a:gd name="T27" fmla="*/ 10 h 64"/>
              <a:gd name="T28" fmla="*/ 42 w 55"/>
              <a:gd name="T29" fmla="*/ 0 h 64"/>
              <a:gd name="T30" fmla="*/ 32 w 55"/>
              <a:gd name="T31" fmla="*/ 5 h 64"/>
              <a:gd name="T32" fmla="*/ 29 w 55"/>
              <a:gd name="T33" fmla="*/ 15 h 64"/>
              <a:gd name="T34" fmla="*/ 38 w 55"/>
              <a:gd name="T35" fmla="*/ 1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64">
                <a:moveTo>
                  <a:pt x="46" y="34"/>
                </a:moveTo>
                <a:cubicBezTo>
                  <a:pt x="46" y="26"/>
                  <a:pt x="53" y="22"/>
                  <a:pt x="53" y="22"/>
                </a:cubicBezTo>
                <a:cubicBezTo>
                  <a:pt x="50" y="16"/>
                  <a:pt x="44" y="16"/>
                  <a:pt x="42" y="15"/>
                </a:cubicBezTo>
                <a:cubicBezTo>
                  <a:pt x="37" y="15"/>
                  <a:pt x="32" y="18"/>
                  <a:pt x="29" y="18"/>
                </a:cubicBezTo>
                <a:cubicBezTo>
                  <a:pt x="27" y="18"/>
                  <a:pt x="23" y="16"/>
                  <a:pt x="19" y="16"/>
                </a:cubicBezTo>
                <a:cubicBezTo>
                  <a:pt x="13" y="16"/>
                  <a:pt x="8" y="19"/>
                  <a:pt x="6" y="24"/>
                </a:cubicBezTo>
                <a:cubicBezTo>
                  <a:pt x="0" y="33"/>
                  <a:pt x="4" y="48"/>
                  <a:pt x="10" y="56"/>
                </a:cubicBezTo>
                <a:cubicBezTo>
                  <a:pt x="12" y="60"/>
                  <a:pt x="16" y="64"/>
                  <a:pt x="20" y="64"/>
                </a:cubicBezTo>
                <a:cubicBezTo>
                  <a:pt x="24" y="64"/>
                  <a:pt x="25" y="61"/>
                  <a:pt x="30" y="61"/>
                </a:cubicBezTo>
                <a:cubicBezTo>
                  <a:pt x="35" y="61"/>
                  <a:pt x="37" y="64"/>
                  <a:pt x="41" y="64"/>
                </a:cubicBezTo>
                <a:cubicBezTo>
                  <a:pt x="45" y="64"/>
                  <a:pt x="48" y="60"/>
                  <a:pt x="51" y="56"/>
                </a:cubicBezTo>
                <a:cubicBezTo>
                  <a:pt x="54" y="52"/>
                  <a:pt x="55" y="47"/>
                  <a:pt x="55" y="47"/>
                </a:cubicBezTo>
                <a:cubicBezTo>
                  <a:pt x="55" y="47"/>
                  <a:pt x="47" y="44"/>
                  <a:pt x="46" y="34"/>
                </a:cubicBezTo>
                <a:close/>
                <a:moveTo>
                  <a:pt x="38" y="10"/>
                </a:moveTo>
                <a:cubicBezTo>
                  <a:pt x="41" y="8"/>
                  <a:pt x="42" y="4"/>
                  <a:pt x="42" y="0"/>
                </a:cubicBezTo>
                <a:cubicBezTo>
                  <a:pt x="39" y="0"/>
                  <a:pt x="35" y="2"/>
                  <a:pt x="32" y="5"/>
                </a:cubicBezTo>
                <a:cubicBezTo>
                  <a:pt x="30" y="7"/>
                  <a:pt x="28" y="11"/>
                  <a:pt x="29" y="15"/>
                </a:cubicBezTo>
                <a:cubicBezTo>
                  <a:pt x="33" y="15"/>
                  <a:pt x="36" y="13"/>
                  <a:pt x="38" y="10"/>
                </a:cubicBez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25" name="组合 24"/>
          <p:cNvGrpSpPr/>
          <p:nvPr/>
        </p:nvGrpSpPr>
        <p:grpSpPr>
          <a:xfrm>
            <a:off x="8511505" y="4883637"/>
            <a:ext cx="209550" cy="241300"/>
            <a:chOff x="9115426" y="7154863"/>
            <a:chExt cx="209550" cy="241300"/>
          </a:xfrm>
        </p:grpSpPr>
        <p:sp>
          <p:nvSpPr>
            <p:cNvPr id="23" name="Freeform 698"/>
            <p:cNvSpPr>
              <a:spLocks noEditPoints="1"/>
            </p:cNvSpPr>
            <p:nvPr/>
          </p:nvSpPr>
          <p:spPr bwMode="auto">
            <a:xfrm>
              <a:off x="9115426" y="7245350"/>
              <a:ext cx="209550" cy="150813"/>
            </a:xfrm>
            <a:custGeom>
              <a:avLst/>
              <a:gdLst>
                <a:gd name="T0" fmla="*/ 52 w 56"/>
                <a:gd name="T1" fmla="*/ 0 h 40"/>
                <a:gd name="T2" fmla="*/ 48 w 56"/>
                <a:gd name="T3" fmla="*/ 4 h 40"/>
                <a:gd name="T4" fmla="*/ 48 w 56"/>
                <a:gd name="T5" fmla="*/ 20 h 40"/>
                <a:gd name="T6" fmla="*/ 52 w 56"/>
                <a:gd name="T7" fmla="*/ 24 h 40"/>
                <a:gd name="T8" fmla="*/ 56 w 56"/>
                <a:gd name="T9" fmla="*/ 20 h 40"/>
                <a:gd name="T10" fmla="*/ 56 w 56"/>
                <a:gd name="T11" fmla="*/ 4 h 40"/>
                <a:gd name="T12" fmla="*/ 52 w 56"/>
                <a:gd name="T13" fmla="*/ 0 h 40"/>
                <a:gd name="T14" fmla="*/ 4 w 56"/>
                <a:gd name="T15" fmla="*/ 0 h 40"/>
                <a:gd name="T16" fmla="*/ 0 w 56"/>
                <a:gd name="T17" fmla="*/ 4 h 40"/>
                <a:gd name="T18" fmla="*/ 0 w 56"/>
                <a:gd name="T19" fmla="*/ 20 h 40"/>
                <a:gd name="T20" fmla="*/ 4 w 56"/>
                <a:gd name="T21" fmla="*/ 24 h 40"/>
                <a:gd name="T22" fmla="*/ 8 w 56"/>
                <a:gd name="T23" fmla="*/ 20 h 40"/>
                <a:gd name="T24" fmla="*/ 8 w 56"/>
                <a:gd name="T25" fmla="*/ 4 h 40"/>
                <a:gd name="T26" fmla="*/ 4 w 56"/>
                <a:gd name="T27" fmla="*/ 0 h 40"/>
                <a:gd name="T28" fmla="*/ 10 w 56"/>
                <a:gd name="T29" fmla="*/ 22 h 40"/>
                <a:gd name="T30" fmla="*/ 16 w 56"/>
                <a:gd name="T31" fmla="*/ 28 h 40"/>
                <a:gd name="T32" fmla="*/ 16 w 56"/>
                <a:gd name="T33" fmla="*/ 28 h 40"/>
                <a:gd name="T34" fmla="*/ 16 w 56"/>
                <a:gd name="T35" fmla="*/ 36 h 40"/>
                <a:gd name="T36" fmla="*/ 20 w 56"/>
                <a:gd name="T37" fmla="*/ 40 h 40"/>
                <a:gd name="T38" fmla="*/ 24 w 56"/>
                <a:gd name="T39" fmla="*/ 36 h 40"/>
                <a:gd name="T40" fmla="*/ 24 w 56"/>
                <a:gd name="T41" fmla="*/ 28 h 40"/>
                <a:gd name="T42" fmla="*/ 32 w 56"/>
                <a:gd name="T43" fmla="*/ 28 h 40"/>
                <a:gd name="T44" fmla="*/ 32 w 56"/>
                <a:gd name="T45" fmla="*/ 36 h 40"/>
                <a:gd name="T46" fmla="*/ 36 w 56"/>
                <a:gd name="T47" fmla="*/ 40 h 40"/>
                <a:gd name="T48" fmla="*/ 40 w 56"/>
                <a:gd name="T49" fmla="*/ 36 h 40"/>
                <a:gd name="T50" fmla="*/ 40 w 56"/>
                <a:gd name="T51" fmla="*/ 28 h 40"/>
                <a:gd name="T52" fmla="*/ 46 w 56"/>
                <a:gd name="T53" fmla="*/ 22 h 40"/>
                <a:gd name="T54" fmla="*/ 46 w 56"/>
                <a:gd name="T55" fmla="*/ 0 h 40"/>
                <a:gd name="T56" fmla="*/ 10 w 56"/>
                <a:gd name="T57" fmla="*/ 0 h 40"/>
                <a:gd name="T58" fmla="*/ 10 w 56"/>
                <a:gd name="T59"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 h="40">
                  <a:moveTo>
                    <a:pt x="52" y="0"/>
                  </a:moveTo>
                  <a:cubicBezTo>
                    <a:pt x="50" y="0"/>
                    <a:pt x="48" y="2"/>
                    <a:pt x="48" y="4"/>
                  </a:cubicBezTo>
                  <a:cubicBezTo>
                    <a:pt x="48" y="20"/>
                    <a:pt x="48" y="20"/>
                    <a:pt x="48" y="20"/>
                  </a:cubicBezTo>
                  <a:cubicBezTo>
                    <a:pt x="48" y="22"/>
                    <a:pt x="50" y="24"/>
                    <a:pt x="52" y="24"/>
                  </a:cubicBezTo>
                  <a:cubicBezTo>
                    <a:pt x="54" y="24"/>
                    <a:pt x="56" y="22"/>
                    <a:pt x="56" y="20"/>
                  </a:cubicBezTo>
                  <a:cubicBezTo>
                    <a:pt x="56" y="4"/>
                    <a:pt x="56" y="4"/>
                    <a:pt x="56" y="4"/>
                  </a:cubicBezTo>
                  <a:cubicBezTo>
                    <a:pt x="56" y="2"/>
                    <a:pt x="54" y="0"/>
                    <a:pt x="52" y="0"/>
                  </a:cubicBezTo>
                  <a:close/>
                  <a:moveTo>
                    <a:pt x="4" y="0"/>
                  </a:moveTo>
                  <a:cubicBezTo>
                    <a:pt x="2" y="0"/>
                    <a:pt x="0" y="2"/>
                    <a:pt x="0" y="4"/>
                  </a:cubicBezTo>
                  <a:cubicBezTo>
                    <a:pt x="0" y="20"/>
                    <a:pt x="0" y="20"/>
                    <a:pt x="0" y="20"/>
                  </a:cubicBezTo>
                  <a:cubicBezTo>
                    <a:pt x="0" y="22"/>
                    <a:pt x="2" y="24"/>
                    <a:pt x="4" y="24"/>
                  </a:cubicBezTo>
                  <a:cubicBezTo>
                    <a:pt x="6" y="24"/>
                    <a:pt x="8" y="22"/>
                    <a:pt x="8" y="20"/>
                  </a:cubicBezTo>
                  <a:cubicBezTo>
                    <a:pt x="8" y="4"/>
                    <a:pt x="8" y="4"/>
                    <a:pt x="8" y="4"/>
                  </a:cubicBezTo>
                  <a:cubicBezTo>
                    <a:pt x="8" y="2"/>
                    <a:pt x="6" y="0"/>
                    <a:pt x="4" y="0"/>
                  </a:cubicBezTo>
                  <a:close/>
                  <a:moveTo>
                    <a:pt x="10" y="22"/>
                  </a:moveTo>
                  <a:cubicBezTo>
                    <a:pt x="10" y="25"/>
                    <a:pt x="13" y="28"/>
                    <a:pt x="16" y="28"/>
                  </a:cubicBezTo>
                  <a:cubicBezTo>
                    <a:pt x="16" y="28"/>
                    <a:pt x="16" y="28"/>
                    <a:pt x="16" y="28"/>
                  </a:cubicBezTo>
                  <a:cubicBezTo>
                    <a:pt x="16" y="36"/>
                    <a:pt x="16" y="36"/>
                    <a:pt x="16" y="36"/>
                  </a:cubicBezTo>
                  <a:cubicBezTo>
                    <a:pt x="16" y="38"/>
                    <a:pt x="18" y="40"/>
                    <a:pt x="20" y="40"/>
                  </a:cubicBezTo>
                  <a:cubicBezTo>
                    <a:pt x="22" y="40"/>
                    <a:pt x="24" y="38"/>
                    <a:pt x="24" y="36"/>
                  </a:cubicBezTo>
                  <a:cubicBezTo>
                    <a:pt x="24" y="28"/>
                    <a:pt x="24" y="28"/>
                    <a:pt x="24" y="28"/>
                  </a:cubicBezTo>
                  <a:cubicBezTo>
                    <a:pt x="32" y="28"/>
                    <a:pt x="32" y="28"/>
                    <a:pt x="32" y="28"/>
                  </a:cubicBezTo>
                  <a:cubicBezTo>
                    <a:pt x="32" y="36"/>
                    <a:pt x="32" y="36"/>
                    <a:pt x="32" y="36"/>
                  </a:cubicBezTo>
                  <a:cubicBezTo>
                    <a:pt x="32" y="38"/>
                    <a:pt x="34" y="40"/>
                    <a:pt x="36" y="40"/>
                  </a:cubicBezTo>
                  <a:cubicBezTo>
                    <a:pt x="38" y="40"/>
                    <a:pt x="40" y="38"/>
                    <a:pt x="40" y="36"/>
                  </a:cubicBezTo>
                  <a:cubicBezTo>
                    <a:pt x="40" y="28"/>
                    <a:pt x="40" y="28"/>
                    <a:pt x="40" y="28"/>
                  </a:cubicBezTo>
                  <a:cubicBezTo>
                    <a:pt x="43" y="28"/>
                    <a:pt x="46" y="25"/>
                    <a:pt x="46" y="22"/>
                  </a:cubicBezTo>
                  <a:cubicBezTo>
                    <a:pt x="46" y="0"/>
                    <a:pt x="46" y="0"/>
                    <a:pt x="46" y="0"/>
                  </a:cubicBezTo>
                  <a:cubicBezTo>
                    <a:pt x="10" y="0"/>
                    <a:pt x="10" y="0"/>
                    <a:pt x="10" y="0"/>
                  </a:cubicBezTo>
                  <a:lnTo>
                    <a:pt x="10" y="22"/>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699"/>
            <p:cNvSpPr>
              <a:spLocks noEditPoints="1"/>
            </p:cNvSpPr>
            <p:nvPr/>
          </p:nvSpPr>
          <p:spPr bwMode="auto">
            <a:xfrm>
              <a:off x="9153526" y="7154863"/>
              <a:ext cx="134938" cy="82550"/>
            </a:xfrm>
            <a:custGeom>
              <a:avLst/>
              <a:gdLst>
                <a:gd name="T0" fmla="*/ 36 w 36"/>
                <a:gd name="T1" fmla="*/ 20 h 22"/>
                <a:gd name="T2" fmla="*/ 28 w 36"/>
                <a:gd name="T3" fmla="*/ 7 h 22"/>
                <a:gd name="T4" fmla="*/ 30 w 36"/>
                <a:gd name="T5" fmla="*/ 3 h 22"/>
                <a:gd name="T6" fmla="*/ 29 w 36"/>
                <a:gd name="T7" fmla="*/ 0 h 22"/>
                <a:gd name="T8" fmla="*/ 26 w 36"/>
                <a:gd name="T9" fmla="*/ 1 h 22"/>
                <a:gd name="T10" fmla="*/ 24 w 36"/>
                <a:gd name="T11" fmla="*/ 5 h 22"/>
                <a:gd name="T12" fmla="*/ 24 w 36"/>
                <a:gd name="T13" fmla="*/ 5 h 22"/>
                <a:gd name="T14" fmla="*/ 18 w 36"/>
                <a:gd name="T15" fmla="*/ 4 h 22"/>
                <a:gd name="T16" fmla="*/ 12 w 36"/>
                <a:gd name="T17" fmla="*/ 5 h 22"/>
                <a:gd name="T18" fmla="*/ 12 w 36"/>
                <a:gd name="T19" fmla="*/ 5 h 22"/>
                <a:gd name="T20" fmla="*/ 10 w 36"/>
                <a:gd name="T21" fmla="*/ 1 h 22"/>
                <a:gd name="T22" fmla="*/ 7 w 36"/>
                <a:gd name="T23" fmla="*/ 0 h 22"/>
                <a:gd name="T24" fmla="*/ 6 w 36"/>
                <a:gd name="T25" fmla="*/ 3 h 22"/>
                <a:gd name="T26" fmla="*/ 8 w 36"/>
                <a:gd name="T27" fmla="*/ 7 h 22"/>
                <a:gd name="T28" fmla="*/ 0 w 36"/>
                <a:gd name="T29" fmla="*/ 20 h 22"/>
                <a:gd name="T30" fmla="*/ 0 w 36"/>
                <a:gd name="T31" fmla="*/ 22 h 22"/>
                <a:gd name="T32" fmla="*/ 36 w 36"/>
                <a:gd name="T33" fmla="*/ 22 h 22"/>
                <a:gd name="T34" fmla="*/ 36 w 36"/>
                <a:gd name="T35" fmla="*/ 20 h 22"/>
                <a:gd name="T36" fmla="*/ 12 w 36"/>
                <a:gd name="T37" fmla="*/ 16 h 22"/>
                <a:gd name="T38" fmla="*/ 10 w 36"/>
                <a:gd name="T39" fmla="*/ 14 h 22"/>
                <a:gd name="T40" fmla="*/ 12 w 36"/>
                <a:gd name="T41" fmla="*/ 12 h 22"/>
                <a:gd name="T42" fmla="*/ 12 w 36"/>
                <a:gd name="T43" fmla="*/ 12 h 22"/>
                <a:gd name="T44" fmla="*/ 12 w 36"/>
                <a:gd name="T45" fmla="*/ 12 h 22"/>
                <a:gd name="T46" fmla="*/ 14 w 36"/>
                <a:gd name="T47" fmla="*/ 14 h 22"/>
                <a:gd name="T48" fmla="*/ 12 w 36"/>
                <a:gd name="T49" fmla="*/ 16 h 22"/>
                <a:gd name="T50" fmla="*/ 24 w 36"/>
                <a:gd name="T51" fmla="*/ 16 h 22"/>
                <a:gd name="T52" fmla="*/ 22 w 36"/>
                <a:gd name="T53" fmla="*/ 14 h 22"/>
                <a:gd name="T54" fmla="*/ 24 w 36"/>
                <a:gd name="T55" fmla="*/ 12 h 22"/>
                <a:gd name="T56" fmla="*/ 24 w 36"/>
                <a:gd name="T57" fmla="*/ 12 h 22"/>
                <a:gd name="T58" fmla="*/ 24 w 36"/>
                <a:gd name="T59" fmla="*/ 12 h 22"/>
                <a:gd name="T60" fmla="*/ 26 w 36"/>
                <a:gd name="T61" fmla="*/ 14 h 22"/>
                <a:gd name="T62" fmla="*/ 24 w 36"/>
                <a:gd name="T63"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 h="22">
                  <a:moveTo>
                    <a:pt x="36" y="20"/>
                  </a:moveTo>
                  <a:cubicBezTo>
                    <a:pt x="35" y="15"/>
                    <a:pt x="32" y="10"/>
                    <a:pt x="28" y="7"/>
                  </a:cubicBezTo>
                  <a:cubicBezTo>
                    <a:pt x="30" y="3"/>
                    <a:pt x="30" y="3"/>
                    <a:pt x="30" y="3"/>
                  </a:cubicBezTo>
                  <a:cubicBezTo>
                    <a:pt x="30" y="2"/>
                    <a:pt x="30" y="1"/>
                    <a:pt x="29" y="0"/>
                  </a:cubicBezTo>
                  <a:cubicBezTo>
                    <a:pt x="28" y="0"/>
                    <a:pt x="27" y="0"/>
                    <a:pt x="26" y="1"/>
                  </a:cubicBezTo>
                  <a:cubicBezTo>
                    <a:pt x="24" y="5"/>
                    <a:pt x="24" y="5"/>
                    <a:pt x="24" y="5"/>
                  </a:cubicBezTo>
                  <a:cubicBezTo>
                    <a:pt x="24" y="5"/>
                    <a:pt x="24" y="5"/>
                    <a:pt x="24" y="5"/>
                  </a:cubicBezTo>
                  <a:cubicBezTo>
                    <a:pt x="22" y="4"/>
                    <a:pt x="20" y="4"/>
                    <a:pt x="18" y="4"/>
                  </a:cubicBezTo>
                  <a:cubicBezTo>
                    <a:pt x="16" y="4"/>
                    <a:pt x="14" y="4"/>
                    <a:pt x="12" y="5"/>
                  </a:cubicBezTo>
                  <a:cubicBezTo>
                    <a:pt x="12" y="5"/>
                    <a:pt x="12" y="5"/>
                    <a:pt x="12" y="5"/>
                  </a:cubicBezTo>
                  <a:cubicBezTo>
                    <a:pt x="10" y="1"/>
                    <a:pt x="10" y="1"/>
                    <a:pt x="10" y="1"/>
                  </a:cubicBezTo>
                  <a:cubicBezTo>
                    <a:pt x="9" y="0"/>
                    <a:pt x="8" y="0"/>
                    <a:pt x="7" y="0"/>
                  </a:cubicBezTo>
                  <a:cubicBezTo>
                    <a:pt x="6" y="1"/>
                    <a:pt x="6" y="2"/>
                    <a:pt x="6" y="3"/>
                  </a:cubicBezTo>
                  <a:cubicBezTo>
                    <a:pt x="8" y="7"/>
                    <a:pt x="8" y="7"/>
                    <a:pt x="8" y="7"/>
                  </a:cubicBezTo>
                  <a:cubicBezTo>
                    <a:pt x="4" y="10"/>
                    <a:pt x="1" y="15"/>
                    <a:pt x="0" y="20"/>
                  </a:cubicBezTo>
                  <a:cubicBezTo>
                    <a:pt x="0" y="22"/>
                    <a:pt x="0" y="22"/>
                    <a:pt x="0" y="22"/>
                  </a:cubicBezTo>
                  <a:cubicBezTo>
                    <a:pt x="36" y="22"/>
                    <a:pt x="36" y="22"/>
                    <a:pt x="36" y="22"/>
                  </a:cubicBezTo>
                  <a:cubicBezTo>
                    <a:pt x="36" y="20"/>
                    <a:pt x="36" y="20"/>
                    <a:pt x="36" y="20"/>
                  </a:cubicBezTo>
                  <a:close/>
                  <a:moveTo>
                    <a:pt x="12" y="16"/>
                  </a:moveTo>
                  <a:cubicBezTo>
                    <a:pt x="11" y="16"/>
                    <a:pt x="10" y="15"/>
                    <a:pt x="10" y="14"/>
                  </a:cubicBezTo>
                  <a:cubicBezTo>
                    <a:pt x="10" y="13"/>
                    <a:pt x="11" y="12"/>
                    <a:pt x="12" y="12"/>
                  </a:cubicBezTo>
                  <a:cubicBezTo>
                    <a:pt x="12" y="12"/>
                    <a:pt x="12" y="12"/>
                    <a:pt x="12" y="12"/>
                  </a:cubicBezTo>
                  <a:cubicBezTo>
                    <a:pt x="12" y="12"/>
                    <a:pt x="12" y="12"/>
                    <a:pt x="12" y="12"/>
                  </a:cubicBezTo>
                  <a:cubicBezTo>
                    <a:pt x="13" y="12"/>
                    <a:pt x="14" y="13"/>
                    <a:pt x="14" y="14"/>
                  </a:cubicBezTo>
                  <a:cubicBezTo>
                    <a:pt x="14" y="15"/>
                    <a:pt x="13" y="16"/>
                    <a:pt x="12" y="16"/>
                  </a:cubicBezTo>
                  <a:close/>
                  <a:moveTo>
                    <a:pt x="24" y="16"/>
                  </a:moveTo>
                  <a:cubicBezTo>
                    <a:pt x="23" y="16"/>
                    <a:pt x="22" y="15"/>
                    <a:pt x="22" y="14"/>
                  </a:cubicBezTo>
                  <a:cubicBezTo>
                    <a:pt x="22" y="13"/>
                    <a:pt x="23" y="12"/>
                    <a:pt x="24" y="12"/>
                  </a:cubicBezTo>
                  <a:cubicBezTo>
                    <a:pt x="24" y="12"/>
                    <a:pt x="24" y="12"/>
                    <a:pt x="24" y="12"/>
                  </a:cubicBezTo>
                  <a:cubicBezTo>
                    <a:pt x="24" y="12"/>
                    <a:pt x="24" y="12"/>
                    <a:pt x="24" y="12"/>
                  </a:cubicBezTo>
                  <a:cubicBezTo>
                    <a:pt x="25" y="12"/>
                    <a:pt x="26" y="13"/>
                    <a:pt x="26" y="14"/>
                  </a:cubicBezTo>
                  <a:cubicBezTo>
                    <a:pt x="26" y="15"/>
                    <a:pt x="25" y="16"/>
                    <a:pt x="24" y="16"/>
                  </a:cubicBez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Tree>
    <p:extLst>
      <p:ext uri="{BB962C8B-B14F-4D97-AF65-F5344CB8AC3E}">
        <p14:creationId xmlns:p14="http://schemas.microsoft.com/office/powerpoint/2010/main" xmlns="" val="17039254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15" name="任意多边形 14"/>
          <p:cNvSpPr/>
          <p:nvPr/>
        </p:nvSpPr>
        <p:spPr>
          <a:xfrm>
            <a:off x="1636707" y="2275776"/>
            <a:ext cx="2448670" cy="2448670"/>
          </a:xfrm>
          <a:custGeom>
            <a:avLst/>
            <a:gdLst>
              <a:gd name="connsiteX0" fmla="*/ 1224334 w 2448670"/>
              <a:gd name="connsiteY0" fmla="*/ 468250 h 2448670"/>
              <a:gd name="connsiteX1" fmla="*/ 468250 w 2448670"/>
              <a:gd name="connsiteY1" fmla="*/ 1224334 h 2448670"/>
              <a:gd name="connsiteX2" fmla="*/ 1224334 w 2448670"/>
              <a:gd name="connsiteY2" fmla="*/ 1980418 h 2448670"/>
              <a:gd name="connsiteX3" fmla="*/ 1980418 w 2448670"/>
              <a:gd name="connsiteY3" fmla="*/ 1224334 h 2448670"/>
              <a:gd name="connsiteX4" fmla="*/ 1224334 w 2448670"/>
              <a:gd name="connsiteY4" fmla="*/ 468250 h 2448670"/>
              <a:gd name="connsiteX5" fmla="*/ 1224335 w 2448670"/>
              <a:gd name="connsiteY5" fmla="*/ 0 h 2448670"/>
              <a:gd name="connsiteX6" fmla="*/ 2448670 w 2448670"/>
              <a:gd name="connsiteY6" fmla="*/ 1224335 h 2448670"/>
              <a:gd name="connsiteX7" fmla="*/ 1224335 w 2448670"/>
              <a:gd name="connsiteY7" fmla="*/ 2448670 h 2448670"/>
              <a:gd name="connsiteX8" fmla="*/ 0 w 2448670"/>
              <a:gd name="connsiteY8" fmla="*/ 1224335 h 2448670"/>
              <a:gd name="connsiteX9" fmla="*/ 1224335 w 2448670"/>
              <a:gd name="connsiteY9" fmla="*/ 0 h 244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8670" h="2448670">
                <a:moveTo>
                  <a:pt x="1224334" y="468250"/>
                </a:moveTo>
                <a:cubicBezTo>
                  <a:pt x="806760" y="468250"/>
                  <a:pt x="468250" y="806760"/>
                  <a:pt x="468250" y="1224334"/>
                </a:cubicBezTo>
                <a:cubicBezTo>
                  <a:pt x="468250" y="1641908"/>
                  <a:pt x="806760" y="1980418"/>
                  <a:pt x="1224334" y="1980418"/>
                </a:cubicBezTo>
                <a:cubicBezTo>
                  <a:pt x="1641908" y="1980418"/>
                  <a:pt x="1980418" y="1641908"/>
                  <a:pt x="1980418" y="1224334"/>
                </a:cubicBezTo>
                <a:cubicBezTo>
                  <a:pt x="1980418" y="806760"/>
                  <a:pt x="1641908" y="468250"/>
                  <a:pt x="1224334" y="468250"/>
                </a:cubicBezTo>
                <a:close/>
                <a:moveTo>
                  <a:pt x="1224335" y="0"/>
                </a:moveTo>
                <a:cubicBezTo>
                  <a:pt x="1900517" y="0"/>
                  <a:pt x="2448670" y="548153"/>
                  <a:pt x="2448670" y="1224335"/>
                </a:cubicBezTo>
                <a:cubicBezTo>
                  <a:pt x="2448670" y="1900517"/>
                  <a:pt x="1900517" y="2448670"/>
                  <a:pt x="1224335" y="2448670"/>
                </a:cubicBezTo>
                <a:cubicBezTo>
                  <a:pt x="548153" y="2448670"/>
                  <a:pt x="0" y="1900517"/>
                  <a:pt x="0" y="1224335"/>
                </a:cubicBezTo>
                <a:cubicBezTo>
                  <a:pt x="0" y="548153"/>
                  <a:pt x="548153" y="0"/>
                  <a:pt x="1224335" y="0"/>
                </a:cubicBezTo>
                <a:close/>
              </a:path>
            </a:pathLst>
          </a:cu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任意多边形 15"/>
          <p:cNvSpPr/>
          <p:nvPr/>
        </p:nvSpPr>
        <p:spPr>
          <a:xfrm>
            <a:off x="4871664" y="2275079"/>
            <a:ext cx="2448670" cy="2448670"/>
          </a:xfrm>
          <a:custGeom>
            <a:avLst/>
            <a:gdLst>
              <a:gd name="connsiteX0" fmla="*/ 1224334 w 2448670"/>
              <a:gd name="connsiteY0" fmla="*/ 468250 h 2448670"/>
              <a:gd name="connsiteX1" fmla="*/ 468250 w 2448670"/>
              <a:gd name="connsiteY1" fmla="*/ 1224334 h 2448670"/>
              <a:gd name="connsiteX2" fmla="*/ 1224334 w 2448670"/>
              <a:gd name="connsiteY2" fmla="*/ 1980418 h 2448670"/>
              <a:gd name="connsiteX3" fmla="*/ 1980418 w 2448670"/>
              <a:gd name="connsiteY3" fmla="*/ 1224334 h 2448670"/>
              <a:gd name="connsiteX4" fmla="*/ 1224334 w 2448670"/>
              <a:gd name="connsiteY4" fmla="*/ 468250 h 2448670"/>
              <a:gd name="connsiteX5" fmla="*/ 1224335 w 2448670"/>
              <a:gd name="connsiteY5" fmla="*/ 0 h 2448670"/>
              <a:gd name="connsiteX6" fmla="*/ 2448670 w 2448670"/>
              <a:gd name="connsiteY6" fmla="*/ 1224335 h 2448670"/>
              <a:gd name="connsiteX7" fmla="*/ 1224335 w 2448670"/>
              <a:gd name="connsiteY7" fmla="*/ 2448670 h 2448670"/>
              <a:gd name="connsiteX8" fmla="*/ 0 w 2448670"/>
              <a:gd name="connsiteY8" fmla="*/ 1224335 h 2448670"/>
              <a:gd name="connsiteX9" fmla="*/ 1224335 w 2448670"/>
              <a:gd name="connsiteY9" fmla="*/ 0 h 244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8670" h="2448670">
                <a:moveTo>
                  <a:pt x="1224334" y="468250"/>
                </a:moveTo>
                <a:cubicBezTo>
                  <a:pt x="806760" y="468250"/>
                  <a:pt x="468250" y="806760"/>
                  <a:pt x="468250" y="1224334"/>
                </a:cubicBezTo>
                <a:cubicBezTo>
                  <a:pt x="468250" y="1641908"/>
                  <a:pt x="806760" y="1980418"/>
                  <a:pt x="1224334" y="1980418"/>
                </a:cubicBezTo>
                <a:cubicBezTo>
                  <a:pt x="1641908" y="1980418"/>
                  <a:pt x="1980418" y="1641908"/>
                  <a:pt x="1980418" y="1224334"/>
                </a:cubicBezTo>
                <a:cubicBezTo>
                  <a:pt x="1980418" y="806760"/>
                  <a:pt x="1641908" y="468250"/>
                  <a:pt x="1224334" y="468250"/>
                </a:cubicBezTo>
                <a:close/>
                <a:moveTo>
                  <a:pt x="1224335" y="0"/>
                </a:moveTo>
                <a:cubicBezTo>
                  <a:pt x="1900517" y="0"/>
                  <a:pt x="2448670" y="548153"/>
                  <a:pt x="2448670" y="1224335"/>
                </a:cubicBezTo>
                <a:cubicBezTo>
                  <a:pt x="2448670" y="1900517"/>
                  <a:pt x="1900517" y="2448670"/>
                  <a:pt x="1224335" y="2448670"/>
                </a:cubicBezTo>
                <a:cubicBezTo>
                  <a:pt x="548153" y="2448670"/>
                  <a:pt x="0" y="1900517"/>
                  <a:pt x="0" y="1224335"/>
                </a:cubicBezTo>
                <a:cubicBezTo>
                  <a:pt x="0" y="548153"/>
                  <a:pt x="548153" y="0"/>
                  <a:pt x="1224335" y="0"/>
                </a:cubicBezTo>
                <a:close/>
              </a:path>
            </a:pathLst>
          </a:cu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任意多边形 16"/>
          <p:cNvSpPr/>
          <p:nvPr/>
        </p:nvSpPr>
        <p:spPr>
          <a:xfrm>
            <a:off x="8112124" y="2275079"/>
            <a:ext cx="2448670" cy="2448670"/>
          </a:xfrm>
          <a:custGeom>
            <a:avLst/>
            <a:gdLst>
              <a:gd name="connsiteX0" fmla="*/ 1224334 w 2448670"/>
              <a:gd name="connsiteY0" fmla="*/ 468250 h 2448670"/>
              <a:gd name="connsiteX1" fmla="*/ 468250 w 2448670"/>
              <a:gd name="connsiteY1" fmla="*/ 1224334 h 2448670"/>
              <a:gd name="connsiteX2" fmla="*/ 1224334 w 2448670"/>
              <a:gd name="connsiteY2" fmla="*/ 1980418 h 2448670"/>
              <a:gd name="connsiteX3" fmla="*/ 1980418 w 2448670"/>
              <a:gd name="connsiteY3" fmla="*/ 1224334 h 2448670"/>
              <a:gd name="connsiteX4" fmla="*/ 1224334 w 2448670"/>
              <a:gd name="connsiteY4" fmla="*/ 468250 h 2448670"/>
              <a:gd name="connsiteX5" fmla="*/ 1224335 w 2448670"/>
              <a:gd name="connsiteY5" fmla="*/ 0 h 2448670"/>
              <a:gd name="connsiteX6" fmla="*/ 2448670 w 2448670"/>
              <a:gd name="connsiteY6" fmla="*/ 1224335 h 2448670"/>
              <a:gd name="connsiteX7" fmla="*/ 1224335 w 2448670"/>
              <a:gd name="connsiteY7" fmla="*/ 2448670 h 2448670"/>
              <a:gd name="connsiteX8" fmla="*/ 0 w 2448670"/>
              <a:gd name="connsiteY8" fmla="*/ 1224335 h 2448670"/>
              <a:gd name="connsiteX9" fmla="*/ 1224335 w 2448670"/>
              <a:gd name="connsiteY9" fmla="*/ 0 h 244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8670" h="2448670">
                <a:moveTo>
                  <a:pt x="1224334" y="468250"/>
                </a:moveTo>
                <a:cubicBezTo>
                  <a:pt x="806760" y="468250"/>
                  <a:pt x="468250" y="806760"/>
                  <a:pt x="468250" y="1224334"/>
                </a:cubicBezTo>
                <a:cubicBezTo>
                  <a:pt x="468250" y="1641908"/>
                  <a:pt x="806760" y="1980418"/>
                  <a:pt x="1224334" y="1980418"/>
                </a:cubicBezTo>
                <a:cubicBezTo>
                  <a:pt x="1641908" y="1980418"/>
                  <a:pt x="1980418" y="1641908"/>
                  <a:pt x="1980418" y="1224334"/>
                </a:cubicBezTo>
                <a:cubicBezTo>
                  <a:pt x="1980418" y="806760"/>
                  <a:pt x="1641908" y="468250"/>
                  <a:pt x="1224334" y="468250"/>
                </a:cubicBezTo>
                <a:close/>
                <a:moveTo>
                  <a:pt x="1224335" y="0"/>
                </a:moveTo>
                <a:cubicBezTo>
                  <a:pt x="1900517" y="0"/>
                  <a:pt x="2448670" y="548153"/>
                  <a:pt x="2448670" y="1224335"/>
                </a:cubicBezTo>
                <a:cubicBezTo>
                  <a:pt x="2448670" y="1900517"/>
                  <a:pt x="1900517" y="2448670"/>
                  <a:pt x="1224335" y="2448670"/>
                </a:cubicBezTo>
                <a:cubicBezTo>
                  <a:pt x="548153" y="2448670"/>
                  <a:pt x="0" y="1900517"/>
                  <a:pt x="0" y="1224335"/>
                </a:cubicBezTo>
                <a:cubicBezTo>
                  <a:pt x="0" y="548153"/>
                  <a:pt x="548153" y="0"/>
                  <a:pt x="1224335" y="0"/>
                </a:cubicBezTo>
                <a:close/>
              </a:path>
            </a:pathLst>
          </a:cu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p:cNvSpPr/>
          <p:nvPr/>
        </p:nvSpPr>
        <p:spPr>
          <a:xfrm>
            <a:off x="1801685" y="5158933"/>
            <a:ext cx="1944216"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3" name="矩形 12"/>
          <p:cNvSpPr/>
          <p:nvPr/>
        </p:nvSpPr>
        <p:spPr>
          <a:xfrm>
            <a:off x="5123891" y="5158933"/>
            <a:ext cx="1944216"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14" name="矩形 13"/>
          <p:cNvSpPr/>
          <p:nvPr/>
        </p:nvSpPr>
        <p:spPr>
          <a:xfrm>
            <a:off x="8446098" y="5158933"/>
            <a:ext cx="1944216" cy="1200329"/>
          </a:xfrm>
          <a:prstGeom prst="rect">
            <a:avLst/>
          </a:prstGeom>
        </p:spPr>
        <p:txBody>
          <a:bodyPr wrap="square">
            <a:spAutoFit/>
          </a:bodyPr>
          <a:lstStyle/>
          <a:p>
            <a:pPr algn="ctr"/>
            <a:r>
              <a:rPr lang="zh-CN" altLang="en-US" sz="1200" dirty="0" smtClean="0">
                <a:solidFill>
                  <a:schemeClr val="bg1"/>
                </a:solidFill>
              </a:rPr>
              <a:t>输入相关内容输入相关内容输入相关内容输入相关内容输入相关内容输入相关内容输入相关内容输入相关内容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28" name="任意多边形 27"/>
          <p:cNvSpPr/>
          <p:nvPr/>
        </p:nvSpPr>
        <p:spPr>
          <a:xfrm>
            <a:off x="2907209" y="2278390"/>
            <a:ext cx="1172567" cy="2443442"/>
          </a:xfrm>
          <a:custGeom>
            <a:avLst/>
            <a:gdLst>
              <a:gd name="connsiteX0" fmla="*/ 0 w 1172567"/>
              <a:gd name="connsiteY0" fmla="*/ 0 h 2443442"/>
              <a:gd name="connsiteX1" fmla="*/ 73413 w 1172567"/>
              <a:gd name="connsiteY1" fmla="*/ 3707 h 2443442"/>
              <a:gd name="connsiteX2" fmla="*/ 1172567 w 1172567"/>
              <a:gd name="connsiteY2" fmla="*/ 1221721 h 2443442"/>
              <a:gd name="connsiteX3" fmla="*/ 73413 w 1172567"/>
              <a:gd name="connsiteY3" fmla="*/ 2439735 h 2443442"/>
              <a:gd name="connsiteX4" fmla="*/ 0 w 1172567"/>
              <a:gd name="connsiteY4" fmla="*/ 2443442 h 2443442"/>
              <a:gd name="connsiteX5" fmla="*/ 0 w 1172567"/>
              <a:gd name="connsiteY5" fmla="*/ 1972585 h 2443442"/>
              <a:gd name="connsiteX6" fmla="*/ 100609 w 1172567"/>
              <a:gd name="connsiteY6" fmla="*/ 1962443 h 2443442"/>
              <a:gd name="connsiteX7" fmla="*/ 704315 w 1172567"/>
              <a:gd name="connsiteY7" fmla="*/ 1221720 h 2443442"/>
              <a:gd name="connsiteX8" fmla="*/ 100609 w 1172567"/>
              <a:gd name="connsiteY8" fmla="*/ 480997 h 2443442"/>
              <a:gd name="connsiteX9" fmla="*/ 0 w 1172567"/>
              <a:gd name="connsiteY9" fmla="*/ 470855 h 2443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2567" h="2443442">
                <a:moveTo>
                  <a:pt x="0" y="0"/>
                </a:moveTo>
                <a:lnTo>
                  <a:pt x="73413" y="3707"/>
                </a:lnTo>
                <a:cubicBezTo>
                  <a:pt x="690792" y="66405"/>
                  <a:pt x="1172567" y="587800"/>
                  <a:pt x="1172567" y="1221721"/>
                </a:cubicBezTo>
                <a:cubicBezTo>
                  <a:pt x="1172567" y="1855642"/>
                  <a:pt x="690792" y="2377037"/>
                  <a:pt x="73413" y="2439735"/>
                </a:cubicBezTo>
                <a:lnTo>
                  <a:pt x="0" y="2443442"/>
                </a:lnTo>
                <a:lnTo>
                  <a:pt x="0" y="1972585"/>
                </a:lnTo>
                <a:lnTo>
                  <a:pt x="100609" y="1962443"/>
                </a:lnTo>
                <a:cubicBezTo>
                  <a:pt x="445143" y="1891941"/>
                  <a:pt x="704315" y="1587097"/>
                  <a:pt x="704315" y="1221720"/>
                </a:cubicBezTo>
                <a:cubicBezTo>
                  <a:pt x="704315" y="856343"/>
                  <a:pt x="445143" y="551499"/>
                  <a:pt x="100609" y="480997"/>
                </a:cubicBezTo>
                <a:lnTo>
                  <a:pt x="0" y="470855"/>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文本框 28"/>
          <p:cNvSpPr txBox="1"/>
          <p:nvPr/>
        </p:nvSpPr>
        <p:spPr>
          <a:xfrm>
            <a:off x="2582761" y="3346223"/>
            <a:ext cx="556563"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50%</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36" name="任意多边形 35"/>
          <p:cNvSpPr/>
          <p:nvPr/>
        </p:nvSpPr>
        <p:spPr>
          <a:xfrm rot="15720000">
            <a:off x="6243850" y="3062346"/>
            <a:ext cx="1491969" cy="641105"/>
          </a:xfrm>
          <a:custGeom>
            <a:avLst/>
            <a:gdLst>
              <a:gd name="connsiteX0" fmla="*/ 1491969 w 1491969"/>
              <a:gd name="connsiteY0" fmla="*/ 386859 h 641105"/>
              <a:gd name="connsiteX1" fmla="*/ 1456749 w 1491969"/>
              <a:gd name="connsiteY1" fmla="*/ 415222 h 641105"/>
              <a:gd name="connsiteX2" fmla="*/ 747996 w 1491969"/>
              <a:gd name="connsiteY2" fmla="*/ 641105 h 641105"/>
              <a:gd name="connsiteX3" fmla="*/ 39244 w 1491969"/>
              <a:gd name="connsiteY3" fmla="*/ 415222 h 641105"/>
              <a:gd name="connsiteX4" fmla="*/ 0 w 1491969"/>
              <a:gd name="connsiteY4" fmla="*/ 383619 h 641105"/>
              <a:gd name="connsiteX5" fmla="*/ 300421 w 1491969"/>
              <a:gd name="connsiteY5" fmla="*/ 23231 h 641105"/>
              <a:gd name="connsiteX6" fmla="*/ 325261 w 1491969"/>
              <a:gd name="connsiteY6" fmla="*/ 43726 h 641105"/>
              <a:gd name="connsiteX7" fmla="*/ 747995 w 1491969"/>
              <a:gd name="connsiteY7" fmla="*/ 172853 h 641105"/>
              <a:gd name="connsiteX8" fmla="*/ 1170729 w 1491969"/>
              <a:gd name="connsiteY8" fmla="*/ 43726 h 641105"/>
              <a:gd name="connsiteX9" fmla="*/ 1223725 w 1491969"/>
              <a:gd name="connsiteY9" fmla="*/ 0 h 641105"/>
              <a:gd name="connsiteX10" fmla="*/ 1228618 w 1491969"/>
              <a:gd name="connsiteY10" fmla="*/ 0 h 64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91969" h="641105">
                <a:moveTo>
                  <a:pt x="1491969" y="386859"/>
                </a:moveTo>
                <a:lnTo>
                  <a:pt x="1456749" y="415222"/>
                </a:lnTo>
                <a:cubicBezTo>
                  <a:pt x="1256728" y="557464"/>
                  <a:pt x="1012130" y="641105"/>
                  <a:pt x="747996" y="641105"/>
                </a:cubicBezTo>
                <a:cubicBezTo>
                  <a:pt x="483863" y="641105"/>
                  <a:pt x="239265" y="557464"/>
                  <a:pt x="39244" y="415222"/>
                </a:cubicBezTo>
                <a:lnTo>
                  <a:pt x="0" y="383619"/>
                </a:lnTo>
                <a:lnTo>
                  <a:pt x="300421" y="23231"/>
                </a:lnTo>
                <a:lnTo>
                  <a:pt x="325261" y="43726"/>
                </a:lnTo>
                <a:cubicBezTo>
                  <a:pt x="445933" y="125250"/>
                  <a:pt x="591405" y="172853"/>
                  <a:pt x="747995" y="172853"/>
                </a:cubicBezTo>
                <a:cubicBezTo>
                  <a:pt x="904586" y="172853"/>
                  <a:pt x="1050057" y="125250"/>
                  <a:pt x="1170729" y="43726"/>
                </a:cubicBezTo>
                <a:lnTo>
                  <a:pt x="1223725" y="0"/>
                </a:lnTo>
                <a:lnTo>
                  <a:pt x="122861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文本框 36"/>
          <p:cNvSpPr txBox="1"/>
          <p:nvPr/>
        </p:nvSpPr>
        <p:spPr>
          <a:xfrm>
            <a:off x="5866306" y="3346223"/>
            <a:ext cx="556563"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30%</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108005" y="3345525"/>
            <a:ext cx="556563"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10%</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44" name="任意多边形 43"/>
          <p:cNvSpPr/>
          <p:nvPr/>
        </p:nvSpPr>
        <p:spPr>
          <a:xfrm rot="15720000">
            <a:off x="9752335" y="3273675"/>
            <a:ext cx="1057232" cy="617874"/>
          </a:xfrm>
          <a:custGeom>
            <a:avLst/>
            <a:gdLst>
              <a:gd name="connsiteX0" fmla="*/ 1057232 w 1057232"/>
              <a:gd name="connsiteY0" fmla="*/ 574900 h 617874"/>
              <a:gd name="connsiteX1" fmla="*/ 942042 w 1057232"/>
              <a:gd name="connsiteY1" fmla="*/ 602583 h 617874"/>
              <a:gd name="connsiteX2" fmla="*/ 747996 w 1057232"/>
              <a:gd name="connsiteY2" fmla="*/ 617874 h 617874"/>
              <a:gd name="connsiteX3" fmla="*/ 39244 w 1057232"/>
              <a:gd name="connsiteY3" fmla="*/ 391991 h 617874"/>
              <a:gd name="connsiteX4" fmla="*/ 0 w 1057232"/>
              <a:gd name="connsiteY4" fmla="*/ 360388 h 617874"/>
              <a:gd name="connsiteX5" fmla="*/ 300421 w 1057232"/>
              <a:gd name="connsiteY5" fmla="*/ 0 h 617874"/>
              <a:gd name="connsiteX6" fmla="*/ 325261 w 1057232"/>
              <a:gd name="connsiteY6" fmla="*/ 20495 h 617874"/>
              <a:gd name="connsiteX7" fmla="*/ 747995 w 1057232"/>
              <a:gd name="connsiteY7" fmla="*/ 149622 h 617874"/>
              <a:gd name="connsiteX8" fmla="*/ 863140 w 1057232"/>
              <a:gd name="connsiteY8" fmla="*/ 140911 h 617874"/>
              <a:gd name="connsiteX9" fmla="*/ 940880 w 1057232"/>
              <a:gd name="connsiteY9" fmla="*/ 122994 h 61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7232" h="617874">
                <a:moveTo>
                  <a:pt x="1057232" y="574900"/>
                </a:moveTo>
                <a:lnTo>
                  <a:pt x="942042" y="602583"/>
                </a:lnTo>
                <a:cubicBezTo>
                  <a:pt x="878842" y="612646"/>
                  <a:pt x="814030" y="617874"/>
                  <a:pt x="747996" y="617874"/>
                </a:cubicBezTo>
                <a:cubicBezTo>
                  <a:pt x="483863" y="617874"/>
                  <a:pt x="239265" y="534233"/>
                  <a:pt x="39244" y="391991"/>
                </a:cubicBezTo>
                <a:lnTo>
                  <a:pt x="0" y="360388"/>
                </a:lnTo>
                <a:lnTo>
                  <a:pt x="300421" y="0"/>
                </a:lnTo>
                <a:lnTo>
                  <a:pt x="325261" y="20495"/>
                </a:lnTo>
                <a:cubicBezTo>
                  <a:pt x="445933" y="102019"/>
                  <a:pt x="591405" y="149622"/>
                  <a:pt x="747995" y="149622"/>
                </a:cubicBezTo>
                <a:cubicBezTo>
                  <a:pt x="787143" y="149623"/>
                  <a:pt x="825596" y="146647"/>
                  <a:pt x="863140" y="140911"/>
                </a:cubicBezTo>
                <a:lnTo>
                  <a:pt x="940880" y="122994"/>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xmlns="" val="840573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xmlns="" val="0"/>
              </a:ext>
            </a:extLst>
          </a:blip>
          <a:srcRect l="16016" r="16016"/>
          <a:stretch/>
        </p:blipFill>
        <p:spPr>
          <a:xfrm>
            <a:off x="1574005" y="1987575"/>
            <a:ext cx="2880000" cy="2880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4714500" y="1987575"/>
            <a:ext cx="2880000" cy="2880000"/>
          </a:xfrm>
          <a:prstGeom prst="rect">
            <a:avLst/>
          </a:prstGeom>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xmlns="" val="0"/>
              </a:ext>
            </a:extLst>
          </a:blip>
          <a:srcRect t="2031" b="2031"/>
          <a:stretch/>
        </p:blipFill>
        <p:spPr>
          <a:xfrm>
            <a:off x="7854995" y="1987575"/>
            <a:ext cx="2880000" cy="2880000"/>
          </a:xfrm>
          <a:prstGeom prst="rect">
            <a:avLst/>
          </a:prstGeom>
        </p:spPr>
      </p:pic>
      <p:sp>
        <p:nvSpPr>
          <p:cNvPr id="8" name="矩形 7"/>
          <p:cNvSpPr/>
          <p:nvPr/>
        </p:nvSpPr>
        <p:spPr>
          <a:xfrm>
            <a:off x="2068903" y="5146034"/>
            <a:ext cx="1890204" cy="276999"/>
          </a:xfrm>
          <a:prstGeom prst="rect">
            <a:avLst/>
          </a:prstGeom>
        </p:spPr>
        <p:txBody>
          <a:bodyPr wrap="square">
            <a:spAutoFit/>
          </a:bodyPr>
          <a:lstStyle/>
          <a:p>
            <a:pPr algn="ctr"/>
            <a:r>
              <a:rPr lang="zh-CN" altLang="en-US" sz="1200" dirty="0" smtClean="0">
                <a:solidFill>
                  <a:schemeClr val="bg1"/>
                </a:solidFill>
              </a:rPr>
              <a:t>输入相关内容.</a:t>
            </a:r>
            <a:endParaRPr lang="zh-CN" altLang="en-US" sz="1200" dirty="0">
              <a:solidFill>
                <a:schemeClr val="bg1"/>
              </a:solidFill>
            </a:endParaRPr>
          </a:p>
        </p:txBody>
      </p:sp>
      <p:sp>
        <p:nvSpPr>
          <p:cNvPr id="9" name="矩形 8"/>
          <p:cNvSpPr/>
          <p:nvPr/>
        </p:nvSpPr>
        <p:spPr>
          <a:xfrm>
            <a:off x="5182392" y="5144881"/>
            <a:ext cx="1944216" cy="276999"/>
          </a:xfrm>
          <a:prstGeom prst="rect">
            <a:avLst/>
          </a:prstGeom>
        </p:spPr>
        <p:txBody>
          <a:bodyPr wrap="square">
            <a:spAutoFit/>
          </a:bodyPr>
          <a:lstStyle/>
          <a:p>
            <a:pPr algn="ctr"/>
            <a:r>
              <a:rPr lang="zh-CN" altLang="en-US" sz="1200" dirty="0" smtClean="0">
                <a:solidFill>
                  <a:schemeClr val="bg1"/>
                </a:solidFill>
              </a:rPr>
              <a:t>输入相关内容</a:t>
            </a:r>
            <a:endParaRPr lang="zh-CN" altLang="en-US" sz="1200" dirty="0">
              <a:solidFill>
                <a:schemeClr val="bg1"/>
              </a:solidFill>
            </a:endParaRPr>
          </a:p>
        </p:txBody>
      </p:sp>
      <p:sp>
        <p:nvSpPr>
          <p:cNvPr id="10" name="矩形 9"/>
          <p:cNvSpPr/>
          <p:nvPr/>
        </p:nvSpPr>
        <p:spPr>
          <a:xfrm>
            <a:off x="8272856" y="5144881"/>
            <a:ext cx="1927279" cy="276999"/>
          </a:xfrm>
          <a:prstGeom prst="rect">
            <a:avLst/>
          </a:prstGeom>
        </p:spPr>
        <p:txBody>
          <a:bodyPr wrap="square">
            <a:spAutoFit/>
          </a:bodyPr>
          <a:lstStyle/>
          <a:p>
            <a:pPr algn="ctr"/>
            <a:r>
              <a:rPr lang="zh-CN" altLang="en-US" sz="1200" dirty="0" smtClean="0">
                <a:solidFill>
                  <a:schemeClr val="bg1"/>
                </a:solidFill>
              </a:rPr>
              <a:t>输入相关内容</a:t>
            </a:r>
            <a:endParaRPr lang="zh-CN" altLang="en-US" sz="1200" dirty="0">
              <a:solidFill>
                <a:schemeClr val="bg1"/>
              </a:solidFill>
            </a:endParaRPr>
          </a:p>
        </p:txBody>
      </p:sp>
      <p:sp>
        <p:nvSpPr>
          <p:cNvPr id="11" name="矩形 10"/>
          <p:cNvSpPr/>
          <p:nvPr/>
        </p:nvSpPr>
        <p:spPr>
          <a:xfrm>
            <a:off x="1574005" y="4149080"/>
            <a:ext cx="2880000" cy="718495"/>
          </a:xfrm>
          <a:prstGeom prst="rect">
            <a:avLst/>
          </a:prstGeom>
          <a:solidFill>
            <a:srgbClr val="4CD1D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p:cNvSpPr/>
          <p:nvPr/>
        </p:nvSpPr>
        <p:spPr>
          <a:xfrm>
            <a:off x="4714500" y="4149079"/>
            <a:ext cx="2880000" cy="718495"/>
          </a:xfrm>
          <a:prstGeom prst="rect">
            <a:avLst/>
          </a:prstGeom>
          <a:solidFill>
            <a:srgbClr val="4CD1D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7854995" y="4149078"/>
            <a:ext cx="2880000" cy="718495"/>
          </a:xfrm>
          <a:prstGeom prst="rect">
            <a:avLst/>
          </a:prstGeom>
          <a:solidFill>
            <a:srgbClr val="4CD1D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矩形 13"/>
          <p:cNvSpPr/>
          <p:nvPr/>
        </p:nvSpPr>
        <p:spPr>
          <a:xfrm>
            <a:off x="2161059" y="4149078"/>
            <a:ext cx="1918816" cy="307777"/>
          </a:xfrm>
          <a:prstGeom prst="rect">
            <a:avLst/>
          </a:prstGeom>
        </p:spPr>
        <p:txBody>
          <a:bodyPr wrap="square">
            <a:spAutoFit/>
          </a:bodyPr>
          <a:lstStyle/>
          <a:p>
            <a:r>
              <a:rPr lang="zh-CN" altLang="en-US" sz="1400" dirty="0" smtClean="0">
                <a:solidFill>
                  <a:schemeClr val="bg1"/>
                </a:solidFill>
              </a:rPr>
              <a:t>输入相关内容</a:t>
            </a:r>
            <a:endParaRPr lang="zh-CN" altLang="en-US" sz="1400" b="1" dirty="0">
              <a:solidFill>
                <a:schemeClr val="bg1"/>
              </a:solidFill>
            </a:endParaRPr>
          </a:p>
        </p:txBody>
      </p:sp>
      <p:sp>
        <p:nvSpPr>
          <p:cNvPr id="15" name="矩形 14"/>
          <p:cNvSpPr/>
          <p:nvPr/>
        </p:nvSpPr>
        <p:spPr>
          <a:xfrm>
            <a:off x="5293024" y="4138993"/>
            <a:ext cx="1918816" cy="307777"/>
          </a:xfrm>
          <a:prstGeom prst="rect">
            <a:avLst/>
          </a:prstGeom>
        </p:spPr>
        <p:txBody>
          <a:bodyPr wrap="square">
            <a:spAutoFit/>
          </a:bodyPr>
          <a:lstStyle/>
          <a:p>
            <a:r>
              <a:rPr lang="zh-CN" altLang="en-US" sz="1400" dirty="0" smtClean="0">
                <a:solidFill>
                  <a:schemeClr val="bg1"/>
                </a:solidFill>
              </a:rPr>
              <a:t>输入相关内容</a:t>
            </a:r>
            <a:endParaRPr lang="zh-CN" altLang="en-US" sz="1400" b="1" dirty="0">
              <a:solidFill>
                <a:schemeClr val="bg1"/>
              </a:solidFill>
            </a:endParaRPr>
          </a:p>
        </p:txBody>
      </p:sp>
      <p:sp>
        <p:nvSpPr>
          <p:cNvPr id="16" name="矩形 15"/>
          <p:cNvSpPr/>
          <p:nvPr/>
        </p:nvSpPr>
        <p:spPr>
          <a:xfrm>
            <a:off x="8488343" y="4128909"/>
            <a:ext cx="1918816" cy="307777"/>
          </a:xfrm>
          <a:prstGeom prst="rect">
            <a:avLst/>
          </a:prstGeom>
        </p:spPr>
        <p:txBody>
          <a:bodyPr wrap="square">
            <a:spAutoFit/>
          </a:bodyPr>
          <a:lstStyle/>
          <a:p>
            <a:r>
              <a:rPr lang="zh-CN" altLang="en-US" sz="1400" dirty="0" smtClean="0">
                <a:solidFill>
                  <a:schemeClr val="bg1"/>
                </a:solidFill>
              </a:rPr>
              <a:t>输入相关内容</a:t>
            </a:r>
            <a:endParaRPr lang="zh-CN" altLang="en-US" sz="1400" b="1" dirty="0">
              <a:solidFill>
                <a:schemeClr val="bg1"/>
              </a:solidFill>
            </a:endParaRPr>
          </a:p>
        </p:txBody>
      </p:sp>
    </p:spTree>
    <p:extLst>
      <p:ext uri="{BB962C8B-B14F-4D97-AF65-F5344CB8AC3E}">
        <p14:creationId xmlns:p14="http://schemas.microsoft.com/office/powerpoint/2010/main" xmlns="" val="2073820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6" name="任意多边形 5"/>
          <p:cNvSpPr/>
          <p:nvPr/>
        </p:nvSpPr>
        <p:spPr>
          <a:xfrm>
            <a:off x="4425580" y="1772816"/>
            <a:ext cx="3750176" cy="3750176"/>
          </a:xfrm>
          <a:custGeom>
            <a:avLst/>
            <a:gdLst>
              <a:gd name="connsiteX0" fmla="*/ 1875088 w 3750176"/>
              <a:gd name="connsiteY0" fmla="*/ 0 h 3750176"/>
              <a:gd name="connsiteX1" fmla="*/ 3498962 w 3750176"/>
              <a:gd name="connsiteY1" fmla="*/ 937544 h 3750176"/>
              <a:gd name="connsiteX2" fmla="*/ 3498962 w 3750176"/>
              <a:gd name="connsiteY2" fmla="*/ 2812632 h 3750176"/>
              <a:gd name="connsiteX3" fmla="*/ 1875088 w 3750176"/>
              <a:gd name="connsiteY3" fmla="*/ 1875088 h 3750176"/>
              <a:gd name="connsiteX4" fmla="*/ 1875088 w 3750176"/>
              <a:gd name="connsiteY4" fmla="*/ 0 h 3750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0176" h="3750176">
                <a:moveTo>
                  <a:pt x="1875088" y="0"/>
                </a:moveTo>
                <a:cubicBezTo>
                  <a:pt x="2544992" y="0"/>
                  <a:pt x="3164010" y="357390"/>
                  <a:pt x="3498962" y="937544"/>
                </a:cubicBezTo>
                <a:cubicBezTo>
                  <a:pt x="3833914" y="1517698"/>
                  <a:pt x="3833914" y="2232478"/>
                  <a:pt x="3498962" y="2812632"/>
                </a:cubicBezTo>
                <a:lnTo>
                  <a:pt x="1875088" y="1875088"/>
                </a:lnTo>
                <a:lnTo>
                  <a:pt x="1875088" y="0"/>
                </a:ln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88465" tIns="741527" rIns="488390" bIns="1857651" numCol="1" spcCol="1270" anchor="ctr" anchorCtr="0">
            <a:noAutofit/>
          </a:bodyPr>
          <a:lstStyle/>
          <a:p>
            <a:pPr lvl="0" algn="ctr" defTabSz="1733550">
              <a:lnSpc>
                <a:spcPct val="90000"/>
              </a:lnSpc>
              <a:spcBef>
                <a:spcPct val="0"/>
              </a:spcBef>
              <a:spcAft>
                <a:spcPct val="35000"/>
              </a:spcAft>
            </a:pPr>
            <a:endParaRPr lang="zh-CN" altLang="en-US" sz="3900" kern="1200">
              <a:solidFill>
                <a:schemeClr val="bg1"/>
              </a:solidFill>
            </a:endParaRPr>
          </a:p>
        </p:txBody>
      </p:sp>
      <p:sp>
        <p:nvSpPr>
          <p:cNvPr id="7" name="任意多边形 6"/>
          <p:cNvSpPr/>
          <p:nvPr/>
        </p:nvSpPr>
        <p:spPr>
          <a:xfrm>
            <a:off x="4232267" y="1884428"/>
            <a:ext cx="3750176" cy="3750176"/>
          </a:xfrm>
          <a:custGeom>
            <a:avLst/>
            <a:gdLst>
              <a:gd name="connsiteX0" fmla="*/ 3498962 w 3750176"/>
              <a:gd name="connsiteY0" fmla="*/ 2812632 h 3750176"/>
              <a:gd name="connsiteX1" fmla="*/ 1875088 w 3750176"/>
              <a:gd name="connsiteY1" fmla="*/ 3750176 h 3750176"/>
              <a:gd name="connsiteX2" fmla="*/ 251214 w 3750176"/>
              <a:gd name="connsiteY2" fmla="*/ 2812632 h 3750176"/>
              <a:gd name="connsiteX3" fmla="*/ 1875088 w 3750176"/>
              <a:gd name="connsiteY3" fmla="*/ 1875088 h 3750176"/>
              <a:gd name="connsiteX4" fmla="*/ 3498962 w 3750176"/>
              <a:gd name="connsiteY4" fmla="*/ 2812632 h 3750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0176" h="3750176">
                <a:moveTo>
                  <a:pt x="3498962" y="2812632"/>
                </a:moveTo>
                <a:cubicBezTo>
                  <a:pt x="3164010" y="3392786"/>
                  <a:pt x="2544993" y="3750176"/>
                  <a:pt x="1875088" y="3750176"/>
                </a:cubicBezTo>
                <a:cubicBezTo>
                  <a:pt x="1205184" y="3750176"/>
                  <a:pt x="586166" y="3392786"/>
                  <a:pt x="251214" y="2812632"/>
                </a:cubicBezTo>
                <a:lnTo>
                  <a:pt x="1875088" y="1875088"/>
                </a:lnTo>
                <a:lnTo>
                  <a:pt x="3498962" y="2812632"/>
                </a:ln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4144" tIns="2433493" rIns="1094144" bIns="290535" numCol="1" spcCol="1270" anchor="ctr" anchorCtr="0">
            <a:noAutofit/>
          </a:bodyPr>
          <a:lstStyle/>
          <a:p>
            <a:pPr lvl="0" algn="ctr" defTabSz="2355850">
              <a:lnSpc>
                <a:spcPct val="90000"/>
              </a:lnSpc>
              <a:spcBef>
                <a:spcPct val="0"/>
              </a:spcBef>
              <a:spcAft>
                <a:spcPct val="35000"/>
              </a:spcAft>
            </a:pPr>
            <a:endParaRPr lang="zh-CN" altLang="en-US" sz="5300" kern="1200">
              <a:solidFill>
                <a:schemeClr val="bg1"/>
              </a:solidFill>
            </a:endParaRPr>
          </a:p>
        </p:txBody>
      </p:sp>
      <p:sp>
        <p:nvSpPr>
          <p:cNvPr id="8" name="任意多边形 7"/>
          <p:cNvSpPr/>
          <p:nvPr/>
        </p:nvSpPr>
        <p:spPr>
          <a:xfrm>
            <a:off x="4232267" y="1884428"/>
            <a:ext cx="3750176" cy="3750176"/>
          </a:xfrm>
          <a:custGeom>
            <a:avLst/>
            <a:gdLst>
              <a:gd name="connsiteX0" fmla="*/ 251214 w 3750176"/>
              <a:gd name="connsiteY0" fmla="*/ 2812632 h 3750176"/>
              <a:gd name="connsiteX1" fmla="*/ 251214 w 3750176"/>
              <a:gd name="connsiteY1" fmla="*/ 937544 h 3750176"/>
              <a:gd name="connsiteX2" fmla="*/ 1875088 w 3750176"/>
              <a:gd name="connsiteY2" fmla="*/ 0 h 3750176"/>
              <a:gd name="connsiteX3" fmla="*/ 1875088 w 3750176"/>
              <a:gd name="connsiteY3" fmla="*/ 1875088 h 3750176"/>
              <a:gd name="connsiteX4" fmla="*/ 251214 w 3750176"/>
              <a:gd name="connsiteY4" fmla="*/ 2812632 h 3750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0176" h="3750176">
                <a:moveTo>
                  <a:pt x="251214" y="2812632"/>
                </a:moveTo>
                <a:cubicBezTo>
                  <a:pt x="-83738" y="2232478"/>
                  <a:pt x="-83738" y="1517698"/>
                  <a:pt x="251214" y="937544"/>
                </a:cubicBezTo>
                <a:cubicBezTo>
                  <a:pt x="586166" y="357390"/>
                  <a:pt x="1205183" y="0"/>
                  <a:pt x="1875088" y="0"/>
                </a:cubicBezTo>
                <a:lnTo>
                  <a:pt x="1875088" y="1875088"/>
                </a:lnTo>
                <a:lnTo>
                  <a:pt x="251214" y="2812632"/>
                </a:ln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1334" tIns="786172" rIns="2125521" bIns="1813006" numCol="1" spcCol="1270" anchor="ctr" anchorCtr="0">
            <a:noAutofit/>
          </a:bodyPr>
          <a:lstStyle/>
          <a:p>
            <a:pPr lvl="0" algn="ctr" defTabSz="1733550">
              <a:lnSpc>
                <a:spcPct val="90000"/>
              </a:lnSpc>
              <a:spcBef>
                <a:spcPct val="0"/>
              </a:spcBef>
              <a:spcAft>
                <a:spcPct val="35000"/>
              </a:spcAft>
            </a:pPr>
            <a:endParaRPr lang="zh-CN" altLang="en-US" sz="3900" kern="1200">
              <a:solidFill>
                <a:schemeClr val="bg1"/>
              </a:solidFill>
            </a:endParaRPr>
          </a:p>
        </p:txBody>
      </p:sp>
      <p:sp>
        <p:nvSpPr>
          <p:cNvPr id="9" name="矩形 8"/>
          <p:cNvSpPr/>
          <p:nvPr/>
        </p:nvSpPr>
        <p:spPr>
          <a:xfrm>
            <a:off x="2094738" y="2695599"/>
            <a:ext cx="1944216" cy="276999"/>
          </a:xfrm>
          <a:prstGeom prst="rect">
            <a:avLst/>
          </a:prstGeom>
        </p:spPr>
        <p:txBody>
          <a:bodyPr wrap="square">
            <a:spAutoFit/>
          </a:bodyPr>
          <a:lstStyle/>
          <a:p>
            <a:pPr algn="ctr"/>
            <a:r>
              <a:rPr lang="zh-CN" altLang="en-US" sz="1200" dirty="0" smtClean="0">
                <a:solidFill>
                  <a:schemeClr val="bg1"/>
                </a:solidFill>
              </a:rPr>
              <a:t>输入相关内容</a:t>
            </a:r>
            <a:endParaRPr lang="zh-CN" altLang="en-US" sz="1200" dirty="0">
              <a:solidFill>
                <a:schemeClr val="bg1"/>
              </a:solidFill>
            </a:endParaRPr>
          </a:p>
        </p:txBody>
      </p:sp>
      <p:sp>
        <p:nvSpPr>
          <p:cNvPr id="10" name="矩形 9"/>
          <p:cNvSpPr/>
          <p:nvPr/>
        </p:nvSpPr>
        <p:spPr>
          <a:xfrm>
            <a:off x="8472264" y="2372433"/>
            <a:ext cx="1944216" cy="276999"/>
          </a:xfrm>
          <a:prstGeom prst="rect">
            <a:avLst/>
          </a:prstGeom>
        </p:spPr>
        <p:txBody>
          <a:bodyPr wrap="square">
            <a:spAutoFit/>
          </a:bodyPr>
          <a:lstStyle/>
          <a:p>
            <a:pPr algn="ctr"/>
            <a:r>
              <a:rPr lang="zh-CN" altLang="en-US" sz="1200" dirty="0" smtClean="0">
                <a:solidFill>
                  <a:schemeClr val="bg1"/>
                </a:solidFill>
              </a:rPr>
              <a:t>输入相关内容.</a:t>
            </a:r>
            <a:endParaRPr lang="zh-CN" altLang="en-US" sz="1200" dirty="0">
              <a:solidFill>
                <a:schemeClr val="bg1"/>
              </a:solidFill>
            </a:endParaRPr>
          </a:p>
        </p:txBody>
      </p:sp>
      <p:sp>
        <p:nvSpPr>
          <p:cNvPr id="11" name="矩形 10"/>
          <p:cNvSpPr/>
          <p:nvPr/>
        </p:nvSpPr>
        <p:spPr>
          <a:xfrm>
            <a:off x="5087888" y="6023029"/>
            <a:ext cx="1944216" cy="646331"/>
          </a:xfrm>
          <a:prstGeom prst="rect">
            <a:avLst/>
          </a:prstGeom>
        </p:spPr>
        <p:txBody>
          <a:bodyPr wrap="square">
            <a:spAutoFit/>
          </a:bodyPr>
          <a:lstStyle/>
          <a:p>
            <a:pPr algn="ctr"/>
            <a:r>
              <a:rPr lang="zh-CN" altLang="en-US" sz="1200" dirty="0">
                <a:solidFill>
                  <a:schemeClr val="tx1">
                    <a:alpha val="48000"/>
                  </a:schemeClr>
                </a:solidFill>
              </a:rPr>
              <a:t>Elegant and concise, business style general work plan summary template</a:t>
            </a:r>
            <a:r>
              <a:rPr lang="zh-CN" altLang="en-US" sz="1200" dirty="0" smtClean="0">
                <a:solidFill>
                  <a:schemeClr val="tx1">
                    <a:alpha val="48000"/>
                  </a:schemeClr>
                </a:solidFill>
              </a:rPr>
              <a:t>.</a:t>
            </a:r>
            <a:endParaRPr lang="zh-CN" altLang="en-US" sz="1200" dirty="0">
              <a:solidFill>
                <a:schemeClr val="tx1">
                  <a:alpha val="48000"/>
                </a:schemeClr>
              </a:solidFill>
            </a:endParaRPr>
          </a:p>
        </p:txBody>
      </p:sp>
      <p:sp>
        <p:nvSpPr>
          <p:cNvPr id="13" name="文本框 12"/>
          <p:cNvSpPr txBox="1"/>
          <p:nvPr/>
        </p:nvSpPr>
        <p:spPr>
          <a:xfrm>
            <a:off x="2788564" y="2411678"/>
            <a:ext cx="556563"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30%</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166090" y="2064656"/>
            <a:ext cx="684803" cy="369332"/>
          </a:xfrm>
          <a:prstGeom prst="rect">
            <a:avLst/>
          </a:prstGeom>
          <a:noFill/>
        </p:spPr>
        <p:txBody>
          <a:bodyPr wrap="non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40%</a:t>
            </a: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852616" y="5757528"/>
            <a:ext cx="556563"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30%</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16" name="Freeform 85"/>
          <p:cNvSpPr>
            <a:spLocks/>
          </p:cNvSpPr>
          <p:nvPr/>
        </p:nvSpPr>
        <p:spPr bwMode="auto">
          <a:xfrm>
            <a:off x="5976143" y="4725144"/>
            <a:ext cx="239713" cy="195263"/>
          </a:xfrm>
          <a:custGeom>
            <a:avLst/>
            <a:gdLst>
              <a:gd name="T0" fmla="*/ 66 w 151"/>
              <a:gd name="T1" fmla="*/ 0 h 123"/>
              <a:gd name="T2" fmla="*/ 85 w 151"/>
              <a:gd name="T3" fmla="*/ 19 h 123"/>
              <a:gd name="T4" fmla="*/ 151 w 151"/>
              <a:gd name="T5" fmla="*/ 19 h 123"/>
              <a:gd name="T6" fmla="*/ 151 w 151"/>
              <a:gd name="T7" fmla="*/ 123 h 123"/>
              <a:gd name="T8" fmla="*/ 0 w 151"/>
              <a:gd name="T9" fmla="*/ 123 h 123"/>
              <a:gd name="T10" fmla="*/ 0 w 151"/>
              <a:gd name="T11" fmla="*/ 0 h 123"/>
              <a:gd name="T12" fmla="*/ 66 w 151"/>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51" h="123">
                <a:moveTo>
                  <a:pt x="66" y="0"/>
                </a:moveTo>
                <a:lnTo>
                  <a:pt x="85" y="19"/>
                </a:lnTo>
                <a:lnTo>
                  <a:pt x="151" y="19"/>
                </a:lnTo>
                <a:lnTo>
                  <a:pt x="151" y="123"/>
                </a:lnTo>
                <a:lnTo>
                  <a:pt x="0" y="123"/>
                </a:lnTo>
                <a:lnTo>
                  <a:pt x="0" y="0"/>
                </a:lnTo>
                <a:lnTo>
                  <a:pt x="6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110"/>
          <p:cNvSpPr>
            <a:spLocks/>
          </p:cNvSpPr>
          <p:nvPr/>
        </p:nvSpPr>
        <p:spPr bwMode="auto">
          <a:xfrm>
            <a:off x="5087888" y="3131476"/>
            <a:ext cx="223838" cy="225425"/>
          </a:xfrm>
          <a:custGeom>
            <a:avLst/>
            <a:gdLst>
              <a:gd name="T0" fmla="*/ 44 w 60"/>
              <a:gd name="T1" fmla="*/ 36 h 60"/>
              <a:gd name="T2" fmla="*/ 36 w 60"/>
              <a:gd name="T3" fmla="*/ 44 h 60"/>
              <a:gd name="T4" fmla="*/ 24 w 60"/>
              <a:gd name="T5" fmla="*/ 36 h 60"/>
              <a:gd name="T6" fmla="*/ 16 w 60"/>
              <a:gd name="T7" fmla="*/ 24 h 60"/>
              <a:gd name="T8" fmla="*/ 24 w 60"/>
              <a:gd name="T9" fmla="*/ 16 h 60"/>
              <a:gd name="T10" fmla="*/ 12 w 60"/>
              <a:gd name="T11" fmla="*/ 0 h 60"/>
              <a:gd name="T12" fmla="*/ 0 w 60"/>
              <a:gd name="T13" fmla="*/ 12 h 60"/>
              <a:gd name="T14" fmla="*/ 16 w 60"/>
              <a:gd name="T15" fmla="*/ 44 h 60"/>
              <a:gd name="T16" fmla="*/ 48 w 60"/>
              <a:gd name="T17" fmla="*/ 60 h 60"/>
              <a:gd name="T18" fmla="*/ 60 w 60"/>
              <a:gd name="T19" fmla="*/ 48 h 60"/>
              <a:gd name="T20" fmla="*/ 44 w 60"/>
              <a:gd name="T21" fmla="*/ 3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4" y="36"/>
                </a:moveTo>
                <a:cubicBezTo>
                  <a:pt x="40" y="40"/>
                  <a:pt x="40" y="44"/>
                  <a:pt x="36" y="44"/>
                </a:cubicBezTo>
                <a:cubicBezTo>
                  <a:pt x="32" y="44"/>
                  <a:pt x="28" y="40"/>
                  <a:pt x="24" y="36"/>
                </a:cubicBezTo>
                <a:cubicBezTo>
                  <a:pt x="20" y="32"/>
                  <a:pt x="16" y="28"/>
                  <a:pt x="16" y="24"/>
                </a:cubicBezTo>
                <a:cubicBezTo>
                  <a:pt x="16" y="20"/>
                  <a:pt x="20" y="20"/>
                  <a:pt x="24" y="16"/>
                </a:cubicBezTo>
                <a:cubicBezTo>
                  <a:pt x="28" y="12"/>
                  <a:pt x="16" y="0"/>
                  <a:pt x="12" y="0"/>
                </a:cubicBezTo>
                <a:cubicBezTo>
                  <a:pt x="8" y="0"/>
                  <a:pt x="0" y="12"/>
                  <a:pt x="0" y="12"/>
                </a:cubicBezTo>
                <a:cubicBezTo>
                  <a:pt x="0" y="20"/>
                  <a:pt x="8" y="36"/>
                  <a:pt x="16" y="44"/>
                </a:cubicBezTo>
                <a:cubicBezTo>
                  <a:pt x="24" y="52"/>
                  <a:pt x="40" y="60"/>
                  <a:pt x="48" y="60"/>
                </a:cubicBezTo>
                <a:cubicBezTo>
                  <a:pt x="48" y="60"/>
                  <a:pt x="60" y="52"/>
                  <a:pt x="60" y="48"/>
                </a:cubicBezTo>
                <a:cubicBezTo>
                  <a:pt x="60" y="44"/>
                  <a:pt x="48" y="32"/>
                  <a:pt x="44"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178"/>
          <p:cNvSpPr>
            <a:spLocks noEditPoints="1"/>
          </p:cNvSpPr>
          <p:nvPr/>
        </p:nvSpPr>
        <p:spPr bwMode="auto">
          <a:xfrm>
            <a:off x="7069642" y="2906051"/>
            <a:ext cx="179388" cy="225425"/>
          </a:xfrm>
          <a:custGeom>
            <a:avLst/>
            <a:gdLst>
              <a:gd name="T0" fmla="*/ 12 w 48"/>
              <a:gd name="T1" fmla="*/ 12 h 60"/>
              <a:gd name="T2" fmla="*/ 24 w 48"/>
              <a:gd name="T3" fmla="*/ 0 h 60"/>
              <a:gd name="T4" fmla="*/ 36 w 48"/>
              <a:gd name="T5" fmla="*/ 12 h 60"/>
              <a:gd name="T6" fmla="*/ 24 w 48"/>
              <a:gd name="T7" fmla="*/ 24 h 60"/>
              <a:gd name="T8" fmla="*/ 12 w 48"/>
              <a:gd name="T9" fmla="*/ 12 h 60"/>
              <a:gd name="T10" fmla="*/ 40 w 48"/>
              <a:gd name="T11" fmla="*/ 28 h 60"/>
              <a:gd name="T12" fmla="*/ 38 w 48"/>
              <a:gd name="T13" fmla="*/ 28 h 60"/>
              <a:gd name="T14" fmla="*/ 25 w 48"/>
              <a:gd name="T15" fmla="*/ 53 h 60"/>
              <a:gd name="T16" fmla="*/ 30 w 48"/>
              <a:gd name="T17" fmla="*/ 30 h 60"/>
              <a:gd name="T18" fmla="*/ 24 w 48"/>
              <a:gd name="T19" fmla="*/ 24 h 60"/>
              <a:gd name="T20" fmla="*/ 18 w 48"/>
              <a:gd name="T21" fmla="*/ 30 h 60"/>
              <a:gd name="T22" fmla="*/ 23 w 48"/>
              <a:gd name="T23" fmla="*/ 53 h 60"/>
              <a:gd name="T24" fmla="*/ 10 w 48"/>
              <a:gd name="T25" fmla="*/ 28 h 60"/>
              <a:gd name="T26" fmla="*/ 8 w 48"/>
              <a:gd name="T27" fmla="*/ 28 h 60"/>
              <a:gd name="T28" fmla="*/ 0 w 48"/>
              <a:gd name="T29" fmla="*/ 40 h 60"/>
              <a:gd name="T30" fmla="*/ 0 w 48"/>
              <a:gd name="T31" fmla="*/ 60 h 60"/>
              <a:gd name="T32" fmla="*/ 48 w 48"/>
              <a:gd name="T33" fmla="*/ 60 h 60"/>
              <a:gd name="T34" fmla="*/ 48 w 48"/>
              <a:gd name="T35" fmla="*/ 40 h 60"/>
              <a:gd name="T36" fmla="*/ 40 w 48"/>
              <a:gd name="T37"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60">
                <a:moveTo>
                  <a:pt x="12" y="12"/>
                </a:moveTo>
                <a:cubicBezTo>
                  <a:pt x="12" y="5"/>
                  <a:pt x="17" y="0"/>
                  <a:pt x="24" y="0"/>
                </a:cubicBezTo>
                <a:cubicBezTo>
                  <a:pt x="31" y="0"/>
                  <a:pt x="36" y="5"/>
                  <a:pt x="36" y="12"/>
                </a:cubicBezTo>
                <a:cubicBezTo>
                  <a:pt x="36" y="19"/>
                  <a:pt x="31" y="24"/>
                  <a:pt x="24" y="24"/>
                </a:cubicBezTo>
                <a:cubicBezTo>
                  <a:pt x="17" y="24"/>
                  <a:pt x="12" y="19"/>
                  <a:pt x="12" y="12"/>
                </a:cubicBezTo>
                <a:close/>
                <a:moveTo>
                  <a:pt x="40" y="28"/>
                </a:moveTo>
                <a:cubicBezTo>
                  <a:pt x="38" y="28"/>
                  <a:pt x="38" y="28"/>
                  <a:pt x="38" y="28"/>
                </a:cubicBezTo>
                <a:cubicBezTo>
                  <a:pt x="25" y="53"/>
                  <a:pt x="25" y="53"/>
                  <a:pt x="25" y="53"/>
                </a:cubicBezTo>
                <a:cubicBezTo>
                  <a:pt x="30" y="30"/>
                  <a:pt x="30" y="30"/>
                  <a:pt x="30" y="30"/>
                </a:cubicBezTo>
                <a:cubicBezTo>
                  <a:pt x="24" y="24"/>
                  <a:pt x="24" y="24"/>
                  <a:pt x="24" y="24"/>
                </a:cubicBezTo>
                <a:cubicBezTo>
                  <a:pt x="18" y="30"/>
                  <a:pt x="18" y="30"/>
                  <a:pt x="18" y="30"/>
                </a:cubicBezTo>
                <a:cubicBezTo>
                  <a:pt x="23" y="53"/>
                  <a:pt x="23" y="53"/>
                  <a:pt x="23" y="53"/>
                </a:cubicBezTo>
                <a:cubicBezTo>
                  <a:pt x="10" y="28"/>
                  <a:pt x="10" y="28"/>
                  <a:pt x="10" y="28"/>
                </a:cubicBezTo>
                <a:cubicBezTo>
                  <a:pt x="8" y="28"/>
                  <a:pt x="8" y="28"/>
                  <a:pt x="8" y="28"/>
                </a:cubicBezTo>
                <a:cubicBezTo>
                  <a:pt x="0" y="28"/>
                  <a:pt x="0" y="33"/>
                  <a:pt x="0" y="40"/>
                </a:cubicBezTo>
                <a:cubicBezTo>
                  <a:pt x="0" y="60"/>
                  <a:pt x="0" y="60"/>
                  <a:pt x="0" y="60"/>
                </a:cubicBezTo>
                <a:cubicBezTo>
                  <a:pt x="48" y="60"/>
                  <a:pt x="48" y="60"/>
                  <a:pt x="48" y="60"/>
                </a:cubicBezTo>
                <a:cubicBezTo>
                  <a:pt x="48" y="40"/>
                  <a:pt x="48" y="40"/>
                  <a:pt x="48" y="40"/>
                </a:cubicBezTo>
                <a:cubicBezTo>
                  <a:pt x="48" y="33"/>
                  <a:pt x="48" y="28"/>
                  <a:pt x="40"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490391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734002" y="3493457"/>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5796530" y="4095544"/>
            <a:ext cx="2287806" cy="369332"/>
          </a:xfrm>
          <a:prstGeom prst="rect">
            <a:avLst/>
          </a:prstGeom>
        </p:spPr>
        <p:txBody>
          <a:bodyPr wrap="none">
            <a:spAutoFit/>
          </a:bodyPr>
          <a:lstStyle/>
          <a:p>
            <a:r>
              <a:rPr lang="zh-CN" altLang="en-US" dirty="0" smtClean="0">
                <a:solidFill>
                  <a:schemeClr val="bg1"/>
                </a:solidFill>
              </a:rPr>
              <a:t>Please enter the title</a:t>
            </a:r>
            <a:endParaRPr lang="zh-CN" altLang="en-US" dirty="0">
              <a:solidFill>
                <a:schemeClr val="bg1"/>
              </a:solidFill>
            </a:endParaRPr>
          </a:p>
        </p:txBody>
      </p:sp>
      <p:sp>
        <p:nvSpPr>
          <p:cNvPr id="4" name="椭圆 3"/>
          <p:cNvSpPr/>
          <p:nvPr/>
        </p:nvSpPr>
        <p:spPr>
          <a:xfrm>
            <a:off x="2711624" y="44624"/>
            <a:ext cx="6768752" cy="6768752"/>
          </a:xfrm>
          <a:prstGeom prst="ellipse">
            <a:avLst/>
          </a:prstGeom>
          <a:noFill/>
          <a:ln w="127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3151047" y="2276475"/>
            <a:ext cx="2059215" cy="2059215"/>
          </a:xfrm>
          <a:prstGeom prst="ellipse">
            <a:avLst/>
          </a:prstGeom>
          <a:noFill/>
          <a:ln w="381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 name="椭圆 5"/>
          <p:cNvSpPr/>
          <p:nvPr/>
        </p:nvSpPr>
        <p:spPr>
          <a:xfrm>
            <a:off x="3244550" y="2364931"/>
            <a:ext cx="1872208" cy="1872208"/>
          </a:xfrm>
          <a:prstGeom prst="ellipse">
            <a:avLst/>
          </a:prstGeom>
          <a:solidFill>
            <a:srgbClr val="4CD1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634541" y="1986203"/>
            <a:ext cx="1915909" cy="1862048"/>
          </a:xfrm>
          <a:prstGeom prst="rect">
            <a:avLst/>
          </a:prstGeom>
          <a:noFill/>
        </p:spPr>
        <p:txBody>
          <a:bodyPr wrap="none" rtlCol="0">
            <a:spAutoFit/>
          </a:bodyPr>
          <a:lstStyle/>
          <a:p>
            <a:r>
              <a:rPr lang="en-US" altLang="zh-CN" sz="11500" dirty="0" smtClean="0">
                <a:solidFill>
                  <a:schemeClr val="bg1"/>
                </a:solidFill>
                <a:latin typeface="微软雅黑" panose="020B0503020204020204" pitchFamily="34" charset="-122"/>
                <a:ea typeface="微软雅黑" panose="020B0503020204020204" pitchFamily="34" charset="-122"/>
              </a:rPr>
              <a:t>03</a:t>
            </a:r>
            <a:endParaRPr lang="zh-CN" altLang="en-US" sz="11500" dirty="0" smtClean="0">
              <a:solidFill>
                <a:schemeClr val="bg1"/>
              </a:solidFill>
              <a:latin typeface="微软雅黑" panose="020B0503020204020204" pitchFamily="34" charset="-122"/>
              <a:ea typeface="微软雅黑" panose="020B0503020204020204" pitchFamily="34" charset="-122"/>
            </a:endParaRPr>
          </a:p>
        </p:txBody>
      </p:sp>
      <p:sp>
        <p:nvSpPr>
          <p:cNvPr id="9" name="Freeform 41"/>
          <p:cNvSpPr>
            <a:spLocks noEditPoints="1"/>
          </p:cNvSpPr>
          <p:nvPr/>
        </p:nvSpPr>
        <p:spPr bwMode="auto">
          <a:xfrm>
            <a:off x="3968453" y="3152831"/>
            <a:ext cx="424403" cy="296408"/>
          </a:xfrm>
          <a:custGeom>
            <a:avLst/>
            <a:gdLst>
              <a:gd name="T0" fmla="*/ 40 w 80"/>
              <a:gd name="T1" fmla="*/ 32 h 56"/>
              <a:gd name="T2" fmla="*/ 57 w 80"/>
              <a:gd name="T3" fmla="*/ 39 h 56"/>
              <a:gd name="T4" fmla="*/ 51 w 80"/>
              <a:gd name="T5" fmla="*/ 45 h 56"/>
              <a:gd name="T6" fmla="*/ 40 w 80"/>
              <a:gd name="T7" fmla="*/ 40 h 56"/>
              <a:gd name="T8" fmla="*/ 29 w 80"/>
              <a:gd name="T9" fmla="*/ 45 h 56"/>
              <a:gd name="T10" fmla="*/ 23 w 80"/>
              <a:gd name="T11" fmla="*/ 39 h 56"/>
              <a:gd name="T12" fmla="*/ 40 w 80"/>
              <a:gd name="T13" fmla="*/ 32 h 56"/>
              <a:gd name="T14" fmla="*/ 12 w 80"/>
              <a:gd name="T15" fmla="*/ 28 h 56"/>
              <a:gd name="T16" fmla="*/ 40 w 80"/>
              <a:gd name="T17" fmla="*/ 16 h 56"/>
              <a:gd name="T18" fmla="*/ 68 w 80"/>
              <a:gd name="T19" fmla="*/ 28 h 56"/>
              <a:gd name="T20" fmla="*/ 63 w 80"/>
              <a:gd name="T21" fmla="*/ 33 h 56"/>
              <a:gd name="T22" fmla="*/ 40 w 80"/>
              <a:gd name="T23" fmla="*/ 24 h 56"/>
              <a:gd name="T24" fmla="*/ 17 w 80"/>
              <a:gd name="T25" fmla="*/ 33 h 56"/>
              <a:gd name="T26" fmla="*/ 12 w 80"/>
              <a:gd name="T27" fmla="*/ 28 h 56"/>
              <a:gd name="T28" fmla="*/ 62 w 80"/>
              <a:gd name="T29" fmla="*/ 4 h 56"/>
              <a:gd name="T30" fmla="*/ 80 w 80"/>
              <a:gd name="T31" fmla="*/ 16 h 56"/>
              <a:gd name="T32" fmla="*/ 80 w 80"/>
              <a:gd name="T33" fmla="*/ 16 h 56"/>
              <a:gd name="T34" fmla="*/ 74 w 80"/>
              <a:gd name="T35" fmla="*/ 22 h 56"/>
              <a:gd name="T36" fmla="*/ 40 w 80"/>
              <a:gd name="T37" fmla="*/ 8 h 56"/>
              <a:gd name="T38" fmla="*/ 6 w 80"/>
              <a:gd name="T39" fmla="*/ 22 h 56"/>
              <a:gd name="T40" fmla="*/ 0 w 80"/>
              <a:gd name="T41" fmla="*/ 16 h 56"/>
              <a:gd name="T42" fmla="*/ 18 w 80"/>
              <a:gd name="T43" fmla="*/ 4 h 56"/>
              <a:gd name="T44" fmla="*/ 40 w 80"/>
              <a:gd name="T45" fmla="*/ 0 h 56"/>
              <a:gd name="T46" fmla="*/ 62 w 80"/>
              <a:gd name="T47" fmla="*/ 4 h 56"/>
              <a:gd name="T48" fmla="*/ 36 w 80"/>
              <a:gd name="T49" fmla="*/ 52 h 56"/>
              <a:gd name="T50" fmla="*/ 40 w 80"/>
              <a:gd name="T51" fmla="*/ 48 h 56"/>
              <a:gd name="T52" fmla="*/ 44 w 80"/>
              <a:gd name="T53" fmla="*/ 52 h 56"/>
              <a:gd name="T54" fmla="*/ 40 w 80"/>
              <a:gd name="T55" fmla="*/ 56 h 56"/>
              <a:gd name="T56" fmla="*/ 36 w 80"/>
              <a:gd name="T57"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56">
                <a:moveTo>
                  <a:pt x="40" y="32"/>
                </a:moveTo>
                <a:cubicBezTo>
                  <a:pt x="47" y="32"/>
                  <a:pt x="53" y="35"/>
                  <a:pt x="57" y="39"/>
                </a:cubicBezTo>
                <a:cubicBezTo>
                  <a:pt x="51" y="45"/>
                  <a:pt x="51" y="45"/>
                  <a:pt x="51" y="45"/>
                </a:cubicBezTo>
                <a:cubicBezTo>
                  <a:pt x="48" y="42"/>
                  <a:pt x="44" y="40"/>
                  <a:pt x="40" y="40"/>
                </a:cubicBezTo>
                <a:cubicBezTo>
                  <a:pt x="36" y="40"/>
                  <a:pt x="32" y="42"/>
                  <a:pt x="29" y="45"/>
                </a:cubicBezTo>
                <a:cubicBezTo>
                  <a:pt x="23" y="39"/>
                  <a:pt x="23" y="39"/>
                  <a:pt x="23" y="39"/>
                </a:cubicBezTo>
                <a:cubicBezTo>
                  <a:pt x="27" y="35"/>
                  <a:pt x="33" y="32"/>
                  <a:pt x="40" y="32"/>
                </a:cubicBezTo>
                <a:close/>
                <a:moveTo>
                  <a:pt x="12" y="28"/>
                </a:moveTo>
                <a:cubicBezTo>
                  <a:pt x="19" y="20"/>
                  <a:pt x="29" y="16"/>
                  <a:pt x="40" y="16"/>
                </a:cubicBezTo>
                <a:cubicBezTo>
                  <a:pt x="51" y="16"/>
                  <a:pt x="61" y="20"/>
                  <a:pt x="68" y="28"/>
                </a:cubicBezTo>
                <a:cubicBezTo>
                  <a:pt x="63" y="33"/>
                  <a:pt x="63" y="33"/>
                  <a:pt x="63" y="33"/>
                </a:cubicBezTo>
                <a:cubicBezTo>
                  <a:pt x="57" y="27"/>
                  <a:pt x="49" y="24"/>
                  <a:pt x="40" y="24"/>
                </a:cubicBezTo>
                <a:cubicBezTo>
                  <a:pt x="31" y="24"/>
                  <a:pt x="23" y="27"/>
                  <a:pt x="17" y="33"/>
                </a:cubicBezTo>
                <a:lnTo>
                  <a:pt x="12" y="28"/>
                </a:lnTo>
                <a:close/>
                <a:moveTo>
                  <a:pt x="62" y="4"/>
                </a:moveTo>
                <a:cubicBezTo>
                  <a:pt x="68" y="7"/>
                  <a:pt x="74" y="11"/>
                  <a:pt x="80" y="16"/>
                </a:cubicBezTo>
                <a:cubicBezTo>
                  <a:pt x="80" y="16"/>
                  <a:pt x="80" y="16"/>
                  <a:pt x="80" y="16"/>
                </a:cubicBezTo>
                <a:cubicBezTo>
                  <a:pt x="74" y="22"/>
                  <a:pt x="74" y="22"/>
                  <a:pt x="74" y="22"/>
                </a:cubicBezTo>
                <a:cubicBezTo>
                  <a:pt x="65" y="13"/>
                  <a:pt x="53" y="8"/>
                  <a:pt x="40" y="8"/>
                </a:cubicBezTo>
                <a:cubicBezTo>
                  <a:pt x="27" y="8"/>
                  <a:pt x="15" y="13"/>
                  <a:pt x="6" y="22"/>
                </a:cubicBezTo>
                <a:cubicBezTo>
                  <a:pt x="0" y="16"/>
                  <a:pt x="0" y="16"/>
                  <a:pt x="0" y="16"/>
                </a:cubicBezTo>
                <a:cubicBezTo>
                  <a:pt x="6" y="11"/>
                  <a:pt x="12" y="7"/>
                  <a:pt x="18" y="4"/>
                </a:cubicBezTo>
                <a:cubicBezTo>
                  <a:pt x="25" y="1"/>
                  <a:pt x="32" y="0"/>
                  <a:pt x="40" y="0"/>
                </a:cubicBezTo>
                <a:cubicBezTo>
                  <a:pt x="48" y="0"/>
                  <a:pt x="55" y="1"/>
                  <a:pt x="62" y="4"/>
                </a:cubicBezTo>
                <a:close/>
                <a:moveTo>
                  <a:pt x="36" y="52"/>
                </a:moveTo>
                <a:cubicBezTo>
                  <a:pt x="36" y="50"/>
                  <a:pt x="38" y="48"/>
                  <a:pt x="40" y="48"/>
                </a:cubicBezTo>
                <a:cubicBezTo>
                  <a:pt x="42" y="48"/>
                  <a:pt x="44" y="50"/>
                  <a:pt x="44" y="52"/>
                </a:cubicBezTo>
                <a:cubicBezTo>
                  <a:pt x="44" y="54"/>
                  <a:pt x="42" y="56"/>
                  <a:pt x="40" y="56"/>
                </a:cubicBezTo>
                <a:cubicBezTo>
                  <a:pt x="38" y="56"/>
                  <a:pt x="36" y="54"/>
                  <a:pt x="36" y="52"/>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299665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14" name="矩形 13"/>
          <p:cNvSpPr/>
          <p:nvPr/>
        </p:nvSpPr>
        <p:spPr>
          <a:xfrm>
            <a:off x="4701932" y="980728"/>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10" name="矩形 9"/>
          <p:cNvSpPr/>
          <p:nvPr/>
        </p:nvSpPr>
        <p:spPr>
          <a:xfrm>
            <a:off x="0" y="1675995"/>
            <a:ext cx="12192000" cy="3025959"/>
          </a:xfrm>
          <a:prstGeom prst="rect">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221539" y="4921423"/>
            <a:ext cx="5748923" cy="738664"/>
          </a:xfrm>
          <a:prstGeom prst="rect">
            <a:avLst/>
          </a:prstGeom>
        </p:spPr>
        <p:txBody>
          <a:bodyPr wrap="square">
            <a:spAutoFit/>
          </a:bodyPr>
          <a:lstStyle/>
          <a:p>
            <a:pPr algn="ctr"/>
            <a:r>
              <a:rPr lang="zh-CN" altLang="en-US" sz="1400" dirty="0" smtClean="0">
                <a:solidFill>
                  <a:schemeClr val="bg1"/>
                </a:solidFill>
              </a:rPr>
              <a:t>输入相关内</a:t>
            </a:r>
            <a:r>
              <a:rPr lang="zh-CN" altLang="en-US" sz="1400" dirty="0" smtClean="0">
                <a:solidFill>
                  <a:schemeClr val="bg1"/>
                </a:solidFill>
              </a:rPr>
              <a:t>容</a:t>
            </a:r>
            <a:r>
              <a:rPr lang="zh-CN" altLang="en-US" sz="1400" dirty="0" smtClean="0">
                <a:solidFill>
                  <a:schemeClr val="bg1"/>
                </a:solidFill>
              </a:rPr>
              <a:t>输入相关内容</a:t>
            </a:r>
          </a:p>
          <a:p>
            <a:pPr algn="ctr"/>
            <a:r>
              <a:rPr lang="zh-CN" altLang="en-US" sz="1400" dirty="0" smtClean="0">
                <a:solidFill>
                  <a:schemeClr val="bg1"/>
                </a:solidFill>
              </a:rPr>
              <a:t>输入相关内容</a:t>
            </a:r>
          </a:p>
          <a:p>
            <a:pPr algn="ctr"/>
            <a:endParaRPr lang="zh-CN" altLang="en-US" sz="1400" dirty="0">
              <a:solidFill>
                <a:schemeClr val="bg1"/>
              </a:solidFill>
            </a:endParaRPr>
          </a:p>
        </p:txBody>
      </p:sp>
      <p:sp>
        <p:nvSpPr>
          <p:cNvPr id="16" name="矩形 15"/>
          <p:cNvSpPr/>
          <p:nvPr/>
        </p:nvSpPr>
        <p:spPr>
          <a:xfrm>
            <a:off x="3717888" y="5589240"/>
            <a:ext cx="4756225" cy="646331"/>
          </a:xfrm>
          <a:prstGeom prst="rect">
            <a:avLst/>
          </a:prstGeom>
          <a:effectLst>
            <a:outerShdw blurRad="63500" sx="102000" sy="102000" algn="ctr" rotWithShape="0">
              <a:prstClr val="black">
                <a:alpha val="40000"/>
              </a:prstClr>
            </a:outerShdw>
          </a:effectLst>
        </p:spPr>
        <p:txBody>
          <a:bodyPr wrap="square">
            <a:spAutoFit/>
          </a:bodyPr>
          <a:lstStyle/>
          <a:p>
            <a:pPr algn="ctr"/>
            <a:r>
              <a:rPr lang="zh-CN" altLang="en-US" sz="1200" dirty="0" smtClean="0">
                <a:solidFill>
                  <a:schemeClr val="bg1"/>
                </a:solidFill>
              </a:rPr>
              <a:t>输入相关内</a:t>
            </a:r>
            <a:r>
              <a:rPr lang="zh-CN" altLang="en-US" sz="1200" dirty="0" smtClean="0">
                <a:solidFill>
                  <a:schemeClr val="bg1"/>
                </a:solidFill>
              </a:rPr>
              <a:t>容</a:t>
            </a:r>
            <a:r>
              <a:rPr lang="zh-CN" altLang="en-US" sz="1200" dirty="0" smtClean="0">
                <a:solidFill>
                  <a:schemeClr val="bg1"/>
                </a:solidFill>
              </a:rPr>
              <a:t>输入相关内容</a:t>
            </a:r>
          </a:p>
          <a:p>
            <a:pPr algn="ctr"/>
            <a:r>
              <a:rPr lang="zh-CN" altLang="en-US" sz="1200" dirty="0" smtClean="0">
                <a:solidFill>
                  <a:schemeClr val="bg1"/>
                </a:solidFill>
              </a:rPr>
              <a:t>输入相关内容</a:t>
            </a:r>
          </a:p>
          <a:p>
            <a:pPr algn="ctr"/>
            <a:endParaRPr lang="zh-CN" altLang="en-US" sz="1200" dirty="0">
              <a:solidFill>
                <a:schemeClr val="bg1"/>
              </a:solidFill>
            </a:endParaRPr>
          </a:p>
        </p:txBody>
      </p:sp>
      <p:sp>
        <p:nvSpPr>
          <p:cNvPr id="11" name="矩形 10"/>
          <p:cNvSpPr/>
          <p:nvPr/>
        </p:nvSpPr>
        <p:spPr>
          <a:xfrm>
            <a:off x="767408" y="2067372"/>
            <a:ext cx="2592288" cy="2297732"/>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矩形 16"/>
          <p:cNvSpPr/>
          <p:nvPr/>
        </p:nvSpPr>
        <p:spPr>
          <a:xfrm>
            <a:off x="4793855" y="2067372"/>
            <a:ext cx="2592288" cy="2297732"/>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矩形 17"/>
          <p:cNvSpPr/>
          <p:nvPr/>
        </p:nvSpPr>
        <p:spPr>
          <a:xfrm>
            <a:off x="8820301" y="2067372"/>
            <a:ext cx="2592288" cy="2297732"/>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矩形 18"/>
          <p:cNvSpPr/>
          <p:nvPr/>
        </p:nvSpPr>
        <p:spPr>
          <a:xfrm>
            <a:off x="1272582" y="3000606"/>
            <a:ext cx="1581939" cy="276999"/>
          </a:xfrm>
          <a:prstGeom prst="rect">
            <a:avLst/>
          </a:prstGeom>
        </p:spPr>
        <p:txBody>
          <a:bodyPr wrap="square">
            <a:spAutoFit/>
          </a:bodyPr>
          <a:lstStyle/>
          <a:p>
            <a:pPr algn="ctr"/>
            <a:r>
              <a:rPr lang="zh-CN" altLang="en-US" sz="1200" dirty="0" smtClean="0">
                <a:solidFill>
                  <a:srgbClr val="002060"/>
                </a:solidFill>
              </a:rPr>
              <a:t>输</a:t>
            </a:r>
            <a:r>
              <a:rPr lang="zh-CN" altLang="en-US" sz="1200" dirty="0" smtClean="0">
                <a:solidFill>
                  <a:srgbClr val="002060"/>
                </a:solidFill>
              </a:rPr>
              <a:t>入相关内容</a:t>
            </a:r>
            <a:endParaRPr lang="zh-CN" altLang="en-US" sz="1200" dirty="0">
              <a:solidFill>
                <a:srgbClr val="002060"/>
              </a:solidFill>
            </a:endParaRPr>
          </a:p>
        </p:txBody>
      </p:sp>
      <p:sp>
        <p:nvSpPr>
          <p:cNvPr id="20" name="矩形 19"/>
          <p:cNvSpPr/>
          <p:nvPr/>
        </p:nvSpPr>
        <p:spPr>
          <a:xfrm>
            <a:off x="5299029" y="3000605"/>
            <a:ext cx="1581939" cy="276999"/>
          </a:xfrm>
          <a:prstGeom prst="rect">
            <a:avLst/>
          </a:prstGeom>
        </p:spPr>
        <p:txBody>
          <a:bodyPr wrap="square">
            <a:spAutoFit/>
          </a:bodyPr>
          <a:lstStyle/>
          <a:p>
            <a:pPr algn="ctr"/>
            <a:r>
              <a:rPr lang="zh-CN" altLang="en-US" sz="1200" dirty="0" smtClean="0">
                <a:solidFill>
                  <a:srgbClr val="002060"/>
                </a:solidFill>
              </a:rPr>
              <a:t>输入相关内容</a:t>
            </a:r>
            <a:endParaRPr lang="zh-CN" altLang="en-US" sz="1200" dirty="0">
              <a:solidFill>
                <a:srgbClr val="002060"/>
              </a:solidFill>
            </a:endParaRPr>
          </a:p>
        </p:txBody>
      </p:sp>
      <p:sp>
        <p:nvSpPr>
          <p:cNvPr id="21" name="矩形 20"/>
          <p:cNvSpPr/>
          <p:nvPr/>
        </p:nvSpPr>
        <p:spPr>
          <a:xfrm>
            <a:off x="9325475" y="3000348"/>
            <a:ext cx="1581939" cy="276999"/>
          </a:xfrm>
          <a:prstGeom prst="rect">
            <a:avLst/>
          </a:prstGeom>
        </p:spPr>
        <p:txBody>
          <a:bodyPr wrap="square">
            <a:spAutoFit/>
          </a:bodyPr>
          <a:lstStyle/>
          <a:p>
            <a:pPr algn="ctr"/>
            <a:r>
              <a:rPr lang="zh-CN" altLang="en-US" sz="1200" dirty="0" smtClean="0">
                <a:solidFill>
                  <a:srgbClr val="002060"/>
                </a:solidFill>
              </a:rPr>
              <a:t>输入相关内容</a:t>
            </a:r>
            <a:endParaRPr lang="zh-CN" altLang="en-US" sz="1200" dirty="0">
              <a:solidFill>
                <a:srgbClr val="002060"/>
              </a:solidFill>
            </a:endParaRPr>
          </a:p>
        </p:txBody>
      </p:sp>
      <p:sp>
        <p:nvSpPr>
          <p:cNvPr id="22" name="Freeform 233"/>
          <p:cNvSpPr>
            <a:spLocks noEditPoints="1"/>
          </p:cNvSpPr>
          <p:nvPr/>
        </p:nvSpPr>
        <p:spPr bwMode="auto">
          <a:xfrm>
            <a:off x="1869262" y="2636912"/>
            <a:ext cx="241300" cy="239713"/>
          </a:xfrm>
          <a:custGeom>
            <a:avLst/>
            <a:gdLst>
              <a:gd name="T0" fmla="*/ 8 w 64"/>
              <a:gd name="T1" fmla="*/ 56 h 64"/>
              <a:gd name="T2" fmla="*/ 64 w 64"/>
              <a:gd name="T3" fmla="*/ 56 h 64"/>
              <a:gd name="T4" fmla="*/ 64 w 64"/>
              <a:gd name="T5" fmla="*/ 64 h 64"/>
              <a:gd name="T6" fmla="*/ 0 w 64"/>
              <a:gd name="T7" fmla="*/ 64 h 64"/>
              <a:gd name="T8" fmla="*/ 0 w 64"/>
              <a:gd name="T9" fmla="*/ 0 h 64"/>
              <a:gd name="T10" fmla="*/ 8 w 64"/>
              <a:gd name="T11" fmla="*/ 0 h 64"/>
              <a:gd name="T12" fmla="*/ 8 w 64"/>
              <a:gd name="T13" fmla="*/ 56 h 64"/>
              <a:gd name="T14" fmla="*/ 18 w 64"/>
              <a:gd name="T15" fmla="*/ 52 h 64"/>
              <a:gd name="T16" fmla="*/ 12 w 64"/>
              <a:gd name="T17" fmla="*/ 46 h 64"/>
              <a:gd name="T18" fmla="*/ 18 w 64"/>
              <a:gd name="T19" fmla="*/ 40 h 64"/>
              <a:gd name="T20" fmla="*/ 19 w 64"/>
              <a:gd name="T21" fmla="*/ 40 h 64"/>
              <a:gd name="T22" fmla="*/ 25 w 64"/>
              <a:gd name="T23" fmla="*/ 29 h 64"/>
              <a:gd name="T24" fmla="*/ 24 w 64"/>
              <a:gd name="T25" fmla="*/ 26 h 64"/>
              <a:gd name="T26" fmla="*/ 30 w 64"/>
              <a:gd name="T27" fmla="*/ 20 h 64"/>
              <a:gd name="T28" fmla="*/ 36 w 64"/>
              <a:gd name="T29" fmla="*/ 26 h 64"/>
              <a:gd name="T30" fmla="*/ 35 w 64"/>
              <a:gd name="T31" fmla="*/ 29 h 64"/>
              <a:gd name="T32" fmla="*/ 41 w 64"/>
              <a:gd name="T33" fmla="*/ 40 h 64"/>
              <a:gd name="T34" fmla="*/ 42 w 64"/>
              <a:gd name="T35" fmla="*/ 40 h 64"/>
              <a:gd name="T36" fmla="*/ 42 w 64"/>
              <a:gd name="T37" fmla="*/ 40 h 64"/>
              <a:gd name="T38" fmla="*/ 53 w 64"/>
              <a:gd name="T39" fmla="*/ 21 h 64"/>
              <a:gd name="T40" fmla="*/ 52 w 64"/>
              <a:gd name="T41" fmla="*/ 18 h 64"/>
              <a:gd name="T42" fmla="*/ 58 w 64"/>
              <a:gd name="T43" fmla="*/ 12 h 64"/>
              <a:gd name="T44" fmla="*/ 64 w 64"/>
              <a:gd name="T45" fmla="*/ 18 h 64"/>
              <a:gd name="T46" fmla="*/ 58 w 64"/>
              <a:gd name="T47" fmla="*/ 24 h 64"/>
              <a:gd name="T48" fmla="*/ 58 w 64"/>
              <a:gd name="T49" fmla="*/ 24 h 64"/>
              <a:gd name="T50" fmla="*/ 47 w 64"/>
              <a:gd name="T51" fmla="*/ 43 h 64"/>
              <a:gd name="T52" fmla="*/ 48 w 64"/>
              <a:gd name="T53" fmla="*/ 46 h 64"/>
              <a:gd name="T54" fmla="*/ 42 w 64"/>
              <a:gd name="T55" fmla="*/ 52 h 64"/>
              <a:gd name="T56" fmla="*/ 36 w 64"/>
              <a:gd name="T57" fmla="*/ 46 h 64"/>
              <a:gd name="T58" fmla="*/ 37 w 64"/>
              <a:gd name="T59" fmla="*/ 43 h 64"/>
              <a:gd name="T60" fmla="*/ 31 w 64"/>
              <a:gd name="T61" fmla="*/ 32 h 64"/>
              <a:gd name="T62" fmla="*/ 30 w 64"/>
              <a:gd name="T63" fmla="*/ 32 h 64"/>
              <a:gd name="T64" fmla="*/ 29 w 64"/>
              <a:gd name="T65" fmla="*/ 32 h 64"/>
              <a:gd name="T66" fmla="*/ 23 w 64"/>
              <a:gd name="T67" fmla="*/ 43 h 64"/>
              <a:gd name="T68" fmla="*/ 24 w 64"/>
              <a:gd name="T69" fmla="*/ 46 h 64"/>
              <a:gd name="T70" fmla="*/ 18 w 64"/>
              <a:gd name="T71" fmla="*/ 5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4" h="64">
                <a:moveTo>
                  <a:pt x="8" y="56"/>
                </a:moveTo>
                <a:cubicBezTo>
                  <a:pt x="64" y="56"/>
                  <a:pt x="64" y="56"/>
                  <a:pt x="64" y="56"/>
                </a:cubicBezTo>
                <a:cubicBezTo>
                  <a:pt x="64" y="64"/>
                  <a:pt x="64" y="64"/>
                  <a:pt x="64" y="64"/>
                </a:cubicBezTo>
                <a:cubicBezTo>
                  <a:pt x="0" y="64"/>
                  <a:pt x="0" y="64"/>
                  <a:pt x="0" y="64"/>
                </a:cubicBezTo>
                <a:cubicBezTo>
                  <a:pt x="0" y="0"/>
                  <a:pt x="0" y="0"/>
                  <a:pt x="0" y="0"/>
                </a:cubicBezTo>
                <a:cubicBezTo>
                  <a:pt x="8" y="0"/>
                  <a:pt x="8" y="0"/>
                  <a:pt x="8" y="0"/>
                </a:cubicBezTo>
                <a:lnTo>
                  <a:pt x="8" y="56"/>
                </a:lnTo>
                <a:close/>
                <a:moveTo>
                  <a:pt x="18" y="52"/>
                </a:moveTo>
                <a:cubicBezTo>
                  <a:pt x="15" y="52"/>
                  <a:pt x="12" y="49"/>
                  <a:pt x="12" y="46"/>
                </a:cubicBezTo>
                <a:cubicBezTo>
                  <a:pt x="12" y="43"/>
                  <a:pt x="15" y="40"/>
                  <a:pt x="18" y="40"/>
                </a:cubicBezTo>
                <a:cubicBezTo>
                  <a:pt x="18" y="40"/>
                  <a:pt x="18" y="40"/>
                  <a:pt x="19" y="40"/>
                </a:cubicBezTo>
                <a:cubicBezTo>
                  <a:pt x="25" y="29"/>
                  <a:pt x="25" y="29"/>
                  <a:pt x="25" y="29"/>
                </a:cubicBezTo>
                <a:cubicBezTo>
                  <a:pt x="24" y="28"/>
                  <a:pt x="24" y="27"/>
                  <a:pt x="24" y="26"/>
                </a:cubicBezTo>
                <a:cubicBezTo>
                  <a:pt x="24" y="23"/>
                  <a:pt x="27" y="20"/>
                  <a:pt x="30" y="20"/>
                </a:cubicBezTo>
                <a:cubicBezTo>
                  <a:pt x="33" y="20"/>
                  <a:pt x="36" y="23"/>
                  <a:pt x="36" y="26"/>
                </a:cubicBezTo>
                <a:cubicBezTo>
                  <a:pt x="36" y="27"/>
                  <a:pt x="36" y="28"/>
                  <a:pt x="35" y="29"/>
                </a:cubicBezTo>
                <a:cubicBezTo>
                  <a:pt x="41" y="40"/>
                  <a:pt x="41" y="40"/>
                  <a:pt x="41" y="40"/>
                </a:cubicBezTo>
                <a:cubicBezTo>
                  <a:pt x="42" y="40"/>
                  <a:pt x="42" y="40"/>
                  <a:pt x="42" y="40"/>
                </a:cubicBezTo>
                <a:cubicBezTo>
                  <a:pt x="42" y="40"/>
                  <a:pt x="42" y="40"/>
                  <a:pt x="42" y="40"/>
                </a:cubicBezTo>
                <a:cubicBezTo>
                  <a:pt x="53" y="21"/>
                  <a:pt x="53" y="21"/>
                  <a:pt x="53" y="21"/>
                </a:cubicBezTo>
                <a:cubicBezTo>
                  <a:pt x="52" y="20"/>
                  <a:pt x="52" y="19"/>
                  <a:pt x="52" y="18"/>
                </a:cubicBezTo>
                <a:cubicBezTo>
                  <a:pt x="52" y="15"/>
                  <a:pt x="55" y="12"/>
                  <a:pt x="58" y="12"/>
                </a:cubicBezTo>
                <a:cubicBezTo>
                  <a:pt x="61" y="12"/>
                  <a:pt x="64" y="15"/>
                  <a:pt x="64" y="18"/>
                </a:cubicBezTo>
                <a:cubicBezTo>
                  <a:pt x="64" y="21"/>
                  <a:pt x="61" y="24"/>
                  <a:pt x="58" y="24"/>
                </a:cubicBezTo>
                <a:cubicBezTo>
                  <a:pt x="58" y="24"/>
                  <a:pt x="58" y="24"/>
                  <a:pt x="58" y="24"/>
                </a:cubicBezTo>
                <a:cubicBezTo>
                  <a:pt x="47" y="43"/>
                  <a:pt x="47" y="43"/>
                  <a:pt x="47" y="43"/>
                </a:cubicBezTo>
                <a:cubicBezTo>
                  <a:pt x="48" y="44"/>
                  <a:pt x="48" y="45"/>
                  <a:pt x="48" y="46"/>
                </a:cubicBezTo>
                <a:cubicBezTo>
                  <a:pt x="48" y="49"/>
                  <a:pt x="45" y="52"/>
                  <a:pt x="42" y="52"/>
                </a:cubicBezTo>
                <a:cubicBezTo>
                  <a:pt x="39" y="52"/>
                  <a:pt x="36" y="49"/>
                  <a:pt x="36" y="46"/>
                </a:cubicBezTo>
                <a:cubicBezTo>
                  <a:pt x="36" y="45"/>
                  <a:pt x="36" y="44"/>
                  <a:pt x="37" y="43"/>
                </a:cubicBezTo>
                <a:cubicBezTo>
                  <a:pt x="31" y="32"/>
                  <a:pt x="31" y="32"/>
                  <a:pt x="31" y="32"/>
                </a:cubicBezTo>
                <a:cubicBezTo>
                  <a:pt x="30" y="32"/>
                  <a:pt x="30" y="32"/>
                  <a:pt x="30" y="32"/>
                </a:cubicBezTo>
                <a:cubicBezTo>
                  <a:pt x="30" y="32"/>
                  <a:pt x="30" y="32"/>
                  <a:pt x="29" y="32"/>
                </a:cubicBezTo>
                <a:cubicBezTo>
                  <a:pt x="23" y="43"/>
                  <a:pt x="23" y="43"/>
                  <a:pt x="23" y="43"/>
                </a:cubicBezTo>
                <a:cubicBezTo>
                  <a:pt x="24" y="44"/>
                  <a:pt x="24" y="45"/>
                  <a:pt x="24" y="46"/>
                </a:cubicBezTo>
                <a:cubicBezTo>
                  <a:pt x="24" y="49"/>
                  <a:pt x="21" y="52"/>
                  <a:pt x="18" y="52"/>
                </a:cubicBez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234"/>
          <p:cNvSpPr>
            <a:spLocks noEditPoints="1"/>
          </p:cNvSpPr>
          <p:nvPr/>
        </p:nvSpPr>
        <p:spPr bwMode="auto">
          <a:xfrm>
            <a:off x="5970141" y="2659136"/>
            <a:ext cx="239713" cy="195263"/>
          </a:xfrm>
          <a:custGeom>
            <a:avLst/>
            <a:gdLst>
              <a:gd name="T0" fmla="*/ 0 w 151"/>
              <a:gd name="T1" fmla="*/ 104 h 123"/>
              <a:gd name="T2" fmla="*/ 151 w 151"/>
              <a:gd name="T3" fmla="*/ 104 h 123"/>
              <a:gd name="T4" fmla="*/ 151 w 151"/>
              <a:gd name="T5" fmla="*/ 123 h 123"/>
              <a:gd name="T6" fmla="*/ 0 w 151"/>
              <a:gd name="T7" fmla="*/ 123 h 123"/>
              <a:gd name="T8" fmla="*/ 0 w 151"/>
              <a:gd name="T9" fmla="*/ 104 h 123"/>
              <a:gd name="T10" fmla="*/ 19 w 151"/>
              <a:gd name="T11" fmla="*/ 66 h 123"/>
              <a:gd name="T12" fmla="*/ 38 w 151"/>
              <a:gd name="T13" fmla="*/ 66 h 123"/>
              <a:gd name="T14" fmla="*/ 38 w 151"/>
              <a:gd name="T15" fmla="*/ 94 h 123"/>
              <a:gd name="T16" fmla="*/ 19 w 151"/>
              <a:gd name="T17" fmla="*/ 94 h 123"/>
              <a:gd name="T18" fmla="*/ 19 w 151"/>
              <a:gd name="T19" fmla="*/ 66 h 123"/>
              <a:gd name="T20" fmla="*/ 47 w 151"/>
              <a:gd name="T21" fmla="*/ 28 h 123"/>
              <a:gd name="T22" fmla="*/ 66 w 151"/>
              <a:gd name="T23" fmla="*/ 28 h 123"/>
              <a:gd name="T24" fmla="*/ 66 w 151"/>
              <a:gd name="T25" fmla="*/ 94 h 123"/>
              <a:gd name="T26" fmla="*/ 47 w 151"/>
              <a:gd name="T27" fmla="*/ 94 h 123"/>
              <a:gd name="T28" fmla="*/ 47 w 151"/>
              <a:gd name="T29" fmla="*/ 28 h 123"/>
              <a:gd name="T30" fmla="*/ 76 w 151"/>
              <a:gd name="T31" fmla="*/ 56 h 123"/>
              <a:gd name="T32" fmla="*/ 94 w 151"/>
              <a:gd name="T33" fmla="*/ 56 h 123"/>
              <a:gd name="T34" fmla="*/ 94 w 151"/>
              <a:gd name="T35" fmla="*/ 94 h 123"/>
              <a:gd name="T36" fmla="*/ 76 w 151"/>
              <a:gd name="T37" fmla="*/ 94 h 123"/>
              <a:gd name="T38" fmla="*/ 76 w 151"/>
              <a:gd name="T39" fmla="*/ 56 h 123"/>
              <a:gd name="T40" fmla="*/ 104 w 151"/>
              <a:gd name="T41" fmla="*/ 0 h 123"/>
              <a:gd name="T42" fmla="*/ 123 w 151"/>
              <a:gd name="T43" fmla="*/ 0 h 123"/>
              <a:gd name="T44" fmla="*/ 123 w 151"/>
              <a:gd name="T45" fmla="*/ 94 h 123"/>
              <a:gd name="T46" fmla="*/ 104 w 151"/>
              <a:gd name="T47" fmla="*/ 94 h 123"/>
              <a:gd name="T48" fmla="*/ 104 w 151"/>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23">
                <a:moveTo>
                  <a:pt x="0" y="104"/>
                </a:moveTo>
                <a:lnTo>
                  <a:pt x="151" y="104"/>
                </a:lnTo>
                <a:lnTo>
                  <a:pt x="151" y="123"/>
                </a:lnTo>
                <a:lnTo>
                  <a:pt x="0" y="123"/>
                </a:lnTo>
                <a:lnTo>
                  <a:pt x="0" y="104"/>
                </a:lnTo>
                <a:close/>
                <a:moveTo>
                  <a:pt x="19" y="66"/>
                </a:moveTo>
                <a:lnTo>
                  <a:pt x="38" y="66"/>
                </a:lnTo>
                <a:lnTo>
                  <a:pt x="38" y="94"/>
                </a:lnTo>
                <a:lnTo>
                  <a:pt x="19" y="94"/>
                </a:lnTo>
                <a:lnTo>
                  <a:pt x="19" y="66"/>
                </a:lnTo>
                <a:close/>
                <a:moveTo>
                  <a:pt x="47" y="28"/>
                </a:moveTo>
                <a:lnTo>
                  <a:pt x="66" y="28"/>
                </a:lnTo>
                <a:lnTo>
                  <a:pt x="66" y="94"/>
                </a:lnTo>
                <a:lnTo>
                  <a:pt x="47" y="94"/>
                </a:lnTo>
                <a:lnTo>
                  <a:pt x="47" y="28"/>
                </a:lnTo>
                <a:close/>
                <a:moveTo>
                  <a:pt x="76" y="56"/>
                </a:moveTo>
                <a:lnTo>
                  <a:pt x="94" y="56"/>
                </a:lnTo>
                <a:lnTo>
                  <a:pt x="94" y="94"/>
                </a:lnTo>
                <a:lnTo>
                  <a:pt x="76" y="94"/>
                </a:lnTo>
                <a:lnTo>
                  <a:pt x="76" y="56"/>
                </a:lnTo>
                <a:close/>
                <a:moveTo>
                  <a:pt x="104" y="0"/>
                </a:moveTo>
                <a:lnTo>
                  <a:pt x="123" y="0"/>
                </a:lnTo>
                <a:lnTo>
                  <a:pt x="123" y="94"/>
                </a:lnTo>
                <a:lnTo>
                  <a:pt x="104" y="94"/>
                </a:lnTo>
                <a:lnTo>
                  <a:pt x="104" y="0"/>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235"/>
          <p:cNvSpPr>
            <a:spLocks noEditPoints="1"/>
          </p:cNvSpPr>
          <p:nvPr/>
        </p:nvSpPr>
        <p:spPr bwMode="auto">
          <a:xfrm>
            <a:off x="10116444" y="2644849"/>
            <a:ext cx="209550" cy="209550"/>
          </a:xfrm>
          <a:custGeom>
            <a:avLst/>
            <a:gdLst>
              <a:gd name="T0" fmla="*/ 14 w 56"/>
              <a:gd name="T1" fmla="*/ 16 h 56"/>
              <a:gd name="T2" fmla="*/ 2 w 56"/>
              <a:gd name="T3" fmla="*/ 16 h 56"/>
              <a:gd name="T4" fmla="*/ 0 w 56"/>
              <a:gd name="T5" fmla="*/ 18 h 56"/>
              <a:gd name="T6" fmla="*/ 0 w 56"/>
              <a:gd name="T7" fmla="*/ 54 h 56"/>
              <a:gd name="T8" fmla="*/ 2 w 56"/>
              <a:gd name="T9" fmla="*/ 56 h 56"/>
              <a:gd name="T10" fmla="*/ 14 w 56"/>
              <a:gd name="T11" fmla="*/ 56 h 56"/>
              <a:gd name="T12" fmla="*/ 16 w 56"/>
              <a:gd name="T13" fmla="*/ 54 h 56"/>
              <a:gd name="T14" fmla="*/ 16 w 56"/>
              <a:gd name="T15" fmla="*/ 18 h 56"/>
              <a:gd name="T16" fmla="*/ 14 w 56"/>
              <a:gd name="T17" fmla="*/ 16 h 56"/>
              <a:gd name="T18" fmla="*/ 14 w 56"/>
              <a:gd name="T19" fmla="*/ 52 h 56"/>
              <a:gd name="T20" fmla="*/ 2 w 56"/>
              <a:gd name="T21" fmla="*/ 52 h 56"/>
              <a:gd name="T22" fmla="*/ 2 w 56"/>
              <a:gd name="T23" fmla="*/ 36 h 56"/>
              <a:gd name="T24" fmla="*/ 14 w 56"/>
              <a:gd name="T25" fmla="*/ 36 h 56"/>
              <a:gd name="T26" fmla="*/ 14 w 56"/>
              <a:gd name="T27" fmla="*/ 52 h 56"/>
              <a:gd name="T28" fmla="*/ 34 w 56"/>
              <a:gd name="T29" fmla="*/ 8 h 56"/>
              <a:gd name="T30" fmla="*/ 22 w 56"/>
              <a:gd name="T31" fmla="*/ 8 h 56"/>
              <a:gd name="T32" fmla="*/ 20 w 56"/>
              <a:gd name="T33" fmla="*/ 10 h 56"/>
              <a:gd name="T34" fmla="*/ 20 w 56"/>
              <a:gd name="T35" fmla="*/ 54 h 56"/>
              <a:gd name="T36" fmla="*/ 22 w 56"/>
              <a:gd name="T37" fmla="*/ 56 h 56"/>
              <a:gd name="T38" fmla="*/ 34 w 56"/>
              <a:gd name="T39" fmla="*/ 56 h 56"/>
              <a:gd name="T40" fmla="*/ 36 w 56"/>
              <a:gd name="T41" fmla="*/ 54 h 56"/>
              <a:gd name="T42" fmla="*/ 36 w 56"/>
              <a:gd name="T43" fmla="*/ 10 h 56"/>
              <a:gd name="T44" fmla="*/ 34 w 56"/>
              <a:gd name="T45" fmla="*/ 8 h 56"/>
              <a:gd name="T46" fmla="*/ 34 w 56"/>
              <a:gd name="T47" fmla="*/ 52 h 56"/>
              <a:gd name="T48" fmla="*/ 22 w 56"/>
              <a:gd name="T49" fmla="*/ 52 h 56"/>
              <a:gd name="T50" fmla="*/ 22 w 56"/>
              <a:gd name="T51" fmla="*/ 32 h 56"/>
              <a:gd name="T52" fmla="*/ 34 w 56"/>
              <a:gd name="T53" fmla="*/ 32 h 56"/>
              <a:gd name="T54" fmla="*/ 34 w 56"/>
              <a:gd name="T55" fmla="*/ 52 h 56"/>
              <a:gd name="T56" fmla="*/ 54 w 56"/>
              <a:gd name="T57" fmla="*/ 0 h 56"/>
              <a:gd name="T58" fmla="*/ 42 w 56"/>
              <a:gd name="T59" fmla="*/ 0 h 56"/>
              <a:gd name="T60" fmla="*/ 40 w 56"/>
              <a:gd name="T61" fmla="*/ 2 h 56"/>
              <a:gd name="T62" fmla="*/ 40 w 56"/>
              <a:gd name="T63" fmla="*/ 54 h 56"/>
              <a:gd name="T64" fmla="*/ 42 w 56"/>
              <a:gd name="T65" fmla="*/ 56 h 56"/>
              <a:gd name="T66" fmla="*/ 54 w 56"/>
              <a:gd name="T67" fmla="*/ 56 h 56"/>
              <a:gd name="T68" fmla="*/ 56 w 56"/>
              <a:gd name="T69" fmla="*/ 54 h 56"/>
              <a:gd name="T70" fmla="*/ 56 w 56"/>
              <a:gd name="T71" fmla="*/ 2 h 56"/>
              <a:gd name="T72" fmla="*/ 54 w 56"/>
              <a:gd name="T73" fmla="*/ 0 h 56"/>
              <a:gd name="T74" fmla="*/ 54 w 56"/>
              <a:gd name="T75" fmla="*/ 52 h 56"/>
              <a:gd name="T76" fmla="*/ 42 w 56"/>
              <a:gd name="T77" fmla="*/ 52 h 56"/>
              <a:gd name="T78" fmla="*/ 42 w 56"/>
              <a:gd name="T79" fmla="*/ 28 h 56"/>
              <a:gd name="T80" fmla="*/ 54 w 56"/>
              <a:gd name="T81" fmla="*/ 28 h 56"/>
              <a:gd name="T82" fmla="*/ 54 w 56"/>
              <a:gd name="T83"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 h="56">
                <a:moveTo>
                  <a:pt x="14" y="16"/>
                </a:moveTo>
                <a:cubicBezTo>
                  <a:pt x="2" y="16"/>
                  <a:pt x="2" y="16"/>
                  <a:pt x="2" y="16"/>
                </a:cubicBezTo>
                <a:cubicBezTo>
                  <a:pt x="1" y="16"/>
                  <a:pt x="0" y="17"/>
                  <a:pt x="0" y="18"/>
                </a:cubicBezTo>
                <a:cubicBezTo>
                  <a:pt x="0" y="54"/>
                  <a:pt x="0" y="54"/>
                  <a:pt x="0" y="54"/>
                </a:cubicBezTo>
                <a:cubicBezTo>
                  <a:pt x="0" y="55"/>
                  <a:pt x="1" y="56"/>
                  <a:pt x="2" y="56"/>
                </a:cubicBezTo>
                <a:cubicBezTo>
                  <a:pt x="14" y="56"/>
                  <a:pt x="14" y="56"/>
                  <a:pt x="14" y="56"/>
                </a:cubicBezTo>
                <a:cubicBezTo>
                  <a:pt x="15" y="56"/>
                  <a:pt x="16" y="55"/>
                  <a:pt x="16" y="54"/>
                </a:cubicBezTo>
                <a:cubicBezTo>
                  <a:pt x="16" y="18"/>
                  <a:pt x="16" y="18"/>
                  <a:pt x="16" y="18"/>
                </a:cubicBezTo>
                <a:cubicBezTo>
                  <a:pt x="16" y="17"/>
                  <a:pt x="15" y="16"/>
                  <a:pt x="14" y="16"/>
                </a:cubicBezTo>
                <a:close/>
                <a:moveTo>
                  <a:pt x="14" y="52"/>
                </a:moveTo>
                <a:cubicBezTo>
                  <a:pt x="2" y="52"/>
                  <a:pt x="2" y="52"/>
                  <a:pt x="2" y="52"/>
                </a:cubicBezTo>
                <a:cubicBezTo>
                  <a:pt x="2" y="36"/>
                  <a:pt x="2" y="36"/>
                  <a:pt x="2" y="36"/>
                </a:cubicBezTo>
                <a:cubicBezTo>
                  <a:pt x="14" y="36"/>
                  <a:pt x="14" y="36"/>
                  <a:pt x="14" y="36"/>
                </a:cubicBezTo>
                <a:lnTo>
                  <a:pt x="14" y="52"/>
                </a:lnTo>
                <a:close/>
                <a:moveTo>
                  <a:pt x="34" y="8"/>
                </a:moveTo>
                <a:cubicBezTo>
                  <a:pt x="22" y="8"/>
                  <a:pt x="22" y="8"/>
                  <a:pt x="22" y="8"/>
                </a:cubicBezTo>
                <a:cubicBezTo>
                  <a:pt x="21" y="8"/>
                  <a:pt x="20" y="9"/>
                  <a:pt x="20" y="10"/>
                </a:cubicBezTo>
                <a:cubicBezTo>
                  <a:pt x="20" y="54"/>
                  <a:pt x="20" y="54"/>
                  <a:pt x="20" y="54"/>
                </a:cubicBezTo>
                <a:cubicBezTo>
                  <a:pt x="20" y="55"/>
                  <a:pt x="21" y="56"/>
                  <a:pt x="22" y="56"/>
                </a:cubicBezTo>
                <a:cubicBezTo>
                  <a:pt x="34" y="56"/>
                  <a:pt x="34" y="56"/>
                  <a:pt x="34" y="56"/>
                </a:cubicBezTo>
                <a:cubicBezTo>
                  <a:pt x="35" y="56"/>
                  <a:pt x="36" y="55"/>
                  <a:pt x="36" y="54"/>
                </a:cubicBezTo>
                <a:cubicBezTo>
                  <a:pt x="36" y="10"/>
                  <a:pt x="36" y="10"/>
                  <a:pt x="36" y="10"/>
                </a:cubicBezTo>
                <a:cubicBezTo>
                  <a:pt x="36" y="9"/>
                  <a:pt x="35" y="8"/>
                  <a:pt x="34" y="8"/>
                </a:cubicBezTo>
                <a:close/>
                <a:moveTo>
                  <a:pt x="34" y="52"/>
                </a:moveTo>
                <a:cubicBezTo>
                  <a:pt x="22" y="52"/>
                  <a:pt x="22" y="52"/>
                  <a:pt x="22" y="52"/>
                </a:cubicBezTo>
                <a:cubicBezTo>
                  <a:pt x="22" y="32"/>
                  <a:pt x="22" y="32"/>
                  <a:pt x="22" y="32"/>
                </a:cubicBezTo>
                <a:cubicBezTo>
                  <a:pt x="34" y="32"/>
                  <a:pt x="34" y="32"/>
                  <a:pt x="34" y="32"/>
                </a:cubicBezTo>
                <a:lnTo>
                  <a:pt x="34" y="52"/>
                </a:lnTo>
                <a:close/>
                <a:moveTo>
                  <a:pt x="54" y="0"/>
                </a:moveTo>
                <a:cubicBezTo>
                  <a:pt x="42" y="0"/>
                  <a:pt x="42" y="0"/>
                  <a:pt x="42" y="0"/>
                </a:cubicBezTo>
                <a:cubicBezTo>
                  <a:pt x="41" y="0"/>
                  <a:pt x="40" y="1"/>
                  <a:pt x="40" y="2"/>
                </a:cubicBezTo>
                <a:cubicBezTo>
                  <a:pt x="40" y="54"/>
                  <a:pt x="40" y="54"/>
                  <a:pt x="40" y="54"/>
                </a:cubicBezTo>
                <a:cubicBezTo>
                  <a:pt x="40" y="55"/>
                  <a:pt x="41" y="56"/>
                  <a:pt x="42" y="56"/>
                </a:cubicBezTo>
                <a:cubicBezTo>
                  <a:pt x="54" y="56"/>
                  <a:pt x="54" y="56"/>
                  <a:pt x="54" y="56"/>
                </a:cubicBezTo>
                <a:cubicBezTo>
                  <a:pt x="55" y="56"/>
                  <a:pt x="56" y="55"/>
                  <a:pt x="56" y="54"/>
                </a:cubicBezTo>
                <a:cubicBezTo>
                  <a:pt x="56" y="2"/>
                  <a:pt x="56" y="2"/>
                  <a:pt x="56" y="2"/>
                </a:cubicBezTo>
                <a:cubicBezTo>
                  <a:pt x="56" y="1"/>
                  <a:pt x="55" y="0"/>
                  <a:pt x="54" y="0"/>
                </a:cubicBezTo>
                <a:close/>
                <a:moveTo>
                  <a:pt x="54" y="52"/>
                </a:moveTo>
                <a:cubicBezTo>
                  <a:pt x="42" y="52"/>
                  <a:pt x="42" y="52"/>
                  <a:pt x="42" y="52"/>
                </a:cubicBezTo>
                <a:cubicBezTo>
                  <a:pt x="42" y="28"/>
                  <a:pt x="42" y="28"/>
                  <a:pt x="42" y="28"/>
                </a:cubicBezTo>
                <a:cubicBezTo>
                  <a:pt x="54" y="28"/>
                  <a:pt x="54" y="28"/>
                  <a:pt x="54" y="28"/>
                </a:cubicBezTo>
                <a:lnTo>
                  <a:pt x="54" y="52"/>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1302718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7" name="矩形 6"/>
          <p:cNvSpPr/>
          <p:nvPr/>
        </p:nvSpPr>
        <p:spPr>
          <a:xfrm>
            <a:off x="1919536" y="2049524"/>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graphicFrame>
        <p:nvGraphicFramePr>
          <p:cNvPr id="4" name="图表 3"/>
          <p:cNvGraphicFramePr/>
          <p:nvPr>
            <p:extLst>
              <p:ext uri="{D42A27DB-BD31-4B8C-83A1-F6EECF244321}">
                <p14:modId xmlns:p14="http://schemas.microsoft.com/office/powerpoint/2010/main" xmlns="" val="3363770667"/>
              </p:ext>
            </p:extLst>
          </p:nvPr>
        </p:nvGraphicFramePr>
        <p:xfrm>
          <a:off x="5226045" y="1700808"/>
          <a:ext cx="5772160" cy="3573429"/>
        </p:xfrm>
        <a:graphic>
          <a:graphicData uri="http://schemas.openxmlformats.org/drawingml/2006/chart">
            <c:chart xmlns:c="http://schemas.openxmlformats.org/drawingml/2006/chart" xmlns:r="http://schemas.openxmlformats.org/officeDocument/2006/relationships" r:id="rId2"/>
          </a:graphicData>
        </a:graphic>
      </p:graphicFrame>
      <p:sp>
        <p:nvSpPr>
          <p:cNvPr id="212" name="矩形 211"/>
          <p:cNvSpPr/>
          <p:nvPr/>
        </p:nvSpPr>
        <p:spPr>
          <a:xfrm>
            <a:off x="1919536" y="2568907"/>
            <a:ext cx="3059247" cy="523220"/>
          </a:xfrm>
          <a:prstGeom prst="rect">
            <a:avLst/>
          </a:prstGeom>
        </p:spPr>
        <p:txBody>
          <a:bodyPr wrap="square">
            <a:spAutoFit/>
          </a:bodyPr>
          <a:lstStyle/>
          <a:p>
            <a:r>
              <a:rPr lang="zh-CN" altLang="en-US" sz="1400" dirty="0" smtClean="0">
                <a:solidFill>
                  <a:schemeClr val="bg1"/>
                </a:solidFill>
              </a:rPr>
              <a:t>输入相关内</a:t>
            </a:r>
            <a:r>
              <a:rPr lang="zh-CN" altLang="en-US" sz="1400" dirty="0" smtClean="0">
                <a:solidFill>
                  <a:schemeClr val="bg1"/>
                </a:solidFill>
              </a:rPr>
              <a:t>容</a:t>
            </a:r>
            <a:r>
              <a:rPr lang="zh-CN" altLang="en-US" sz="1400" dirty="0" smtClean="0">
                <a:solidFill>
                  <a:schemeClr val="bg1"/>
                </a:solidFill>
              </a:rPr>
              <a:t>输入相关内容</a:t>
            </a:r>
          </a:p>
          <a:p>
            <a:endParaRPr lang="zh-CN" altLang="en-US" sz="1400" dirty="0" smtClean="0">
              <a:solidFill>
                <a:schemeClr val="bg1"/>
              </a:solidFill>
            </a:endParaRPr>
          </a:p>
        </p:txBody>
      </p:sp>
      <p:cxnSp>
        <p:nvCxnSpPr>
          <p:cNvPr id="213" name="直接连接符 212"/>
          <p:cNvCxnSpPr/>
          <p:nvPr/>
        </p:nvCxnSpPr>
        <p:spPr>
          <a:xfrm>
            <a:off x="1991544" y="2496899"/>
            <a:ext cx="26441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4" name="矩形 213"/>
          <p:cNvSpPr/>
          <p:nvPr/>
        </p:nvSpPr>
        <p:spPr>
          <a:xfrm>
            <a:off x="1888877" y="3164775"/>
            <a:ext cx="2746787" cy="646331"/>
          </a:xfrm>
          <a:prstGeom prst="rect">
            <a:avLst/>
          </a:prstGeom>
          <a:effectLst>
            <a:outerShdw blurRad="63500" sx="102000" sy="102000" algn="ctr" rotWithShape="0">
              <a:prstClr val="black">
                <a:alpha val="40000"/>
              </a:prstClr>
            </a:outerShdw>
          </a:effectLst>
        </p:spPr>
        <p:txBody>
          <a:bodyPr wrap="square">
            <a:spAutoFit/>
          </a:bodyPr>
          <a:lstStyle/>
          <a:p>
            <a:r>
              <a:rPr lang="zh-CN" altLang="en-US" sz="1200" dirty="0" smtClean="0">
                <a:solidFill>
                  <a:schemeClr val="bg1"/>
                </a:solidFill>
              </a:rPr>
              <a:t>输入相关内</a:t>
            </a:r>
            <a:r>
              <a:rPr lang="zh-CN" altLang="en-US" sz="1200" dirty="0" smtClean="0">
                <a:solidFill>
                  <a:schemeClr val="bg1"/>
                </a:solidFill>
              </a:rPr>
              <a:t>容</a:t>
            </a:r>
            <a:r>
              <a:rPr lang="zh-CN" altLang="en-US" sz="1200" dirty="0" smtClean="0">
                <a:solidFill>
                  <a:schemeClr val="bg1"/>
                </a:solidFill>
              </a:rPr>
              <a:t>输入相关内容</a:t>
            </a:r>
          </a:p>
          <a:p>
            <a:r>
              <a:rPr lang="zh-CN" altLang="en-US" sz="1200" dirty="0" smtClean="0">
                <a:solidFill>
                  <a:schemeClr val="bg1"/>
                </a:solidFill>
              </a:rPr>
              <a:t>输入相关内</a:t>
            </a:r>
            <a:r>
              <a:rPr lang="zh-CN" altLang="en-US" sz="1200" dirty="0" smtClean="0">
                <a:solidFill>
                  <a:schemeClr val="bg1"/>
                </a:solidFill>
              </a:rPr>
              <a:t>容输</a:t>
            </a:r>
            <a:r>
              <a:rPr lang="zh-CN" altLang="en-US" sz="1200" dirty="0" smtClean="0">
                <a:solidFill>
                  <a:schemeClr val="bg1"/>
                </a:solidFill>
              </a:rPr>
              <a:t>入相关内容</a:t>
            </a:r>
          </a:p>
          <a:p>
            <a:endParaRPr lang="zh-CN" altLang="en-US" sz="1200" dirty="0" smtClean="0">
              <a:solidFill>
                <a:schemeClr val="bg1"/>
              </a:solidFill>
            </a:endParaRPr>
          </a:p>
        </p:txBody>
      </p:sp>
      <p:sp>
        <p:nvSpPr>
          <p:cNvPr id="215" name="圆角矩形 214"/>
          <p:cNvSpPr/>
          <p:nvPr/>
        </p:nvSpPr>
        <p:spPr>
          <a:xfrm>
            <a:off x="1919537" y="4594830"/>
            <a:ext cx="627896" cy="359643"/>
          </a:xfrm>
          <a:prstGeom prst="roundRect">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6" name="圆角矩形 215"/>
          <p:cNvSpPr/>
          <p:nvPr/>
        </p:nvSpPr>
        <p:spPr>
          <a:xfrm>
            <a:off x="2960451" y="4594830"/>
            <a:ext cx="627896" cy="35964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7" name="圆角矩形 216"/>
          <p:cNvSpPr/>
          <p:nvPr/>
        </p:nvSpPr>
        <p:spPr>
          <a:xfrm>
            <a:off x="4001364" y="4594830"/>
            <a:ext cx="627896" cy="359643"/>
          </a:xfrm>
          <a:prstGeom prst="roundRect">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8" name="Freeform 206"/>
          <p:cNvSpPr>
            <a:spLocks noEditPoints="1"/>
          </p:cNvSpPr>
          <p:nvPr/>
        </p:nvSpPr>
        <p:spPr bwMode="auto">
          <a:xfrm>
            <a:off x="4193075" y="4652414"/>
            <a:ext cx="244475" cy="244475"/>
          </a:xfrm>
          <a:custGeom>
            <a:avLst/>
            <a:gdLst>
              <a:gd name="T0" fmla="*/ 62 w 65"/>
              <a:gd name="T1" fmla="*/ 54 h 65"/>
              <a:gd name="T2" fmla="*/ 47 w 65"/>
              <a:gd name="T3" fmla="*/ 42 h 65"/>
              <a:gd name="T4" fmla="*/ 42 w 65"/>
              <a:gd name="T5" fmla="*/ 40 h 65"/>
              <a:gd name="T6" fmla="*/ 48 w 65"/>
              <a:gd name="T7" fmla="*/ 24 h 65"/>
              <a:gd name="T8" fmla="*/ 24 w 65"/>
              <a:gd name="T9" fmla="*/ 0 h 65"/>
              <a:gd name="T10" fmla="*/ 0 w 65"/>
              <a:gd name="T11" fmla="*/ 24 h 65"/>
              <a:gd name="T12" fmla="*/ 24 w 65"/>
              <a:gd name="T13" fmla="*/ 48 h 65"/>
              <a:gd name="T14" fmla="*/ 40 w 65"/>
              <a:gd name="T15" fmla="*/ 42 h 65"/>
              <a:gd name="T16" fmla="*/ 42 w 65"/>
              <a:gd name="T17" fmla="*/ 47 h 65"/>
              <a:gd name="T18" fmla="*/ 54 w 65"/>
              <a:gd name="T19" fmla="*/ 62 h 65"/>
              <a:gd name="T20" fmla="*/ 62 w 65"/>
              <a:gd name="T21" fmla="*/ 62 h 65"/>
              <a:gd name="T22" fmla="*/ 62 w 65"/>
              <a:gd name="T23" fmla="*/ 54 h 65"/>
              <a:gd name="T24" fmla="*/ 24 w 65"/>
              <a:gd name="T25" fmla="*/ 40 h 65"/>
              <a:gd name="T26" fmla="*/ 8 w 65"/>
              <a:gd name="T27" fmla="*/ 24 h 65"/>
              <a:gd name="T28" fmla="*/ 24 w 65"/>
              <a:gd name="T29" fmla="*/ 8 h 65"/>
              <a:gd name="T30" fmla="*/ 40 w 65"/>
              <a:gd name="T31" fmla="*/ 24 h 65"/>
              <a:gd name="T32" fmla="*/ 24 w 65"/>
              <a:gd name="T33"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2" y="54"/>
                </a:moveTo>
                <a:cubicBezTo>
                  <a:pt x="47" y="42"/>
                  <a:pt x="47" y="42"/>
                  <a:pt x="47" y="42"/>
                </a:cubicBezTo>
                <a:cubicBezTo>
                  <a:pt x="45" y="40"/>
                  <a:pt x="44" y="40"/>
                  <a:pt x="42" y="40"/>
                </a:cubicBezTo>
                <a:cubicBezTo>
                  <a:pt x="46" y="35"/>
                  <a:pt x="48" y="30"/>
                  <a:pt x="48" y="24"/>
                </a:cubicBezTo>
                <a:cubicBezTo>
                  <a:pt x="48" y="11"/>
                  <a:pt x="37" y="0"/>
                  <a:pt x="24" y="0"/>
                </a:cubicBezTo>
                <a:cubicBezTo>
                  <a:pt x="11" y="0"/>
                  <a:pt x="0" y="11"/>
                  <a:pt x="0" y="24"/>
                </a:cubicBezTo>
                <a:cubicBezTo>
                  <a:pt x="0" y="37"/>
                  <a:pt x="11" y="48"/>
                  <a:pt x="24" y="48"/>
                </a:cubicBezTo>
                <a:cubicBezTo>
                  <a:pt x="30" y="48"/>
                  <a:pt x="35" y="46"/>
                  <a:pt x="40" y="42"/>
                </a:cubicBezTo>
                <a:cubicBezTo>
                  <a:pt x="40" y="44"/>
                  <a:pt x="40" y="45"/>
                  <a:pt x="42" y="47"/>
                </a:cubicBezTo>
                <a:cubicBezTo>
                  <a:pt x="54" y="62"/>
                  <a:pt x="54" y="62"/>
                  <a:pt x="54" y="62"/>
                </a:cubicBezTo>
                <a:cubicBezTo>
                  <a:pt x="57" y="64"/>
                  <a:pt x="60" y="65"/>
                  <a:pt x="62" y="62"/>
                </a:cubicBezTo>
                <a:cubicBezTo>
                  <a:pt x="65" y="60"/>
                  <a:pt x="64" y="57"/>
                  <a:pt x="62" y="54"/>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9" name="Freeform 236"/>
          <p:cNvSpPr>
            <a:spLocks noEditPoints="1"/>
          </p:cNvSpPr>
          <p:nvPr/>
        </p:nvSpPr>
        <p:spPr bwMode="auto">
          <a:xfrm>
            <a:off x="2113629" y="4669082"/>
            <a:ext cx="239713" cy="211138"/>
          </a:xfrm>
          <a:custGeom>
            <a:avLst/>
            <a:gdLst>
              <a:gd name="T0" fmla="*/ 52 w 64"/>
              <a:gd name="T1" fmla="*/ 8 h 56"/>
              <a:gd name="T2" fmla="*/ 52 w 64"/>
              <a:gd name="T3" fmla="*/ 0 h 56"/>
              <a:gd name="T4" fmla="*/ 12 w 64"/>
              <a:gd name="T5" fmla="*/ 0 h 56"/>
              <a:gd name="T6" fmla="*/ 12 w 64"/>
              <a:gd name="T7" fmla="*/ 8 h 56"/>
              <a:gd name="T8" fmla="*/ 0 w 64"/>
              <a:gd name="T9" fmla="*/ 8 h 56"/>
              <a:gd name="T10" fmla="*/ 0 w 64"/>
              <a:gd name="T11" fmla="*/ 16 h 56"/>
              <a:gd name="T12" fmla="*/ 12 w 64"/>
              <a:gd name="T13" fmla="*/ 28 h 56"/>
              <a:gd name="T14" fmla="*/ 16 w 64"/>
              <a:gd name="T15" fmla="*/ 27 h 56"/>
              <a:gd name="T16" fmla="*/ 28 w 64"/>
              <a:gd name="T17" fmla="*/ 36 h 56"/>
              <a:gd name="T18" fmla="*/ 28 w 64"/>
              <a:gd name="T19" fmla="*/ 48 h 56"/>
              <a:gd name="T20" fmla="*/ 24 w 64"/>
              <a:gd name="T21" fmla="*/ 48 h 56"/>
              <a:gd name="T22" fmla="*/ 16 w 64"/>
              <a:gd name="T23" fmla="*/ 56 h 56"/>
              <a:gd name="T24" fmla="*/ 48 w 64"/>
              <a:gd name="T25" fmla="*/ 56 h 56"/>
              <a:gd name="T26" fmla="*/ 40 w 64"/>
              <a:gd name="T27" fmla="*/ 48 h 56"/>
              <a:gd name="T28" fmla="*/ 36 w 64"/>
              <a:gd name="T29" fmla="*/ 48 h 56"/>
              <a:gd name="T30" fmla="*/ 36 w 64"/>
              <a:gd name="T31" fmla="*/ 36 h 56"/>
              <a:gd name="T32" fmla="*/ 48 w 64"/>
              <a:gd name="T33" fmla="*/ 27 h 56"/>
              <a:gd name="T34" fmla="*/ 52 w 64"/>
              <a:gd name="T35" fmla="*/ 28 h 56"/>
              <a:gd name="T36" fmla="*/ 64 w 64"/>
              <a:gd name="T37" fmla="*/ 16 h 56"/>
              <a:gd name="T38" fmla="*/ 64 w 64"/>
              <a:gd name="T39" fmla="*/ 8 h 56"/>
              <a:gd name="T40" fmla="*/ 52 w 64"/>
              <a:gd name="T41" fmla="*/ 8 h 56"/>
              <a:gd name="T42" fmla="*/ 12 w 64"/>
              <a:gd name="T43" fmla="*/ 23 h 56"/>
              <a:gd name="T44" fmla="*/ 5 w 64"/>
              <a:gd name="T45" fmla="*/ 16 h 56"/>
              <a:gd name="T46" fmla="*/ 5 w 64"/>
              <a:gd name="T47" fmla="*/ 12 h 56"/>
              <a:gd name="T48" fmla="*/ 12 w 64"/>
              <a:gd name="T49" fmla="*/ 12 h 56"/>
              <a:gd name="T50" fmla="*/ 12 w 64"/>
              <a:gd name="T51" fmla="*/ 16 h 56"/>
              <a:gd name="T52" fmla="*/ 13 w 64"/>
              <a:gd name="T53" fmla="*/ 23 h 56"/>
              <a:gd name="T54" fmla="*/ 12 w 64"/>
              <a:gd name="T55" fmla="*/ 23 h 56"/>
              <a:gd name="T56" fmla="*/ 59 w 64"/>
              <a:gd name="T57" fmla="*/ 16 h 56"/>
              <a:gd name="T58" fmla="*/ 52 w 64"/>
              <a:gd name="T59" fmla="*/ 23 h 56"/>
              <a:gd name="T60" fmla="*/ 51 w 64"/>
              <a:gd name="T61" fmla="*/ 23 h 56"/>
              <a:gd name="T62" fmla="*/ 52 w 64"/>
              <a:gd name="T63" fmla="*/ 16 h 56"/>
              <a:gd name="T64" fmla="*/ 52 w 64"/>
              <a:gd name="T65" fmla="*/ 12 h 56"/>
              <a:gd name="T66" fmla="*/ 59 w 64"/>
              <a:gd name="T67" fmla="*/ 12 h 56"/>
              <a:gd name="T68" fmla="*/ 59 w 64"/>
              <a:gd name="T6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6">
                <a:moveTo>
                  <a:pt x="52" y="8"/>
                </a:moveTo>
                <a:cubicBezTo>
                  <a:pt x="52" y="0"/>
                  <a:pt x="52" y="0"/>
                  <a:pt x="52" y="0"/>
                </a:cubicBezTo>
                <a:cubicBezTo>
                  <a:pt x="12" y="0"/>
                  <a:pt x="12" y="0"/>
                  <a:pt x="12" y="0"/>
                </a:cubicBezTo>
                <a:cubicBezTo>
                  <a:pt x="12" y="8"/>
                  <a:pt x="12" y="8"/>
                  <a:pt x="12" y="8"/>
                </a:cubicBezTo>
                <a:cubicBezTo>
                  <a:pt x="0" y="8"/>
                  <a:pt x="0" y="8"/>
                  <a:pt x="0" y="8"/>
                </a:cubicBezTo>
                <a:cubicBezTo>
                  <a:pt x="0" y="16"/>
                  <a:pt x="0" y="16"/>
                  <a:pt x="0" y="16"/>
                </a:cubicBezTo>
                <a:cubicBezTo>
                  <a:pt x="0" y="23"/>
                  <a:pt x="5" y="28"/>
                  <a:pt x="12" y="28"/>
                </a:cubicBezTo>
                <a:cubicBezTo>
                  <a:pt x="13" y="28"/>
                  <a:pt x="14" y="28"/>
                  <a:pt x="16" y="27"/>
                </a:cubicBezTo>
                <a:cubicBezTo>
                  <a:pt x="18" y="32"/>
                  <a:pt x="23" y="35"/>
                  <a:pt x="28" y="36"/>
                </a:cubicBezTo>
                <a:cubicBezTo>
                  <a:pt x="28" y="48"/>
                  <a:pt x="28" y="48"/>
                  <a:pt x="28" y="48"/>
                </a:cubicBezTo>
                <a:cubicBezTo>
                  <a:pt x="24" y="48"/>
                  <a:pt x="24" y="48"/>
                  <a:pt x="24" y="48"/>
                </a:cubicBezTo>
                <a:cubicBezTo>
                  <a:pt x="20" y="48"/>
                  <a:pt x="16" y="52"/>
                  <a:pt x="16" y="56"/>
                </a:cubicBezTo>
                <a:cubicBezTo>
                  <a:pt x="48" y="56"/>
                  <a:pt x="48" y="56"/>
                  <a:pt x="48" y="56"/>
                </a:cubicBezTo>
                <a:cubicBezTo>
                  <a:pt x="48" y="52"/>
                  <a:pt x="44" y="48"/>
                  <a:pt x="40" y="48"/>
                </a:cubicBezTo>
                <a:cubicBezTo>
                  <a:pt x="36" y="48"/>
                  <a:pt x="36" y="48"/>
                  <a:pt x="36" y="48"/>
                </a:cubicBezTo>
                <a:cubicBezTo>
                  <a:pt x="36" y="36"/>
                  <a:pt x="36" y="36"/>
                  <a:pt x="36" y="36"/>
                </a:cubicBezTo>
                <a:cubicBezTo>
                  <a:pt x="41" y="35"/>
                  <a:pt x="46" y="32"/>
                  <a:pt x="48" y="27"/>
                </a:cubicBezTo>
                <a:cubicBezTo>
                  <a:pt x="50" y="28"/>
                  <a:pt x="51" y="28"/>
                  <a:pt x="52" y="28"/>
                </a:cubicBezTo>
                <a:cubicBezTo>
                  <a:pt x="59" y="28"/>
                  <a:pt x="64" y="23"/>
                  <a:pt x="64" y="16"/>
                </a:cubicBezTo>
                <a:cubicBezTo>
                  <a:pt x="64" y="8"/>
                  <a:pt x="64" y="8"/>
                  <a:pt x="64" y="8"/>
                </a:cubicBezTo>
                <a:lnTo>
                  <a:pt x="52" y="8"/>
                </a:lnTo>
                <a:close/>
                <a:moveTo>
                  <a:pt x="12" y="23"/>
                </a:moveTo>
                <a:cubicBezTo>
                  <a:pt x="8" y="23"/>
                  <a:pt x="5" y="20"/>
                  <a:pt x="5" y="16"/>
                </a:cubicBezTo>
                <a:cubicBezTo>
                  <a:pt x="5" y="12"/>
                  <a:pt x="5" y="12"/>
                  <a:pt x="5" y="12"/>
                </a:cubicBezTo>
                <a:cubicBezTo>
                  <a:pt x="12" y="12"/>
                  <a:pt x="12" y="12"/>
                  <a:pt x="12" y="12"/>
                </a:cubicBezTo>
                <a:cubicBezTo>
                  <a:pt x="12" y="16"/>
                  <a:pt x="12" y="16"/>
                  <a:pt x="12" y="16"/>
                </a:cubicBezTo>
                <a:cubicBezTo>
                  <a:pt x="12" y="19"/>
                  <a:pt x="12" y="21"/>
                  <a:pt x="13" y="23"/>
                </a:cubicBezTo>
                <a:cubicBezTo>
                  <a:pt x="13" y="23"/>
                  <a:pt x="12" y="23"/>
                  <a:pt x="12" y="23"/>
                </a:cubicBezTo>
                <a:close/>
                <a:moveTo>
                  <a:pt x="59" y="16"/>
                </a:moveTo>
                <a:cubicBezTo>
                  <a:pt x="59" y="20"/>
                  <a:pt x="56" y="23"/>
                  <a:pt x="52" y="23"/>
                </a:cubicBezTo>
                <a:cubicBezTo>
                  <a:pt x="52" y="23"/>
                  <a:pt x="51" y="23"/>
                  <a:pt x="51" y="23"/>
                </a:cubicBezTo>
                <a:cubicBezTo>
                  <a:pt x="52" y="21"/>
                  <a:pt x="52" y="19"/>
                  <a:pt x="52" y="16"/>
                </a:cubicBezTo>
                <a:cubicBezTo>
                  <a:pt x="52" y="12"/>
                  <a:pt x="52" y="12"/>
                  <a:pt x="52" y="12"/>
                </a:cubicBezTo>
                <a:cubicBezTo>
                  <a:pt x="59" y="12"/>
                  <a:pt x="59" y="12"/>
                  <a:pt x="59" y="12"/>
                </a:cubicBezTo>
                <a:cubicBezTo>
                  <a:pt x="59" y="16"/>
                  <a:pt x="59" y="16"/>
                  <a:pt x="59" y="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0" name="Freeform 237"/>
          <p:cNvSpPr>
            <a:spLocks noEditPoints="1"/>
          </p:cNvSpPr>
          <p:nvPr/>
        </p:nvSpPr>
        <p:spPr bwMode="auto">
          <a:xfrm>
            <a:off x="3168830" y="4656382"/>
            <a:ext cx="211138" cy="236538"/>
          </a:xfrm>
          <a:custGeom>
            <a:avLst/>
            <a:gdLst>
              <a:gd name="T0" fmla="*/ 44 w 56"/>
              <a:gd name="T1" fmla="*/ 19 h 63"/>
              <a:gd name="T2" fmla="*/ 47 w 56"/>
              <a:gd name="T3" fmla="*/ 16 h 63"/>
              <a:gd name="T4" fmla="*/ 51 w 56"/>
              <a:gd name="T5" fmla="*/ 9 h 63"/>
              <a:gd name="T6" fmla="*/ 49 w 56"/>
              <a:gd name="T7" fmla="*/ 2 h 63"/>
              <a:gd name="T8" fmla="*/ 44 w 56"/>
              <a:gd name="T9" fmla="*/ 0 h 63"/>
              <a:gd name="T10" fmla="*/ 35 w 56"/>
              <a:gd name="T11" fmla="*/ 4 h 63"/>
              <a:gd name="T12" fmla="*/ 27 w 56"/>
              <a:gd name="T13" fmla="*/ 18 h 63"/>
              <a:gd name="T14" fmla="*/ 20 w 56"/>
              <a:gd name="T15" fmla="*/ 4 h 63"/>
              <a:gd name="T16" fmla="*/ 13 w 56"/>
              <a:gd name="T17" fmla="*/ 1 h 63"/>
              <a:gd name="T18" fmla="*/ 8 w 56"/>
              <a:gd name="T19" fmla="*/ 3 h 63"/>
              <a:gd name="T20" fmla="*/ 9 w 56"/>
              <a:gd name="T21" fmla="*/ 16 h 63"/>
              <a:gd name="T22" fmla="*/ 14 w 56"/>
              <a:gd name="T23" fmla="*/ 19 h 63"/>
              <a:gd name="T24" fmla="*/ 0 w 56"/>
              <a:gd name="T25" fmla="*/ 19 h 63"/>
              <a:gd name="T26" fmla="*/ 0 w 56"/>
              <a:gd name="T27" fmla="*/ 35 h 63"/>
              <a:gd name="T28" fmla="*/ 4 w 56"/>
              <a:gd name="T29" fmla="*/ 35 h 63"/>
              <a:gd name="T30" fmla="*/ 4 w 56"/>
              <a:gd name="T31" fmla="*/ 63 h 63"/>
              <a:gd name="T32" fmla="*/ 52 w 56"/>
              <a:gd name="T33" fmla="*/ 63 h 63"/>
              <a:gd name="T34" fmla="*/ 52 w 56"/>
              <a:gd name="T35" fmla="*/ 35 h 63"/>
              <a:gd name="T36" fmla="*/ 56 w 56"/>
              <a:gd name="T37" fmla="*/ 35 h 63"/>
              <a:gd name="T38" fmla="*/ 56 w 56"/>
              <a:gd name="T39" fmla="*/ 19 h 63"/>
              <a:gd name="T40" fmla="*/ 44 w 56"/>
              <a:gd name="T41" fmla="*/ 19 h 63"/>
              <a:gd name="T42" fmla="*/ 38 w 56"/>
              <a:gd name="T43" fmla="*/ 7 h 63"/>
              <a:gd name="T44" fmla="*/ 44 w 56"/>
              <a:gd name="T45" fmla="*/ 4 h 63"/>
              <a:gd name="T46" fmla="*/ 46 w 56"/>
              <a:gd name="T47" fmla="*/ 5 h 63"/>
              <a:gd name="T48" fmla="*/ 44 w 56"/>
              <a:gd name="T49" fmla="*/ 13 h 63"/>
              <a:gd name="T50" fmla="*/ 35 w 56"/>
              <a:gd name="T51" fmla="*/ 19 h 63"/>
              <a:gd name="T52" fmla="*/ 31 w 56"/>
              <a:gd name="T53" fmla="*/ 19 h 63"/>
              <a:gd name="T54" fmla="*/ 38 w 56"/>
              <a:gd name="T55" fmla="*/ 7 h 63"/>
              <a:gd name="T56" fmla="*/ 11 w 56"/>
              <a:gd name="T57" fmla="*/ 9 h 63"/>
              <a:gd name="T58" fmla="*/ 11 w 56"/>
              <a:gd name="T59" fmla="*/ 7 h 63"/>
              <a:gd name="T60" fmla="*/ 13 w 56"/>
              <a:gd name="T61" fmla="*/ 6 h 63"/>
              <a:gd name="T62" fmla="*/ 13 w 56"/>
              <a:gd name="T63" fmla="*/ 6 h 63"/>
              <a:gd name="T64" fmla="*/ 17 w 56"/>
              <a:gd name="T65" fmla="*/ 8 h 63"/>
              <a:gd name="T66" fmla="*/ 22 w 56"/>
              <a:gd name="T67" fmla="*/ 17 h 63"/>
              <a:gd name="T68" fmla="*/ 22 w 56"/>
              <a:gd name="T69" fmla="*/ 18 h 63"/>
              <a:gd name="T70" fmla="*/ 22 w 56"/>
              <a:gd name="T71" fmla="*/ 18 h 63"/>
              <a:gd name="T72" fmla="*/ 12 w 56"/>
              <a:gd name="T73" fmla="*/ 13 h 63"/>
              <a:gd name="T74" fmla="*/ 11 w 56"/>
              <a:gd name="T75" fmla="*/ 9 h 63"/>
              <a:gd name="T76" fmla="*/ 24 w 56"/>
              <a:gd name="T77" fmla="*/ 59 h 63"/>
              <a:gd name="T78" fmla="*/ 8 w 56"/>
              <a:gd name="T79" fmla="*/ 59 h 63"/>
              <a:gd name="T80" fmla="*/ 8 w 56"/>
              <a:gd name="T81" fmla="*/ 33 h 63"/>
              <a:gd name="T82" fmla="*/ 24 w 56"/>
              <a:gd name="T83" fmla="*/ 33 h 63"/>
              <a:gd name="T84" fmla="*/ 24 w 56"/>
              <a:gd name="T85" fmla="*/ 59 h 63"/>
              <a:gd name="T86" fmla="*/ 24 w 56"/>
              <a:gd name="T87" fmla="*/ 31 h 63"/>
              <a:gd name="T88" fmla="*/ 4 w 56"/>
              <a:gd name="T89" fmla="*/ 31 h 63"/>
              <a:gd name="T90" fmla="*/ 4 w 56"/>
              <a:gd name="T91" fmla="*/ 23 h 63"/>
              <a:gd name="T92" fmla="*/ 24 w 56"/>
              <a:gd name="T93" fmla="*/ 23 h 63"/>
              <a:gd name="T94" fmla="*/ 24 w 56"/>
              <a:gd name="T95" fmla="*/ 31 h 63"/>
              <a:gd name="T96" fmla="*/ 48 w 56"/>
              <a:gd name="T97" fmla="*/ 59 h 63"/>
              <a:gd name="T98" fmla="*/ 32 w 56"/>
              <a:gd name="T99" fmla="*/ 59 h 63"/>
              <a:gd name="T100" fmla="*/ 32 w 56"/>
              <a:gd name="T101" fmla="*/ 33 h 63"/>
              <a:gd name="T102" fmla="*/ 48 w 56"/>
              <a:gd name="T103" fmla="*/ 33 h 63"/>
              <a:gd name="T104" fmla="*/ 48 w 56"/>
              <a:gd name="T105" fmla="*/ 59 h 63"/>
              <a:gd name="T106" fmla="*/ 52 w 56"/>
              <a:gd name="T107" fmla="*/ 31 h 63"/>
              <a:gd name="T108" fmla="*/ 32 w 56"/>
              <a:gd name="T109" fmla="*/ 31 h 63"/>
              <a:gd name="T110" fmla="*/ 32 w 56"/>
              <a:gd name="T111" fmla="*/ 23 h 63"/>
              <a:gd name="T112" fmla="*/ 52 w 56"/>
              <a:gd name="T113" fmla="*/ 23 h 63"/>
              <a:gd name="T114" fmla="*/ 52 w 56"/>
              <a:gd name="T115"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3">
                <a:moveTo>
                  <a:pt x="44" y="19"/>
                </a:moveTo>
                <a:cubicBezTo>
                  <a:pt x="45" y="18"/>
                  <a:pt x="46" y="17"/>
                  <a:pt x="47" y="16"/>
                </a:cubicBezTo>
                <a:cubicBezTo>
                  <a:pt x="50" y="14"/>
                  <a:pt x="51" y="12"/>
                  <a:pt x="51" y="9"/>
                </a:cubicBezTo>
                <a:cubicBezTo>
                  <a:pt x="52" y="6"/>
                  <a:pt x="51" y="4"/>
                  <a:pt x="49" y="2"/>
                </a:cubicBezTo>
                <a:cubicBezTo>
                  <a:pt x="48" y="0"/>
                  <a:pt x="46" y="0"/>
                  <a:pt x="44" y="0"/>
                </a:cubicBezTo>
                <a:cubicBezTo>
                  <a:pt x="41" y="0"/>
                  <a:pt x="38" y="1"/>
                  <a:pt x="35" y="4"/>
                </a:cubicBezTo>
                <a:cubicBezTo>
                  <a:pt x="31" y="8"/>
                  <a:pt x="28" y="14"/>
                  <a:pt x="27" y="18"/>
                </a:cubicBezTo>
                <a:cubicBezTo>
                  <a:pt x="26" y="14"/>
                  <a:pt x="24" y="8"/>
                  <a:pt x="20" y="4"/>
                </a:cubicBezTo>
                <a:cubicBezTo>
                  <a:pt x="18" y="2"/>
                  <a:pt x="16" y="1"/>
                  <a:pt x="13" y="1"/>
                </a:cubicBezTo>
                <a:cubicBezTo>
                  <a:pt x="11" y="1"/>
                  <a:pt x="10" y="2"/>
                  <a:pt x="8" y="3"/>
                </a:cubicBezTo>
                <a:cubicBezTo>
                  <a:pt x="5" y="7"/>
                  <a:pt x="5" y="12"/>
                  <a:pt x="9" y="16"/>
                </a:cubicBezTo>
                <a:cubicBezTo>
                  <a:pt x="10" y="17"/>
                  <a:pt x="12" y="18"/>
                  <a:pt x="14" y="19"/>
                </a:cubicBezTo>
                <a:cubicBezTo>
                  <a:pt x="0" y="19"/>
                  <a:pt x="0" y="19"/>
                  <a:pt x="0" y="19"/>
                </a:cubicBezTo>
                <a:cubicBezTo>
                  <a:pt x="0" y="35"/>
                  <a:pt x="0" y="35"/>
                  <a:pt x="0" y="35"/>
                </a:cubicBezTo>
                <a:cubicBezTo>
                  <a:pt x="4" y="35"/>
                  <a:pt x="4" y="35"/>
                  <a:pt x="4" y="35"/>
                </a:cubicBezTo>
                <a:cubicBezTo>
                  <a:pt x="4" y="63"/>
                  <a:pt x="4" y="63"/>
                  <a:pt x="4" y="63"/>
                </a:cubicBezTo>
                <a:cubicBezTo>
                  <a:pt x="52" y="63"/>
                  <a:pt x="52" y="63"/>
                  <a:pt x="52" y="63"/>
                </a:cubicBezTo>
                <a:cubicBezTo>
                  <a:pt x="52" y="35"/>
                  <a:pt x="52" y="35"/>
                  <a:pt x="52" y="35"/>
                </a:cubicBezTo>
                <a:cubicBezTo>
                  <a:pt x="56" y="35"/>
                  <a:pt x="56" y="35"/>
                  <a:pt x="56" y="35"/>
                </a:cubicBezTo>
                <a:cubicBezTo>
                  <a:pt x="56" y="19"/>
                  <a:pt x="56" y="19"/>
                  <a:pt x="56" y="19"/>
                </a:cubicBezTo>
                <a:cubicBezTo>
                  <a:pt x="44" y="19"/>
                  <a:pt x="44" y="19"/>
                  <a:pt x="44" y="19"/>
                </a:cubicBezTo>
                <a:close/>
                <a:moveTo>
                  <a:pt x="38" y="7"/>
                </a:moveTo>
                <a:cubicBezTo>
                  <a:pt x="40" y="5"/>
                  <a:pt x="42" y="4"/>
                  <a:pt x="44" y="4"/>
                </a:cubicBezTo>
                <a:cubicBezTo>
                  <a:pt x="45" y="4"/>
                  <a:pt x="46" y="4"/>
                  <a:pt x="46" y="5"/>
                </a:cubicBezTo>
                <a:cubicBezTo>
                  <a:pt x="48" y="7"/>
                  <a:pt x="47" y="10"/>
                  <a:pt x="44" y="13"/>
                </a:cubicBezTo>
                <a:cubicBezTo>
                  <a:pt x="42" y="16"/>
                  <a:pt x="38" y="18"/>
                  <a:pt x="35" y="19"/>
                </a:cubicBezTo>
                <a:cubicBezTo>
                  <a:pt x="31" y="19"/>
                  <a:pt x="31" y="19"/>
                  <a:pt x="31" y="19"/>
                </a:cubicBezTo>
                <a:cubicBezTo>
                  <a:pt x="33" y="15"/>
                  <a:pt x="35" y="10"/>
                  <a:pt x="38" y="7"/>
                </a:cubicBezTo>
                <a:close/>
                <a:moveTo>
                  <a:pt x="11" y="9"/>
                </a:moveTo>
                <a:cubicBezTo>
                  <a:pt x="11" y="8"/>
                  <a:pt x="11" y="7"/>
                  <a:pt x="11" y="7"/>
                </a:cubicBezTo>
                <a:cubicBezTo>
                  <a:pt x="12" y="6"/>
                  <a:pt x="13" y="6"/>
                  <a:pt x="13" y="6"/>
                </a:cubicBezTo>
                <a:cubicBezTo>
                  <a:pt x="13" y="6"/>
                  <a:pt x="13" y="6"/>
                  <a:pt x="13" y="6"/>
                </a:cubicBezTo>
                <a:cubicBezTo>
                  <a:pt x="15" y="6"/>
                  <a:pt x="16" y="7"/>
                  <a:pt x="17" y="8"/>
                </a:cubicBezTo>
                <a:cubicBezTo>
                  <a:pt x="19" y="10"/>
                  <a:pt x="21" y="13"/>
                  <a:pt x="22" y="17"/>
                </a:cubicBezTo>
                <a:cubicBezTo>
                  <a:pt x="22" y="17"/>
                  <a:pt x="22" y="18"/>
                  <a:pt x="22" y="18"/>
                </a:cubicBezTo>
                <a:cubicBezTo>
                  <a:pt x="22" y="18"/>
                  <a:pt x="22" y="18"/>
                  <a:pt x="22" y="18"/>
                </a:cubicBezTo>
                <a:cubicBezTo>
                  <a:pt x="18" y="16"/>
                  <a:pt x="14" y="15"/>
                  <a:pt x="12" y="13"/>
                </a:cubicBezTo>
                <a:cubicBezTo>
                  <a:pt x="11" y="12"/>
                  <a:pt x="11" y="10"/>
                  <a:pt x="11" y="9"/>
                </a:cubicBezTo>
                <a:close/>
                <a:moveTo>
                  <a:pt x="24" y="59"/>
                </a:moveTo>
                <a:cubicBezTo>
                  <a:pt x="8" y="59"/>
                  <a:pt x="8" y="59"/>
                  <a:pt x="8" y="59"/>
                </a:cubicBezTo>
                <a:cubicBezTo>
                  <a:pt x="8" y="33"/>
                  <a:pt x="8" y="33"/>
                  <a:pt x="8" y="33"/>
                </a:cubicBezTo>
                <a:cubicBezTo>
                  <a:pt x="24" y="33"/>
                  <a:pt x="24" y="33"/>
                  <a:pt x="24" y="33"/>
                </a:cubicBezTo>
                <a:lnTo>
                  <a:pt x="24" y="59"/>
                </a:lnTo>
                <a:close/>
                <a:moveTo>
                  <a:pt x="24" y="31"/>
                </a:moveTo>
                <a:cubicBezTo>
                  <a:pt x="4" y="31"/>
                  <a:pt x="4" y="31"/>
                  <a:pt x="4" y="31"/>
                </a:cubicBezTo>
                <a:cubicBezTo>
                  <a:pt x="4" y="23"/>
                  <a:pt x="4" y="23"/>
                  <a:pt x="4" y="23"/>
                </a:cubicBezTo>
                <a:cubicBezTo>
                  <a:pt x="24" y="23"/>
                  <a:pt x="24" y="23"/>
                  <a:pt x="24" y="23"/>
                </a:cubicBezTo>
                <a:lnTo>
                  <a:pt x="24" y="31"/>
                </a:lnTo>
                <a:close/>
                <a:moveTo>
                  <a:pt x="48" y="59"/>
                </a:moveTo>
                <a:cubicBezTo>
                  <a:pt x="32" y="59"/>
                  <a:pt x="32" y="59"/>
                  <a:pt x="32" y="59"/>
                </a:cubicBezTo>
                <a:cubicBezTo>
                  <a:pt x="32" y="33"/>
                  <a:pt x="32" y="33"/>
                  <a:pt x="32" y="33"/>
                </a:cubicBezTo>
                <a:cubicBezTo>
                  <a:pt x="48" y="33"/>
                  <a:pt x="48" y="33"/>
                  <a:pt x="48" y="33"/>
                </a:cubicBezTo>
                <a:lnTo>
                  <a:pt x="48" y="59"/>
                </a:lnTo>
                <a:close/>
                <a:moveTo>
                  <a:pt x="52" y="31"/>
                </a:moveTo>
                <a:cubicBezTo>
                  <a:pt x="32" y="31"/>
                  <a:pt x="32" y="31"/>
                  <a:pt x="32" y="31"/>
                </a:cubicBezTo>
                <a:cubicBezTo>
                  <a:pt x="32" y="23"/>
                  <a:pt x="32" y="23"/>
                  <a:pt x="32" y="23"/>
                </a:cubicBezTo>
                <a:cubicBezTo>
                  <a:pt x="52" y="23"/>
                  <a:pt x="52" y="23"/>
                  <a:pt x="52" y="23"/>
                </a:cubicBezTo>
                <a:lnTo>
                  <a:pt x="52" y="3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1" name="矩形 220"/>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Tree>
    <p:extLst>
      <p:ext uri="{BB962C8B-B14F-4D97-AF65-F5344CB8AC3E}">
        <p14:creationId xmlns:p14="http://schemas.microsoft.com/office/powerpoint/2010/main" xmlns="" val="4636742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cxnSp>
        <p:nvCxnSpPr>
          <p:cNvPr id="10" name="直接连接符 9"/>
          <p:cNvCxnSpPr/>
          <p:nvPr/>
        </p:nvCxnSpPr>
        <p:spPr>
          <a:xfrm>
            <a:off x="0" y="3896618"/>
            <a:ext cx="12192000" cy="0"/>
          </a:xfrm>
          <a:prstGeom prst="line">
            <a:avLst/>
          </a:prstGeom>
          <a:ln w="1905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泪滴形 10"/>
          <p:cNvSpPr/>
          <p:nvPr/>
        </p:nvSpPr>
        <p:spPr>
          <a:xfrm rot="8002663">
            <a:off x="1678672" y="1887548"/>
            <a:ext cx="1512267" cy="1512267"/>
          </a:xfrm>
          <a:prstGeom prst="teardrop">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椭圆 11"/>
          <p:cNvSpPr/>
          <p:nvPr/>
        </p:nvSpPr>
        <p:spPr>
          <a:xfrm>
            <a:off x="2351016" y="3788606"/>
            <a:ext cx="216024" cy="216024"/>
          </a:xfrm>
          <a:prstGeom prst="ellips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椭圆 12"/>
          <p:cNvSpPr/>
          <p:nvPr/>
        </p:nvSpPr>
        <p:spPr>
          <a:xfrm>
            <a:off x="4607456" y="3788606"/>
            <a:ext cx="216024" cy="216024"/>
          </a:xfrm>
          <a:prstGeom prst="ellips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6863896" y="3788606"/>
            <a:ext cx="216024" cy="216024"/>
          </a:xfrm>
          <a:prstGeom prst="ellips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椭圆 14"/>
          <p:cNvSpPr/>
          <p:nvPr/>
        </p:nvSpPr>
        <p:spPr>
          <a:xfrm>
            <a:off x="9120336" y="3788606"/>
            <a:ext cx="216024" cy="216024"/>
          </a:xfrm>
          <a:prstGeom prst="ellips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泪滴形 16"/>
          <p:cNvSpPr/>
          <p:nvPr/>
        </p:nvSpPr>
        <p:spPr>
          <a:xfrm rot="8002663">
            <a:off x="6214039" y="1887547"/>
            <a:ext cx="1512267" cy="1512267"/>
          </a:xfrm>
          <a:prstGeom prst="teardrop">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泪滴形 17"/>
          <p:cNvSpPr/>
          <p:nvPr/>
        </p:nvSpPr>
        <p:spPr>
          <a:xfrm rot="13597337" flipV="1">
            <a:off x="3888493" y="4439129"/>
            <a:ext cx="1512267" cy="1512267"/>
          </a:xfrm>
          <a:prstGeom prst="teardrop">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泪滴形 18"/>
          <p:cNvSpPr/>
          <p:nvPr/>
        </p:nvSpPr>
        <p:spPr>
          <a:xfrm rot="13597337" flipV="1">
            <a:off x="8414909" y="4484280"/>
            <a:ext cx="1512267" cy="1512267"/>
          </a:xfrm>
          <a:prstGeom prst="teardrop">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矩形 19"/>
          <p:cNvSpPr/>
          <p:nvPr/>
        </p:nvSpPr>
        <p:spPr>
          <a:xfrm>
            <a:off x="1462697" y="4690407"/>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1" name="矩形 20"/>
          <p:cNvSpPr/>
          <p:nvPr/>
        </p:nvSpPr>
        <p:spPr>
          <a:xfrm>
            <a:off x="3672518" y="2543094"/>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2" name="矩形 21"/>
          <p:cNvSpPr/>
          <p:nvPr/>
        </p:nvSpPr>
        <p:spPr>
          <a:xfrm>
            <a:off x="5998064" y="4690406"/>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3" name="矩形 22"/>
          <p:cNvSpPr/>
          <p:nvPr/>
        </p:nvSpPr>
        <p:spPr>
          <a:xfrm>
            <a:off x="8266305" y="2543093"/>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4" name="Freeform 27"/>
          <p:cNvSpPr>
            <a:spLocks noEditPoints="1"/>
          </p:cNvSpPr>
          <p:nvPr/>
        </p:nvSpPr>
        <p:spPr bwMode="auto">
          <a:xfrm>
            <a:off x="2308845" y="2643680"/>
            <a:ext cx="239713" cy="195263"/>
          </a:xfrm>
          <a:custGeom>
            <a:avLst/>
            <a:gdLst>
              <a:gd name="T0" fmla="*/ 19 w 64"/>
              <a:gd name="T1" fmla="*/ 30 h 52"/>
              <a:gd name="T2" fmla="*/ 32 w 64"/>
              <a:gd name="T3" fmla="*/ 43 h 52"/>
              <a:gd name="T4" fmla="*/ 45 w 64"/>
              <a:gd name="T5" fmla="*/ 30 h 52"/>
              <a:gd name="T6" fmla="*/ 32 w 64"/>
              <a:gd name="T7" fmla="*/ 17 h 52"/>
              <a:gd name="T8" fmla="*/ 19 w 64"/>
              <a:gd name="T9" fmla="*/ 30 h 52"/>
              <a:gd name="T10" fmla="*/ 60 w 64"/>
              <a:gd name="T11" fmla="*/ 8 h 52"/>
              <a:gd name="T12" fmla="*/ 46 w 64"/>
              <a:gd name="T13" fmla="*/ 8 h 52"/>
              <a:gd name="T14" fmla="*/ 40 w 64"/>
              <a:gd name="T15" fmla="*/ 0 h 52"/>
              <a:gd name="T16" fmla="*/ 24 w 64"/>
              <a:gd name="T17" fmla="*/ 0 h 52"/>
              <a:gd name="T18" fmla="*/ 18 w 64"/>
              <a:gd name="T19" fmla="*/ 8 h 52"/>
              <a:gd name="T20" fmla="*/ 4 w 64"/>
              <a:gd name="T21" fmla="*/ 8 h 52"/>
              <a:gd name="T22" fmla="*/ 0 w 64"/>
              <a:gd name="T23" fmla="*/ 12 h 52"/>
              <a:gd name="T24" fmla="*/ 0 w 64"/>
              <a:gd name="T25" fmla="*/ 48 h 52"/>
              <a:gd name="T26" fmla="*/ 4 w 64"/>
              <a:gd name="T27" fmla="*/ 52 h 52"/>
              <a:gd name="T28" fmla="*/ 60 w 64"/>
              <a:gd name="T29" fmla="*/ 52 h 52"/>
              <a:gd name="T30" fmla="*/ 64 w 64"/>
              <a:gd name="T31" fmla="*/ 48 h 52"/>
              <a:gd name="T32" fmla="*/ 64 w 64"/>
              <a:gd name="T33" fmla="*/ 12 h 52"/>
              <a:gd name="T34" fmla="*/ 60 w 64"/>
              <a:gd name="T35" fmla="*/ 8 h 52"/>
              <a:gd name="T36" fmla="*/ 32 w 64"/>
              <a:gd name="T37" fmla="*/ 48 h 52"/>
              <a:gd name="T38" fmla="*/ 14 w 64"/>
              <a:gd name="T39" fmla="*/ 30 h 52"/>
              <a:gd name="T40" fmla="*/ 32 w 64"/>
              <a:gd name="T41" fmla="*/ 12 h 52"/>
              <a:gd name="T42" fmla="*/ 50 w 64"/>
              <a:gd name="T43" fmla="*/ 30 h 52"/>
              <a:gd name="T44" fmla="*/ 32 w 64"/>
              <a:gd name="T45" fmla="*/ 48 h 52"/>
              <a:gd name="T46" fmla="*/ 60 w 64"/>
              <a:gd name="T47" fmla="*/ 20 h 52"/>
              <a:gd name="T48" fmla="*/ 52 w 64"/>
              <a:gd name="T49" fmla="*/ 20 h 52"/>
              <a:gd name="T50" fmla="*/ 52 w 64"/>
              <a:gd name="T51" fmla="*/ 16 h 52"/>
              <a:gd name="T52" fmla="*/ 60 w 64"/>
              <a:gd name="T53" fmla="*/ 16 h 52"/>
              <a:gd name="T54" fmla="*/ 60 w 64"/>
              <a:gd name="T55" fmla="*/ 2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52">
                <a:moveTo>
                  <a:pt x="19" y="30"/>
                </a:moveTo>
                <a:cubicBezTo>
                  <a:pt x="19" y="37"/>
                  <a:pt x="25" y="43"/>
                  <a:pt x="32" y="43"/>
                </a:cubicBezTo>
                <a:cubicBezTo>
                  <a:pt x="39" y="43"/>
                  <a:pt x="45" y="37"/>
                  <a:pt x="45" y="30"/>
                </a:cubicBezTo>
                <a:cubicBezTo>
                  <a:pt x="45" y="23"/>
                  <a:pt x="39" y="17"/>
                  <a:pt x="32" y="17"/>
                </a:cubicBezTo>
                <a:cubicBezTo>
                  <a:pt x="25" y="17"/>
                  <a:pt x="19" y="23"/>
                  <a:pt x="19" y="30"/>
                </a:cubicBezTo>
                <a:close/>
                <a:moveTo>
                  <a:pt x="60" y="8"/>
                </a:moveTo>
                <a:cubicBezTo>
                  <a:pt x="46" y="8"/>
                  <a:pt x="46" y="8"/>
                  <a:pt x="46" y="8"/>
                </a:cubicBezTo>
                <a:cubicBezTo>
                  <a:pt x="45" y="4"/>
                  <a:pt x="44" y="0"/>
                  <a:pt x="40" y="0"/>
                </a:cubicBezTo>
                <a:cubicBezTo>
                  <a:pt x="24" y="0"/>
                  <a:pt x="24" y="0"/>
                  <a:pt x="24" y="0"/>
                </a:cubicBezTo>
                <a:cubicBezTo>
                  <a:pt x="20" y="0"/>
                  <a:pt x="19" y="4"/>
                  <a:pt x="18" y="8"/>
                </a:cubicBezTo>
                <a:cubicBezTo>
                  <a:pt x="4" y="8"/>
                  <a:pt x="4" y="8"/>
                  <a:pt x="4" y="8"/>
                </a:cubicBezTo>
                <a:cubicBezTo>
                  <a:pt x="2" y="8"/>
                  <a:pt x="0" y="10"/>
                  <a:pt x="0" y="12"/>
                </a:cubicBezTo>
                <a:cubicBezTo>
                  <a:pt x="0" y="48"/>
                  <a:pt x="0" y="48"/>
                  <a:pt x="0" y="48"/>
                </a:cubicBezTo>
                <a:cubicBezTo>
                  <a:pt x="0" y="50"/>
                  <a:pt x="2" y="52"/>
                  <a:pt x="4" y="52"/>
                </a:cubicBezTo>
                <a:cubicBezTo>
                  <a:pt x="60" y="52"/>
                  <a:pt x="60" y="52"/>
                  <a:pt x="60" y="52"/>
                </a:cubicBezTo>
                <a:cubicBezTo>
                  <a:pt x="62" y="52"/>
                  <a:pt x="64" y="50"/>
                  <a:pt x="64" y="48"/>
                </a:cubicBezTo>
                <a:cubicBezTo>
                  <a:pt x="64" y="12"/>
                  <a:pt x="64" y="12"/>
                  <a:pt x="64" y="12"/>
                </a:cubicBezTo>
                <a:cubicBezTo>
                  <a:pt x="64" y="10"/>
                  <a:pt x="62" y="8"/>
                  <a:pt x="60" y="8"/>
                </a:cubicBezTo>
                <a:close/>
                <a:moveTo>
                  <a:pt x="32" y="48"/>
                </a:moveTo>
                <a:cubicBezTo>
                  <a:pt x="22" y="48"/>
                  <a:pt x="14" y="40"/>
                  <a:pt x="14" y="30"/>
                </a:cubicBezTo>
                <a:cubicBezTo>
                  <a:pt x="14" y="20"/>
                  <a:pt x="22" y="12"/>
                  <a:pt x="32" y="12"/>
                </a:cubicBezTo>
                <a:cubicBezTo>
                  <a:pt x="42" y="12"/>
                  <a:pt x="50" y="20"/>
                  <a:pt x="50" y="30"/>
                </a:cubicBezTo>
                <a:cubicBezTo>
                  <a:pt x="50" y="40"/>
                  <a:pt x="42" y="48"/>
                  <a:pt x="32" y="48"/>
                </a:cubicBezTo>
                <a:close/>
                <a:moveTo>
                  <a:pt x="60" y="20"/>
                </a:moveTo>
                <a:cubicBezTo>
                  <a:pt x="52" y="20"/>
                  <a:pt x="52" y="20"/>
                  <a:pt x="52" y="20"/>
                </a:cubicBezTo>
                <a:cubicBezTo>
                  <a:pt x="52" y="16"/>
                  <a:pt x="52" y="16"/>
                  <a:pt x="52" y="16"/>
                </a:cubicBezTo>
                <a:cubicBezTo>
                  <a:pt x="60" y="16"/>
                  <a:pt x="60" y="16"/>
                  <a:pt x="60" y="16"/>
                </a:cubicBezTo>
                <a:lnTo>
                  <a:pt x="60"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29" name="组合 28"/>
          <p:cNvGrpSpPr/>
          <p:nvPr/>
        </p:nvGrpSpPr>
        <p:grpSpPr>
          <a:xfrm>
            <a:off x="6863896" y="2597643"/>
            <a:ext cx="241300" cy="241300"/>
            <a:chOff x="8139114" y="-1495425"/>
            <a:chExt cx="241300" cy="241300"/>
          </a:xfrm>
          <a:solidFill>
            <a:schemeClr val="bg1"/>
          </a:solidFill>
        </p:grpSpPr>
        <p:sp>
          <p:nvSpPr>
            <p:cNvPr id="25" name="Freeform 29"/>
            <p:cNvSpPr>
              <a:spLocks/>
            </p:cNvSpPr>
            <p:nvPr/>
          </p:nvSpPr>
          <p:spPr bwMode="auto">
            <a:xfrm>
              <a:off x="8304214" y="-1358900"/>
              <a:ext cx="23813" cy="104775"/>
            </a:xfrm>
            <a:custGeom>
              <a:avLst/>
              <a:gdLst>
                <a:gd name="T0" fmla="*/ 2 w 6"/>
                <a:gd name="T1" fmla="*/ 0 h 28"/>
                <a:gd name="T2" fmla="*/ 0 w 6"/>
                <a:gd name="T3" fmla="*/ 2 h 28"/>
                <a:gd name="T4" fmla="*/ 0 w 6"/>
                <a:gd name="T5" fmla="*/ 26 h 28"/>
                <a:gd name="T6" fmla="*/ 2 w 6"/>
                <a:gd name="T7" fmla="*/ 28 h 28"/>
                <a:gd name="T8" fmla="*/ 6 w 6"/>
                <a:gd name="T9" fmla="*/ 28 h 28"/>
                <a:gd name="T10" fmla="*/ 6 w 6"/>
                <a:gd name="T11" fmla="*/ 0 h 28"/>
                <a:gd name="T12" fmla="*/ 2 w 6"/>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6" h="28">
                  <a:moveTo>
                    <a:pt x="2" y="0"/>
                  </a:moveTo>
                  <a:cubicBezTo>
                    <a:pt x="1" y="0"/>
                    <a:pt x="0" y="1"/>
                    <a:pt x="0" y="2"/>
                  </a:cubicBezTo>
                  <a:cubicBezTo>
                    <a:pt x="0" y="26"/>
                    <a:pt x="0" y="26"/>
                    <a:pt x="0" y="26"/>
                  </a:cubicBezTo>
                  <a:cubicBezTo>
                    <a:pt x="0" y="27"/>
                    <a:pt x="1" y="28"/>
                    <a:pt x="2" y="28"/>
                  </a:cubicBezTo>
                  <a:cubicBezTo>
                    <a:pt x="6" y="28"/>
                    <a:pt x="6" y="28"/>
                    <a:pt x="6" y="28"/>
                  </a:cubicBezTo>
                  <a:cubicBezTo>
                    <a:pt x="6" y="0"/>
                    <a:pt x="6" y="0"/>
                    <a:pt x="6" y="0"/>
                  </a:cubicBez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Freeform 30"/>
            <p:cNvSpPr>
              <a:spLocks/>
            </p:cNvSpPr>
            <p:nvPr/>
          </p:nvSpPr>
          <p:spPr bwMode="auto">
            <a:xfrm>
              <a:off x="8139114" y="-1495425"/>
              <a:ext cx="241300" cy="241300"/>
            </a:xfrm>
            <a:custGeom>
              <a:avLst/>
              <a:gdLst>
                <a:gd name="T0" fmla="*/ 64 w 64"/>
                <a:gd name="T1" fmla="*/ 32 h 64"/>
                <a:gd name="T2" fmla="*/ 32 w 64"/>
                <a:gd name="T3" fmla="*/ 0 h 64"/>
                <a:gd name="T4" fmla="*/ 0 w 64"/>
                <a:gd name="T5" fmla="*/ 32 h 64"/>
                <a:gd name="T6" fmla="*/ 2 w 64"/>
                <a:gd name="T7" fmla="*/ 43 h 64"/>
                <a:gd name="T8" fmla="*/ 0 w 64"/>
                <a:gd name="T9" fmla="*/ 50 h 64"/>
                <a:gd name="T10" fmla="*/ 12 w 64"/>
                <a:gd name="T11" fmla="*/ 64 h 64"/>
                <a:gd name="T12" fmla="*/ 12 w 64"/>
                <a:gd name="T13" fmla="*/ 36 h 64"/>
                <a:gd name="T14" fmla="*/ 7 w 64"/>
                <a:gd name="T15" fmla="*/ 38 h 64"/>
                <a:gd name="T16" fmla="*/ 6 w 64"/>
                <a:gd name="T17" fmla="*/ 33 h 64"/>
                <a:gd name="T18" fmla="*/ 32 w 64"/>
                <a:gd name="T19" fmla="*/ 7 h 64"/>
                <a:gd name="T20" fmla="*/ 58 w 64"/>
                <a:gd name="T21" fmla="*/ 33 h 64"/>
                <a:gd name="T22" fmla="*/ 57 w 64"/>
                <a:gd name="T23" fmla="*/ 38 h 64"/>
                <a:gd name="T24" fmla="*/ 52 w 64"/>
                <a:gd name="T25" fmla="*/ 36 h 64"/>
                <a:gd name="T26" fmla="*/ 52 w 64"/>
                <a:gd name="T27" fmla="*/ 64 h 64"/>
                <a:gd name="T28" fmla="*/ 64 w 64"/>
                <a:gd name="T29" fmla="*/ 50 h 64"/>
                <a:gd name="T30" fmla="*/ 62 w 64"/>
                <a:gd name="T31" fmla="*/ 43 h 64"/>
                <a:gd name="T32" fmla="*/ 64 w 64"/>
                <a:gd name="T33"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64">
                  <a:moveTo>
                    <a:pt x="64" y="32"/>
                  </a:moveTo>
                  <a:cubicBezTo>
                    <a:pt x="64" y="14"/>
                    <a:pt x="50" y="0"/>
                    <a:pt x="32" y="0"/>
                  </a:cubicBezTo>
                  <a:cubicBezTo>
                    <a:pt x="14" y="0"/>
                    <a:pt x="0" y="14"/>
                    <a:pt x="0" y="32"/>
                  </a:cubicBezTo>
                  <a:cubicBezTo>
                    <a:pt x="0" y="36"/>
                    <a:pt x="1" y="40"/>
                    <a:pt x="2" y="43"/>
                  </a:cubicBezTo>
                  <a:cubicBezTo>
                    <a:pt x="1" y="45"/>
                    <a:pt x="0" y="47"/>
                    <a:pt x="0" y="50"/>
                  </a:cubicBezTo>
                  <a:cubicBezTo>
                    <a:pt x="0" y="57"/>
                    <a:pt x="5" y="63"/>
                    <a:pt x="12" y="64"/>
                  </a:cubicBezTo>
                  <a:cubicBezTo>
                    <a:pt x="12" y="36"/>
                    <a:pt x="12" y="36"/>
                    <a:pt x="12" y="36"/>
                  </a:cubicBezTo>
                  <a:cubicBezTo>
                    <a:pt x="10" y="36"/>
                    <a:pt x="8" y="37"/>
                    <a:pt x="7" y="38"/>
                  </a:cubicBezTo>
                  <a:cubicBezTo>
                    <a:pt x="6" y="37"/>
                    <a:pt x="6" y="35"/>
                    <a:pt x="6" y="33"/>
                  </a:cubicBezTo>
                  <a:cubicBezTo>
                    <a:pt x="6" y="19"/>
                    <a:pt x="18" y="7"/>
                    <a:pt x="32" y="7"/>
                  </a:cubicBezTo>
                  <a:cubicBezTo>
                    <a:pt x="46" y="7"/>
                    <a:pt x="58" y="19"/>
                    <a:pt x="58" y="33"/>
                  </a:cubicBezTo>
                  <a:cubicBezTo>
                    <a:pt x="58" y="35"/>
                    <a:pt x="58" y="36"/>
                    <a:pt x="57" y="38"/>
                  </a:cubicBezTo>
                  <a:cubicBezTo>
                    <a:pt x="56" y="37"/>
                    <a:pt x="54" y="36"/>
                    <a:pt x="52" y="36"/>
                  </a:cubicBezTo>
                  <a:cubicBezTo>
                    <a:pt x="52" y="64"/>
                    <a:pt x="52" y="64"/>
                    <a:pt x="52" y="64"/>
                  </a:cubicBezTo>
                  <a:cubicBezTo>
                    <a:pt x="59" y="63"/>
                    <a:pt x="64" y="57"/>
                    <a:pt x="64" y="50"/>
                  </a:cubicBezTo>
                  <a:cubicBezTo>
                    <a:pt x="64" y="47"/>
                    <a:pt x="63" y="45"/>
                    <a:pt x="62" y="43"/>
                  </a:cubicBezTo>
                  <a:cubicBezTo>
                    <a:pt x="63" y="40"/>
                    <a:pt x="64" y="36"/>
                    <a:pt x="64"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7" name="Freeform 31"/>
          <p:cNvSpPr>
            <a:spLocks/>
          </p:cNvSpPr>
          <p:nvPr/>
        </p:nvSpPr>
        <p:spPr bwMode="auto">
          <a:xfrm>
            <a:off x="4487599" y="5074612"/>
            <a:ext cx="239713" cy="241300"/>
          </a:xfrm>
          <a:custGeom>
            <a:avLst/>
            <a:gdLst>
              <a:gd name="T0" fmla="*/ 60 w 64"/>
              <a:gd name="T1" fmla="*/ 0 h 64"/>
              <a:gd name="T2" fmla="*/ 64 w 64"/>
              <a:gd name="T3" fmla="*/ 0 h 64"/>
              <a:gd name="T4" fmla="*/ 64 w 64"/>
              <a:gd name="T5" fmla="*/ 46 h 64"/>
              <a:gd name="T6" fmla="*/ 50 w 64"/>
              <a:gd name="T7" fmla="*/ 56 h 64"/>
              <a:gd name="T8" fmla="*/ 36 w 64"/>
              <a:gd name="T9" fmla="*/ 46 h 64"/>
              <a:gd name="T10" fmla="*/ 50 w 64"/>
              <a:gd name="T11" fmla="*/ 36 h 64"/>
              <a:gd name="T12" fmla="*/ 60 w 64"/>
              <a:gd name="T13" fmla="*/ 39 h 64"/>
              <a:gd name="T14" fmla="*/ 60 w 64"/>
              <a:gd name="T15" fmla="*/ 16 h 64"/>
              <a:gd name="T16" fmla="*/ 28 w 64"/>
              <a:gd name="T17" fmla="*/ 23 h 64"/>
              <a:gd name="T18" fmla="*/ 28 w 64"/>
              <a:gd name="T19" fmla="*/ 54 h 64"/>
              <a:gd name="T20" fmla="*/ 14 w 64"/>
              <a:gd name="T21" fmla="*/ 64 h 64"/>
              <a:gd name="T22" fmla="*/ 0 w 64"/>
              <a:gd name="T23" fmla="*/ 54 h 64"/>
              <a:gd name="T24" fmla="*/ 14 w 64"/>
              <a:gd name="T25" fmla="*/ 44 h 64"/>
              <a:gd name="T26" fmla="*/ 24 w 64"/>
              <a:gd name="T27" fmla="*/ 47 h 64"/>
              <a:gd name="T28" fmla="*/ 24 w 64"/>
              <a:gd name="T29" fmla="*/ 8 h 64"/>
              <a:gd name="T30" fmla="*/ 60 w 64"/>
              <a:gd name="T3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64">
                <a:moveTo>
                  <a:pt x="60" y="0"/>
                </a:moveTo>
                <a:cubicBezTo>
                  <a:pt x="64" y="0"/>
                  <a:pt x="64" y="0"/>
                  <a:pt x="64" y="0"/>
                </a:cubicBezTo>
                <a:cubicBezTo>
                  <a:pt x="64" y="46"/>
                  <a:pt x="64" y="46"/>
                  <a:pt x="64" y="46"/>
                </a:cubicBezTo>
                <a:cubicBezTo>
                  <a:pt x="64" y="52"/>
                  <a:pt x="58" y="56"/>
                  <a:pt x="50" y="56"/>
                </a:cubicBezTo>
                <a:cubicBezTo>
                  <a:pt x="42" y="56"/>
                  <a:pt x="36" y="52"/>
                  <a:pt x="36" y="46"/>
                </a:cubicBezTo>
                <a:cubicBezTo>
                  <a:pt x="36" y="40"/>
                  <a:pt x="42" y="36"/>
                  <a:pt x="50" y="36"/>
                </a:cubicBezTo>
                <a:cubicBezTo>
                  <a:pt x="54" y="36"/>
                  <a:pt x="57" y="37"/>
                  <a:pt x="60" y="39"/>
                </a:cubicBezTo>
                <a:cubicBezTo>
                  <a:pt x="60" y="16"/>
                  <a:pt x="60" y="16"/>
                  <a:pt x="60" y="16"/>
                </a:cubicBezTo>
                <a:cubicBezTo>
                  <a:pt x="28" y="23"/>
                  <a:pt x="28" y="23"/>
                  <a:pt x="28" y="23"/>
                </a:cubicBezTo>
                <a:cubicBezTo>
                  <a:pt x="28" y="54"/>
                  <a:pt x="28" y="54"/>
                  <a:pt x="28" y="54"/>
                </a:cubicBezTo>
                <a:cubicBezTo>
                  <a:pt x="28" y="60"/>
                  <a:pt x="22" y="64"/>
                  <a:pt x="14" y="64"/>
                </a:cubicBezTo>
                <a:cubicBezTo>
                  <a:pt x="6" y="64"/>
                  <a:pt x="0" y="60"/>
                  <a:pt x="0" y="54"/>
                </a:cubicBezTo>
                <a:cubicBezTo>
                  <a:pt x="0" y="48"/>
                  <a:pt x="6" y="44"/>
                  <a:pt x="14" y="44"/>
                </a:cubicBezTo>
                <a:cubicBezTo>
                  <a:pt x="18" y="44"/>
                  <a:pt x="21" y="45"/>
                  <a:pt x="24" y="47"/>
                </a:cubicBezTo>
                <a:cubicBezTo>
                  <a:pt x="24" y="8"/>
                  <a:pt x="24" y="8"/>
                  <a:pt x="24" y="8"/>
                </a:cubicBezTo>
                <a:lnTo>
                  <a:pt x="60"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32"/>
          <p:cNvSpPr>
            <a:spLocks noEditPoints="1"/>
          </p:cNvSpPr>
          <p:nvPr/>
        </p:nvSpPr>
        <p:spPr bwMode="auto">
          <a:xfrm>
            <a:off x="9096647" y="5109670"/>
            <a:ext cx="239713" cy="180975"/>
          </a:xfrm>
          <a:custGeom>
            <a:avLst/>
            <a:gdLst>
              <a:gd name="T0" fmla="*/ 61 w 64"/>
              <a:gd name="T1" fmla="*/ 2 h 48"/>
              <a:gd name="T2" fmla="*/ 32 w 64"/>
              <a:gd name="T3" fmla="*/ 0 h 48"/>
              <a:gd name="T4" fmla="*/ 3 w 64"/>
              <a:gd name="T5" fmla="*/ 2 h 48"/>
              <a:gd name="T6" fmla="*/ 0 w 64"/>
              <a:gd name="T7" fmla="*/ 24 h 48"/>
              <a:gd name="T8" fmla="*/ 3 w 64"/>
              <a:gd name="T9" fmla="*/ 46 h 48"/>
              <a:gd name="T10" fmla="*/ 32 w 64"/>
              <a:gd name="T11" fmla="*/ 48 h 48"/>
              <a:gd name="T12" fmla="*/ 61 w 64"/>
              <a:gd name="T13" fmla="*/ 46 h 48"/>
              <a:gd name="T14" fmla="*/ 64 w 64"/>
              <a:gd name="T15" fmla="*/ 24 h 48"/>
              <a:gd name="T16" fmla="*/ 61 w 64"/>
              <a:gd name="T17" fmla="*/ 2 h 48"/>
              <a:gd name="T18" fmla="*/ 24 w 64"/>
              <a:gd name="T19" fmla="*/ 36 h 48"/>
              <a:gd name="T20" fmla="*/ 24 w 64"/>
              <a:gd name="T21" fmla="*/ 12 h 48"/>
              <a:gd name="T22" fmla="*/ 44 w 64"/>
              <a:gd name="T23" fmla="*/ 24 h 48"/>
              <a:gd name="T24" fmla="*/ 24 w 64"/>
              <a:gd name="T25"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8">
                <a:moveTo>
                  <a:pt x="61" y="2"/>
                </a:moveTo>
                <a:cubicBezTo>
                  <a:pt x="52" y="1"/>
                  <a:pt x="42" y="0"/>
                  <a:pt x="32" y="0"/>
                </a:cubicBezTo>
                <a:cubicBezTo>
                  <a:pt x="22" y="0"/>
                  <a:pt x="12" y="1"/>
                  <a:pt x="3" y="2"/>
                </a:cubicBezTo>
                <a:cubicBezTo>
                  <a:pt x="1" y="9"/>
                  <a:pt x="0" y="16"/>
                  <a:pt x="0" y="24"/>
                </a:cubicBezTo>
                <a:cubicBezTo>
                  <a:pt x="0" y="32"/>
                  <a:pt x="1" y="39"/>
                  <a:pt x="3" y="46"/>
                </a:cubicBezTo>
                <a:cubicBezTo>
                  <a:pt x="12" y="47"/>
                  <a:pt x="22" y="48"/>
                  <a:pt x="32" y="48"/>
                </a:cubicBezTo>
                <a:cubicBezTo>
                  <a:pt x="42" y="48"/>
                  <a:pt x="52" y="47"/>
                  <a:pt x="61" y="46"/>
                </a:cubicBezTo>
                <a:cubicBezTo>
                  <a:pt x="63" y="39"/>
                  <a:pt x="64" y="32"/>
                  <a:pt x="64" y="24"/>
                </a:cubicBezTo>
                <a:cubicBezTo>
                  <a:pt x="64" y="16"/>
                  <a:pt x="63" y="9"/>
                  <a:pt x="61" y="2"/>
                </a:cubicBezTo>
                <a:close/>
                <a:moveTo>
                  <a:pt x="24" y="36"/>
                </a:moveTo>
                <a:cubicBezTo>
                  <a:pt x="24" y="12"/>
                  <a:pt x="24" y="12"/>
                  <a:pt x="24" y="12"/>
                </a:cubicBezTo>
                <a:cubicBezTo>
                  <a:pt x="44" y="24"/>
                  <a:pt x="44" y="24"/>
                  <a:pt x="44" y="24"/>
                </a:cubicBezTo>
                <a:lnTo>
                  <a:pt x="24"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35899522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10" name="椭圆 9"/>
          <p:cNvSpPr/>
          <p:nvPr/>
        </p:nvSpPr>
        <p:spPr>
          <a:xfrm>
            <a:off x="4881578" y="2198428"/>
            <a:ext cx="2453769" cy="2453769"/>
          </a:xfrm>
          <a:prstGeom prst="ellips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椭圆 10"/>
          <p:cNvSpPr/>
          <p:nvPr/>
        </p:nvSpPr>
        <p:spPr>
          <a:xfrm>
            <a:off x="8635708" y="2198428"/>
            <a:ext cx="2453769" cy="2453769"/>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椭圆 12"/>
          <p:cNvSpPr/>
          <p:nvPr/>
        </p:nvSpPr>
        <p:spPr>
          <a:xfrm>
            <a:off x="1127448" y="2198428"/>
            <a:ext cx="2453769" cy="2453769"/>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矩形 14"/>
          <p:cNvSpPr/>
          <p:nvPr/>
        </p:nvSpPr>
        <p:spPr>
          <a:xfrm>
            <a:off x="1382224" y="515719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6" name="矩形 15"/>
          <p:cNvSpPr/>
          <p:nvPr/>
        </p:nvSpPr>
        <p:spPr>
          <a:xfrm>
            <a:off x="5123892" y="515719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7" name="矩形 16"/>
          <p:cNvSpPr/>
          <p:nvPr/>
        </p:nvSpPr>
        <p:spPr>
          <a:xfrm>
            <a:off x="8845324" y="515719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8" name="椭圆 17"/>
          <p:cNvSpPr/>
          <p:nvPr/>
        </p:nvSpPr>
        <p:spPr>
          <a:xfrm>
            <a:off x="2578292" y="4005064"/>
            <a:ext cx="755615" cy="755615"/>
          </a:xfrm>
          <a:prstGeom prst="ellipse">
            <a:avLst/>
          </a:prstGeom>
          <a:solidFill>
            <a:srgbClr val="4CD1D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椭圆 20"/>
          <p:cNvSpPr/>
          <p:nvPr/>
        </p:nvSpPr>
        <p:spPr>
          <a:xfrm>
            <a:off x="6611494" y="4005064"/>
            <a:ext cx="755615" cy="755615"/>
          </a:xfrm>
          <a:prstGeom prst="ellipse">
            <a:avLst/>
          </a:prstGeom>
          <a:solidFill>
            <a:srgbClr val="4CD1D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椭圆 21"/>
          <p:cNvSpPr/>
          <p:nvPr/>
        </p:nvSpPr>
        <p:spPr>
          <a:xfrm>
            <a:off x="10327275" y="4005064"/>
            <a:ext cx="755615" cy="755615"/>
          </a:xfrm>
          <a:prstGeom prst="ellipse">
            <a:avLst/>
          </a:prstGeom>
          <a:solidFill>
            <a:srgbClr val="4CD1D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2729114" y="4198205"/>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01</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62316" y="4219431"/>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02</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478097" y="4200756"/>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03</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04499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6240015" y="651206"/>
            <a:ext cx="2287806" cy="672112"/>
            <a:chOff x="5292478" y="838789"/>
            <a:chExt cx="2287806" cy="672112"/>
          </a:xfrm>
        </p:grpSpPr>
        <p:sp>
          <p:nvSpPr>
            <p:cNvPr id="9" name="文本框 8"/>
            <p:cNvSpPr txBox="1"/>
            <p:nvPr/>
          </p:nvSpPr>
          <p:spPr>
            <a:xfrm>
              <a:off x="5306454" y="838789"/>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10" name="矩形 9"/>
            <p:cNvSpPr/>
            <p:nvPr/>
          </p:nvSpPr>
          <p:spPr>
            <a:xfrm>
              <a:off x="5292478" y="1141569"/>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grpSp>
        <p:nvGrpSpPr>
          <p:cNvPr id="46" name="组合 45"/>
          <p:cNvGrpSpPr/>
          <p:nvPr/>
        </p:nvGrpSpPr>
        <p:grpSpPr>
          <a:xfrm>
            <a:off x="7051822" y="2369006"/>
            <a:ext cx="2287806" cy="672112"/>
            <a:chOff x="6021094" y="2540233"/>
            <a:chExt cx="2287806" cy="672112"/>
          </a:xfrm>
        </p:grpSpPr>
        <p:sp>
          <p:nvSpPr>
            <p:cNvPr id="15" name="文本框 14"/>
            <p:cNvSpPr txBox="1"/>
            <p:nvPr/>
          </p:nvSpPr>
          <p:spPr>
            <a:xfrm>
              <a:off x="6035070" y="2540233"/>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16" name="矩形 15"/>
            <p:cNvSpPr/>
            <p:nvPr/>
          </p:nvSpPr>
          <p:spPr>
            <a:xfrm>
              <a:off x="6021094" y="2843013"/>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grpSp>
        <p:nvGrpSpPr>
          <p:cNvPr id="47" name="组合 46"/>
          <p:cNvGrpSpPr/>
          <p:nvPr/>
        </p:nvGrpSpPr>
        <p:grpSpPr>
          <a:xfrm>
            <a:off x="6979972" y="4012706"/>
            <a:ext cx="2287806" cy="672112"/>
            <a:chOff x="6057662" y="4025643"/>
            <a:chExt cx="2287806" cy="672112"/>
          </a:xfrm>
        </p:grpSpPr>
        <p:sp>
          <p:nvSpPr>
            <p:cNvPr id="17" name="文本框 16"/>
            <p:cNvSpPr txBox="1"/>
            <p:nvPr/>
          </p:nvSpPr>
          <p:spPr>
            <a:xfrm>
              <a:off x="6071638" y="4025643"/>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18" name="矩形 17"/>
            <p:cNvSpPr/>
            <p:nvPr/>
          </p:nvSpPr>
          <p:spPr>
            <a:xfrm>
              <a:off x="6057662" y="4328423"/>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grpSp>
        <p:nvGrpSpPr>
          <p:cNvPr id="48" name="组合 47"/>
          <p:cNvGrpSpPr/>
          <p:nvPr/>
        </p:nvGrpSpPr>
        <p:grpSpPr>
          <a:xfrm>
            <a:off x="6289516" y="5542604"/>
            <a:ext cx="2287806" cy="672112"/>
            <a:chOff x="5266846" y="5730187"/>
            <a:chExt cx="2287806" cy="672112"/>
          </a:xfrm>
        </p:grpSpPr>
        <p:sp>
          <p:nvSpPr>
            <p:cNvPr id="19" name="文本框 18"/>
            <p:cNvSpPr txBox="1"/>
            <p:nvPr/>
          </p:nvSpPr>
          <p:spPr>
            <a:xfrm>
              <a:off x="5280822" y="5730187"/>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20" name="矩形 19"/>
            <p:cNvSpPr/>
            <p:nvPr/>
          </p:nvSpPr>
          <p:spPr>
            <a:xfrm>
              <a:off x="5266846" y="6032967"/>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sp>
        <p:nvSpPr>
          <p:cNvPr id="2" name="椭圆 1"/>
          <p:cNvSpPr/>
          <p:nvPr/>
        </p:nvSpPr>
        <p:spPr>
          <a:xfrm>
            <a:off x="3113942" y="2646102"/>
            <a:ext cx="1565797" cy="156579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文本框 2"/>
          <p:cNvSpPr txBox="1"/>
          <p:nvPr/>
        </p:nvSpPr>
        <p:spPr>
          <a:xfrm>
            <a:off x="3342842" y="2939692"/>
            <a:ext cx="1107996" cy="646331"/>
          </a:xfrm>
          <a:prstGeom prst="rect">
            <a:avLst/>
          </a:prstGeom>
          <a:noFill/>
        </p:spPr>
        <p:txBody>
          <a:bodyPr wrap="none" rtlCol="0">
            <a:spAutoFit/>
          </a:bodyPr>
          <a:lstStyle/>
          <a:p>
            <a:r>
              <a:rPr lang="zh-CN" altLang="en-US" sz="3600" b="1" dirty="0">
                <a:solidFill>
                  <a:srgbClr val="4CD1D7"/>
                </a:solidFill>
                <a:cs typeface="+mn-ea"/>
                <a:sym typeface="+mn-lt"/>
              </a:rPr>
              <a:t>目录</a:t>
            </a:r>
            <a:endParaRPr lang="zh-CN" altLang="en-US" sz="3600" b="1" dirty="0" smtClean="0">
              <a:solidFill>
                <a:srgbClr val="4CD1D7"/>
              </a:solidFill>
              <a:cs typeface="+mn-ea"/>
              <a:sym typeface="+mn-lt"/>
            </a:endParaRPr>
          </a:p>
        </p:txBody>
      </p:sp>
      <p:sp>
        <p:nvSpPr>
          <p:cNvPr id="24" name="文本框 23"/>
          <p:cNvSpPr txBox="1"/>
          <p:nvPr/>
        </p:nvSpPr>
        <p:spPr>
          <a:xfrm>
            <a:off x="3251503" y="3513419"/>
            <a:ext cx="1290674" cy="369332"/>
          </a:xfrm>
          <a:prstGeom prst="rect">
            <a:avLst/>
          </a:prstGeom>
          <a:noFill/>
        </p:spPr>
        <p:txBody>
          <a:bodyPr wrap="none" rtlCol="0">
            <a:spAutoFit/>
          </a:bodyPr>
          <a:lstStyle/>
          <a:p>
            <a:r>
              <a:rPr lang="en-US" altLang="zh-CN" dirty="0" smtClean="0">
                <a:solidFill>
                  <a:srgbClr val="4CD1D7"/>
                </a:solidFill>
                <a:cs typeface="+mn-ea"/>
                <a:sym typeface="+mn-lt"/>
              </a:rPr>
              <a:t>CONTENT</a:t>
            </a:r>
            <a:endParaRPr lang="zh-CN" altLang="en-US" dirty="0" smtClean="0">
              <a:solidFill>
                <a:srgbClr val="4CD1D7"/>
              </a:solidFill>
              <a:cs typeface="+mn-ea"/>
              <a:sym typeface="+mn-lt"/>
            </a:endParaRPr>
          </a:p>
        </p:txBody>
      </p:sp>
      <p:grpSp>
        <p:nvGrpSpPr>
          <p:cNvPr id="49" name="组合 48"/>
          <p:cNvGrpSpPr/>
          <p:nvPr/>
        </p:nvGrpSpPr>
        <p:grpSpPr>
          <a:xfrm>
            <a:off x="5091986" y="447202"/>
            <a:ext cx="1080120" cy="1080120"/>
            <a:chOff x="4079875" y="447202"/>
            <a:chExt cx="1080120" cy="1080120"/>
          </a:xfrm>
        </p:grpSpPr>
        <p:sp>
          <p:nvSpPr>
            <p:cNvPr id="8" name="文本框 7"/>
            <p:cNvSpPr txBox="1"/>
            <p:nvPr/>
          </p:nvSpPr>
          <p:spPr>
            <a:xfrm>
              <a:off x="4197384" y="602542"/>
              <a:ext cx="845103" cy="769441"/>
            </a:xfrm>
            <a:prstGeom prst="rect">
              <a:avLst/>
            </a:prstGeom>
            <a:noFill/>
            <a:ln>
              <a:noFill/>
            </a:ln>
          </p:spPr>
          <p:txBody>
            <a:bodyPr wrap="none" rtlCol="0">
              <a:spAutoFit/>
            </a:bodyPr>
            <a:lstStyle/>
            <a:p>
              <a:r>
                <a:rPr lang="en-US" altLang="zh-CN" sz="4400" b="1" dirty="0" smtClean="0">
                  <a:solidFill>
                    <a:srgbClr val="4CD1D7"/>
                  </a:solidFill>
                  <a:cs typeface="+mn-ea"/>
                  <a:sym typeface="+mn-lt"/>
                </a:rPr>
                <a:t>01</a:t>
              </a:r>
              <a:endParaRPr lang="zh-CN" altLang="en-US" sz="4400" b="1" dirty="0" smtClean="0">
                <a:solidFill>
                  <a:srgbClr val="4CD1D7"/>
                </a:solidFill>
                <a:cs typeface="+mn-ea"/>
                <a:sym typeface="+mn-lt"/>
              </a:endParaRPr>
            </a:p>
          </p:txBody>
        </p:sp>
        <p:sp>
          <p:nvSpPr>
            <p:cNvPr id="4" name="椭圆 3"/>
            <p:cNvSpPr/>
            <p:nvPr/>
          </p:nvSpPr>
          <p:spPr>
            <a:xfrm>
              <a:off x="4079875" y="447202"/>
              <a:ext cx="1080120" cy="10801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50" name="组合 49"/>
          <p:cNvGrpSpPr/>
          <p:nvPr/>
        </p:nvGrpSpPr>
        <p:grpSpPr>
          <a:xfrm>
            <a:off x="5871968" y="2165002"/>
            <a:ext cx="1080120" cy="1080120"/>
            <a:chOff x="4859857" y="2165002"/>
            <a:chExt cx="1080120" cy="1080120"/>
          </a:xfrm>
        </p:grpSpPr>
        <p:sp>
          <p:nvSpPr>
            <p:cNvPr id="12" name="文本框 11"/>
            <p:cNvSpPr txBox="1"/>
            <p:nvPr/>
          </p:nvSpPr>
          <p:spPr>
            <a:xfrm>
              <a:off x="4977366" y="2320342"/>
              <a:ext cx="845103" cy="769441"/>
            </a:xfrm>
            <a:prstGeom prst="rect">
              <a:avLst/>
            </a:prstGeom>
            <a:noFill/>
            <a:ln>
              <a:noFill/>
            </a:ln>
          </p:spPr>
          <p:txBody>
            <a:bodyPr wrap="none" rtlCol="0">
              <a:spAutoFit/>
            </a:bodyPr>
            <a:lstStyle>
              <a:defPPr>
                <a:defRPr lang="zh-CN"/>
              </a:defPPr>
              <a:lvl1pPr>
                <a:defRPr sz="4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en-US" altLang="zh-CN" b="1" dirty="0">
                  <a:solidFill>
                    <a:srgbClr val="4CD1D7"/>
                  </a:solidFill>
                  <a:latin typeface="+mn-lt"/>
                  <a:ea typeface="+mn-ea"/>
                  <a:cs typeface="+mn-ea"/>
                  <a:sym typeface="+mn-lt"/>
                </a:rPr>
                <a:t>02</a:t>
              </a:r>
              <a:endParaRPr lang="zh-CN" altLang="en-US" b="1" dirty="0">
                <a:solidFill>
                  <a:srgbClr val="4CD1D7"/>
                </a:solidFill>
                <a:latin typeface="+mn-lt"/>
                <a:ea typeface="+mn-ea"/>
                <a:cs typeface="+mn-ea"/>
                <a:sym typeface="+mn-lt"/>
              </a:endParaRPr>
            </a:p>
          </p:txBody>
        </p:sp>
        <p:sp>
          <p:nvSpPr>
            <p:cNvPr id="5" name="椭圆 4"/>
            <p:cNvSpPr/>
            <p:nvPr/>
          </p:nvSpPr>
          <p:spPr>
            <a:xfrm>
              <a:off x="4859857" y="2165002"/>
              <a:ext cx="1080120" cy="10801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51" name="组合 50"/>
          <p:cNvGrpSpPr/>
          <p:nvPr/>
        </p:nvGrpSpPr>
        <p:grpSpPr>
          <a:xfrm>
            <a:off x="5825103" y="3808702"/>
            <a:ext cx="1080120" cy="1080120"/>
            <a:chOff x="5353219" y="3645024"/>
            <a:chExt cx="1080120" cy="1080120"/>
          </a:xfrm>
        </p:grpSpPr>
        <p:sp>
          <p:nvSpPr>
            <p:cNvPr id="13" name="文本框 12"/>
            <p:cNvSpPr txBox="1"/>
            <p:nvPr/>
          </p:nvSpPr>
          <p:spPr>
            <a:xfrm>
              <a:off x="5470728" y="3800364"/>
              <a:ext cx="845103" cy="769441"/>
            </a:xfrm>
            <a:prstGeom prst="rect">
              <a:avLst/>
            </a:prstGeom>
            <a:noFill/>
            <a:ln>
              <a:noFill/>
            </a:ln>
          </p:spPr>
          <p:txBody>
            <a:bodyPr wrap="none" rtlCol="0">
              <a:spAutoFit/>
            </a:bodyPr>
            <a:lstStyle>
              <a:defPPr>
                <a:defRPr lang="zh-CN"/>
              </a:defPPr>
              <a:lvl1pPr>
                <a:defRPr sz="4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en-US" altLang="zh-CN" b="1" dirty="0">
                  <a:solidFill>
                    <a:srgbClr val="4CD1D7"/>
                  </a:solidFill>
                  <a:latin typeface="+mn-lt"/>
                  <a:ea typeface="+mn-ea"/>
                  <a:cs typeface="+mn-ea"/>
                  <a:sym typeface="+mn-lt"/>
                </a:rPr>
                <a:t>03</a:t>
              </a:r>
              <a:endParaRPr lang="zh-CN" altLang="en-US" b="1" dirty="0">
                <a:solidFill>
                  <a:srgbClr val="4CD1D7"/>
                </a:solidFill>
                <a:latin typeface="+mn-lt"/>
                <a:ea typeface="+mn-ea"/>
                <a:cs typeface="+mn-ea"/>
                <a:sym typeface="+mn-lt"/>
              </a:endParaRPr>
            </a:p>
          </p:txBody>
        </p:sp>
        <p:sp>
          <p:nvSpPr>
            <p:cNvPr id="6" name="椭圆 5"/>
            <p:cNvSpPr/>
            <p:nvPr/>
          </p:nvSpPr>
          <p:spPr>
            <a:xfrm>
              <a:off x="5353219" y="3645024"/>
              <a:ext cx="1080120" cy="10801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grpSp>
        <p:nvGrpSpPr>
          <p:cNvPr id="52" name="组合 51"/>
          <p:cNvGrpSpPr/>
          <p:nvPr/>
        </p:nvGrpSpPr>
        <p:grpSpPr>
          <a:xfrm>
            <a:off x="5091887" y="5338600"/>
            <a:ext cx="1080120" cy="1080120"/>
            <a:chOff x="4569073" y="5338600"/>
            <a:chExt cx="1080120" cy="1080120"/>
          </a:xfrm>
        </p:grpSpPr>
        <p:sp>
          <p:nvSpPr>
            <p:cNvPr id="14" name="文本框 13"/>
            <p:cNvSpPr txBox="1"/>
            <p:nvPr/>
          </p:nvSpPr>
          <p:spPr>
            <a:xfrm>
              <a:off x="4686582" y="5493940"/>
              <a:ext cx="845103" cy="769441"/>
            </a:xfrm>
            <a:prstGeom prst="rect">
              <a:avLst/>
            </a:prstGeom>
            <a:noFill/>
            <a:ln>
              <a:noFill/>
            </a:ln>
          </p:spPr>
          <p:txBody>
            <a:bodyPr wrap="none" rtlCol="0">
              <a:spAutoFit/>
            </a:bodyPr>
            <a:lstStyle>
              <a:defPPr>
                <a:defRPr lang="zh-CN"/>
              </a:defPPr>
              <a:lvl1pPr>
                <a:defRPr sz="4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en-US" altLang="zh-CN" b="1" dirty="0">
                  <a:solidFill>
                    <a:srgbClr val="4CD1D7"/>
                  </a:solidFill>
                  <a:latin typeface="+mn-lt"/>
                  <a:ea typeface="+mn-ea"/>
                  <a:cs typeface="+mn-ea"/>
                  <a:sym typeface="+mn-lt"/>
                </a:rPr>
                <a:t>04</a:t>
              </a:r>
              <a:endParaRPr lang="zh-CN" altLang="en-US" b="1" dirty="0">
                <a:solidFill>
                  <a:srgbClr val="4CD1D7"/>
                </a:solidFill>
                <a:latin typeface="+mn-lt"/>
                <a:ea typeface="+mn-ea"/>
                <a:cs typeface="+mn-ea"/>
                <a:sym typeface="+mn-lt"/>
              </a:endParaRPr>
            </a:p>
          </p:txBody>
        </p:sp>
        <p:sp>
          <p:nvSpPr>
            <p:cNvPr id="7" name="椭圆 6"/>
            <p:cNvSpPr/>
            <p:nvPr/>
          </p:nvSpPr>
          <p:spPr>
            <a:xfrm>
              <a:off x="4569073" y="5338600"/>
              <a:ext cx="1080120" cy="10801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sp>
        <p:nvSpPr>
          <p:cNvPr id="38" name="椭圆 37"/>
          <p:cNvSpPr/>
          <p:nvPr/>
        </p:nvSpPr>
        <p:spPr>
          <a:xfrm>
            <a:off x="-884777" y="44624"/>
            <a:ext cx="6768752" cy="676875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Tree>
    <p:extLst>
      <p:ext uri="{BB962C8B-B14F-4D97-AF65-F5344CB8AC3E}">
        <p14:creationId xmlns:p14="http://schemas.microsoft.com/office/powerpoint/2010/main" xmlns="" val="374905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grpSp>
        <p:nvGrpSpPr>
          <p:cNvPr id="9" name="组合 8"/>
          <p:cNvGrpSpPr/>
          <p:nvPr/>
        </p:nvGrpSpPr>
        <p:grpSpPr>
          <a:xfrm>
            <a:off x="2034382" y="2848768"/>
            <a:ext cx="8123237" cy="1160462"/>
            <a:chOff x="2034381" y="2848768"/>
            <a:chExt cx="8123237" cy="1160462"/>
          </a:xfrm>
        </p:grpSpPr>
        <p:sp>
          <p:nvSpPr>
            <p:cNvPr id="6" name="任意多边形 5"/>
            <p:cNvSpPr/>
            <p:nvPr/>
          </p:nvSpPr>
          <p:spPr>
            <a:xfrm>
              <a:off x="2034381" y="2848768"/>
              <a:ext cx="2901156" cy="1160462"/>
            </a:xfrm>
            <a:custGeom>
              <a:avLst/>
              <a:gdLst>
                <a:gd name="connsiteX0" fmla="*/ 0 w 2901156"/>
                <a:gd name="connsiteY0" fmla="*/ 0 h 1160462"/>
                <a:gd name="connsiteX1" fmla="*/ 2320925 w 2901156"/>
                <a:gd name="connsiteY1" fmla="*/ 0 h 1160462"/>
                <a:gd name="connsiteX2" fmla="*/ 2901156 w 2901156"/>
                <a:gd name="connsiteY2" fmla="*/ 580231 h 1160462"/>
                <a:gd name="connsiteX3" fmla="*/ 2320925 w 2901156"/>
                <a:gd name="connsiteY3" fmla="*/ 1160462 h 1160462"/>
                <a:gd name="connsiteX4" fmla="*/ 0 w 2901156"/>
                <a:gd name="connsiteY4" fmla="*/ 1160462 h 1160462"/>
                <a:gd name="connsiteX5" fmla="*/ 580231 w 2901156"/>
                <a:gd name="connsiteY5" fmla="*/ 580231 h 1160462"/>
                <a:gd name="connsiteX6" fmla="*/ 0 w 2901156"/>
                <a:gd name="connsiteY6" fmla="*/ 0 h 116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1156" h="1160462">
                  <a:moveTo>
                    <a:pt x="0" y="0"/>
                  </a:moveTo>
                  <a:lnTo>
                    <a:pt x="2320925" y="0"/>
                  </a:lnTo>
                  <a:lnTo>
                    <a:pt x="2901156" y="580231"/>
                  </a:lnTo>
                  <a:lnTo>
                    <a:pt x="2320925" y="1160462"/>
                  </a:lnTo>
                  <a:lnTo>
                    <a:pt x="0" y="1160462"/>
                  </a:lnTo>
                  <a:lnTo>
                    <a:pt x="580231" y="580231"/>
                  </a:lnTo>
                  <a:lnTo>
                    <a:pt x="0" y="0"/>
                  </a:ln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0254" tIns="60008" rIns="640239" bIns="60008" numCol="1" spcCol="1270" anchor="ctr" anchorCtr="0">
              <a:noAutofit/>
            </a:bodyPr>
            <a:lstStyle/>
            <a:p>
              <a:pPr lvl="0" algn="ctr" defTabSz="2000250">
                <a:lnSpc>
                  <a:spcPct val="90000"/>
                </a:lnSpc>
                <a:spcBef>
                  <a:spcPct val="0"/>
                </a:spcBef>
                <a:spcAft>
                  <a:spcPct val="35000"/>
                </a:spcAft>
              </a:pPr>
              <a:endParaRPr lang="zh-CN" altLang="en-US" sz="4500" kern="1200">
                <a:solidFill>
                  <a:schemeClr val="bg1"/>
                </a:solidFill>
              </a:endParaRPr>
            </a:p>
          </p:txBody>
        </p:sp>
        <p:sp>
          <p:nvSpPr>
            <p:cNvPr id="7" name="任意多边形 6"/>
            <p:cNvSpPr/>
            <p:nvPr/>
          </p:nvSpPr>
          <p:spPr>
            <a:xfrm>
              <a:off x="4645421" y="2848768"/>
              <a:ext cx="2901156" cy="1160462"/>
            </a:xfrm>
            <a:custGeom>
              <a:avLst/>
              <a:gdLst>
                <a:gd name="connsiteX0" fmla="*/ 0 w 2901156"/>
                <a:gd name="connsiteY0" fmla="*/ 0 h 1160462"/>
                <a:gd name="connsiteX1" fmla="*/ 2320925 w 2901156"/>
                <a:gd name="connsiteY1" fmla="*/ 0 h 1160462"/>
                <a:gd name="connsiteX2" fmla="*/ 2901156 w 2901156"/>
                <a:gd name="connsiteY2" fmla="*/ 580231 h 1160462"/>
                <a:gd name="connsiteX3" fmla="*/ 2320925 w 2901156"/>
                <a:gd name="connsiteY3" fmla="*/ 1160462 h 1160462"/>
                <a:gd name="connsiteX4" fmla="*/ 0 w 2901156"/>
                <a:gd name="connsiteY4" fmla="*/ 1160462 h 1160462"/>
                <a:gd name="connsiteX5" fmla="*/ 580231 w 2901156"/>
                <a:gd name="connsiteY5" fmla="*/ 580231 h 1160462"/>
                <a:gd name="connsiteX6" fmla="*/ 0 w 2901156"/>
                <a:gd name="connsiteY6" fmla="*/ 0 h 116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1156" h="1160462">
                  <a:moveTo>
                    <a:pt x="0" y="0"/>
                  </a:moveTo>
                  <a:lnTo>
                    <a:pt x="2320925" y="0"/>
                  </a:lnTo>
                  <a:lnTo>
                    <a:pt x="2901156" y="580231"/>
                  </a:lnTo>
                  <a:lnTo>
                    <a:pt x="2320925" y="1160462"/>
                  </a:lnTo>
                  <a:lnTo>
                    <a:pt x="0" y="1160462"/>
                  </a:lnTo>
                  <a:lnTo>
                    <a:pt x="580231" y="580231"/>
                  </a:lnTo>
                  <a:lnTo>
                    <a:pt x="0" y="0"/>
                  </a:ln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0254" tIns="60008" rIns="640239" bIns="60008" numCol="1" spcCol="1270" anchor="ctr" anchorCtr="0">
              <a:noAutofit/>
            </a:bodyPr>
            <a:lstStyle/>
            <a:p>
              <a:pPr lvl="0" algn="ctr" defTabSz="2000250">
                <a:lnSpc>
                  <a:spcPct val="90000"/>
                </a:lnSpc>
                <a:spcBef>
                  <a:spcPct val="0"/>
                </a:spcBef>
                <a:spcAft>
                  <a:spcPct val="35000"/>
                </a:spcAft>
              </a:pPr>
              <a:endParaRPr lang="zh-CN" altLang="en-US" sz="4500" kern="1200">
                <a:solidFill>
                  <a:schemeClr val="bg1"/>
                </a:solidFill>
              </a:endParaRPr>
            </a:p>
          </p:txBody>
        </p:sp>
        <p:sp>
          <p:nvSpPr>
            <p:cNvPr id="8" name="任意多边形 7"/>
            <p:cNvSpPr/>
            <p:nvPr/>
          </p:nvSpPr>
          <p:spPr>
            <a:xfrm>
              <a:off x="7256462" y="2848768"/>
              <a:ext cx="2901156" cy="1160462"/>
            </a:xfrm>
            <a:custGeom>
              <a:avLst/>
              <a:gdLst>
                <a:gd name="connsiteX0" fmla="*/ 0 w 2901156"/>
                <a:gd name="connsiteY0" fmla="*/ 0 h 1160462"/>
                <a:gd name="connsiteX1" fmla="*/ 2320925 w 2901156"/>
                <a:gd name="connsiteY1" fmla="*/ 0 h 1160462"/>
                <a:gd name="connsiteX2" fmla="*/ 2901156 w 2901156"/>
                <a:gd name="connsiteY2" fmla="*/ 580231 h 1160462"/>
                <a:gd name="connsiteX3" fmla="*/ 2320925 w 2901156"/>
                <a:gd name="connsiteY3" fmla="*/ 1160462 h 1160462"/>
                <a:gd name="connsiteX4" fmla="*/ 0 w 2901156"/>
                <a:gd name="connsiteY4" fmla="*/ 1160462 h 1160462"/>
                <a:gd name="connsiteX5" fmla="*/ 580231 w 2901156"/>
                <a:gd name="connsiteY5" fmla="*/ 580231 h 1160462"/>
                <a:gd name="connsiteX6" fmla="*/ 0 w 2901156"/>
                <a:gd name="connsiteY6" fmla="*/ 0 h 1160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1156" h="1160462">
                  <a:moveTo>
                    <a:pt x="0" y="0"/>
                  </a:moveTo>
                  <a:lnTo>
                    <a:pt x="2320925" y="0"/>
                  </a:lnTo>
                  <a:lnTo>
                    <a:pt x="2901156" y="580231"/>
                  </a:lnTo>
                  <a:lnTo>
                    <a:pt x="2320925" y="1160462"/>
                  </a:lnTo>
                  <a:lnTo>
                    <a:pt x="0" y="1160462"/>
                  </a:lnTo>
                  <a:lnTo>
                    <a:pt x="580231" y="580231"/>
                  </a:lnTo>
                  <a:lnTo>
                    <a:pt x="0" y="0"/>
                  </a:ln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0254" tIns="60008" rIns="640239" bIns="60008" numCol="1" spcCol="1270" anchor="ctr" anchorCtr="0">
              <a:noAutofit/>
            </a:bodyPr>
            <a:lstStyle/>
            <a:p>
              <a:pPr lvl="0" algn="ctr" defTabSz="2000250">
                <a:lnSpc>
                  <a:spcPct val="90000"/>
                </a:lnSpc>
                <a:spcBef>
                  <a:spcPct val="0"/>
                </a:spcBef>
                <a:spcAft>
                  <a:spcPct val="35000"/>
                </a:spcAft>
              </a:pPr>
              <a:endParaRPr lang="zh-CN" altLang="en-US" sz="4500" kern="1200">
                <a:solidFill>
                  <a:schemeClr val="bg1"/>
                </a:solidFill>
              </a:endParaRPr>
            </a:p>
          </p:txBody>
        </p:sp>
      </p:grpSp>
      <p:sp>
        <p:nvSpPr>
          <p:cNvPr id="10" name="矩形 9"/>
          <p:cNvSpPr/>
          <p:nvPr/>
        </p:nvSpPr>
        <p:spPr>
          <a:xfrm>
            <a:off x="2279576" y="443711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1" name="矩形 10"/>
          <p:cNvSpPr/>
          <p:nvPr/>
        </p:nvSpPr>
        <p:spPr>
          <a:xfrm>
            <a:off x="4935538" y="443711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2" name="矩形 11"/>
          <p:cNvSpPr/>
          <p:nvPr/>
        </p:nvSpPr>
        <p:spPr>
          <a:xfrm>
            <a:off x="7546578" y="4464456"/>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3" name="矩形 12"/>
          <p:cNvSpPr/>
          <p:nvPr/>
        </p:nvSpPr>
        <p:spPr>
          <a:xfrm>
            <a:off x="2894574" y="2086223"/>
            <a:ext cx="6402853" cy="830997"/>
          </a:xfrm>
          <a:prstGeom prst="rect">
            <a:avLst/>
          </a:prstGeom>
        </p:spPr>
        <p:txBody>
          <a:bodyPr wrap="square">
            <a:spAutoFit/>
          </a:bodyPr>
          <a:lstStyle/>
          <a:p>
            <a:r>
              <a:rPr lang="zh-CN" altLang="en-US" sz="1600" dirty="0" smtClean="0">
                <a:solidFill>
                  <a:schemeClr val="bg1"/>
                </a:solidFill>
              </a:rPr>
              <a:t>输入相关内容输入相关内容</a:t>
            </a:r>
          </a:p>
          <a:p>
            <a:r>
              <a:rPr lang="zh-CN" altLang="en-US" sz="1600" dirty="0" smtClean="0">
                <a:solidFill>
                  <a:schemeClr val="bg1"/>
                </a:solidFill>
              </a:rPr>
              <a:t>输入相关内容输入相关内容</a:t>
            </a:r>
          </a:p>
          <a:p>
            <a:pPr algn="ctr"/>
            <a:r>
              <a:rPr lang="zh-CN" altLang="en-US" sz="1600" b="1" dirty="0" smtClean="0">
                <a:solidFill>
                  <a:schemeClr val="bg1"/>
                </a:solidFill>
              </a:rPr>
              <a:t>.</a:t>
            </a:r>
            <a:endParaRPr lang="zh-CN" altLang="en-US" sz="1600" b="1" dirty="0">
              <a:solidFill>
                <a:schemeClr val="bg1"/>
              </a:solidFill>
            </a:endParaRPr>
          </a:p>
        </p:txBody>
      </p:sp>
      <p:sp>
        <p:nvSpPr>
          <p:cNvPr id="14" name="Freeform 254"/>
          <p:cNvSpPr>
            <a:spLocks/>
          </p:cNvSpPr>
          <p:nvPr/>
        </p:nvSpPr>
        <p:spPr bwMode="auto">
          <a:xfrm>
            <a:off x="3436721" y="3306761"/>
            <a:ext cx="244475" cy="244475"/>
          </a:xfrm>
          <a:custGeom>
            <a:avLst/>
            <a:gdLst>
              <a:gd name="T0" fmla="*/ 49 w 65"/>
              <a:gd name="T1" fmla="*/ 41 h 65"/>
              <a:gd name="T2" fmla="*/ 38 w 65"/>
              <a:gd name="T3" fmla="*/ 30 h 65"/>
              <a:gd name="T4" fmla="*/ 65 w 65"/>
              <a:gd name="T5" fmla="*/ 9 h 65"/>
              <a:gd name="T6" fmla="*/ 57 w 65"/>
              <a:gd name="T7" fmla="*/ 1 h 65"/>
              <a:gd name="T8" fmla="*/ 23 w 65"/>
              <a:gd name="T9" fmla="*/ 15 h 65"/>
              <a:gd name="T10" fmla="*/ 12 w 65"/>
              <a:gd name="T11" fmla="*/ 4 h 65"/>
              <a:gd name="T12" fmla="*/ 2 w 65"/>
              <a:gd name="T13" fmla="*/ 2 h 65"/>
              <a:gd name="T14" fmla="*/ 4 w 65"/>
              <a:gd name="T15" fmla="*/ 12 h 65"/>
              <a:gd name="T16" fmla="*/ 15 w 65"/>
              <a:gd name="T17" fmla="*/ 23 h 65"/>
              <a:gd name="T18" fmla="*/ 1 w 65"/>
              <a:gd name="T19" fmla="*/ 57 h 65"/>
              <a:gd name="T20" fmla="*/ 9 w 65"/>
              <a:gd name="T21" fmla="*/ 65 h 65"/>
              <a:gd name="T22" fmla="*/ 30 w 65"/>
              <a:gd name="T23" fmla="*/ 38 h 65"/>
              <a:gd name="T24" fmla="*/ 41 w 65"/>
              <a:gd name="T25" fmla="*/ 49 h 65"/>
              <a:gd name="T26" fmla="*/ 41 w 65"/>
              <a:gd name="T27" fmla="*/ 65 h 65"/>
              <a:gd name="T28" fmla="*/ 49 w 65"/>
              <a:gd name="T29" fmla="*/ 65 h 65"/>
              <a:gd name="T30" fmla="*/ 53 w 65"/>
              <a:gd name="T31" fmla="*/ 53 h 65"/>
              <a:gd name="T32" fmla="*/ 65 w 65"/>
              <a:gd name="T33" fmla="*/ 49 h 65"/>
              <a:gd name="T34" fmla="*/ 65 w 65"/>
              <a:gd name="T35" fmla="*/ 41 h 65"/>
              <a:gd name="T36" fmla="*/ 49 w 65"/>
              <a:gd name="T37"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 h="65">
                <a:moveTo>
                  <a:pt x="49" y="41"/>
                </a:moveTo>
                <a:cubicBezTo>
                  <a:pt x="38" y="30"/>
                  <a:pt x="38" y="30"/>
                  <a:pt x="38" y="30"/>
                </a:cubicBezTo>
                <a:cubicBezTo>
                  <a:pt x="65" y="9"/>
                  <a:pt x="65" y="9"/>
                  <a:pt x="65" y="9"/>
                </a:cubicBezTo>
                <a:cubicBezTo>
                  <a:pt x="57" y="1"/>
                  <a:pt x="57" y="1"/>
                  <a:pt x="57" y="1"/>
                </a:cubicBezTo>
                <a:cubicBezTo>
                  <a:pt x="23" y="15"/>
                  <a:pt x="23" y="15"/>
                  <a:pt x="23" y="15"/>
                </a:cubicBezTo>
                <a:cubicBezTo>
                  <a:pt x="12" y="4"/>
                  <a:pt x="12" y="4"/>
                  <a:pt x="12" y="4"/>
                </a:cubicBezTo>
                <a:cubicBezTo>
                  <a:pt x="9" y="1"/>
                  <a:pt x="4" y="0"/>
                  <a:pt x="2" y="2"/>
                </a:cubicBezTo>
                <a:cubicBezTo>
                  <a:pt x="0" y="4"/>
                  <a:pt x="1" y="9"/>
                  <a:pt x="4" y="12"/>
                </a:cubicBezTo>
                <a:cubicBezTo>
                  <a:pt x="15" y="23"/>
                  <a:pt x="15" y="23"/>
                  <a:pt x="15" y="23"/>
                </a:cubicBezTo>
                <a:cubicBezTo>
                  <a:pt x="1" y="57"/>
                  <a:pt x="1" y="57"/>
                  <a:pt x="1" y="57"/>
                </a:cubicBezTo>
                <a:cubicBezTo>
                  <a:pt x="9" y="65"/>
                  <a:pt x="9" y="65"/>
                  <a:pt x="9" y="65"/>
                </a:cubicBezTo>
                <a:cubicBezTo>
                  <a:pt x="30" y="38"/>
                  <a:pt x="30" y="38"/>
                  <a:pt x="30" y="38"/>
                </a:cubicBezTo>
                <a:cubicBezTo>
                  <a:pt x="41" y="49"/>
                  <a:pt x="41" y="49"/>
                  <a:pt x="41" y="49"/>
                </a:cubicBezTo>
                <a:cubicBezTo>
                  <a:pt x="41" y="65"/>
                  <a:pt x="41" y="65"/>
                  <a:pt x="41" y="65"/>
                </a:cubicBezTo>
                <a:cubicBezTo>
                  <a:pt x="49" y="65"/>
                  <a:pt x="49" y="65"/>
                  <a:pt x="49" y="65"/>
                </a:cubicBezTo>
                <a:cubicBezTo>
                  <a:pt x="53" y="53"/>
                  <a:pt x="53" y="53"/>
                  <a:pt x="53" y="53"/>
                </a:cubicBezTo>
                <a:cubicBezTo>
                  <a:pt x="65" y="49"/>
                  <a:pt x="65" y="49"/>
                  <a:pt x="65" y="49"/>
                </a:cubicBezTo>
                <a:cubicBezTo>
                  <a:pt x="65" y="41"/>
                  <a:pt x="65" y="41"/>
                  <a:pt x="65" y="41"/>
                </a:cubicBezTo>
                <a:cubicBezTo>
                  <a:pt x="49" y="41"/>
                  <a:pt x="49" y="41"/>
                  <a:pt x="49" y="41"/>
                </a:cubicBez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255"/>
          <p:cNvSpPr>
            <a:spLocks noEditPoints="1"/>
          </p:cNvSpPr>
          <p:nvPr/>
        </p:nvSpPr>
        <p:spPr bwMode="auto">
          <a:xfrm>
            <a:off x="6120408" y="3311561"/>
            <a:ext cx="241300" cy="195263"/>
          </a:xfrm>
          <a:custGeom>
            <a:avLst/>
            <a:gdLst>
              <a:gd name="T0" fmla="*/ 64 w 64"/>
              <a:gd name="T1" fmla="*/ 28 h 52"/>
              <a:gd name="T2" fmla="*/ 56 w 64"/>
              <a:gd name="T3" fmla="*/ 12 h 52"/>
              <a:gd name="T4" fmla="*/ 44 w 64"/>
              <a:gd name="T5" fmla="*/ 12 h 52"/>
              <a:gd name="T6" fmla="*/ 44 w 64"/>
              <a:gd name="T7" fmla="*/ 4 h 52"/>
              <a:gd name="T8" fmla="*/ 40 w 64"/>
              <a:gd name="T9" fmla="*/ 0 h 52"/>
              <a:gd name="T10" fmla="*/ 4 w 64"/>
              <a:gd name="T11" fmla="*/ 0 h 52"/>
              <a:gd name="T12" fmla="*/ 0 w 64"/>
              <a:gd name="T13" fmla="*/ 4 h 52"/>
              <a:gd name="T14" fmla="*/ 0 w 64"/>
              <a:gd name="T15" fmla="*/ 36 h 52"/>
              <a:gd name="T16" fmla="*/ 4 w 64"/>
              <a:gd name="T17" fmla="*/ 40 h 52"/>
              <a:gd name="T18" fmla="*/ 9 w 64"/>
              <a:gd name="T19" fmla="*/ 40 h 52"/>
              <a:gd name="T20" fmla="*/ 8 w 64"/>
              <a:gd name="T21" fmla="*/ 44 h 52"/>
              <a:gd name="T22" fmla="*/ 16 w 64"/>
              <a:gd name="T23" fmla="*/ 52 h 52"/>
              <a:gd name="T24" fmla="*/ 24 w 64"/>
              <a:gd name="T25" fmla="*/ 44 h 52"/>
              <a:gd name="T26" fmla="*/ 23 w 64"/>
              <a:gd name="T27" fmla="*/ 40 h 52"/>
              <a:gd name="T28" fmla="*/ 45 w 64"/>
              <a:gd name="T29" fmla="*/ 40 h 52"/>
              <a:gd name="T30" fmla="*/ 44 w 64"/>
              <a:gd name="T31" fmla="*/ 44 h 52"/>
              <a:gd name="T32" fmla="*/ 52 w 64"/>
              <a:gd name="T33" fmla="*/ 52 h 52"/>
              <a:gd name="T34" fmla="*/ 60 w 64"/>
              <a:gd name="T35" fmla="*/ 44 h 52"/>
              <a:gd name="T36" fmla="*/ 59 w 64"/>
              <a:gd name="T37" fmla="*/ 40 h 52"/>
              <a:gd name="T38" fmla="*/ 64 w 64"/>
              <a:gd name="T39" fmla="*/ 40 h 52"/>
              <a:gd name="T40" fmla="*/ 64 w 64"/>
              <a:gd name="T41" fmla="*/ 28 h 52"/>
              <a:gd name="T42" fmla="*/ 44 w 64"/>
              <a:gd name="T43" fmla="*/ 28 h 52"/>
              <a:gd name="T44" fmla="*/ 44 w 64"/>
              <a:gd name="T45" fmla="*/ 16 h 52"/>
              <a:gd name="T46" fmla="*/ 52 w 64"/>
              <a:gd name="T47" fmla="*/ 16 h 52"/>
              <a:gd name="T48" fmla="*/ 58 w 64"/>
              <a:gd name="T49" fmla="*/ 28 h 52"/>
              <a:gd name="T50" fmla="*/ 44 w 64"/>
              <a:gd name="T51"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52">
                <a:moveTo>
                  <a:pt x="64" y="28"/>
                </a:moveTo>
                <a:cubicBezTo>
                  <a:pt x="56" y="12"/>
                  <a:pt x="56" y="12"/>
                  <a:pt x="56" y="12"/>
                </a:cubicBezTo>
                <a:cubicBezTo>
                  <a:pt x="44" y="12"/>
                  <a:pt x="44" y="12"/>
                  <a:pt x="44" y="12"/>
                </a:cubicBezTo>
                <a:cubicBezTo>
                  <a:pt x="44" y="4"/>
                  <a:pt x="44" y="4"/>
                  <a:pt x="44" y="4"/>
                </a:cubicBezTo>
                <a:cubicBezTo>
                  <a:pt x="44" y="2"/>
                  <a:pt x="42" y="0"/>
                  <a:pt x="40" y="0"/>
                </a:cubicBezTo>
                <a:cubicBezTo>
                  <a:pt x="4" y="0"/>
                  <a:pt x="4" y="0"/>
                  <a:pt x="4" y="0"/>
                </a:cubicBezTo>
                <a:cubicBezTo>
                  <a:pt x="2" y="0"/>
                  <a:pt x="0" y="2"/>
                  <a:pt x="0" y="4"/>
                </a:cubicBezTo>
                <a:cubicBezTo>
                  <a:pt x="0" y="36"/>
                  <a:pt x="0" y="36"/>
                  <a:pt x="0" y="36"/>
                </a:cubicBezTo>
                <a:cubicBezTo>
                  <a:pt x="4" y="40"/>
                  <a:pt x="4" y="40"/>
                  <a:pt x="4" y="40"/>
                </a:cubicBezTo>
                <a:cubicBezTo>
                  <a:pt x="9" y="40"/>
                  <a:pt x="9" y="40"/>
                  <a:pt x="9" y="40"/>
                </a:cubicBezTo>
                <a:cubicBezTo>
                  <a:pt x="8" y="41"/>
                  <a:pt x="8" y="43"/>
                  <a:pt x="8" y="44"/>
                </a:cubicBezTo>
                <a:cubicBezTo>
                  <a:pt x="8" y="48"/>
                  <a:pt x="12" y="52"/>
                  <a:pt x="16" y="52"/>
                </a:cubicBezTo>
                <a:cubicBezTo>
                  <a:pt x="20" y="52"/>
                  <a:pt x="24" y="48"/>
                  <a:pt x="24" y="44"/>
                </a:cubicBezTo>
                <a:cubicBezTo>
                  <a:pt x="24" y="43"/>
                  <a:pt x="24" y="41"/>
                  <a:pt x="23" y="40"/>
                </a:cubicBezTo>
                <a:cubicBezTo>
                  <a:pt x="45" y="40"/>
                  <a:pt x="45" y="40"/>
                  <a:pt x="45" y="40"/>
                </a:cubicBezTo>
                <a:cubicBezTo>
                  <a:pt x="44" y="41"/>
                  <a:pt x="44" y="43"/>
                  <a:pt x="44" y="44"/>
                </a:cubicBezTo>
                <a:cubicBezTo>
                  <a:pt x="44" y="48"/>
                  <a:pt x="48" y="52"/>
                  <a:pt x="52" y="52"/>
                </a:cubicBezTo>
                <a:cubicBezTo>
                  <a:pt x="56" y="52"/>
                  <a:pt x="60" y="48"/>
                  <a:pt x="60" y="44"/>
                </a:cubicBezTo>
                <a:cubicBezTo>
                  <a:pt x="60" y="43"/>
                  <a:pt x="60" y="41"/>
                  <a:pt x="59" y="40"/>
                </a:cubicBezTo>
                <a:cubicBezTo>
                  <a:pt x="64" y="40"/>
                  <a:pt x="64" y="40"/>
                  <a:pt x="64" y="40"/>
                </a:cubicBezTo>
                <a:lnTo>
                  <a:pt x="64" y="28"/>
                </a:lnTo>
                <a:close/>
                <a:moveTo>
                  <a:pt x="44" y="28"/>
                </a:moveTo>
                <a:cubicBezTo>
                  <a:pt x="44" y="16"/>
                  <a:pt x="44" y="16"/>
                  <a:pt x="44" y="16"/>
                </a:cubicBezTo>
                <a:cubicBezTo>
                  <a:pt x="52" y="16"/>
                  <a:pt x="52" y="16"/>
                  <a:pt x="52" y="16"/>
                </a:cubicBezTo>
                <a:cubicBezTo>
                  <a:pt x="58" y="28"/>
                  <a:pt x="58" y="28"/>
                  <a:pt x="58" y="28"/>
                </a:cubicBezTo>
                <a:lnTo>
                  <a:pt x="44" y="28"/>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 name="Freeform 256"/>
          <p:cNvSpPr>
            <a:spLocks noEditPoints="1"/>
          </p:cNvSpPr>
          <p:nvPr/>
        </p:nvSpPr>
        <p:spPr bwMode="auto">
          <a:xfrm>
            <a:off x="8687121" y="3281460"/>
            <a:ext cx="239713" cy="241300"/>
          </a:xfrm>
          <a:custGeom>
            <a:avLst/>
            <a:gdLst>
              <a:gd name="T0" fmla="*/ 104 w 151"/>
              <a:gd name="T1" fmla="*/ 152 h 152"/>
              <a:gd name="T2" fmla="*/ 151 w 151"/>
              <a:gd name="T3" fmla="*/ 152 h 152"/>
              <a:gd name="T4" fmla="*/ 114 w 151"/>
              <a:gd name="T5" fmla="*/ 0 h 152"/>
              <a:gd name="T6" fmla="*/ 85 w 151"/>
              <a:gd name="T7" fmla="*/ 0 h 152"/>
              <a:gd name="T8" fmla="*/ 90 w 151"/>
              <a:gd name="T9" fmla="*/ 38 h 152"/>
              <a:gd name="T10" fmla="*/ 62 w 151"/>
              <a:gd name="T11" fmla="*/ 38 h 152"/>
              <a:gd name="T12" fmla="*/ 66 w 151"/>
              <a:gd name="T13" fmla="*/ 0 h 152"/>
              <a:gd name="T14" fmla="*/ 38 w 151"/>
              <a:gd name="T15" fmla="*/ 0 h 152"/>
              <a:gd name="T16" fmla="*/ 0 w 151"/>
              <a:gd name="T17" fmla="*/ 152 h 152"/>
              <a:gd name="T18" fmla="*/ 47 w 151"/>
              <a:gd name="T19" fmla="*/ 152 h 152"/>
              <a:gd name="T20" fmla="*/ 52 w 151"/>
              <a:gd name="T21" fmla="*/ 114 h 152"/>
              <a:gd name="T22" fmla="*/ 99 w 151"/>
              <a:gd name="T23" fmla="*/ 114 h 152"/>
              <a:gd name="T24" fmla="*/ 104 w 151"/>
              <a:gd name="T25" fmla="*/ 152 h 152"/>
              <a:gd name="T26" fmla="*/ 54 w 151"/>
              <a:gd name="T27" fmla="*/ 95 h 152"/>
              <a:gd name="T28" fmla="*/ 59 w 151"/>
              <a:gd name="T29" fmla="*/ 57 h 152"/>
              <a:gd name="T30" fmla="*/ 92 w 151"/>
              <a:gd name="T31" fmla="*/ 57 h 152"/>
              <a:gd name="T32" fmla="*/ 97 w 151"/>
              <a:gd name="T33" fmla="*/ 95 h 152"/>
              <a:gd name="T34" fmla="*/ 54 w 151"/>
              <a:gd name="T35"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1" h="152">
                <a:moveTo>
                  <a:pt x="104" y="152"/>
                </a:moveTo>
                <a:lnTo>
                  <a:pt x="151" y="152"/>
                </a:lnTo>
                <a:lnTo>
                  <a:pt x="114" y="0"/>
                </a:lnTo>
                <a:lnTo>
                  <a:pt x="85" y="0"/>
                </a:lnTo>
                <a:lnTo>
                  <a:pt x="90" y="38"/>
                </a:lnTo>
                <a:lnTo>
                  <a:pt x="62" y="38"/>
                </a:lnTo>
                <a:lnTo>
                  <a:pt x="66" y="0"/>
                </a:lnTo>
                <a:lnTo>
                  <a:pt x="38" y="0"/>
                </a:lnTo>
                <a:lnTo>
                  <a:pt x="0" y="152"/>
                </a:lnTo>
                <a:lnTo>
                  <a:pt x="47" y="152"/>
                </a:lnTo>
                <a:lnTo>
                  <a:pt x="52" y="114"/>
                </a:lnTo>
                <a:lnTo>
                  <a:pt x="99" y="114"/>
                </a:lnTo>
                <a:lnTo>
                  <a:pt x="104" y="152"/>
                </a:lnTo>
                <a:close/>
                <a:moveTo>
                  <a:pt x="54" y="95"/>
                </a:moveTo>
                <a:lnTo>
                  <a:pt x="59" y="57"/>
                </a:lnTo>
                <a:lnTo>
                  <a:pt x="92" y="57"/>
                </a:lnTo>
                <a:lnTo>
                  <a:pt x="97" y="95"/>
                </a:lnTo>
                <a:lnTo>
                  <a:pt x="54" y="95"/>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15722740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734002" y="3493457"/>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5796530" y="4095544"/>
            <a:ext cx="2287806" cy="369332"/>
          </a:xfrm>
          <a:prstGeom prst="rect">
            <a:avLst/>
          </a:prstGeom>
        </p:spPr>
        <p:txBody>
          <a:bodyPr wrap="none">
            <a:spAutoFit/>
          </a:bodyPr>
          <a:lstStyle/>
          <a:p>
            <a:r>
              <a:rPr lang="zh-CN" altLang="en-US" dirty="0" smtClean="0">
                <a:solidFill>
                  <a:schemeClr val="bg1"/>
                </a:solidFill>
              </a:rPr>
              <a:t>Please enter the title</a:t>
            </a:r>
            <a:endParaRPr lang="zh-CN" altLang="en-US" dirty="0">
              <a:solidFill>
                <a:schemeClr val="bg1"/>
              </a:solidFill>
            </a:endParaRPr>
          </a:p>
        </p:txBody>
      </p:sp>
      <p:sp>
        <p:nvSpPr>
          <p:cNvPr id="4" name="椭圆 3"/>
          <p:cNvSpPr/>
          <p:nvPr/>
        </p:nvSpPr>
        <p:spPr>
          <a:xfrm>
            <a:off x="2711624" y="44624"/>
            <a:ext cx="6768752" cy="6768752"/>
          </a:xfrm>
          <a:prstGeom prst="ellipse">
            <a:avLst/>
          </a:prstGeom>
          <a:noFill/>
          <a:ln w="127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5" name="椭圆 4"/>
          <p:cNvSpPr/>
          <p:nvPr/>
        </p:nvSpPr>
        <p:spPr>
          <a:xfrm>
            <a:off x="3151047" y="2276475"/>
            <a:ext cx="2059215" cy="2059215"/>
          </a:xfrm>
          <a:prstGeom prst="ellipse">
            <a:avLst/>
          </a:prstGeom>
          <a:noFill/>
          <a:ln w="381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 name="椭圆 5"/>
          <p:cNvSpPr/>
          <p:nvPr/>
        </p:nvSpPr>
        <p:spPr>
          <a:xfrm>
            <a:off x="3244550" y="2364931"/>
            <a:ext cx="1872208" cy="1872208"/>
          </a:xfrm>
          <a:prstGeom prst="ellipse">
            <a:avLst/>
          </a:prstGeom>
          <a:solidFill>
            <a:srgbClr val="4CD1D7"/>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634541" y="1986203"/>
            <a:ext cx="1915909" cy="1862048"/>
          </a:xfrm>
          <a:prstGeom prst="rect">
            <a:avLst/>
          </a:prstGeom>
          <a:noFill/>
        </p:spPr>
        <p:txBody>
          <a:bodyPr wrap="none" rtlCol="0">
            <a:spAutoFit/>
          </a:bodyPr>
          <a:lstStyle/>
          <a:p>
            <a:r>
              <a:rPr lang="en-US" altLang="zh-CN" sz="11500" dirty="0" smtClean="0">
                <a:solidFill>
                  <a:schemeClr val="bg1"/>
                </a:solidFill>
                <a:latin typeface="微软雅黑" panose="020B0503020204020204" pitchFamily="34" charset="-122"/>
                <a:ea typeface="微软雅黑" panose="020B0503020204020204" pitchFamily="34" charset="-122"/>
              </a:rPr>
              <a:t>04</a:t>
            </a:r>
            <a:endParaRPr lang="zh-CN" altLang="en-US" sz="11500" dirty="0" smtClean="0">
              <a:solidFill>
                <a:schemeClr val="bg1"/>
              </a:solidFill>
              <a:latin typeface="微软雅黑" panose="020B0503020204020204" pitchFamily="34" charset="-122"/>
              <a:ea typeface="微软雅黑" panose="020B0503020204020204" pitchFamily="34" charset="-122"/>
            </a:endParaRPr>
          </a:p>
        </p:txBody>
      </p:sp>
      <p:sp>
        <p:nvSpPr>
          <p:cNvPr id="9" name="Freeform 164"/>
          <p:cNvSpPr>
            <a:spLocks noEditPoints="1"/>
          </p:cNvSpPr>
          <p:nvPr/>
        </p:nvSpPr>
        <p:spPr bwMode="auto">
          <a:xfrm>
            <a:off x="3960226" y="3103946"/>
            <a:ext cx="440857" cy="394178"/>
          </a:xfrm>
          <a:custGeom>
            <a:avLst/>
            <a:gdLst>
              <a:gd name="T0" fmla="*/ 68 w 72"/>
              <a:gd name="T1" fmla="*/ 56 h 64"/>
              <a:gd name="T2" fmla="*/ 72 w 72"/>
              <a:gd name="T3" fmla="*/ 63 h 64"/>
              <a:gd name="T4" fmla="*/ 72 w 72"/>
              <a:gd name="T5" fmla="*/ 64 h 64"/>
              <a:gd name="T6" fmla="*/ 70 w 72"/>
              <a:gd name="T7" fmla="*/ 64 h 64"/>
              <a:gd name="T8" fmla="*/ 59 w 72"/>
              <a:gd name="T9" fmla="*/ 59 h 64"/>
              <a:gd name="T10" fmla="*/ 54 w 72"/>
              <a:gd name="T11" fmla="*/ 60 h 64"/>
              <a:gd name="T12" fmla="*/ 36 w 72"/>
              <a:gd name="T13" fmla="*/ 44 h 64"/>
              <a:gd name="T14" fmla="*/ 54 w 72"/>
              <a:gd name="T15" fmla="*/ 28 h 64"/>
              <a:gd name="T16" fmla="*/ 72 w 72"/>
              <a:gd name="T17" fmla="*/ 44 h 64"/>
              <a:gd name="T18" fmla="*/ 69 w 72"/>
              <a:gd name="T19" fmla="*/ 53 h 64"/>
              <a:gd name="T20" fmla="*/ 68 w 72"/>
              <a:gd name="T21" fmla="*/ 56 h 64"/>
              <a:gd name="T22" fmla="*/ 32 w 72"/>
              <a:gd name="T23" fmla="*/ 0 h 64"/>
              <a:gd name="T24" fmla="*/ 64 w 72"/>
              <a:gd name="T25" fmla="*/ 25 h 64"/>
              <a:gd name="T26" fmla="*/ 54 w 72"/>
              <a:gd name="T27" fmla="*/ 23 h 64"/>
              <a:gd name="T28" fmla="*/ 38 w 72"/>
              <a:gd name="T29" fmla="*/ 29 h 64"/>
              <a:gd name="T30" fmla="*/ 31 w 72"/>
              <a:gd name="T31" fmla="*/ 44 h 64"/>
              <a:gd name="T32" fmla="*/ 33 w 72"/>
              <a:gd name="T33" fmla="*/ 52 h 64"/>
              <a:gd name="T34" fmla="*/ 32 w 72"/>
              <a:gd name="T35" fmla="*/ 52 h 64"/>
              <a:gd name="T36" fmla="*/ 27 w 72"/>
              <a:gd name="T37" fmla="*/ 52 h 64"/>
              <a:gd name="T38" fmla="*/ 4 w 72"/>
              <a:gd name="T39" fmla="*/ 60 h 64"/>
              <a:gd name="T40" fmla="*/ 4 w 72"/>
              <a:gd name="T41" fmla="*/ 58 h 64"/>
              <a:gd name="T42" fmla="*/ 12 w 72"/>
              <a:gd name="T43" fmla="*/ 48 h 64"/>
              <a:gd name="T44" fmla="*/ 12 w 72"/>
              <a:gd name="T45" fmla="*/ 46 h 64"/>
              <a:gd name="T46" fmla="*/ 0 w 72"/>
              <a:gd name="T47" fmla="*/ 26 h 64"/>
              <a:gd name="T48" fmla="*/ 32 w 72"/>
              <a:gd name="T4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64">
                <a:moveTo>
                  <a:pt x="68" y="56"/>
                </a:moveTo>
                <a:cubicBezTo>
                  <a:pt x="68" y="59"/>
                  <a:pt x="70" y="62"/>
                  <a:pt x="72" y="63"/>
                </a:cubicBezTo>
                <a:cubicBezTo>
                  <a:pt x="72" y="64"/>
                  <a:pt x="72" y="64"/>
                  <a:pt x="72" y="64"/>
                </a:cubicBezTo>
                <a:cubicBezTo>
                  <a:pt x="71" y="64"/>
                  <a:pt x="71" y="64"/>
                  <a:pt x="70" y="64"/>
                </a:cubicBezTo>
                <a:cubicBezTo>
                  <a:pt x="66" y="64"/>
                  <a:pt x="62" y="62"/>
                  <a:pt x="59" y="59"/>
                </a:cubicBezTo>
                <a:cubicBezTo>
                  <a:pt x="58" y="60"/>
                  <a:pt x="56" y="60"/>
                  <a:pt x="54" y="60"/>
                </a:cubicBezTo>
                <a:cubicBezTo>
                  <a:pt x="44" y="60"/>
                  <a:pt x="36" y="53"/>
                  <a:pt x="36" y="44"/>
                </a:cubicBezTo>
                <a:cubicBezTo>
                  <a:pt x="36" y="35"/>
                  <a:pt x="44" y="28"/>
                  <a:pt x="54" y="28"/>
                </a:cubicBezTo>
                <a:cubicBezTo>
                  <a:pt x="64" y="28"/>
                  <a:pt x="72" y="35"/>
                  <a:pt x="72" y="44"/>
                </a:cubicBezTo>
                <a:cubicBezTo>
                  <a:pt x="72" y="47"/>
                  <a:pt x="71" y="51"/>
                  <a:pt x="69" y="53"/>
                </a:cubicBezTo>
                <a:cubicBezTo>
                  <a:pt x="68" y="54"/>
                  <a:pt x="68" y="55"/>
                  <a:pt x="68" y="56"/>
                </a:cubicBezTo>
                <a:close/>
                <a:moveTo>
                  <a:pt x="32" y="0"/>
                </a:moveTo>
                <a:cubicBezTo>
                  <a:pt x="49" y="0"/>
                  <a:pt x="64" y="11"/>
                  <a:pt x="64" y="25"/>
                </a:cubicBezTo>
                <a:cubicBezTo>
                  <a:pt x="61" y="24"/>
                  <a:pt x="58" y="23"/>
                  <a:pt x="54" y="23"/>
                </a:cubicBezTo>
                <a:cubicBezTo>
                  <a:pt x="48" y="23"/>
                  <a:pt x="42" y="25"/>
                  <a:pt x="38" y="29"/>
                </a:cubicBezTo>
                <a:cubicBezTo>
                  <a:pt x="34" y="33"/>
                  <a:pt x="31" y="38"/>
                  <a:pt x="31" y="44"/>
                </a:cubicBezTo>
                <a:cubicBezTo>
                  <a:pt x="31" y="47"/>
                  <a:pt x="32" y="49"/>
                  <a:pt x="33" y="52"/>
                </a:cubicBezTo>
                <a:cubicBezTo>
                  <a:pt x="33" y="52"/>
                  <a:pt x="32" y="52"/>
                  <a:pt x="32" y="52"/>
                </a:cubicBezTo>
                <a:cubicBezTo>
                  <a:pt x="30" y="52"/>
                  <a:pt x="29" y="52"/>
                  <a:pt x="27" y="52"/>
                </a:cubicBezTo>
                <a:cubicBezTo>
                  <a:pt x="20" y="59"/>
                  <a:pt x="12" y="60"/>
                  <a:pt x="4" y="60"/>
                </a:cubicBezTo>
                <a:cubicBezTo>
                  <a:pt x="4" y="58"/>
                  <a:pt x="4" y="58"/>
                  <a:pt x="4" y="58"/>
                </a:cubicBezTo>
                <a:cubicBezTo>
                  <a:pt x="8" y="56"/>
                  <a:pt x="12" y="52"/>
                  <a:pt x="12" y="48"/>
                </a:cubicBezTo>
                <a:cubicBezTo>
                  <a:pt x="12" y="47"/>
                  <a:pt x="12" y="47"/>
                  <a:pt x="12" y="46"/>
                </a:cubicBezTo>
                <a:cubicBezTo>
                  <a:pt x="5" y="41"/>
                  <a:pt x="0" y="34"/>
                  <a:pt x="0" y="26"/>
                </a:cubicBezTo>
                <a:cubicBezTo>
                  <a:pt x="0" y="12"/>
                  <a:pt x="14" y="0"/>
                  <a:pt x="32" y="0"/>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7170460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14" name="矩形 13"/>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11" name="任意多边形 10"/>
          <p:cNvSpPr/>
          <p:nvPr/>
        </p:nvSpPr>
        <p:spPr>
          <a:xfrm>
            <a:off x="4407407" y="2180304"/>
            <a:ext cx="3404870" cy="3404870"/>
          </a:xfrm>
          <a:custGeom>
            <a:avLst/>
            <a:gdLst>
              <a:gd name="connsiteX0" fmla="*/ 1702435 w 3404870"/>
              <a:gd name="connsiteY0" fmla="*/ 0 h 3404870"/>
              <a:gd name="connsiteX1" fmla="*/ 3176787 w 3404870"/>
              <a:gd name="connsiteY1" fmla="*/ 851217 h 3404870"/>
              <a:gd name="connsiteX2" fmla="*/ 3176787 w 3404870"/>
              <a:gd name="connsiteY2" fmla="*/ 2553652 h 3404870"/>
              <a:gd name="connsiteX3" fmla="*/ 1702435 w 3404870"/>
              <a:gd name="connsiteY3" fmla="*/ 1702435 h 3404870"/>
              <a:gd name="connsiteX4" fmla="*/ 1702435 w 3404870"/>
              <a:gd name="connsiteY4" fmla="*/ 0 h 3404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4870" h="3404870">
                <a:moveTo>
                  <a:pt x="1702435" y="0"/>
                </a:moveTo>
                <a:cubicBezTo>
                  <a:pt x="2310656" y="0"/>
                  <a:pt x="2872676" y="324482"/>
                  <a:pt x="3176787" y="851217"/>
                </a:cubicBezTo>
                <a:cubicBezTo>
                  <a:pt x="3480898" y="1377952"/>
                  <a:pt x="3480898" y="2026917"/>
                  <a:pt x="3176787" y="2553652"/>
                </a:cubicBezTo>
                <a:lnTo>
                  <a:pt x="1702435" y="1702435"/>
                </a:lnTo>
                <a:lnTo>
                  <a:pt x="1702435" y="0"/>
                </a:lnTo>
                <a:close/>
              </a:path>
            </a:pathLst>
          </a:custGeom>
          <a:solidFill>
            <a:schemeClr val="bg2">
              <a:lumMod val="9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2708" tIns="769768" rIns="442657" bIns="1718268" numCol="1" spcCol="1270" anchor="ctr" anchorCtr="0">
            <a:noAutofit/>
          </a:bodyPr>
          <a:lstStyle/>
          <a:p>
            <a:pPr lvl="0" algn="ctr" defTabSz="1689100">
              <a:lnSpc>
                <a:spcPct val="90000"/>
              </a:lnSpc>
              <a:spcBef>
                <a:spcPct val="0"/>
              </a:spcBef>
              <a:spcAft>
                <a:spcPct val="35000"/>
              </a:spcAft>
            </a:pPr>
            <a:endParaRPr lang="zh-CN" altLang="en-US" sz="3800" kern="1200">
              <a:solidFill>
                <a:schemeClr val="bg1"/>
              </a:solidFill>
            </a:endParaRPr>
          </a:p>
        </p:txBody>
      </p:sp>
      <p:sp>
        <p:nvSpPr>
          <p:cNvPr id="12" name="任意多边形 11"/>
          <p:cNvSpPr/>
          <p:nvPr/>
        </p:nvSpPr>
        <p:spPr>
          <a:xfrm>
            <a:off x="4337283" y="2301906"/>
            <a:ext cx="3404870" cy="3404870"/>
          </a:xfrm>
          <a:custGeom>
            <a:avLst/>
            <a:gdLst>
              <a:gd name="connsiteX0" fmla="*/ 3176787 w 3404870"/>
              <a:gd name="connsiteY0" fmla="*/ 2553653 h 3404870"/>
              <a:gd name="connsiteX1" fmla="*/ 1702435 w 3404870"/>
              <a:gd name="connsiteY1" fmla="*/ 3404871 h 3404870"/>
              <a:gd name="connsiteX2" fmla="*/ 228083 w 3404870"/>
              <a:gd name="connsiteY2" fmla="*/ 2553654 h 3404870"/>
              <a:gd name="connsiteX3" fmla="*/ 1702435 w 3404870"/>
              <a:gd name="connsiteY3" fmla="*/ 1702435 h 3404870"/>
              <a:gd name="connsiteX4" fmla="*/ 3176787 w 3404870"/>
              <a:gd name="connsiteY4" fmla="*/ 2553653 h 3404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4870" h="3404870">
                <a:moveTo>
                  <a:pt x="3176787" y="2553653"/>
                </a:moveTo>
                <a:cubicBezTo>
                  <a:pt x="2872676" y="3080388"/>
                  <a:pt x="2310656" y="3404871"/>
                  <a:pt x="1702435" y="3404871"/>
                </a:cubicBezTo>
                <a:cubicBezTo>
                  <a:pt x="1094214" y="3404871"/>
                  <a:pt x="532194" y="3080389"/>
                  <a:pt x="228083" y="2553654"/>
                </a:cubicBezTo>
                <a:lnTo>
                  <a:pt x="1702435" y="1702435"/>
                </a:lnTo>
                <a:lnTo>
                  <a:pt x="3176787" y="2553653"/>
                </a:ln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75453" tIns="2273882" rIns="834920" bIns="368777" numCol="1" spcCol="1270" anchor="ctr" anchorCtr="0">
            <a:noAutofit/>
          </a:bodyPr>
          <a:lstStyle/>
          <a:p>
            <a:pPr lvl="0" algn="ctr" defTabSz="2266950">
              <a:lnSpc>
                <a:spcPct val="90000"/>
              </a:lnSpc>
              <a:spcBef>
                <a:spcPct val="0"/>
              </a:spcBef>
              <a:spcAft>
                <a:spcPct val="35000"/>
              </a:spcAft>
            </a:pPr>
            <a:endParaRPr lang="zh-CN" altLang="en-US" sz="5100" kern="1200">
              <a:solidFill>
                <a:schemeClr val="bg1"/>
              </a:solidFill>
            </a:endParaRPr>
          </a:p>
        </p:txBody>
      </p:sp>
      <p:sp>
        <p:nvSpPr>
          <p:cNvPr id="15" name="任意多边形 14"/>
          <p:cNvSpPr/>
          <p:nvPr/>
        </p:nvSpPr>
        <p:spPr>
          <a:xfrm>
            <a:off x="4267159" y="2180304"/>
            <a:ext cx="3404870" cy="3404870"/>
          </a:xfrm>
          <a:custGeom>
            <a:avLst/>
            <a:gdLst>
              <a:gd name="connsiteX0" fmla="*/ 228083 w 3404870"/>
              <a:gd name="connsiteY0" fmla="*/ 2553653 h 3404870"/>
              <a:gd name="connsiteX1" fmla="*/ 228083 w 3404870"/>
              <a:gd name="connsiteY1" fmla="*/ 851218 h 3404870"/>
              <a:gd name="connsiteX2" fmla="*/ 1702435 w 3404870"/>
              <a:gd name="connsiteY2" fmla="*/ 1 h 3404870"/>
              <a:gd name="connsiteX3" fmla="*/ 1702435 w 3404870"/>
              <a:gd name="connsiteY3" fmla="*/ 1702435 h 3404870"/>
              <a:gd name="connsiteX4" fmla="*/ 228083 w 3404870"/>
              <a:gd name="connsiteY4" fmla="*/ 2553653 h 3404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4870" h="3404870">
                <a:moveTo>
                  <a:pt x="228083" y="2553653"/>
                </a:moveTo>
                <a:cubicBezTo>
                  <a:pt x="-76028" y="2026918"/>
                  <a:pt x="-76028" y="1377953"/>
                  <a:pt x="228083" y="851218"/>
                </a:cubicBezTo>
                <a:cubicBezTo>
                  <a:pt x="532194" y="324483"/>
                  <a:pt x="1094214" y="1"/>
                  <a:pt x="1702435" y="1"/>
                </a:cubicBezTo>
                <a:lnTo>
                  <a:pt x="1702435" y="1702435"/>
                </a:lnTo>
                <a:lnTo>
                  <a:pt x="228083" y="2553653"/>
                </a:ln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2657" tIns="769768" rIns="1842708" bIns="1718268" numCol="1" spcCol="1270" anchor="ctr" anchorCtr="0">
            <a:noAutofit/>
          </a:bodyPr>
          <a:lstStyle/>
          <a:p>
            <a:pPr lvl="0" algn="ctr" defTabSz="1689100">
              <a:lnSpc>
                <a:spcPct val="90000"/>
              </a:lnSpc>
              <a:spcBef>
                <a:spcPct val="0"/>
              </a:spcBef>
              <a:spcAft>
                <a:spcPct val="35000"/>
              </a:spcAft>
            </a:pPr>
            <a:endParaRPr lang="zh-CN" altLang="en-US" sz="3800" kern="1200">
              <a:solidFill>
                <a:schemeClr val="bg1"/>
              </a:solidFill>
            </a:endParaRPr>
          </a:p>
        </p:txBody>
      </p:sp>
      <p:sp>
        <p:nvSpPr>
          <p:cNvPr id="16" name="环形箭头 15"/>
          <p:cNvSpPr/>
          <p:nvPr/>
        </p:nvSpPr>
        <p:spPr>
          <a:xfrm>
            <a:off x="4196910" y="1969526"/>
            <a:ext cx="3826425" cy="3826425"/>
          </a:xfrm>
          <a:prstGeom prst="circularArrow">
            <a:avLst>
              <a:gd name="adj1" fmla="val 5085"/>
              <a:gd name="adj2" fmla="val 327528"/>
              <a:gd name="adj3" fmla="val 1472472"/>
              <a:gd name="adj4" fmla="val 16199432"/>
              <a:gd name="adj5" fmla="val 5932"/>
            </a:avLst>
          </a:prstGeom>
          <a:solidFill>
            <a:srgbClr val="4CD1D7"/>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环形箭头 16"/>
          <p:cNvSpPr/>
          <p:nvPr/>
        </p:nvSpPr>
        <p:spPr>
          <a:xfrm>
            <a:off x="4126505" y="2090913"/>
            <a:ext cx="3826425" cy="3826425"/>
          </a:xfrm>
          <a:prstGeom prst="circularArrow">
            <a:avLst>
              <a:gd name="adj1" fmla="val 5085"/>
              <a:gd name="adj2" fmla="val 327528"/>
              <a:gd name="adj3" fmla="val 8671970"/>
              <a:gd name="adj4" fmla="val 1800502"/>
              <a:gd name="adj5" fmla="val 5932"/>
            </a:avLst>
          </a:prstGeom>
          <a:solidFill>
            <a:schemeClr val="bg2">
              <a:lumMod val="9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环形箭头 17"/>
          <p:cNvSpPr/>
          <p:nvPr/>
        </p:nvSpPr>
        <p:spPr>
          <a:xfrm>
            <a:off x="4056100" y="1969526"/>
            <a:ext cx="3826425" cy="3826425"/>
          </a:xfrm>
          <a:prstGeom prst="circularArrow">
            <a:avLst>
              <a:gd name="adj1" fmla="val 5085"/>
              <a:gd name="adj2" fmla="val 327528"/>
              <a:gd name="adj3" fmla="val 15873039"/>
              <a:gd name="adj4" fmla="val 9000000"/>
              <a:gd name="adj5" fmla="val 5932"/>
            </a:avLst>
          </a:pr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9" name="矩形 18"/>
          <p:cNvSpPr/>
          <p:nvPr/>
        </p:nvSpPr>
        <p:spPr>
          <a:xfrm>
            <a:off x="2094738" y="2695599"/>
            <a:ext cx="1944216" cy="1015663"/>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20" name="矩形 19"/>
          <p:cNvSpPr/>
          <p:nvPr/>
        </p:nvSpPr>
        <p:spPr>
          <a:xfrm>
            <a:off x="8163583" y="2720313"/>
            <a:ext cx="1944216" cy="1015663"/>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21" name="矩形 20"/>
          <p:cNvSpPr/>
          <p:nvPr/>
        </p:nvSpPr>
        <p:spPr>
          <a:xfrm>
            <a:off x="3235380" y="5994902"/>
            <a:ext cx="5748923" cy="523220"/>
          </a:xfrm>
          <a:prstGeom prst="rect">
            <a:avLst/>
          </a:prstGeom>
        </p:spPr>
        <p:txBody>
          <a:bodyPr wrap="square">
            <a:spAutoFit/>
          </a:bodyPr>
          <a:lstStyle/>
          <a:p>
            <a:r>
              <a:rPr lang="zh-CN" altLang="en-US" sz="1400" dirty="0" smtClean="0">
                <a:solidFill>
                  <a:schemeClr val="bg1"/>
                </a:solidFill>
              </a:rPr>
              <a:t>输入相关内容输入相关内容</a:t>
            </a:r>
          </a:p>
          <a:p>
            <a:r>
              <a:rPr lang="zh-CN" altLang="en-US" sz="1400" dirty="0" smtClean="0">
                <a:solidFill>
                  <a:schemeClr val="bg1"/>
                </a:solidFill>
              </a:rPr>
              <a:t>输入相关内容输入相关内容</a:t>
            </a:r>
          </a:p>
        </p:txBody>
      </p:sp>
      <p:grpSp>
        <p:nvGrpSpPr>
          <p:cNvPr id="27" name="组合 26"/>
          <p:cNvGrpSpPr/>
          <p:nvPr/>
        </p:nvGrpSpPr>
        <p:grpSpPr>
          <a:xfrm>
            <a:off x="5163603" y="3245993"/>
            <a:ext cx="239712" cy="241301"/>
            <a:chOff x="4776789" y="-1495425"/>
            <a:chExt cx="239712" cy="241301"/>
          </a:xfrm>
          <a:solidFill>
            <a:schemeClr val="bg1"/>
          </a:solidFill>
        </p:grpSpPr>
        <p:sp>
          <p:nvSpPr>
            <p:cNvPr id="22" name="Freeform 15"/>
            <p:cNvSpPr>
              <a:spLocks/>
            </p:cNvSpPr>
            <p:nvPr/>
          </p:nvSpPr>
          <p:spPr bwMode="auto">
            <a:xfrm>
              <a:off x="4867276" y="-1495425"/>
              <a:ext cx="149225" cy="150813"/>
            </a:xfrm>
            <a:custGeom>
              <a:avLst/>
              <a:gdLst>
                <a:gd name="T0" fmla="*/ 0 w 40"/>
                <a:gd name="T1" fmla="*/ 0 h 40"/>
                <a:gd name="T2" fmla="*/ 0 w 40"/>
                <a:gd name="T3" fmla="*/ 6 h 40"/>
                <a:gd name="T4" fmla="*/ 13 w 40"/>
                <a:gd name="T5" fmla="*/ 9 h 40"/>
                <a:gd name="T6" fmla="*/ 24 w 40"/>
                <a:gd name="T7" fmla="*/ 16 h 40"/>
                <a:gd name="T8" fmla="*/ 31 w 40"/>
                <a:gd name="T9" fmla="*/ 27 h 40"/>
                <a:gd name="T10" fmla="*/ 34 w 40"/>
                <a:gd name="T11" fmla="*/ 40 h 40"/>
                <a:gd name="T12" fmla="*/ 40 w 40"/>
                <a:gd name="T13" fmla="*/ 40 h 40"/>
                <a:gd name="T14" fmla="*/ 0 w 40"/>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0" y="0"/>
                  </a:moveTo>
                  <a:cubicBezTo>
                    <a:pt x="0" y="6"/>
                    <a:pt x="0" y="6"/>
                    <a:pt x="0" y="6"/>
                  </a:cubicBezTo>
                  <a:cubicBezTo>
                    <a:pt x="5" y="6"/>
                    <a:pt x="9" y="7"/>
                    <a:pt x="13" y="9"/>
                  </a:cubicBezTo>
                  <a:cubicBezTo>
                    <a:pt x="17" y="10"/>
                    <a:pt x="21" y="13"/>
                    <a:pt x="24" y="16"/>
                  </a:cubicBezTo>
                  <a:cubicBezTo>
                    <a:pt x="27" y="19"/>
                    <a:pt x="30" y="23"/>
                    <a:pt x="31" y="27"/>
                  </a:cubicBezTo>
                  <a:cubicBezTo>
                    <a:pt x="33" y="31"/>
                    <a:pt x="34" y="35"/>
                    <a:pt x="34" y="40"/>
                  </a:cubicBezTo>
                  <a:cubicBezTo>
                    <a:pt x="40" y="40"/>
                    <a:pt x="40" y="40"/>
                    <a:pt x="40" y="40"/>
                  </a:cubicBezTo>
                  <a:cubicBezTo>
                    <a:pt x="40" y="18"/>
                    <a:pt x="22" y="0"/>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16"/>
            <p:cNvSpPr>
              <a:spLocks/>
            </p:cNvSpPr>
            <p:nvPr/>
          </p:nvSpPr>
          <p:spPr bwMode="auto">
            <a:xfrm>
              <a:off x="4867276" y="-1449387"/>
              <a:ext cx="104775" cy="104775"/>
            </a:xfrm>
            <a:custGeom>
              <a:avLst/>
              <a:gdLst>
                <a:gd name="T0" fmla="*/ 0 w 28"/>
                <a:gd name="T1" fmla="*/ 0 h 28"/>
                <a:gd name="T2" fmla="*/ 0 w 28"/>
                <a:gd name="T3" fmla="*/ 6 h 28"/>
                <a:gd name="T4" fmla="*/ 16 w 28"/>
                <a:gd name="T5" fmla="*/ 12 h 28"/>
                <a:gd name="T6" fmla="*/ 22 w 28"/>
                <a:gd name="T7" fmla="*/ 28 h 28"/>
                <a:gd name="T8" fmla="*/ 28 w 28"/>
                <a:gd name="T9" fmla="*/ 28 h 28"/>
                <a:gd name="T10" fmla="*/ 0 w 28"/>
                <a:gd name="T11" fmla="*/ 0 h 28"/>
              </a:gdLst>
              <a:ahLst/>
              <a:cxnLst>
                <a:cxn ang="0">
                  <a:pos x="T0" y="T1"/>
                </a:cxn>
                <a:cxn ang="0">
                  <a:pos x="T2" y="T3"/>
                </a:cxn>
                <a:cxn ang="0">
                  <a:pos x="T4" y="T5"/>
                </a:cxn>
                <a:cxn ang="0">
                  <a:pos x="T6" y="T7"/>
                </a:cxn>
                <a:cxn ang="0">
                  <a:pos x="T8" y="T9"/>
                </a:cxn>
                <a:cxn ang="0">
                  <a:pos x="T10" y="T11"/>
                </a:cxn>
              </a:cxnLst>
              <a:rect l="0" t="0" r="r" b="b"/>
              <a:pathLst>
                <a:path w="28" h="28">
                  <a:moveTo>
                    <a:pt x="0" y="0"/>
                  </a:moveTo>
                  <a:cubicBezTo>
                    <a:pt x="0" y="6"/>
                    <a:pt x="0" y="6"/>
                    <a:pt x="0" y="6"/>
                  </a:cubicBezTo>
                  <a:cubicBezTo>
                    <a:pt x="6" y="6"/>
                    <a:pt x="11" y="8"/>
                    <a:pt x="16" y="12"/>
                  </a:cubicBezTo>
                  <a:cubicBezTo>
                    <a:pt x="20" y="17"/>
                    <a:pt x="22" y="22"/>
                    <a:pt x="22" y="28"/>
                  </a:cubicBezTo>
                  <a:cubicBezTo>
                    <a:pt x="28" y="28"/>
                    <a:pt x="28" y="28"/>
                    <a:pt x="28" y="28"/>
                  </a:cubicBezTo>
                  <a:cubicBezTo>
                    <a:pt x="28" y="13"/>
                    <a:pt x="15" y="0"/>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17"/>
            <p:cNvSpPr>
              <a:spLocks/>
            </p:cNvSpPr>
            <p:nvPr/>
          </p:nvSpPr>
          <p:spPr bwMode="auto">
            <a:xfrm>
              <a:off x="4776789" y="-1404937"/>
              <a:ext cx="150813" cy="150813"/>
            </a:xfrm>
            <a:custGeom>
              <a:avLst/>
              <a:gdLst>
                <a:gd name="T0" fmla="*/ 30 w 40"/>
                <a:gd name="T1" fmla="*/ 0 h 40"/>
                <a:gd name="T2" fmla="*/ 26 w 40"/>
                <a:gd name="T3" fmla="*/ 4 h 40"/>
                <a:gd name="T4" fmla="*/ 12 w 40"/>
                <a:gd name="T5" fmla="*/ 8 h 40"/>
                <a:gd name="T6" fmla="*/ 0 w 40"/>
                <a:gd name="T7" fmla="*/ 34 h 40"/>
                <a:gd name="T8" fmla="*/ 2 w 40"/>
                <a:gd name="T9" fmla="*/ 36 h 40"/>
                <a:gd name="T10" fmla="*/ 16 w 40"/>
                <a:gd name="T11" fmla="*/ 21 h 40"/>
                <a:gd name="T12" fmla="*/ 16 w 40"/>
                <a:gd name="T13" fmla="*/ 20 h 40"/>
                <a:gd name="T14" fmla="*/ 20 w 40"/>
                <a:gd name="T15" fmla="*/ 16 h 40"/>
                <a:gd name="T16" fmla="*/ 24 w 40"/>
                <a:gd name="T17" fmla="*/ 20 h 40"/>
                <a:gd name="T18" fmla="*/ 20 w 40"/>
                <a:gd name="T19" fmla="*/ 24 h 40"/>
                <a:gd name="T20" fmla="*/ 19 w 40"/>
                <a:gd name="T21" fmla="*/ 24 h 40"/>
                <a:gd name="T22" fmla="*/ 4 w 40"/>
                <a:gd name="T23" fmla="*/ 38 h 40"/>
                <a:gd name="T24" fmla="*/ 6 w 40"/>
                <a:gd name="T25" fmla="*/ 40 h 40"/>
                <a:gd name="T26" fmla="*/ 32 w 40"/>
                <a:gd name="T27" fmla="*/ 28 h 40"/>
                <a:gd name="T28" fmla="*/ 36 w 40"/>
                <a:gd name="T29" fmla="*/ 14 h 40"/>
                <a:gd name="T30" fmla="*/ 40 w 40"/>
                <a:gd name="T31" fmla="*/ 10 h 40"/>
                <a:gd name="T32" fmla="*/ 30 w 40"/>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40">
                  <a:moveTo>
                    <a:pt x="30" y="0"/>
                  </a:moveTo>
                  <a:cubicBezTo>
                    <a:pt x="26" y="4"/>
                    <a:pt x="26" y="4"/>
                    <a:pt x="26" y="4"/>
                  </a:cubicBezTo>
                  <a:cubicBezTo>
                    <a:pt x="12" y="8"/>
                    <a:pt x="12" y="8"/>
                    <a:pt x="12" y="8"/>
                  </a:cubicBezTo>
                  <a:cubicBezTo>
                    <a:pt x="0" y="34"/>
                    <a:pt x="0" y="34"/>
                    <a:pt x="0" y="34"/>
                  </a:cubicBezTo>
                  <a:cubicBezTo>
                    <a:pt x="2" y="36"/>
                    <a:pt x="2" y="36"/>
                    <a:pt x="2" y="36"/>
                  </a:cubicBezTo>
                  <a:cubicBezTo>
                    <a:pt x="16" y="21"/>
                    <a:pt x="16" y="21"/>
                    <a:pt x="16" y="21"/>
                  </a:cubicBezTo>
                  <a:cubicBezTo>
                    <a:pt x="16" y="21"/>
                    <a:pt x="16" y="20"/>
                    <a:pt x="16" y="20"/>
                  </a:cubicBezTo>
                  <a:cubicBezTo>
                    <a:pt x="16" y="18"/>
                    <a:pt x="18" y="16"/>
                    <a:pt x="20" y="16"/>
                  </a:cubicBezTo>
                  <a:cubicBezTo>
                    <a:pt x="22" y="16"/>
                    <a:pt x="24" y="18"/>
                    <a:pt x="24" y="20"/>
                  </a:cubicBezTo>
                  <a:cubicBezTo>
                    <a:pt x="24" y="22"/>
                    <a:pt x="22" y="24"/>
                    <a:pt x="20" y="24"/>
                  </a:cubicBezTo>
                  <a:cubicBezTo>
                    <a:pt x="20" y="24"/>
                    <a:pt x="19" y="24"/>
                    <a:pt x="19" y="24"/>
                  </a:cubicBezTo>
                  <a:cubicBezTo>
                    <a:pt x="4" y="38"/>
                    <a:pt x="4" y="38"/>
                    <a:pt x="4" y="38"/>
                  </a:cubicBezTo>
                  <a:cubicBezTo>
                    <a:pt x="6" y="40"/>
                    <a:pt x="6" y="40"/>
                    <a:pt x="6" y="40"/>
                  </a:cubicBezTo>
                  <a:cubicBezTo>
                    <a:pt x="32" y="28"/>
                    <a:pt x="32" y="28"/>
                    <a:pt x="32" y="28"/>
                  </a:cubicBezTo>
                  <a:cubicBezTo>
                    <a:pt x="36" y="14"/>
                    <a:pt x="36" y="14"/>
                    <a:pt x="36" y="14"/>
                  </a:cubicBezTo>
                  <a:cubicBezTo>
                    <a:pt x="40" y="10"/>
                    <a:pt x="40" y="10"/>
                    <a:pt x="40" y="10"/>
                  </a:cubicBezTo>
                  <a:cubicBezTo>
                    <a:pt x="30" y="0"/>
                    <a:pt x="30" y="0"/>
                    <a:pt x="3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5" name="Freeform 18"/>
          <p:cNvSpPr>
            <a:spLocks noEditPoints="1"/>
          </p:cNvSpPr>
          <p:nvPr/>
        </p:nvSpPr>
        <p:spPr bwMode="auto">
          <a:xfrm>
            <a:off x="6672064" y="3199161"/>
            <a:ext cx="242888" cy="244475"/>
          </a:xfrm>
          <a:custGeom>
            <a:avLst/>
            <a:gdLst>
              <a:gd name="T0" fmla="*/ 62 w 65"/>
              <a:gd name="T1" fmla="*/ 3 h 65"/>
              <a:gd name="T2" fmla="*/ 50 w 65"/>
              <a:gd name="T3" fmla="*/ 3 h 65"/>
              <a:gd name="T4" fmla="*/ 40 w 65"/>
              <a:gd name="T5" fmla="*/ 14 h 65"/>
              <a:gd name="T6" fmla="*/ 32 w 65"/>
              <a:gd name="T7" fmla="*/ 7 h 65"/>
              <a:gd name="T8" fmla="*/ 24 w 65"/>
              <a:gd name="T9" fmla="*/ 15 h 65"/>
              <a:gd name="T10" fmla="*/ 30 w 65"/>
              <a:gd name="T11" fmla="*/ 22 h 65"/>
              <a:gd name="T12" fmla="*/ 1 w 65"/>
              <a:gd name="T13" fmla="*/ 51 h 65"/>
              <a:gd name="T14" fmla="*/ 0 w 65"/>
              <a:gd name="T15" fmla="*/ 53 h 65"/>
              <a:gd name="T16" fmla="*/ 0 w 65"/>
              <a:gd name="T17" fmla="*/ 53 h 65"/>
              <a:gd name="T18" fmla="*/ 0 w 65"/>
              <a:gd name="T19" fmla="*/ 63 h 65"/>
              <a:gd name="T20" fmla="*/ 2 w 65"/>
              <a:gd name="T21" fmla="*/ 65 h 65"/>
              <a:gd name="T22" fmla="*/ 12 w 65"/>
              <a:gd name="T23" fmla="*/ 65 h 65"/>
              <a:gd name="T24" fmla="*/ 12 w 65"/>
              <a:gd name="T25" fmla="*/ 65 h 65"/>
              <a:gd name="T26" fmla="*/ 14 w 65"/>
              <a:gd name="T27" fmla="*/ 64 h 65"/>
              <a:gd name="T28" fmla="*/ 43 w 65"/>
              <a:gd name="T29" fmla="*/ 35 h 65"/>
              <a:gd name="T30" fmla="*/ 50 w 65"/>
              <a:gd name="T31" fmla="*/ 41 h 65"/>
              <a:gd name="T32" fmla="*/ 58 w 65"/>
              <a:gd name="T33" fmla="*/ 33 h 65"/>
              <a:gd name="T34" fmla="*/ 51 w 65"/>
              <a:gd name="T35" fmla="*/ 25 h 65"/>
              <a:gd name="T36" fmla="*/ 62 w 65"/>
              <a:gd name="T37" fmla="*/ 15 h 65"/>
              <a:gd name="T38" fmla="*/ 62 w 65"/>
              <a:gd name="T39" fmla="*/ 3 h 65"/>
              <a:gd name="T40" fmla="*/ 11 w 65"/>
              <a:gd name="T41" fmla="*/ 61 h 65"/>
              <a:gd name="T42" fmla="*/ 4 w 65"/>
              <a:gd name="T43" fmla="*/ 61 h 65"/>
              <a:gd name="T44" fmla="*/ 4 w 65"/>
              <a:gd name="T45" fmla="*/ 54 h 65"/>
              <a:gd name="T46" fmla="*/ 33 w 65"/>
              <a:gd name="T47" fmla="*/ 25 h 65"/>
              <a:gd name="T48" fmla="*/ 40 w 65"/>
              <a:gd name="T49" fmla="*/ 32 h 65"/>
              <a:gd name="T50" fmla="*/ 11 w 65"/>
              <a:gd name="T51"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62" y="3"/>
                </a:moveTo>
                <a:cubicBezTo>
                  <a:pt x="59" y="0"/>
                  <a:pt x="53" y="0"/>
                  <a:pt x="50" y="3"/>
                </a:cubicBezTo>
                <a:cubicBezTo>
                  <a:pt x="40" y="14"/>
                  <a:pt x="40" y="14"/>
                  <a:pt x="40" y="14"/>
                </a:cubicBezTo>
                <a:cubicBezTo>
                  <a:pt x="32" y="7"/>
                  <a:pt x="32" y="7"/>
                  <a:pt x="32" y="7"/>
                </a:cubicBezTo>
                <a:cubicBezTo>
                  <a:pt x="24" y="15"/>
                  <a:pt x="24" y="15"/>
                  <a:pt x="24" y="15"/>
                </a:cubicBezTo>
                <a:cubicBezTo>
                  <a:pt x="30" y="22"/>
                  <a:pt x="30" y="22"/>
                  <a:pt x="30" y="22"/>
                </a:cubicBezTo>
                <a:cubicBezTo>
                  <a:pt x="1" y="51"/>
                  <a:pt x="1" y="51"/>
                  <a:pt x="1" y="51"/>
                </a:cubicBezTo>
                <a:cubicBezTo>
                  <a:pt x="0" y="52"/>
                  <a:pt x="0" y="52"/>
                  <a:pt x="0" y="53"/>
                </a:cubicBezTo>
                <a:cubicBezTo>
                  <a:pt x="0" y="53"/>
                  <a:pt x="0" y="53"/>
                  <a:pt x="0" y="53"/>
                </a:cubicBezTo>
                <a:cubicBezTo>
                  <a:pt x="0" y="63"/>
                  <a:pt x="0" y="63"/>
                  <a:pt x="0" y="63"/>
                </a:cubicBezTo>
                <a:cubicBezTo>
                  <a:pt x="0" y="64"/>
                  <a:pt x="1" y="65"/>
                  <a:pt x="2" y="65"/>
                </a:cubicBezTo>
                <a:cubicBezTo>
                  <a:pt x="12" y="65"/>
                  <a:pt x="12" y="65"/>
                  <a:pt x="12" y="65"/>
                </a:cubicBezTo>
                <a:cubicBezTo>
                  <a:pt x="12" y="65"/>
                  <a:pt x="12" y="65"/>
                  <a:pt x="12" y="65"/>
                </a:cubicBezTo>
                <a:cubicBezTo>
                  <a:pt x="13" y="65"/>
                  <a:pt x="13" y="65"/>
                  <a:pt x="14" y="64"/>
                </a:cubicBezTo>
                <a:cubicBezTo>
                  <a:pt x="43" y="35"/>
                  <a:pt x="43" y="35"/>
                  <a:pt x="43" y="35"/>
                </a:cubicBezTo>
                <a:cubicBezTo>
                  <a:pt x="50" y="41"/>
                  <a:pt x="50" y="41"/>
                  <a:pt x="50" y="41"/>
                </a:cubicBezTo>
                <a:cubicBezTo>
                  <a:pt x="58" y="33"/>
                  <a:pt x="58" y="33"/>
                  <a:pt x="58" y="33"/>
                </a:cubicBezTo>
                <a:cubicBezTo>
                  <a:pt x="51" y="25"/>
                  <a:pt x="51" y="25"/>
                  <a:pt x="51" y="25"/>
                </a:cubicBezTo>
                <a:cubicBezTo>
                  <a:pt x="62" y="15"/>
                  <a:pt x="62" y="15"/>
                  <a:pt x="62" y="15"/>
                </a:cubicBezTo>
                <a:cubicBezTo>
                  <a:pt x="65" y="12"/>
                  <a:pt x="65" y="6"/>
                  <a:pt x="62" y="3"/>
                </a:cubicBezTo>
                <a:close/>
                <a:moveTo>
                  <a:pt x="11" y="61"/>
                </a:moveTo>
                <a:cubicBezTo>
                  <a:pt x="4" y="61"/>
                  <a:pt x="4" y="61"/>
                  <a:pt x="4" y="61"/>
                </a:cubicBezTo>
                <a:cubicBezTo>
                  <a:pt x="4" y="54"/>
                  <a:pt x="4" y="54"/>
                  <a:pt x="4" y="54"/>
                </a:cubicBezTo>
                <a:cubicBezTo>
                  <a:pt x="33" y="25"/>
                  <a:pt x="33" y="25"/>
                  <a:pt x="33" y="25"/>
                </a:cubicBezTo>
                <a:cubicBezTo>
                  <a:pt x="40" y="32"/>
                  <a:pt x="40" y="32"/>
                  <a:pt x="40" y="32"/>
                </a:cubicBezTo>
                <a:cubicBezTo>
                  <a:pt x="11" y="61"/>
                  <a:pt x="11" y="61"/>
                  <a:pt x="11" y="6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Freeform 19"/>
          <p:cNvSpPr>
            <a:spLocks noEditPoints="1"/>
          </p:cNvSpPr>
          <p:nvPr/>
        </p:nvSpPr>
        <p:spPr bwMode="auto">
          <a:xfrm>
            <a:off x="5969312" y="4869160"/>
            <a:ext cx="187325" cy="241300"/>
          </a:xfrm>
          <a:custGeom>
            <a:avLst/>
            <a:gdLst>
              <a:gd name="T0" fmla="*/ 47 w 50"/>
              <a:gd name="T1" fmla="*/ 30 h 64"/>
              <a:gd name="T2" fmla="*/ 25 w 50"/>
              <a:gd name="T3" fmla="*/ 0 h 64"/>
              <a:gd name="T4" fmla="*/ 3 w 50"/>
              <a:gd name="T5" fmla="*/ 30 h 64"/>
              <a:gd name="T6" fmla="*/ 4 w 50"/>
              <a:gd name="T7" fmla="*/ 51 h 64"/>
              <a:gd name="T8" fmla="*/ 25 w 50"/>
              <a:gd name="T9" fmla="*/ 64 h 64"/>
              <a:gd name="T10" fmla="*/ 46 w 50"/>
              <a:gd name="T11" fmla="*/ 51 h 64"/>
              <a:gd name="T12" fmla="*/ 47 w 50"/>
              <a:gd name="T13" fmla="*/ 30 h 64"/>
              <a:gd name="T14" fmla="*/ 39 w 50"/>
              <a:gd name="T15" fmla="*/ 47 h 64"/>
              <a:gd name="T16" fmla="*/ 25 w 50"/>
              <a:gd name="T17" fmla="*/ 56 h 64"/>
              <a:gd name="T18" fmla="*/ 15 w 50"/>
              <a:gd name="T19" fmla="*/ 53 h 64"/>
              <a:gd name="T20" fmla="*/ 18 w 50"/>
              <a:gd name="T21" fmla="*/ 53 h 64"/>
              <a:gd name="T22" fmla="*/ 36 w 50"/>
              <a:gd name="T23" fmla="*/ 42 h 64"/>
              <a:gd name="T24" fmla="*/ 37 w 50"/>
              <a:gd name="T25" fmla="*/ 27 h 64"/>
              <a:gd name="T26" fmla="*/ 40 w 50"/>
              <a:gd name="T27" fmla="*/ 32 h 64"/>
              <a:gd name="T28" fmla="*/ 39 w 50"/>
              <a:gd name="T2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64">
                <a:moveTo>
                  <a:pt x="47" y="30"/>
                </a:moveTo>
                <a:cubicBezTo>
                  <a:pt x="43" y="18"/>
                  <a:pt x="34" y="8"/>
                  <a:pt x="25" y="0"/>
                </a:cubicBezTo>
                <a:cubicBezTo>
                  <a:pt x="16" y="8"/>
                  <a:pt x="7" y="18"/>
                  <a:pt x="3" y="30"/>
                </a:cubicBezTo>
                <a:cubicBezTo>
                  <a:pt x="0" y="37"/>
                  <a:pt x="0" y="44"/>
                  <a:pt x="4" y="51"/>
                </a:cubicBezTo>
                <a:cubicBezTo>
                  <a:pt x="8" y="59"/>
                  <a:pt x="16" y="64"/>
                  <a:pt x="25" y="64"/>
                </a:cubicBezTo>
                <a:cubicBezTo>
                  <a:pt x="34" y="64"/>
                  <a:pt x="42" y="59"/>
                  <a:pt x="46" y="51"/>
                </a:cubicBezTo>
                <a:cubicBezTo>
                  <a:pt x="50" y="44"/>
                  <a:pt x="50" y="37"/>
                  <a:pt x="47" y="30"/>
                </a:cubicBezTo>
                <a:close/>
                <a:moveTo>
                  <a:pt x="39" y="47"/>
                </a:moveTo>
                <a:cubicBezTo>
                  <a:pt x="36" y="53"/>
                  <a:pt x="31" y="56"/>
                  <a:pt x="25" y="56"/>
                </a:cubicBezTo>
                <a:cubicBezTo>
                  <a:pt x="22" y="56"/>
                  <a:pt x="18" y="55"/>
                  <a:pt x="15" y="53"/>
                </a:cubicBezTo>
                <a:cubicBezTo>
                  <a:pt x="16" y="53"/>
                  <a:pt x="17" y="53"/>
                  <a:pt x="18" y="53"/>
                </a:cubicBezTo>
                <a:cubicBezTo>
                  <a:pt x="25" y="53"/>
                  <a:pt x="32" y="49"/>
                  <a:pt x="36" y="42"/>
                </a:cubicBezTo>
                <a:cubicBezTo>
                  <a:pt x="39" y="37"/>
                  <a:pt x="38" y="31"/>
                  <a:pt x="37" y="27"/>
                </a:cubicBezTo>
                <a:cubicBezTo>
                  <a:pt x="38" y="29"/>
                  <a:pt x="39" y="31"/>
                  <a:pt x="40" y="32"/>
                </a:cubicBezTo>
                <a:cubicBezTo>
                  <a:pt x="41" y="36"/>
                  <a:pt x="42" y="42"/>
                  <a:pt x="39"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3494585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7" name="矩形 6"/>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4" name="空心弧 3"/>
          <p:cNvSpPr/>
          <p:nvPr/>
        </p:nvSpPr>
        <p:spPr>
          <a:xfrm>
            <a:off x="4425351" y="2413165"/>
            <a:ext cx="3300841" cy="3300841"/>
          </a:xfrm>
          <a:prstGeom prst="blockArc">
            <a:avLst>
              <a:gd name="adj1" fmla="val 10800000"/>
              <a:gd name="adj2" fmla="val 16200000"/>
              <a:gd name="adj3" fmla="val 4643"/>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 name="空心弧 4"/>
          <p:cNvSpPr/>
          <p:nvPr/>
        </p:nvSpPr>
        <p:spPr>
          <a:xfrm>
            <a:off x="4425351" y="2413165"/>
            <a:ext cx="3300841" cy="3300841"/>
          </a:xfrm>
          <a:prstGeom prst="blockArc">
            <a:avLst>
              <a:gd name="adj1" fmla="val 5400000"/>
              <a:gd name="adj2" fmla="val 10800000"/>
              <a:gd name="adj3" fmla="val 4643"/>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4425351" y="2413165"/>
            <a:ext cx="3300841" cy="3300841"/>
          </a:xfrm>
          <a:prstGeom prst="blockArc">
            <a:avLst>
              <a:gd name="adj1" fmla="val 0"/>
              <a:gd name="adj2" fmla="val 5400000"/>
              <a:gd name="adj3" fmla="val 4643"/>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空心弧 8"/>
          <p:cNvSpPr/>
          <p:nvPr/>
        </p:nvSpPr>
        <p:spPr>
          <a:xfrm>
            <a:off x="4425351" y="2413165"/>
            <a:ext cx="3300841" cy="3300841"/>
          </a:xfrm>
          <a:prstGeom prst="blockArc">
            <a:avLst>
              <a:gd name="adj1" fmla="val 16200000"/>
              <a:gd name="adj2" fmla="val 0"/>
              <a:gd name="adj3" fmla="val 4643"/>
            </a:avLst>
          </a:prstGeom>
          <a:solidFill>
            <a:schemeClr val="bg2">
              <a:lumMod val="9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任意多边形 9"/>
          <p:cNvSpPr/>
          <p:nvPr/>
        </p:nvSpPr>
        <p:spPr>
          <a:xfrm>
            <a:off x="5315641" y="3303455"/>
            <a:ext cx="1520261" cy="1520261"/>
          </a:xfrm>
          <a:custGeom>
            <a:avLst/>
            <a:gdLst>
              <a:gd name="connsiteX0" fmla="*/ 0 w 1520261"/>
              <a:gd name="connsiteY0" fmla="*/ 760131 h 1520261"/>
              <a:gd name="connsiteX1" fmla="*/ 760131 w 1520261"/>
              <a:gd name="connsiteY1" fmla="*/ 0 h 1520261"/>
              <a:gd name="connsiteX2" fmla="*/ 1520262 w 1520261"/>
              <a:gd name="connsiteY2" fmla="*/ 760131 h 1520261"/>
              <a:gd name="connsiteX3" fmla="*/ 760131 w 1520261"/>
              <a:gd name="connsiteY3" fmla="*/ 1520262 h 1520261"/>
              <a:gd name="connsiteX4" fmla="*/ 0 w 1520261"/>
              <a:gd name="connsiteY4" fmla="*/ 760131 h 1520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0261" h="1520261">
                <a:moveTo>
                  <a:pt x="0" y="760131"/>
                </a:moveTo>
                <a:cubicBezTo>
                  <a:pt x="0" y="340322"/>
                  <a:pt x="340322" y="0"/>
                  <a:pt x="760131" y="0"/>
                </a:cubicBezTo>
                <a:cubicBezTo>
                  <a:pt x="1179940" y="0"/>
                  <a:pt x="1520262" y="340322"/>
                  <a:pt x="1520262" y="760131"/>
                </a:cubicBezTo>
                <a:cubicBezTo>
                  <a:pt x="1520262" y="1179940"/>
                  <a:pt x="1179940" y="1520262"/>
                  <a:pt x="760131" y="1520262"/>
                </a:cubicBezTo>
                <a:cubicBezTo>
                  <a:pt x="340322" y="1520262"/>
                  <a:pt x="0" y="1179940"/>
                  <a:pt x="0" y="760131"/>
                </a:cubicBezTo>
                <a:close/>
              </a:path>
            </a:pathLst>
          </a:custGeom>
          <a:solidFill>
            <a:srgbClr val="4CD1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277" tIns="263277" rIns="263277" bIns="263277" numCol="1" spcCol="1270" anchor="ctr" anchorCtr="0">
            <a:noAutofit/>
          </a:bodyPr>
          <a:lstStyle/>
          <a:p>
            <a:pPr lvl="0" algn="ctr" defTabSz="1422400">
              <a:lnSpc>
                <a:spcPct val="90000"/>
              </a:lnSpc>
              <a:spcBef>
                <a:spcPct val="0"/>
              </a:spcBef>
              <a:spcAft>
                <a:spcPct val="35000"/>
              </a:spcAft>
            </a:pPr>
            <a:endParaRPr lang="zh-CN" altLang="en-US" sz="3200" kern="1200">
              <a:solidFill>
                <a:schemeClr val="bg1"/>
              </a:solidFill>
            </a:endParaRPr>
          </a:p>
        </p:txBody>
      </p:sp>
      <p:sp>
        <p:nvSpPr>
          <p:cNvPr id="11" name="任意多边形 10"/>
          <p:cNvSpPr/>
          <p:nvPr/>
        </p:nvSpPr>
        <p:spPr>
          <a:xfrm>
            <a:off x="5543680" y="1919385"/>
            <a:ext cx="1064182" cy="1064182"/>
          </a:xfrm>
          <a:custGeom>
            <a:avLst/>
            <a:gdLst>
              <a:gd name="connsiteX0" fmla="*/ 0 w 1064182"/>
              <a:gd name="connsiteY0" fmla="*/ 532091 h 1064182"/>
              <a:gd name="connsiteX1" fmla="*/ 532091 w 1064182"/>
              <a:gd name="connsiteY1" fmla="*/ 0 h 1064182"/>
              <a:gd name="connsiteX2" fmla="*/ 1064182 w 1064182"/>
              <a:gd name="connsiteY2" fmla="*/ 532091 h 1064182"/>
              <a:gd name="connsiteX3" fmla="*/ 532091 w 1064182"/>
              <a:gd name="connsiteY3" fmla="*/ 1064182 h 1064182"/>
              <a:gd name="connsiteX4" fmla="*/ 0 w 1064182"/>
              <a:gd name="connsiteY4" fmla="*/ 532091 h 106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182" h="1064182">
                <a:moveTo>
                  <a:pt x="0" y="532091"/>
                </a:moveTo>
                <a:cubicBezTo>
                  <a:pt x="0" y="238225"/>
                  <a:pt x="238225" y="0"/>
                  <a:pt x="532091" y="0"/>
                </a:cubicBezTo>
                <a:cubicBezTo>
                  <a:pt x="825957" y="0"/>
                  <a:pt x="1064182" y="238225"/>
                  <a:pt x="1064182" y="532091"/>
                </a:cubicBezTo>
                <a:cubicBezTo>
                  <a:pt x="1064182" y="825957"/>
                  <a:pt x="825957" y="1064182"/>
                  <a:pt x="532091" y="1064182"/>
                </a:cubicBezTo>
                <a:cubicBezTo>
                  <a:pt x="238225" y="1064182"/>
                  <a:pt x="0" y="825957"/>
                  <a:pt x="0" y="53209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5056" tIns="185056" rIns="185056" bIns="185056" numCol="1" spcCol="1270" anchor="ctr" anchorCtr="0">
            <a:noAutofit/>
          </a:bodyPr>
          <a:lstStyle/>
          <a:p>
            <a:pPr lvl="0" algn="ctr" defTabSz="1022350">
              <a:lnSpc>
                <a:spcPct val="90000"/>
              </a:lnSpc>
              <a:spcBef>
                <a:spcPct val="0"/>
              </a:spcBef>
              <a:spcAft>
                <a:spcPct val="35000"/>
              </a:spcAft>
            </a:pPr>
            <a:endParaRPr lang="zh-CN" altLang="en-US" sz="2300" kern="1200">
              <a:solidFill>
                <a:schemeClr val="bg1"/>
              </a:solidFill>
            </a:endParaRPr>
          </a:p>
        </p:txBody>
      </p:sp>
      <p:sp>
        <p:nvSpPr>
          <p:cNvPr id="12" name="任意多边形 11"/>
          <p:cNvSpPr/>
          <p:nvPr/>
        </p:nvSpPr>
        <p:spPr>
          <a:xfrm>
            <a:off x="7155790" y="3531495"/>
            <a:ext cx="1064182" cy="1064182"/>
          </a:xfrm>
          <a:custGeom>
            <a:avLst/>
            <a:gdLst>
              <a:gd name="connsiteX0" fmla="*/ 0 w 1064182"/>
              <a:gd name="connsiteY0" fmla="*/ 532091 h 1064182"/>
              <a:gd name="connsiteX1" fmla="*/ 532091 w 1064182"/>
              <a:gd name="connsiteY1" fmla="*/ 0 h 1064182"/>
              <a:gd name="connsiteX2" fmla="*/ 1064182 w 1064182"/>
              <a:gd name="connsiteY2" fmla="*/ 532091 h 1064182"/>
              <a:gd name="connsiteX3" fmla="*/ 532091 w 1064182"/>
              <a:gd name="connsiteY3" fmla="*/ 1064182 h 1064182"/>
              <a:gd name="connsiteX4" fmla="*/ 0 w 1064182"/>
              <a:gd name="connsiteY4" fmla="*/ 532091 h 106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182" h="1064182">
                <a:moveTo>
                  <a:pt x="0" y="532091"/>
                </a:moveTo>
                <a:cubicBezTo>
                  <a:pt x="0" y="238225"/>
                  <a:pt x="238225" y="0"/>
                  <a:pt x="532091" y="0"/>
                </a:cubicBezTo>
                <a:cubicBezTo>
                  <a:pt x="825957" y="0"/>
                  <a:pt x="1064182" y="238225"/>
                  <a:pt x="1064182" y="532091"/>
                </a:cubicBezTo>
                <a:cubicBezTo>
                  <a:pt x="1064182" y="825957"/>
                  <a:pt x="825957" y="1064182"/>
                  <a:pt x="532091" y="1064182"/>
                </a:cubicBezTo>
                <a:cubicBezTo>
                  <a:pt x="238225" y="1064182"/>
                  <a:pt x="0" y="825957"/>
                  <a:pt x="0" y="53209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516" tIns="182516" rIns="182516" bIns="182516" numCol="1" spcCol="1270" anchor="ctr" anchorCtr="0">
            <a:noAutofit/>
          </a:bodyPr>
          <a:lstStyle/>
          <a:p>
            <a:pPr lvl="0" algn="ctr" defTabSz="933450">
              <a:lnSpc>
                <a:spcPct val="90000"/>
              </a:lnSpc>
              <a:spcBef>
                <a:spcPct val="0"/>
              </a:spcBef>
              <a:spcAft>
                <a:spcPct val="35000"/>
              </a:spcAft>
            </a:pPr>
            <a:endParaRPr lang="zh-CN" altLang="en-US" sz="2100" kern="1200">
              <a:solidFill>
                <a:schemeClr val="bg1"/>
              </a:solidFill>
            </a:endParaRPr>
          </a:p>
        </p:txBody>
      </p:sp>
      <p:sp>
        <p:nvSpPr>
          <p:cNvPr id="13" name="任意多边形 12"/>
          <p:cNvSpPr/>
          <p:nvPr/>
        </p:nvSpPr>
        <p:spPr>
          <a:xfrm>
            <a:off x="5543680" y="5143605"/>
            <a:ext cx="1064182" cy="1064182"/>
          </a:xfrm>
          <a:custGeom>
            <a:avLst/>
            <a:gdLst>
              <a:gd name="connsiteX0" fmla="*/ 0 w 1064182"/>
              <a:gd name="connsiteY0" fmla="*/ 532091 h 1064182"/>
              <a:gd name="connsiteX1" fmla="*/ 532091 w 1064182"/>
              <a:gd name="connsiteY1" fmla="*/ 0 h 1064182"/>
              <a:gd name="connsiteX2" fmla="*/ 1064182 w 1064182"/>
              <a:gd name="connsiteY2" fmla="*/ 532091 h 1064182"/>
              <a:gd name="connsiteX3" fmla="*/ 532091 w 1064182"/>
              <a:gd name="connsiteY3" fmla="*/ 1064182 h 1064182"/>
              <a:gd name="connsiteX4" fmla="*/ 0 w 1064182"/>
              <a:gd name="connsiteY4" fmla="*/ 532091 h 106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182" h="1064182">
                <a:moveTo>
                  <a:pt x="0" y="532091"/>
                </a:moveTo>
                <a:cubicBezTo>
                  <a:pt x="0" y="238225"/>
                  <a:pt x="238225" y="0"/>
                  <a:pt x="532091" y="0"/>
                </a:cubicBezTo>
                <a:cubicBezTo>
                  <a:pt x="825957" y="0"/>
                  <a:pt x="1064182" y="238225"/>
                  <a:pt x="1064182" y="532091"/>
                </a:cubicBezTo>
                <a:cubicBezTo>
                  <a:pt x="1064182" y="825957"/>
                  <a:pt x="825957" y="1064182"/>
                  <a:pt x="532091" y="1064182"/>
                </a:cubicBezTo>
                <a:cubicBezTo>
                  <a:pt x="238225" y="1064182"/>
                  <a:pt x="0" y="825957"/>
                  <a:pt x="0" y="53209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5056" tIns="185056" rIns="185056" bIns="185056" numCol="1" spcCol="1270" anchor="ctr" anchorCtr="0">
            <a:noAutofit/>
          </a:bodyPr>
          <a:lstStyle/>
          <a:p>
            <a:pPr lvl="0" algn="ctr" defTabSz="1022350">
              <a:lnSpc>
                <a:spcPct val="90000"/>
              </a:lnSpc>
              <a:spcBef>
                <a:spcPct val="0"/>
              </a:spcBef>
              <a:spcAft>
                <a:spcPct val="35000"/>
              </a:spcAft>
            </a:pPr>
            <a:endParaRPr lang="zh-CN" altLang="en-US" sz="2300" kern="1200">
              <a:solidFill>
                <a:schemeClr val="bg1"/>
              </a:solidFill>
            </a:endParaRPr>
          </a:p>
        </p:txBody>
      </p:sp>
      <p:sp>
        <p:nvSpPr>
          <p:cNvPr id="14" name="任意多边形 13"/>
          <p:cNvSpPr/>
          <p:nvPr/>
        </p:nvSpPr>
        <p:spPr>
          <a:xfrm>
            <a:off x="3931570" y="3531495"/>
            <a:ext cx="1064182" cy="1064182"/>
          </a:xfrm>
          <a:custGeom>
            <a:avLst/>
            <a:gdLst>
              <a:gd name="connsiteX0" fmla="*/ 0 w 1064182"/>
              <a:gd name="connsiteY0" fmla="*/ 532091 h 1064182"/>
              <a:gd name="connsiteX1" fmla="*/ 532091 w 1064182"/>
              <a:gd name="connsiteY1" fmla="*/ 0 h 1064182"/>
              <a:gd name="connsiteX2" fmla="*/ 1064182 w 1064182"/>
              <a:gd name="connsiteY2" fmla="*/ 532091 h 1064182"/>
              <a:gd name="connsiteX3" fmla="*/ 532091 w 1064182"/>
              <a:gd name="connsiteY3" fmla="*/ 1064182 h 1064182"/>
              <a:gd name="connsiteX4" fmla="*/ 0 w 1064182"/>
              <a:gd name="connsiteY4" fmla="*/ 532091 h 106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182" h="1064182">
                <a:moveTo>
                  <a:pt x="0" y="532091"/>
                </a:moveTo>
                <a:cubicBezTo>
                  <a:pt x="0" y="238225"/>
                  <a:pt x="238225" y="0"/>
                  <a:pt x="532091" y="0"/>
                </a:cubicBezTo>
                <a:cubicBezTo>
                  <a:pt x="825957" y="0"/>
                  <a:pt x="1064182" y="238225"/>
                  <a:pt x="1064182" y="532091"/>
                </a:cubicBezTo>
                <a:cubicBezTo>
                  <a:pt x="1064182" y="825957"/>
                  <a:pt x="825957" y="1064182"/>
                  <a:pt x="532091" y="1064182"/>
                </a:cubicBezTo>
                <a:cubicBezTo>
                  <a:pt x="238225" y="1064182"/>
                  <a:pt x="0" y="825957"/>
                  <a:pt x="0" y="53209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5056" tIns="185056" rIns="185056" bIns="185056" numCol="1" spcCol="1270" anchor="ctr" anchorCtr="0">
            <a:noAutofit/>
          </a:bodyPr>
          <a:lstStyle/>
          <a:p>
            <a:pPr lvl="0" algn="ctr" defTabSz="1022350">
              <a:lnSpc>
                <a:spcPct val="90000"/>
              </a:lnSpc>
              <a:spcBef>
                <a:spcPct val="0"/>
              </a:spcBef>
              <a:spcAft>
                <a:spcPct val="35000"/>
              </a:spcAft>
            </a:pPr>
            <a:endParaRPr lang="zh-CN" altLang="en-US" sz="2300" kern="1200">
              <a:solidFill>
                <a:schemeClr val="bg1"/>
              </a:solidFill>
            </a:endParaRPr>
          </a:p>
        </p:txBody>
      </p:sp>
      <p:sp>
        <p:nvSpPr>
          <p:cNvPr id="15" name="矩形 14"/>
          <p:cNvSpPr/>
          <p:nvPr/>
        </p:nvSpPr>
        <p:spPr>
          <a:xfrm>
            <a:off x="2757716" y="2361950"/>
            <a:ext cx="1944216" cy="1015663"/>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16" name="矩形 15"/>
          <p:cNvSpPr/>
          <p:nvPr/>
        </p:nvSpPr>
        <p:spPr>
          <a:xfrm>
            <a:off x="2678546" y="5082788"/>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7" name="矩形 16"/>
          <p:cNvSpPr/>
          <p:nvPr/>
        </p:nvSpPr>
        <p:spPr>
          <a:xfrm>
            <a:off x="7726192" y="2361949"/>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8" name="矩形 17"/>
          <p:cNvSpPr/>
          <p:nvPr/>
        </p:nvSpPr>
        <p:spPr>
          <a:xfrm>
            <a:off x="7793510" y="5143605"/>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9" name="Freeform 617"/>
          <p:cNvSpPr>
            <a:spLocks/>
          </p:cNvSpPr>
          <p:nvPr/>
        </p:nvSpPr>
        <p:spPr bwMode="auto">
          <a:xfrm>
            <a:off x="4358033" y="3932309"/>
            <a:ext cx="239713" cy="239713"/>
          </a:xfrm>
          <a:custGeom>
            <a:avLst/>
            <a:gdLst>
              <a:gd name="T0" fmla="*/ 58 w 64"/>
              <a:gd name="T1" fmla="*/ 0 h 64"/>
              <a:gd name="T2" fmla="*/ 6 w 64"/>
              <a:gd name="T3" fmla="*/ 0 h 64"/>
              <a:gd name="T4" fmla="*/ 0 w 64"/>
              <a:gd name="T5" fmla="*/ 6 h 64"/>
              <a:gd name="T6" fmla="*/ 0 w 64"/>
              <a:gd name="T7" fmla="*/ 58 h 64"/>
              <a:gd name="T8" fmla="*/ 6 w 64"/>
              <a:gd name="T9" fmla="*/ 64 h 64"/>
              <a:gd name="T10" fmla="*/ 32 w 64"/>
              <a:gd name="T11" fmla="*/ 64 h 64"/>
              <a:gd name="T12" fmla="*/ 32 w 64"/>
              <a:gd name="T13" fmla="*/ 36 h 64"/>
              <a:gd name="T14" fmla="*/ 24 w 64"/>
              <a:gd name="T15" fmla="*/ 36 h 64"/>
              <a:gd name="T16" fmla="*/ 24 w 64"/>
              <a:gd name="T17" fmla="*/ 28 h 64"/>
              <a:gd name="T18" fmla="*/ 32 w 64"/>
              <a:gd name="T19" fmla="*/ 28 h 64"/>
              <a:gd name="T20" fmla="*/ 32 w 64"/>
              <a:gd name="T21" fmla="*/ 24 h 64"/>
              <a:gd name="T22" fmla="*/ 44 w 64"/>
              <a:gd name="T23" fmla="*/ 12 h 64"/>
              <a:gd name="T24" fmla="*/ 52 w 64"/>
              <a:gd name="T25" fmla="*/ 12 h 64"/>
              <a:gd name="T26" fmla="*/ 52 w 64"/>
              <a:gd name="T27" fmla="*/ 20 h 64"/>
              <a:gd name="T28" fmla="*/ 44 w 64"/>
              <a:gd name="T29" fmla="*/ 20 h 64"/>
              <a:gd name="T30" fmla="*/ 40 w 64"/>
              <a:gd name="T31" fmla="*/ 24 h 64"/>
              <a:gd name="T32" fmla="*/ 40 w 64"/>
              <a:gd name="T33" fmla="*/ 28 h 64"/>
              <a:gd name="T34" fmla="*/ 52 w 64"/>
              <a:gd name="T35" fmla="*/ 28 h 64"/>
              <a:gd name="T36" fmla="*/ 50 w 64"/>
              <a:gd name="T37" fmla="*/ 36 h 64"/>
              <a:gd name="T38" fmla="*/ 40 w 64"/>
              <a:gd name="T39" fmla="*/ 36 h 64"/>
              <a:gd name="T40" fmla="*/ 40 w 64"/>
              <a:gd name="T41" fmla="*/ 64 h 64"/>
              <a:gd name="T42" fmla="*/ 58 w 64"/>
              <a:gd name="T43" fmla="*/ 64 h 64"/>
              <a:gd name="T44" fmla="*/ 64 w 64"/>
              <a:gd name="T45" fmla="*/ 58 h 64"/>
              <a:gd name="T46" fmla="*/ 64 w 64"/>
              <a:gd name="T47" fmla="*/ 6 h 64"/>
              <a:gd name="T48" fmla="*/ 58 w 64"/>
              <a:gd name="T4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64">
                <a:moveTo>
                  <a:pt x="58" y="0"/>
                </a:moveTo>
                <a:cubicBezTo>
                  <a:pt x="6" y="0"/>
                  <a:pt x="6" y="0"/>
                  <a:pt x="6" y="0"/>
                </a:cubicBezTo>
                <a:cubicBezTo>
                  <a:pt x="3" y="0"/>
                  <a:pt x="0" y="3"/>
                  <a:pt x="0" y="6"/>
                </a:cubicBezTo>
                <a:cubicBezTo>
                  <a:pt x="0" y="58"/>
                  <a:pt x="0" y="58"/>
                  <a:pt x="0" y="58"/>
                </a:cubicBezTo>
                <a:cubicBezTo>
                  <a:pt x="0" y="61"/>
                  <a:pt x="3" y="64"/>
                  <a:pt x="6" y="64"/>
                </a:cubicBezTo>
                <a:cubicBezTo>
                  <a:pt x="32" y="64"/>
                  <a:pt x="32" y="64"/>
                  <a:pt x="32" y="64"/>
                </a:cubicBezTo>
                <a:cubicBezTo>
                  <a:pt x="32" y="36"/>
                  <a:pt x="32" y="36"/>
                  <a:pt x="32" y="36"/>
                </a:cubicBezTo>
                <a:cubicBezTo>
                  <a:pt x="24" y="36"/>
                  <a:pt x="24" y="36"/>
                  <a:pt x="24" y="36"/>
                </a:cubicBezTo>
                <a:cubicBezTo>
                  <a:pt x="24" y="28"/>
                  <a:pt x="24" y="28"/>
                  <a:pt x="24" y="28"/>
                </a:cubicBezTo>
                <a:cubicBezTo>
                  <a:pt x="32" y="28"/>
                  <a:pt x="32" y="28"/>
                  <a:pt x="32" y="28"/>
                </a:cubicBezTo>
                <a:cubicBezTo>
                  <a:pt x="32" y="24"/>
                  <a:pt x="32" y="24"/>
                  <a:pt x="32" y="24"/>
                </a:cubicBezTo>
                <a:cubicBezTo>
                  <a:pt x="32" y="17"/>
                  <a:pt x="37" y="12"/>
                  <a:pt x="44" y="12"/>
                </a:cubicBezTo>
                <a:cubicBezTo>
                  <a:pt x="52" y="12"/>
                  <a:pt x="52" y="12"/>
                  <a:pt x="52" y="12"/>
                </a:cubicBezTo>
                <a:cubicBezTo>
                  <a:pt x="52" y="20"/>
                  <a:pt x="52" y="20"/>
                  <a:pt x="52" y="20"/>
                </a:cubicBezTo>
                <a:cubicBezTo>
                  <a:pt x="44" y="20"/>
                  <a:pt x="44" y="20"/>
                  <a:pt x="44" y="20"/>
                </a:cubicBezTo>
                <a:cubicBezTo>
                  <a:pt x="42" y="20"/>
                  <a:pt x="40" y="22"/>
                  <a:pt x="40" y="24"/>
                </a:cubicBezTo>
                <a:cubicBezTo>
                  <a:pt x="40" y="28"/>
                  <a:pt x="40" y="28"/>
                  <a:pt x="40" y="28"/>
                </a:cubicBezTo>
                <a:cubicBezTo>
                  <a:pt x="52" y="28"/>
                  <a:pt x="52" y="28"/>
                  <a:pt x="52" y="28"/>
                </a:cubicBezTo>
                <a:cubicBezTo>
                  <a:pt x="50" y="36"/>
                  <a:pt x="50" y="36"/>
                  <a:pt x="50" y="36"/>
                </a:cubicBezTo>
                <a:cubicBezTo>
                  <a:pt x="40" y="36"/>
                  <a:pt x="40" y="36"/>
                  <a:pt x="40" y="36"/>
                </a:cubicBezTo>
                <a:cubicBezTo>
                  <a:pt x="40" y="64"/>
                  <a:pt x="40" y="64"/>
                  <a:pt x="40" y="64"/>
                </a:cubicBezTo>
                <a:cubicBezTo>
                  <a:pt x="58" y="64"/>
                  <a:pt x="58" y="64"/>
                  <a:pt x="58" y="64"/>
                </a:cubicBezTo>
                <a:cubicBezTo>
                  <a:pt x="61" y="64"/>
                  <a:pt x="64" y="61"/>
                  <a:pt x="64" y="58"/>
                </a:cubicBezTo>
                <a:cubicBezTo>
                  <a:pt x="64" y="6"/>
                  <a:pt x="64" y="6"/>
                  <a:pt x="64" y="6"/>
                </a:cubicBezTo>
                <a:cubicBezTo>
                  <a:pt x="64" y="3"/>
                  <a:pt x="61" y="0"/>
                  <a:pt x="58"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619"/>
          <p:cNvSpPr>
            <a:spLocks noEditPoints="1"/>
          </p:cNvSpPr>
          <p:nvPr/>
        </p:nvSpPr>
        <p:spPr bwMode="auto">
          <a:xfrm>
            <a:off x="5976143" y="5645364"/>
            <a:ext cx="239713" cy="239713"/>
          </a:xfrm>
          <a:custGeom>
            <a:avLst/>
            <a:gdLst>
              <a:gd name="T0" fmla="*/ 55 w 64"/>
              <a:gd name="T1" fmla="*/ 9 h 64"/>
              <a:gd name="T2" fmla="*/ 32 w 64"/>
              <a:gd name="T3" fmla="*/ 0 h 64"/>
              <a:gd name="T4" fmla="*/ 0 w 64"/>
              <a:gd name="T5" fmla="*/ 32 h 64"/>
              <a:gd name="T6" fmla="*/ 5 w 64"/>
              <a:gd name="T7" fmla="*/ 48 h 64"/>
              <a:gd name="T8" fmla="*/ 0 w 64"/>
              <a:gd name="T9" fmla="*/ 64 h 64"/>
              <a:gd name="T10" fmla="*/ 17 w 64"/>
              <a:gd name="T11" fmla="*/ 60 h 64"/>
              <a:gd name="T12" fmla="*/ 32 w 64"/>
              <a:gd name="T13" fmla="*/ 63 h 64"/>
              <a:gd name="T14" fmla="*/ 32 w 64"/>
              <a:gd name="T15" fmla="*/ 63 h 64"/>
              <a:gd name="T16" fmla="*/ 32 w 64"/>
              <a:gd name="T17" fmla="*/ 63 h 64"/>
              <a:gd name="T18" fmla="*/ 64 w 64"/>
              <a:gd name="T19" fmla="*/ 32 h 64"/>
              <a:gd name="T20" fmla="*/ 55 w 64"/>
              <a:gd name="T21" fmla="*/ 9 h 64"/>
              <a:gd name="T22" fmla="*/ 32 w 64"/>
              <a:gd name="T23" fmla="*/ 58 h 64"/>
              <a:gd name="T24" fmla="*/ 32 w 64"/>
              <a:gd name="T25" fmla="*/ 58 h 64"/>
              <a:gd name="T26" fmla="*/ 19 w 64"/>
              <a:gd name="T27" fmla="*/ 54 h 64"/>
              <a:gd name="T28" fmla="*/ 18 w 64"/>
              <a:gd name="T29" fmla="*/ 54 h 64"/>
              <a:gd name="T30" fmla="*/ 8 w 64"/>
              <a:gd name="T31" fmla="*/ 56 h 64"/>
              <a:gd name="T32" fmla="*/ 10 w 64"/>
              <a:gd name="T33" fmla="*/ 47 h 64"/>
              <a:gd name="T34" fmla="*/ 10 w 64"/>
              <a:gd name="T35" fmla="*/ 46 h 64"/>
              <a:gd name="T36" fmla="*/ 6 w 64"/>
              <a:gd name="T37" fmla="*/ 32 h 64"/>
              <a:gd name="T38" fmla="*/ 32 w 64"/>
              <a:gd name="T39" fmla="*/ 5 h 64"/>
              <a:gd name="T40" fmla="*/ 51 w 64"/>
              <a:gd name="T41" fmla="*/ 13 h 64"/>
              <a:gd name="T42" fmla="*/ 59 w 64"/>
              <a:gd name="T43" fmla="*/ 32 h 64"/>
              <a:gd name="T44" fmla="*/ 32 w 64"/>
              <a:gd name="T45" fmla="*/ 58 h 64"/>
              <a:gd name="T46" fmla="*/ 47 w 64"/>
              <a:gd name="T47" fmla="*/ 38 h 64"/>
              <a:gd name="T48" fmla="*/ 41 w 64"/>
              <a:gd name="T49" fmla="*/ 36 h 64"/>
              <a:gd name="T50" fmla="*/ 39 w 64"/>
              <a:gd name="T51" fmla="*/ 36 h 64"/>
              <a:gd name="T52" fmla="*/ 37 w 64"/>
              <a:gd name="T53" fmla="*/ 39 h 64"/>
              <a:gd name="T54" fmla="*/ 35 w 64"/>
              <a:gd name="T55" fmla="*/ 39 h 64"/>
              <a:gd name="T56" fmla="*/ 29 w 64"/>
              <a:gd name="T57" fmla="*/ 36 h 64"/>
              <a:gd name="T58" fmla="*/ 24 w 64"/>
              <a:gd name="T59" fmla="*/ 30 h 64"/>
              <a:gd name="T60" fmla="*/ 25 w 64"/>
              <a:gd name="T61" fmla="*/ 28 h 64"/>
              <a:gd name="T62" fmla="*/ 26 w 64"/>
              <a:gd name="T63" fmla="*/ 27 h 64"/>
              <a:gd name="T64" fmla="*/ 27 w 64"/>
              <a:gd name="T65" fmla="*/ 26 h 64"/>
              <a:gd name="T66" fmla="*/ 27 w 64"/>
              <a:gd name="T67" fmla="*/ 24 h 64"/>
              <a:gd name="T68" fmla="*/ 24 w 64"/>
              <a:gd name="T69" fmla="*/ 18 h 64"/>
              <a:gd name="T70" fmla="*/ 22 w 64"/>
              <a:gd name="T71" fmla="*/ 17 h 64"/>
              <a:gd name="T72" fmla="*/ 21 w 64"/>
              <a:gd name="T73" fmla="*/ 17 h 64"/>
              <a:gd name="T74" fmla="*/ 19 w 64"/>
              <a:gd name="T75" fmla="*/ 18 h 64"/>
              <a:gd name="T76" fmla="*/ 16 w 64"/>
              <a:gd name="T77" fmla="*/ 25 h 64"/>
              <a:gd name="T78" fmla="*/ 19 w 64"/>
              <a:gd name="T79" fmla="*/ 33 h 64"/>
              <a:gd name="T80" fmla="*/ 33 w 64"/>
              <a:gd name="T81" fmla="*/ 45 h 64"/>
              <a:gd name="T82" fmla="*/ 37 w 64"/>
              <a:gd name="T83" fmla="*/ 47 h 64"/>
              <a:gd name="T84" fmla="*/ 42 w 64"/>
              <a:gd name="T85" fmla="*/ 47 h 64"/>
              <a:gd name="T86" fmla="*/ 48 w 64"/>
              <a:gd name="T87" fmla="*/ 43 h 64"/>
              <a:gd name="T88" fmla="*/ 48 w 64"/>
              <a:gd name="T89" fmla="*/ 39 h 64"/>
              <a:gd name="T90" fmla="*/ 47 w 64"/>
              <a:gd name="T91"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 h="64">
                <a:moveTo>
                  <a:pt x="55" y="9"/>
                </a:moveTo>
                <a:cubicBezTo>
                  <a:pt x="49" y="3"/>
                  <a:pt x="41" y="0"/>
                  <a:pt x="32" y="0"/>
                </a:cubicBezTo>
                <a:cubicBezTo>
                  <a:pt x="15" y="0"/>
                  <a:pt x="0" y="14"/>
                  <a:pt x="0" y="32"/>
                </a:cubicBezTo>
                <a:cubicBezTo>
                  <a:pt x="0" y="37"/>
                  <a:pt x="2" y="43"/>
                  <a:pt x="5" y="48"/>
                </a:cubicBezTo>
                <a:cubicBezTo>
                  <a:pt x="0" y="64"/>
                  <a:pt x="0" y="64"/>
                  <a:pt x="0" y="64"/>
                </a:cubicBezTo>
                <a:cubicBezTo>
                  <a:pt x="17" y="60"/>
                  <a:pt x="17" y="60"/>
                  <a:pt x="17" y="60"/>
                </a:cubicBezTo>
                <a:cubicBezTo>
                  <a:pt x="22" y="62"/>
                  <a:pt x="27" y="63"/>
                  <a:pt x="32" y="63"/>
                </a:cubicBezTo>
                <a:cubicBezTo>
                  <a:pt x="32" y="63"/>
                  <a:pt x="32" y="63"/>
                  <a:pt x="32" y="63"/>
                </a:cubicBezTo>
                <a:cubicBezTo>
                  <a:pt x="32" y="63"/>
                  <a:pt x="32" y="63"/>
                  <a:pt x="32" y="63"/>
                </a:cubicBezTo>
                <a:cubicBezTo>
                  <a:pt x="50" y="63"/>
                  <a:pt x="64" y="49"/>
                  <a:pt x="64" y="32"/>
                </a:cubicBezTo>
                <a:cubicBezTo>
                  <a:pt x="64" y="23"/>
                  <a:pt x="61" y="15"/>
                  <a:pt x="55" y="9"/>
                </a:cubicBezTo>
                <a:close/>
                <a:moveTo>
                  <a:pt x="32" y="58"/>
                </a:moveTo>
                <a:cubicBezTo>
                  <a:pt x="32" y="58"/>
                  <a:pt x="32" y="58"/>
                  <a:pt x="32" y="58"/>
                </a:cubicBezTo>
                <a:cubicBezTo>
                  <a:pt x="27" y="58"/>
                  <a:pt x="23" y="57"/>
                  <a:pt x="19" y="54"/>
                </a:cubicBezTo>
                <a:cubicBezTo>
                  <a:pt x="18" y="54"/>
                  <a:pt x="18" y="54"/>
                  <a:pt x="18" y="54"/>
                </a:cubicBezTo>
                <a:cubicBezTo>
                  <a:pt x="8" y="56"/>
                  <a:pt x="8" y="56"/>
                  <a:pt x="8" y="56"/>
                </a:cubicBezTo>
                <a:cubicBezTo>
                  <a:pt x="10" y="47"/>
                  <a:pt x="10" y="47"/>
                  <a:pt x="10" y="47"/>
                </a:cubicBezTo>
                <a:cubicBezTo>
                  <a:pt x="10" y="46"/>
                  <a:pt x="10" y="46"/>
                  <a:pt x="10" y="46"/>
                </a:cubicBezTo>
                <a:cubicBezTo>
                  <a:pt x="7" y="42"/>
                  <a:pt x="6" y="37"/>
                  <a:pt x="6" y="32"/>
                </a:cubicBezTo>
                <a:cubicBezTo>
                  <a:pt x="6" y="17"/>
                  <a:pt x="18" y="5"/>
                  <a:pt x="32" y="5"/>
                </a:cubicBezTo>
                <a:cubicBezTo>
                  <a:pt x="39" y="5"/>
                  <a:pt x="46" y="8"/>
                  <a:pt x="51" y="13"/>
                </a:cubicBezTo>
                <a:cubicBezTo>
                  <a:pt x="56" y="18"/>
                  <a:pt x="59" y="25"/>
                  <a:pt x="59" y="32"/>
                </a:cubicBezTo>
                <a:cubicBezTo>
                  <a:pt x="58" y="46"/>
                  <a:pt x="47" y="58"/>
                  <a:pt x="32" y="58"/>
                </a:cubicBezTo>
                <a:close/>
                <a:moveTo>
                  <a:pt x="47" y="38"/>
                </a:moveTo>
                <a:cubicBezTo>
                  <a:pt x="46" y="38"/>
                  <a:pt x="42" y="36"/>
                  <a:pt x="41" y="36"/>
                </a:cubicBezTo>
                <a:cubicBezTo>
                  <a:pt x="40" y="36"/>
                  <a:pt x="40" y="35"/>
                  <a:pt x="39" y="36"/>
                </a:cubicBezTo>
                <a:cubicBezTo>
                  <a:pt x="39" y="37"/>
                  <a:pt x="37" y="39"/>
                  <a:pt x="37" y="39"/>
                </a:cubicBezTo>
                <a:cubicBezTo>
                  <a:pt x="36" y="40"/>
                  <a:pt x="36" y="40"/>
                  <a:pt x="35" y="39"/>
                </a:cubicBezTo>
                <a:cubicBezTo>
                  <a:pt x="34" y="39"/>
                  <a:pt x="32" y="38"/>
                  <a:pt x="29" y="36"/>
                </a:cubicBezTo>
                <a:cubicBezTo>
                  <a:pt x="26" y="33"/>
                  <a:pt x="25" y="31"/>
                  <a:pt x="24" y="30"/>
                </a:cubicBezTo>
                <a:cubicBezTo>
                  <a:pt x="24" y="29"/>
                  <a:pt x="24" y="29"/>
                  <a:pt x="25" y="28"/>
                </a:cubicBezTo>
                <a:cubicBezTo>
                  <a:pt x="25" y="28"/>
                  <a:pt x="26" y="28"/>
                  <a:pt x="26" y="27"/>
                </a:cubicBezTo>
                <a:cubicBezTo>
                  <a:pt x="26" y="27"/>
                  <a:pt x="26" y="26"/>
                  <a:pt x="27" y="26"/>
                </a:cubicBezTo>
                <a:cubicBezTo>
                  <a:pt x="27" y="25"/>
                  <a:pt x="27" y="25"/>
                  <a:pt x="27" y="24"/>
                </a:cubicBezTo>
                <a:cubicBezTo>
                  <a:pt x="26" y="24"/>
                  <a:pt x="25" y="20"/>
                  <a:pt x="24" y="18"/>
                </a:cubicBezTo>
                <a:cubicBezTo>
                  <a:pt x="24" y="17"/>
                  <a:pt x="23" y="17"/>
                  <a:pt x="22" y="17"/>
                </a:cubicBezTo>
                <a:cubicBezTo>
                  <a:pt x="22" y="17"/>
                  <a:pt x="21" y="17"/>
                  <a:pt x="21" y="17"/>
                </a:cubicBezTo>
                <a:cubicBezTo>
                  <a:pt x="20" y="17"/>
                  <a:pt x="20" y="17"/>
                  <a:pt x="19" y="18"/>
                </a:cubicBezTo>
                <a:cubicBezTo>
                  <a:pt x="18" y="19"/>
                  <a:pt x="16" y="21"/>
                  <a:pt x="16" y="25"/>
                </a:cubicBezTo>
                <a:cubicBezTo>
                  <a:pt x="16" y="29"/>
                  <a:pt x="19" y="32"/>
                  <a:pt x="19" y="33"/>
                </a:cubicBezTo>
                <a:cubicBezTo>
                  <a:pt x="20" y="33"/>
                  <a:pt x="25" y="41"/>
                  <a:pt x="33" y="45"/>
                </a:cubicBezTo>
                <a:cubicBezTo>
                  <a:pt x="35" y="46"/>
                  <a:pt x="36" y="46"/>
                  <a:pt x="37" y="47"/>
                </a:cubicBezTo>
                <a:cubicBezTo>
                  <a:pt x="39" y="47"/>
                  <a:pt x="41" y="47"/>
                  <a:pt x="42" y="47"/>
                </a:cubicBezTo>
                <a:cubicBezTo>
                  <a:pt x="44" y="47"/>
                  <a:pt x="47" y="45"/>
                  <a:pt x="48" y="43"/>
                </a:cubicBezTo>
                <a:cubicBezTo>
                  <a:pt x="48" y="41"/>
                  <a:pt x="48" y="40"/>
                  <a:pt x="48" y="39"/>
                </a:cubicBezTo>
                <a:cubicBezTo>
                  <a:pt x="48" y="39"/>
                  <a:pt x="47" y="39"/>
                  <a:pt x="47" y="3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620"/>
          <p:cNvSpPr>
            <a:spLocks noEditPoints="1"/>
          </p:cNvSpPr>
          <p:nvPr/>
        </p:nvSpPr>
        <p:spPr bwMode="auto">
          <a:xfrm>
            <a:off x="5972762" y="2331619"/>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47 w 64"/>
              <a:gd name="T11" fmla="*/ 46 h 64"/>
              <a:gd name="T12" fmla="*/ 44 w 64"/>
              <a:gd name="T13" fmla="*/ 47 h 64"/>
              <a:gd name="T14" fmla="*/ 16 w 64"/>
              <a:gd name="T15" fmla="*/ 44 h 64"/>
              <a:gd name="T16" fmla="*/ 13 w 64"/>
              <a:gd name="T17" fmla="*/ 42 h 64"/>
              <a:gd name="T18" fmla="*/ 15 w 64"/>
              <a:gd name="T19" fmla="*/ 40 h 64"/>
              <a:gd name="T20" fmla="*/ 46 w 64"/>
              <a:gd name="T21" fmla="*/ 44 h 64"/>
              <a:gd name="T22" fmla="*/ 47 w 64"/>
              <a:gd name="T23" fmla="*/ 46 h 64"/>
              <a:gd name="T24" fmla="*/ 51 w 64"/>
              <a:gd name="T25" fmla="*/ 37 h 64"/>
              <a:gd name="T26" fmla="*/ 47 w 64"/>
              <a:gd name="T27" fmla="*/ 38 h 64"/>
              <a:gd name="T28" fmla="*/ 15 w 64"/>
              <a:gd name="T29" fmla="*/ 35 h 64"/>
              <a:gd name="T30" fmla="*/ 12 w 64"/>
              <a:gd name="T31" fmla="*/ 33 h 64"/>
              <a:gd name="T32" fmla="*/ 14 w 64"/>
              <a:gd name="T33" fmla="*/ 30 h 64"/>
              <a:gd name="T34" fmla="*/ 50 w 64"/>
              <a:gd name="T35" fmla="*/ 34 h 64"/>
              <a:gd name="T36" fmla="*/ 51 w 64"/>
              <a:gd name="T37" fmla="*/ 37 h 64"/>
              <a:gd name="T38" fmla="*/ 51 w 64"/>
              <a:gd name="T39" fmla="*/ 28 h 64"/>
              <a:gd name="T40" fmla="*/ 14 w 64"/>
              <a:gd name="T41" fmla="*/ 25 h 64"/>
              <a:gd name="T42" fmla="*/ 10 w 64"/>
              <a:gd name="T43" fmla="*/ 23 h 64"/>
              <a:gd name="T44" fmla="*/ 12 w 64"/>
              <a:gd name="T45" fmla="*/ 19 h 64"/>
              <a:gd name="T46" fmla="*/ 54 w 64"/>
              <a:gd name="T47" fmla="*/ 24 h 64"/>
              <a:gd name="T48" fmla="*/ 55 w 64"/>
              <a:gd name="T49" fmla="*/ 28 h 64"/>
              <a:gd name="T50" fmla="*/ 51 w 64"/>
              <a:gd name="T51"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7" y="46"/>
                </a:moveTo>
                <a:cubicBezTo>
                  <a:pt x="46" y="47"/>
                  <a:pt x="45" y="48"/>
                  <a:pt x="44" y="47"/>
                </a:cubicBezTo>
                <a:cubicBezTo>
                  <a:pt x="36" y="42"/>
                  <a:pt x="27" y="41"/>
                  <a:pt x="16" y="44"/>
                </a:cubicBezTo>
                <a:cubicBezTo>
                  <a:pt x="15" y="44"/>
                  <a:pt x="14" y="43"/>
                  <a:pt x="13" y="42"/>
                </a:cubicBezTo>
                <a:cubicBezTo>
                  <a:pt x="13" y="41"/>
                  <a:pt x="14" y="40"/>
                  <a:pt x="15" y="40"/>
                </a:cubicBezTo>
                <a:cubicBezTo>
                  <a:pt x="27" y="37"/>
                  <a:pt x="38" y="38"/>
                  <a:pt x="46" y="44"/>
                </a:cubicBezTo>
                <a:cubicBezTo>
                  <a:pt x="47" y="44"/>
                  <a:pt x="47" y="45"/>
                  <a:pt x="47" y="46"/>
                </a:cubicBezTo>
                <a:close/>
                <a:moveTo>
                  <a:pt x="51" y="37"/>
                </a:moveTo>
                <a:cubicBezTo>
                  <a:pt x="50" y="39"/>
                  <a:pt x="48" y="39"/>
                  <a:pt x="47" y="38"/>
                </a:cubicBezTo>
                <a:cubicBezTo>
                  <a:pt x="39" y="33"/>
                  <a:pt x="25" y="31"/>
                  <a:pt x="15" y="35"/>
                </a:cubicBezTo>
                <a:cubicBezTo>
                  <a:pt x="14" y="35"/>
                  <a:pt x="13" y="34"/>
                  <a:pt x="12" y="33"/>
                </a:cubicBezTo>
                <a:cubicBezTo>
                  <a:pt x="12" y="32"/>
                  <a:pt x="13" y="30"/>
                  <a:pt x="14" y="30"/>
                </a:cubicBezTo>
                <a:cubicBezTo>
                  <a:pt x="26" y="26"/>
                  <a:pt x="40" y="28"/>
                  <a:pt x="50" y="34"/>
                </a:cubicBezTo>
                <a:cubicBezTo>
                  <a:pt x="51" y="35"/>
                  <a:pt x="51" y="36"/>
                  <a:pt x="51" y="37"/>
                </a:cubicBezTo>
                <a:close/>
                <a:moveTo>
                  <a:pt x="51" y="28"/>
                </a:moveTo>
                <a:cubicBezTo>
                  <a:pt x="41" y="22"/>
                  <a:pt x="24" y="22"/>
                  <a:pt x="14" y="25"/>
                </a:cubicBezTo>
                <a:cubicBezTo>
                  <a:pt x="12" y="25"/>
                  <a:pt x="11" y="24"/>
                  <a:pt x="10" y="23"/>
                </a:cubicBezTo>
                <a:cubicBezTo>
                  <a:pt x="10" y="21"/>
                  <a:pt x="11" y="20"/>
                  <a:pt x="12" y="19"/>
                </a:cubicBezTo>
                <a:cubicBezTo>
                  <a:pt x="23" y="16"/>
                  <a:pt x="42" y="16"/>
                  <a:pt x="54" y="24"/>
                </a:cubicBezTo>
                <a:cubicBezTo>
                  <a:pt x="55" y="24"/>
                  <a:pt x="56" y="26"/>
                  <a:pt x="55" y="28"/>
                </a:cubicBezTo>
                <a:cubicBezTo>
                  <a:pt x="54" y="29"/>
                  <a:pt x="52" y="29"/>
                  <a:pt x="51"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621"/>
          <p:cNvSpPr>
            <a:spLocks noEditPoints="1"/>
          </p:cNvSpPr>
          <p:nvPr/>
        </p:nvSpPr>
        <p:spPr bwMode="auto">
          <a:xfrm>
            <a:off x="7613512" y="3965953"/>
            <a:ext cx="239713"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48 w 64"/>
              <a:gd name="T11" fmla="*/ 22 h 64"/>
              <a:gd name="T12" fmla="*/ 42 w 64"/>
              <a:gd name="T13" fmla="*/ 47 h 64"/>
              <a:gd name="T14" fmla="*/ 40 w 64"/>
              <a:gd name="T15" fmla="*/ 48 h 64"/>
              <a:gd name="T16" fmla="*/ 32 w 64"/>
              <a:gd name="T17" fmla="*/ 42 h 64"/>
              <a:gd name="T18" fmla="*/ 28 w 64"/>
              <a:gd name="T19" fmla="*/ 46 h 64"/>
              <a:gd name="T20" fmla="*/ 26 w 64"/>
              <a:gd name="T21" fmla="*/ 47 h 64"/>
              <a:gd name="T22" fmla="*/ 25 w 64"/>
              <a:gd name="T23" fmla="*/ 45 h 64"/>
              <a:gd name="T24" fmla="*/ 22 w 64"/>
              <a:gd name="T25" fmla="*/ 36 h 64"/>
              <a:gd name="T26" fmla="*/ 14 w 64"/>
              <a:gd name="T27" fmla="*/ 34 h 64"/>
              <a:gd name="T28" fmla="*/ 15 w 64"/>
              <a:gd name="T29" fmla="*/ 31 h 64"/>
              <a:gd name="T30" fmla="*/ 46 w 64"/>
              <a:gd name="T31" fmla="*/ 19 h 64"/>
              <a:gd name="T32" fmla="*/ 48 w 64"/>
              <a:gd name="T33"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8" y="22"/>
                </a:moveTo>
                <a:cubicBezTo>
                  <a:pt x="42" y="47"/>
                  <a:pt x="42" y="47"/>
                  <a:pt x="42" y="47"/>
                </a:cubicBezTo>
                <a:cubicBezTo>
                  <a:pt x="42" y="48"/>
                  <a:pt x="41" y="49"/>
                  <a:pt x="40" y="48"/>
                </a:cubicBezTo>
                <a:cubicBezTo>
                  <a:pt x="32" y="42"/>
                  <a:pt x="32" y="42"/>
                  <a:pt x="32" y="42"/>
                </a:cubicBezTo>
                <a:cubicBezTo>
                  <a:pt x="28" y="46"/>
                  <a:pt x="28" y="46"/>
                  <a:pt x="28" y="46"/>
                </a:cubicBezTo>
                <a:cubicBezTo>
                  <a:pt x="27" y="46"/>
                  <a:pt x="27" y="47"/>
                  <a:pt x="26" y="47"/>
                </a:cubicBezTo>
                <a:cubicBezTo>
                  <a:pt x="25" y="47"/>
                  <a:pt x="25" y="46"/>
                  <a:pt x="25" y="45"/>
                </a:cubicBezTo>
                <a:cubicBezTo>
                  <a:pt x="22" y="36"/>
                  <a:pt x="22" y="36"/>
                  <a:pt x="22" y="36"/>
                </a:cubicBezTo>
                <a:cubicBezTo>
                  <a:pt x="14" y="34"/>
                  <a:pt x="14" y="34"/>
                  <a:pt x="14" y="34"/>
                </a:cubicBezTo>
                <a:cubicBezTo>
                  <a:pt x="13" y="33"/>
                  <a:pt x="13" y="32"/>
                  <a:pt x="15" y="31"/>
                </a:cubicBezTo>
                <a:cubicBezTo>
                  <a:pt x="46" y="19"/>
                  <a:pt x="46" y="19"/>
                  <a:pt x="46" y="19"/>
                </a:cubicBezTo>
                <a:cubicBezTo>
                  <a:pt x="47" y="19"/>
                  <a:pt x="48" y="20"/>
                  <a:pt x="48"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622"/>
          <p:cNvSpPr>
            <a:spLocks/>
          </p:cNvSpPr>
          <p:nvPr/>
        </p:nvSpPr>
        <p:spPr bwMode="auto">
          <a:xfrm>
            <a:off x="5976143" y="3965953"/>
            <a:ext cx="239713" cy="195263"/>
          </a:xfrm>
          <a:custGeom>
            <a:avLst/>
            <a:gdLst>
              <a:gd name="T0" fmla="*/ 64 w 64"/>
              <a:gd name="T1" fmla="*/ 6 h 52"/>
              <a:gd name="T2" fmla="*/ 56 w 64"/>
              <a:gd name="T3" fmla="*/ 8 h 52"/>
              <a:gd name="T4" fmla="*/ 62 w 64"/>
              <a:gd name="T5" fmla="*/ 1 h 52"/>
              <a:gd name="T6" fmla="*/ 54 w 64"/>
              <a:gd name="T7" fmla="*/ 4 h 52"/>
              <a:gd name="T8" fmla="*/ 44 w 64"/>
              <a:gd name="T9" fmla="*/ 0 h 52"/>
              <a:gd name="T10" fmla="*/ 31 w 64"/>
              <a:gd name="T11" fmla="*/ 13 h 52"/>
              <a:gd name="T12" fmla="*/ 32 w 64"/>
              <a:gd name="T13" fmla="*/ 16 h 52"/>
              <a:gd name="T14" fmla="*/ 4 w 64"/>
              <a:gd name="T15" fmla="*/ 2 h 52"/>
              <a:gd name="T16" fmla="*/ 3 w 64"/>
              <a:gd name="T17" fmla="*/ 9 h 52"/>
              <a:gd name="T18" fmla="*/ 9 w 64"/>
              <a:gd name="T19" fmla="*/ 20 h 52"/>
              <a:gd name="T20" fmla="*/ 3 w 64"/>
              <a:gd name="T21" fmla="*/ 18 h 52"/>
              <a:gd name="T22" fmla="*/ 3 w 64"/>
              <a:gd name="T23" fmla="*/ 18 h 52"/>
              <a:gd name="T24" fmla="*/ 13 w 64"/>
              <a:gd name="T25" fmla="*/ 31 h 52"/>
              <a:gd name="T26" fmla="*/ 10 w 64"/>
              <a:gd name="T27" fmla="*/ 32 h 52"/>
              <a:gd name="T28" fmla="*/ 7 w 64"/>
              <a:gd name="T29" fmla="*/ 32 h 52"/>
              <a:gd name="T30" fmla="*/ 19 w 64"/>
              <a:gd name="T31" fmla="*/ 41 h 52"/>
              <a:gd name="T32" fmla="*/ 3 w 64"/>
              <a:gd name="T33" fmla="*/ 46 h 52"/>
              <a:gd name="T34" fmla="*/ 0 w 64"/>
              <a:gd name="T35" fmla="*/ 46 h 52"/>
              <a:gd name="T36" fmla="*/ 20 w 64"/>
              <a:gd name="T37" fmla="*/ 52 h 52"/>
              <a:gd name="T38" fmla="*/ 57 w 64"/>
              <a:gd name="T39" fmla="*/ 15 h 52"/>
              <a:gd name="T40" fmla="*/ 57 w 64"/>
              <a:gd name="T41" fmla="*/ 13 h 52"/>
              <a:gd name="T42" fmla="*/ 64 w 64"/>
              <a:gd name="T4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52">
                <a:moveTo>
                  <a:pt x="64" y="6"/>
                </a:moveTo>
                <a:cubicBezTo>
                  <a:pt x="62" y="7"/>
                  <a:pt x="59" y="8"/>
                  <a:pt x="56" y="8"/>
                </a:cubicBezTo>
                <a:cubicBezTo>
                  <a:pt x="59" y="7"/>
                  <a:pt x="61" y="4"/>
                  <a:pt x="62" y="1"/>
                </a:cubicBezTo>
                <a:cubicBezTo>
                  <a:pt x="60" y="2"/>
                  <a:pt x="57" y="4"/>
                  <a:pt x="54" y="4"/>
                </a:cubicBezTo>
                <a:cubicBezTo>
                  <a:pt x="52" y="2"/>
                  <a:pt x="48" y="0"/>
                  <a:pt x="44" y="0"/>
                </a:cubicBezTo>
                <a:cubicBezTo>
                  <a:pt x="37" y="0"/>
                  <a:pt x="31" y="6"/>
                  <a:pt x="31" y="13"/>
                </a:cubicBezTo>
                <a:cubicBezTo>
                  <a:pt x="31" y="14"/>
                  <a:pt x="31" y="15"/>
                  <a:pt x="32" y="16"/>
                </a:cubicBezTo>
                <a:cubicBezTo>
                  <a:pt x="21" y="16"/>
                  <a:pt x="11" y="10"/>
                  <a:pt x="4" y="2"/>
                </a:cubicBezTo>
                <a:cubicBezTo>
                  <a:pt x="3" y="4"/>
                  <a:pt x="3" y="7"/>
                  <a:pt x="3" y="9"/>
                </a:cubicBezTo>
                <a:cubicBezTo>
                  <a:pt x="3" y="14"/>
                  <a:pt x="5" y="18"/>
                  <a:pt x="9" y="20"/>
                </a:cubicBezTo>
                <a:cubicBezTo>
                  <a:pt x="6" y="20"/>
                  <a:pt x="4" y="19"/>
                  <a:pt x="3" y="18"/>
                </a:cubicBezTo>
                <a:cubicBezTo>
                  <a:pt x="3" y="18"/>
                  <a:pt x="3" y="18"/>
                  <a:pt x="3" y="18"/>
                </a:cubicBezTo>
                <a:cubicBezTo>
                  <a:pt x="3" y="25"/>
                  <a:pt x="7" y="30"/>
                  <a:pt x="13" y="31"/>
                </a:cubicBezTo>
                <a:cubicBezTo>
                  <a:pt x="12" y="32"/>
                  <a:pt x="11" y="32"/>
                  <a:pt x="10" y="32"/>
                </a:cubicBezTo>
                <a:cubicBezTo>
                  <a:pt x="9" y="32"/>
                  <a:pt x="8" y="32"/>
                  <a:pt x="7" y="32"/>
                </a:cubicBezTo>
                <a:cubicBezTo>
                  <a:pt x="9" y="37"/>
                  <a:pt x="14" y="41"/>
                  <a:pt x="19" y="41"/>
                </a:cubicBezTo>
                <a:cubicBezTo>
                  <a:pt x="15" y="44"/>
                  <a:pt x="9" y="46"/>
                  <a:pt x="3" y="46"/>
                </a:cubicBezTo>
                <a:cubicBezTo>
                  <a:pt x="2" y="46"/>
                  <a:pt x="1" y="46"/>
                  <a:pt x="0" y="46"/>
                </a:cubicBezTo>
                <a:cubicBezTo>
                  <a:pt x="6" y="50"/>
                  <a:pt x="13" y="52"/>
                  <a:pt x="20" y="52"/>
                </a:cubicBezTo>
                <a:cubicBezTo>
                  <a:pt x="44" y="52"/>
                  <a:pt x="57" y="32"/>
                  <a:pt x="57" y="15"/>
                </a:cubicBezTo>
                <a:cubicBezTo>
                  <a:pt x="57" y="14"/>
                  <a:pt x="57" y="14"/>
                  <a:pt x="57" y="13"/>
                </a:cubicBezTo>
                <a:cubicBezTo>
                  <a:pt x="60" y="11"/>
                  <a:pt x="62" y="9"/>
                  <a:pt x="64"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13692101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graphicFrame>
        <p:nvGraphicFramePr>
          <p:cNvPr id="19" name="图表 18"/>
          <p:cNvGraphicFramePr/>
          <p:nvPr>
            <p:extLst>
              <p:ext uri="{D42A27DB-BD31-4B8C-83A1-F6EECF244321}">
                <p14:modId xmlns:p14="http://schemas.microsoft.com/office/powerpoint/2010/main" xmlns="" val="926821504"/>
              </p:ext>
            </p:extLst>
          </p:nvPr>
        </p:nvGraphicFramePr>
        <p:xfrm>
          <a:off x="3359697" y="1916832"/>
          <a:ext cx="5472608" cy="3717445"/>
        </p:xfrm>
        <a:graphic>
          <a:graphicData uri="http://schemas.openxmlformats.org/drawingml/2006/chart">
            <c:chart xmlns:c="http://schemas.openxmlformats.org/drawingml/2006/chart" xmlns:r="http://schemas.openxmlformats.org/officeDocument/2006/relationships" r:id="rId2"/>
          </a:graphicData>
        </a:graphic>
      </p:graphicFrame>
      <p:sp>
        <p:nvSpPr>
          <p:cNvPr id="20" name="矩形 19"/>
          <p:cNvSpPr/>
          <p:nvPr/>
        </p:nvSpPr>
        <p:spPr>
          <a:xfrm>
            <a:off x="1415480" y="2554918"/>
            <a:ext cx="1944216" cy="1015663"/>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21" name="矩形 20"/>
          <p:cNvSpPr/>
          <p:nvPr/>
        </p:nvSpPr>
        <p:spPr>
          <a:xfrm>
            <a:off x="1271464" y="4581525"/>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2" name="矩形 21"/>
          <p:cNvSpPr/>
          <p:nvPr/>
        </p:nvSpPr>
        <p:spPr>
          <a:xfrm>
            <a:off x="8904312" y="4581525"/>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3" name="矩形 22"/>
          <p:cNvSpPr/>
          <p:nvPr/>
        </p:nvSpPr>
        <p:spPr>
          <a:xfrm>
            <a:off x="8904312" y="2554918"/>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4" name="矩形 23"/>
          <p:cNvSpPr/>
          <p:nvPr/>
        </p:nvSpPr>
        <p:spPr>
          <a:xfrm>
            <a:off x="1271464" y="3568221"/>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5" name="矩形 24"/>
          <p:cNvSpPr/>
          <p:nvPr/>
        </p:nvSpPr>
        <p:spPr>
          <a:xfrm>
            <a:off x="8904312" y="3568221"/>
            <a:ext cx="1944216" cy="1015663"/>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Tree>
    <p:extLst>
      <p:ext uri="{BB962C8B-B14F-4D97-AF65-F5344CB8AC3E}">
        <p14:creationId xmlns:p14="http://schemas.microsoft.com/office/powerpoint/2010/main" xmlns="" val="4287644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4" name="矩形 3"/>
          <p:cNvSpPr/>
          <p:nvPr/>
        </p:nvSpPr>
        <p:spPr>
          <a:xfrm>
            <a:off x="1476515" y="1988840"/>
            <a:ext cx="3168352" cy="3456384"/>
          </a:xfrm>
          <a:prstGeom prst="rect">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矩形 5"/>
          <p:cNvSpPr/>
          <p:nvPr/>
        </p:nvSpPr>
        <p:spPr>
          <a:xfrm>
            <a:off x="4871864" y="2393907"/>
            <a:ext cx="4756225" cy="461665"/>
          </a:xfrm>
          <a:prstGeom prst="rect">
            <a:avLst/>
          </a:prstGeom>
          <a:effectLst>
            <a:outerShdw blurRad="63500" sx="102000" sy="102000" algn="ctr" rotWithShape="0">
              <a:prstClr val="black">
                <a:alpha val="40000"/>
              </a:prstClr>
            </a:outerShdw>
          </a:effectLst>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7" name="矩形 6"/>
          <p:cNvSpPr/>
          <p:nvPr/>
        </p:nvSpPr>
        <p:spPr>
          <a:xfrm>
            <a:off x="1780938" y="2276475"/>
            <a:ext cx="2664296" cy="2835293"/>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4943872" y="3356992"/>
            <a:ext cx="504056" cy="504056"/>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a:off x="4943872" y="4069790"/>
            <a:ext cx="504056" cy="50405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椭圆 9"/>
          <p:cNvSpPr/>
          <p:nvPr/>
        </p:nvSpPr>
        <p:spPr>
          <a:xfrm>
            <a:off x="4943872" y="4797152"/>
            <a:ext cx="504056" cy="50405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4" name="组合 13"/>
          <p:cNvGrpSpPr/>
          <p:nvPr/>
        </p:nvGrpSpPr>
        <p:grpSpPr>
          <a:xfrm>
            <a:off x="2652711" y="2544144"/>
            <a:ext cx="920750" cy="992188"/>
            <a:chOff x="8704263" y="-306388"/>
            <a:chExt cx="920750" cy="992188"/>
          </a:xfrm>
        </p:grpSpPr>
        <p:sp>
          <p:nvSpPr>
            <p:cNvPr id="11" name="Freeform 148"/>
            <p:cNvSpPr>
              <a:spLocks noEditPoints="1"/>
            </p:cNvSpPr>
            <p:nvPr/>
          </p:nvSpPr>
          <p:spPr bwMode="auto">
            <a:xfrm>
              <a:off x="8843963" y="-306388"/>
              <a:ext cx="781050" cy="992188"/>
            </a:xfrm>
            <a:custGeom>
              <a:avLst/>
              <a:gdLst>
                <a:gd name="T0" fmla="*/ 208 w 208"/>
                <a:gd name="T1" fmla="*/ 238 h 264"/>
                <a:gd name="T2" fmla="*/ 208 w 208"/>
                <a:gd name="T3" fmla="*/ 83 h 264"/>
                <a:gd name="T4" fmla="*/ 199 w 208"/>
                <a:gd name="T5" fmla="*/ 63 h 264"/>
                <a:gd name="T6" fmla="*/ 146 w 208"/>
                <a:gd name="T7" fmla="*/ 12 h 264"/>
                <a:gd name="T8" fmla="*/ 117 w 208"/>
                <a:gd name="T9" fmla="*/ 1 h 264"/>
                <a:gd name="T10" fmla="*/ 15 w 208"/>
                <a:gd name="T11" fmla="*/ 1 h 264"/>
                <a:gd name="T12" fmla="*/ 15 w 208"/>
                <a:gd name="T13" fmla="*/ 225 h 264"/>
                <a:gd name="T14" fmla="*/ 0 w 208"/>
                <a:gd name="T15" fmla="*/ 262 h 264"/>
                <a:gd name="T16" fmla="*/ 181 w 208"/>
                <a:gd name="T17" fmla="*/ 262 h 264"/>
                <a:gd name="T18" fmla="*/ 208 w 208"/>
                <a:gd name="T19" fmla="*/ 238 h 264"/>
                <a:gd name="T20" fmla="*/ 172 w 208"/>
                <a:gd name="T21" fmla="*/ 212 h 264"/>
                <a:gd name="T22" fmla="*/ 49 w 208"/>
                <a:gd name="T23" fmla="*/ 212 h 264"/>
                <a:gd name="T24" fmla="*/ 49 w 208"/>
                <a:gd name="T25" fmla="*/ 195 h 264"/>
                <a:gd name="T26" fmla="*/ 172 w 208"/>
                <a:gd name="T27" fmla="*/ 195 h 264"/>
                <a:gd name="T28" fmla="*/ 172 w 208"/>
                <a:gd name="T29" fmla="*/ 212 h 264"/>
                <a:gd name="T30" fmla="*/ 172 w 208"/>
                <a:gd name="T31" fmla="*/ 178 h 264"/>
                <a:gd name="T32" fmla="*/ 49 w 208"/>
                <a:gd name="T33" fmla="*/ 178 h 264"/>
                <a:gd name="T34" fmla="*/ 49 w 208"/>
                <a:gd name="T35" fmla="*/ 161 h 264"/>
                <a:gd name="T36" fmla="*/ 172 w 208"/>
                <a:gd name="T37" fmla="*/ 161 h 264"/>
                <a:gd name="T38" fmla="*/ 172 w 208"/>
                <a:gd name="T39" fmla="*/ 178 h 264"/>
                <a:gd name="T40" fmla="*/ 172 w 208"/>
                <a:gd name="T41" fmla="*/ 146 h 264"/>
                <a:gd name="T42" fmla="*/ 49 w 208"/>
                <a:gd name="T43" fmla="*/ 146 h 264"/>
                <a:gd name="T44" fmla="*/ 49 w 208"/>
                <a:gd name="T45" fmla="*/ 128 h 264"/>
                <a:gd name="T46" fmla="*/ 172 w 208"/>
                <a:gd name="T47" fmla="*/ 128 h 264"/>
                <a:gd name="T48" fmla="*/ 172 w 208"/>
                <a:gd name="T49" fmla="*/ 146 h 264"/>
                <a:gd name="T50" fmla="*/ 172 w 208"/>
                <a:gd name="T51" fmla="*/ 112 h 264"/>
                <a:gd name="T52" fmla="*/ 49 w 208"/>
                <a:gd name="T53" fmla="*/ 112 h 264"/>
                <a:gd name="T54" fmla="*/ 49 w 208"/>
                <a:gd name="T55" fmla="*/ 94 h 264"/>
                <a:gd name="T56" fmla="*/ 172 w 208"/>
                <a:gd name="T57" fmla="*/ 94 h 264"/>
                <a:gd name="T58" fmla="*/ 172 w 208"/>
                <a:gd name="T59" fmla="*/ 112 h 264"/>
                <a:gd name="T60" fmla="*/ 137 w 208"/>
                <a:gd name="T61" fmla="*/ 68 h 264"/>
                <a:gd name="T62" fmla="*/ 137 w 208"/>
                <a:gd name="T63" fmla="*/ 14 h 264"/>
                <a:gd name="T64" fmla="*/ 193 w 208"/>
                <a:gd name="T65" fmla="*/ 68 h 264"/>
                <a:gd name="T66" fmla="*/ 137 w 208"/>
                <a:gd name="T67" fmla="*/ 6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64">
                  <a:moveTo>
                    <a:pt x="208" y="238"/>
                  </a:moveTo>
                  <a:cubicBezTo>
                    <a:pt x="208" y="83"/>
                    <a:pt x="208" y="83"/>
                    <a:pt x="208" y="83"/>
                  </a:cubicBezTo>
                  <a:cubicBezTo>
                    <a:pt x="208" y="70"/>
                    <a:pt x="199" y="63"/>
                    <a:pt x="199" y="63"/>
                  </a:cubicBezTo>
                  <a:cubicBezTo>
                    <a:pt x="199" y="63"/>
                    <a:pt x="158" y="24"/>
                    <a:pt x="146" y="12"/>
                  </a:cubicBezTo>
                  <a:cubicBezTo>
                    <a:pt x="134" y="0"/>
                    <a:pt x="127" y="1"/>
                    <a:pt x="117" y="1"/>
                  </a:cubicBezTo>
                  <a:cubicBezTo>
                    <a:pt x="15" y="1"/>
                    <a:pt x="15" y="1"/>
                    <a:pt x="15" y="1"/>
                  </a:cubicBezTo>
                  <a:cubicBezTo>
                    <a:pt x="15" y="225"/>
                    <a:pt x="15" y="225"/>
                    <a:pt x="15" y="225"/>
                  </a:cubicBezTo>
                  <a:cubicBezTo>
                    <a:pt x="15" y="225"/>
                    <a:pt x="15" y="262"/>
                    <a:pt x="0" y="262"/>
                  </a:cubicBezTo>
                  <a:cubicBezTo>
                    <a:pt x="181" y="262"/>
                    <a:pt x="181" y="262"/>
                    <a:pt x="181" y="262"/>
                  </a:cubicBezTo>
                  <a:cubicBezTo>
                    <a:pt x="181" y="262"/>
                    <a:pt x="208" y="264"/>
                    <a:pt x="208" y="238"/>
                  </a:cubicBezTo>
                  <a:close/>
                  <a:moveTo>
                    <a:pt x="172" y="212"/>
                  </a:moveTo>
                  <a:cubicBezTo>
                    <a:pt x="49" y="212"/>
                    <a:pt x="49" y="212"/>
                    <a:pt x="49" y="212"/>
                  </a:cubicBezTo>
                  <a:cubicBezTo>
                    <a:pt x="49" y="195"/>
                    <a:pt x="49" y="195"/>
                    <a:pt x="49" y="195"/>
                  </a:cubicBezTo>
                  <a:cubicBezTo>
                    <a:pt x="172" y="195"/>
                    <a:pt x="172" y="195"/>
                    <a:pt x="172" y="195"/>
                  </a:cubicBezTo>
                  <a:lnTo>
                    <a:pt x="172" y="212"/>
                  </a:lnTo>
                  <a:close/>
                  <a:moveTo>
                    <a:pt x="172" y="178"/>
                  </a:moveTo>
                  <a:cubicBezTo>
                    <a:pt x="49" y="178"/>
                    <a:pt x="49" y="178"/>
                    <a:pt x="49" y="178"/>
                  </a:cubicBezTo>
                  <a:cubicBezTo>
                    <a:pt x="49" y="161"/>
                    <a:pt x="49" y="161"/>
                    <a:pt x="49" y="161"/>
                  </a:cubicBezTo>
                  <a:cubicBezTo>
                    <a:pt x="172" y="161"/>
                    <a:pt x="172" y="161"/>
                    <a:pt x="172" y="161"/>
                  </a:cubicBezTo>
                  <a:lnTo>
                    <a:pt x="172" y="178"/>
                  </a:lnTo>
                  <a:close/>
                  <a:moveTo>
                    <a:pt x="172" y="146"/>
                  </a:moveTo>
                  <a:cubicBezTo>
                    <a:pt x="49" y="146"/>
                    <a:pt x="49" y="146"/>
                    <a:pt x="49" y="146"/>
                  </a:cubicBezTo>
                  <a:cubicBezTo>
                    <a:pt x="49" y="128"/>
                    <a:pt x="49" y="128"/>
                    <a:pt x="49" y="128"/>
                  </a:cubicBezTo>
                  <a:cubicBezTo>
                    <a:pt x="172" y="128"/>
                    <a:pt x="172" y="128"/>
                    <a:pt x="172" y="128"/>
                  </a:cubicBezTo>
                  <a:lnTo>
                    <a:pt x="172" y="146"/>
                  </a:lnTo>
                  <a:close/>
                  <a:moveTo>
                    <a:pt x="172" y="112"/>
                  </a:moveTo>
                  <a:cubicBezTo>
                    <a:pt x="49" y="112"/>
                    <a:pt x="49" y="112"/>
                    <a:pt x="49" y="112"/>
                  </a:cubicBezTo>
                  <a:cubicBezTo>
                    <a:pt x="49" y="94"/>
                    <a:pt x="49" y="94"/>
                    <a:pt x="49" y="94"/>
                  </a:cubicBezTo>
                  <a:cubicBezTo>
                    <a:pt x="172" y="94"/>
                    <a:pt x="172" y="94"/>
                    <a:pt x="172" y="94"/>
                  </a:cubicBezTo>
                  <a:lnTo>
                    <a:pt x="172" y="112"/>
                  </a:lnTo>
                  <a:close/>
                  <a:moveTo>
                    <a:pt x="137" y="68"/>
                  </a:moveTo>
                  <a:cubicBezTo>
                    <a:pt x="137" y="14"/>
                    <a:pt x="137" y="14"/>
                    <a:pt x="137" y="14"/>
                  </a:cubicBezTo>
                  <a:cubicBezTo>
                    <a:pt x="193" y="68"/>
                    <a:pt x="193" y="68"/>
                    <a:pt x="193" y="68"/>
                  </a:cubicBezTo>
                  <a:lnTo>
                    <a:pt x="137" y="68"/>
                  </a:lnTo>
                  <a:close/>
                </a:path>
              </a:pathLst>
            </a:custGeom>
            <a:no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49"/>
            <p:cNvSpPr>
              <a:spLocks/>
            </p:cNvSpPr>
            <p:nvPr/>
          </p:nvSpPr>
          <p:spPr bwMode="auto">
            <a:xfrm>
              <a:off x="8704263" y="-298450"/>
              <a:ext cx="101600" cy="814388"/>
            </a:xfrm>
            <a:custGeom>
              <a:avLst/>
              <a:gdLst>
                <a:gd name="T0" fmla="*/ 27 w 27"/>
                <a:gd name="T1" fmla="*/ 203 h 217"/>
                <a:gd name="T2" fmla="*/ 14 w 27"/>
                <a:gd name="T3" fmla="*/ 217 h 217"/>
                <a:gd name="T4" fmla="*/ 14 w 27"/>
                <a:gd name="T5" fmla="*/ 217 h 217"/>
                <a:gd name="T6" fmla="*/ 0 w 27"/>
                <a:gd name="T7" fmla="*/ 203 h 217"/>
                <a:gd name="T8" fmla="*/ 0 w 27"/>
                <a:gd name="T9" fmla="*/ 14 h 217"/>
                <a:gd name="T10" fmla="*/ 14 w 27"/>
                <a:gd name="T11" fmla="*/ 0 h 217"/>
                <a:gd name="T12" fmla="*/ 14 w 27"/>
                <a:gd name="T13" fmla="*/ 0 h 217"/>
                <a:gd name="T14" fmla="*/ 27 w 27"/>
                <a:gd name="T15" fmla="*/ 14 h 217"/>
                <a:gd name="T16" fmla="*/ 27 w 27"/>
                <a:gd name="T17" fmla="*/ 20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7">
                  <a:moveTo>
                    <a:pt x="27" y="203"/>
                  </a:moveTo>
                  <a:cubicBezTo>
                    <a:pt x="27" y="211"/>
                    <a:pt x="21" y="217"/>
                    <a:pt x="14" y="217"/>
                  </a:cubicBezTo>
                  <a:cubicBezTo>
                    <a:pt x="14" y="217"/>
                    <a:pt x="14" y="217"/>
                    <a:pt x="14" y="217"/>
                  </a:cubicBezTo>
                  <a:cubicBezTo>
                    <a:pt x="6" y="217"/>
                    <a:pt x="0" y="211"/>
                    <a:pt x="0" y="203"/>
                  </a:cubicBezTo>
                  <a:cubicBezTo>
                    <a:pt x="0" y="14"/>
                    <a:pt x="0" y="14"/>
                    <a:pt x="0" y="14"/>
                  </a:cubicBezTo>
                  <a:cubicBezTo>
                    <a:pt x="0" y="6"/>
                    <a:pt x="6" y="0"/>
                    <a:pt x="14" y="0"/>
                  </a:cubicBezTo>
                  <a:cubicBezTo>
                    <a:pt x="14" y="0"/>
                    <a:pt x="14" y="0"/>
                    <a:pt x="14" y="0"/>
                  </a:cubicBezTo>
                  <a:cubicBezTo>
                    <a:pt x="21" y="0"/>
                    <a:pt x="27" y="6"/>
                    <a:pt x="27" y="14"/>
                  </a:cubicBezTo>
                  <a:lnTo>
                    <a:pt x="27" y="203"/>
                  </a:lnTo>
                  <a:close/>
                </a:path>
              </a:pathLst>
            </a:custGeom>
            <a:no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50"/>
            <p:cNvSpPr>
              <a:spLocks/>
            </p:cNvSpPr>
            <p:nvPr/>
          </p:nvSpPr>
          <p:spPr bwMode="auto">
            <a:xfrm>
              <a:off x="8704263" y="542925"/>
              <a:ext cx="101600" cy="131763"/>
            </a:xfrm>
            <a:custGeom>
              <a:avLst/>
              <a:gdLst>
                <a:gd name="T0" fmla="*/ 0 w 27"/>
                <a:gd name="T1" fmla="*/ 0 h 35"/>
                <a:gd name="T2" fmla="*/ 13 w 27"/>
                <a:gd name="T3" fmla="*/ 7 h 35"/>
                <a:gd name="T4" fmla="*/ 27 w 27"/>
                <a:gd name="T5" fmla="*/ 0 h 35"/>
                <a:gd name="T6" fmla="*/ 27 w 27"/>
                <a:gd name="T7" fmla="*/ 17 h 35"/>
                <a:gd name="T8" fmla="*/ 14 w 27"/>
                <a:gd name="T9" fmla="*/ 35 h 35"/>
                <a:gd name="T10" fmla="*/ 0 w 27"/>
                <a:gd name="T11" fmla="*/ 18 h 35"/>
                <a:gd name="T12" fmla="*/ 0 w 27"/>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7" h="35">
                  <a:moveTo>
                    <a:pt x="0" y="0"/>
                  </a:moveTo>
                  <a:cubicBezTo>
                    <a:pt x="0" y="0"/>
                    <a:pt x="5" y="7"/>
                    <a:pt x="13" y="7"/>
                  </a:cubicBezTo>
                  <a:cubicBezTo>
                    <a:pt x="24" y="7"/>
                    <a:pt x="27" y="0"/>
                    <a:pt x="27" y="0"/>
                  </a:cubicBezTo>
                  <a:cubicBezTo>
                    <a:pt x="27" y="17"/>
                    <a:pt x="27" y="17"/>
                    <a:pt x="27" y="17"/>
                  </a:cubicBezTo>
                  <a:cubicBezTo>
                    <a:pt x="27" y="17"/>
                    <a:pt x="21" y="35"/>
                    <a:pt x="14" y="35"/>
                  </a:cubicBezTo>
                  <a:cubicBezTo>
                    <a:pt x="8" y="35"/>
                    <a:pt x="0" y="18"/>
                    <a:pt x="0" y="18"/>
                  </a:cubicBezTo>
                  <a:lnTo>
                    <a:pt x="0" y="0"/>
                  </a:lnTo>
                  <a:close/>
                </a:path>
              </a:pathLst>
            </a:custGeom>
            <a:no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8" name="矩形 17"/>
          <p:cNvSpPr/>
          <p:nvPr/>
        </p:nvSpPr>
        <p:spPr>
          <a:xfrm>
            <a:off x="5447313" y="3470520"/>
            <a:ext cx="5305158" cy="461665"/>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19" name="矩形 18"/>
          <p:cNvSpPr/>
          <p:nvPr/>
        </p:nvSpPr>
        <p:spPr>
          <a:xfrm>
            <a:off x="5447313" y="4197157"/>
            <a:ext cx="5305158" cy="461665"/>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0" name="矩形 19"/>
          <p:cNvSpPr/>
          <p:nvPr/>
        </p:nvSpPr>
        <p:spPr>
          <a:xfrm>
            <a:off x="5471362" y="4925476"/>
            <a:ext cx="5305158" cy="646331"/>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a:p>
            <a:pPr algn="ctr"/>
            <a:r>
              <a:rPr lang="zh-CN" altLang="en-US" sz="1200" dirty="0" smtClean="0">
                <a:solidFill>
                  <a:schemeClr val="bg1"/>
                </a:solidFill>
              </a:rPr>
              <a:t>.</a:t>
            </a:r>
            <a:endParaRPr lang="zh-CN" altLang="en-US" sz="1200" dirty="0">
              <a:solidFill>
                <a:schemeClr val="bg1"/>
              </a:solidFill>
            </a:endParaRPr>
          </a:p>
        </p:txBody>
      </p:sp>
      <p:sp>
        <p:nvSpPr>
          <p:cNvPr id="21" name="矩形 20"/>
          <p:cNvSpPr/>
          <p:nvPr/>
        </p:nvSpPr>
        <p:spPr>
          <a:xfrm>
            <a:off x="2135659" y="4005064"/>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22" name="Freeform 86"/>
          <p:cNvSpPr>
            <a:spLocks noEditPoints="1"/>
          </p:cNvSpPr>
          <p:nvPr/>
        </p:nvSpPr>
        <p:spPr bwMode="auto">
          <a:xfrm>
            <a:off x="5076044" y="4951549"/>
            <a:ext cx="239713" cy="195263"/>
          </a:xfrm>
          <a:custGeom>
            <a:avLst/>
            <a:gdLst>
              <a:gd name="T0" fmla="*/ 122 w 151"/>
              <a:gd name="T1" fmla="*/ 123 h 123"/>
              <a:gd name="T2" fmla="*/ 151 w 151"/>
              <a:gd name="T3" fmla="*/ 47 h 123"/>
              <a:gd name="T4" fmla="*/ 28 w 151"/>
              <a:gd name="T5" fmla="*/ 47 h 123"/>
              <a:gd name="T6" fmla="*/ 0 w 151"/>
              <a:gd name="T7" fmla="*/ 123 h 123"/>
              <a:gd name="T8" fmla="*/ 122 w 151"/>
              <a:gd name="T9" fmla="*/ 123 h 123"/>
              <a:gd name="T10" fmla="*/ 18 w 151"/>
              <a:gd name="T11" fmla="*/ 38 h 123"/>
              <a:gd name="T12" fmla="*/ 0 w 151"/>
              <a:gd name="T13" fmla="*/ 123 h 123"/>
              <a:gd name="T14" fmla="*/ 0 w 151"/>
              <a:gd name="T15" fmla="*/ 0 h 123"/>
              <a:gd name="T16" fmla="*/ 42 w 151"/>
              <a:gd name="T17" fmla="*/ 0 h 123"/>
              <a:gd name="T18" fmla="*/ 61 w 151"/>
              <a:gd name="T19" fmla="*/ 19 h 123"/>
              <a:gd name="T20" fmla="*/ 122 w 151"/>
              <a:gd name="T21" fmla="*/ 19 h 123"/>
              <a:gd name="T22" fmla="*/ 122 w 151"/>
              <a:gd name="T23" fmla="*/ 38 h 123"/>
              <a:gd name="T24" fmla="*/ 18 w 151"/>
              <a:gd name="T25" fmla="*/ 3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23">
                <a:moveTo>
                  <a:pt x="122" y="123"/>
                </a:moveTo>
                <a:lnTo>
                  <a:pt x="151" y="47"/>
                </a:lnTo>
                <a:lnTo>
                  <a:pt x="28" y="47"/>
                </a:lnTo>
                <a:lnTo>
                  <a:pt x="0" y="123"/>
                </a:lnTo>
                <a:lnTo>
                  <a:pt x="122" y="123"/>
                </a:lnTo>
                <a:close/>
                <a:moveTo>
                  <a:pt x="18" y="38"/>
                </a:moveTo>
                <a:lnTo>
                  <a:pt x="0" y="123"/>
                </a:lnTo>
                <a:lnTo>
                  <a:pt x="0" y="0"/>
                </a:lnTo>
                <a:lnTo>
                  <a:pt x="42" y="0"/>
                </a:lnTo>
                <a:lnTo>
                  <a:pt x="61" y="19"/>
                </a:lnTo>
                <a:lnTo>
                  <a:pt x="122" y="19"/>
                </a:lnTo>
                <a:lnTo>
                  <a:pt x="122" y="38"/>
                </a:lnTo>
                <a:lnTo>
                  <a:pt x="18" y="38"/>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87"/>
          <p:cNvSpPr>
            <a:spLocks noEditPoints="1"/>
          </p:cNvSpPr>
          <p:nvPr/>
        </p:nvSpPr>
        <p:spPr bwMode="auto">
          <a:xfrm>
            <a:off x="5076044" y="4224187"/>
            <a:ext cx="239713" cy="195263"/>
          </a:xfrm>
          <a:custGeom>
            <a:avLst/>
            <a:gdLst>
              <a:gd name="T0" fmla="*/ 85 w 151"/>
              <a:gd name="T1" fmla="*/ 19 h 123"/>
              <a:gd name="T2" fmla="*/ 66 w 151"/>
              <a:gd name="T3" fmla="*/ 0 h 123"/>
              <a:gd name="T4" fmla="*/ 0 w 151"/>
              <a:gd name="T5" fmla="*/ 0 h 123"/>
              <a:gd name="T6" fmla="*/ 0 w 151"/>
              <a:gd name="T7" fmla="*/ 123 h 123"/>
              <a:gd name="T8" fmla="*/ 151 w 151"/>
              <a:gd name="T9" fmla="*/ 123 h 123"/>
              <a:gd name="T10" fmla="*/ 151 w 151"/>
              <a:gd name="T11" fmla="*/ 19 h 123"/>
              <a:gd name="T12" fmla="*/ 85 w 151"/>
              <a:gd name="T13" fmla="*/ 19 h 123"/>
              <a:gd name="T14" fmla="*/ 104 w 151"/>
              <a:gd name="T15" fmla="*/ 85 h 123"/>
              <a:gd name="T16" fmla="*/ 85 w 151"/>
              <a:gd name="T17" fmla="*/ 85 h 123"/>
              <a:gd name="T18" fmla="*/ 85 w 151"/>
              <a:gd name="T19" fmla="*/ 104 h 123"/>
              <a:gd name="T20" fmla="*/ 66 w 151"/>
              <a:gd name="T21" fmla="*/ 104 h 123"/>
              <a:gd name="T22" fmla="*/ 66 w 151"/>
              <a:gd name="T23" fmla="*/ 85 h 123"/>
              <a:gd name="T24" fmla="*/ 47 w 151"/>
              <a:gd name="T25" fmla="*/ 85 h 123"/>
              <a:gd name="T26" fmla="*/ 47 w 151"/>
              <a:gd name="T27" fmla="*/ 66 h 123"/>
              <a:gd name="T28" fmla="*/ 66 w 151"/>
              <a:gd name="T29" fmla="*/ 66 h 123"/>
              <a:gd name="T30" fmla="*/ 66 w 151"/>
              <a:gd name="T31" fmla="*/ 47 h 123"/>
              <a:gd name="T32" fmla="*/ 85 w 151"/>
              <a:gd name="T33" fmla="*/ 47 h 123"/>
              <a:gd name="T34" fmla="*/ 85 w 151"/>
              <a:gd name="T35" fmla="*/ 66 h 123"/>
              <a:gd name="T36" fmla="*/ 104 w 151"/>
              <a:gd name="T37" fmla="*/ 66 h 123"/>
              <a:gd name="T38" fmla="*/ 104 w 151"/>
              <a:gd name="T39"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 h="123">
                <a:moveTo>
                  <a:pt x="85" y="19"/>
                </a:moveTo>
                <a:lnTo>
                  <a:pt x="66" y="0"/>
                </a:lnTo>
                <a:lnTo>
                  <a:pt x="0" y="0"/>
                </a:lnTo>
                <a:lnTo>
                  <a:pt x="0" y="123"/>
                </a:lnTo>
                <a:lnTo>
                  <a:pt x="151" y="123"/>
                </a:lnTo>
                <a:lnTo>
                  <a:pt x="151" y="19"/>
                </a:lnTo>
                <a:lnTo>
                  <a:pt x="85" y="19"/>
                </a:lnTo>
                <a:close/>
                <a:moveTo>
                  <a:pt x="104" y="85"/>
                </a:moveTo>
                <a:lnTo>
                  <a:pt x="85" y="85"/>
                </a:lnTo>
                <a:lnTo>
                  <a:pt x="85" y="104"/>
                </a:lnTo>
                <a:lnTo>
                  <a:pt x="66" y="104"/>
                </a:lnTo>
                <a:lnTo>
                  <a:pt x="66" y="85"/>
                </a:lnTo>
                <a:lnTo>
                  <a:pt x="47" y="85"/>
                </a:lnTo>
                <a:lnTo>
                  <a:pt x="47" y="66"/>
                </a:lnTo>
                <a:lnTo>
                  <a:pt x="66" y="66"/>
                </a:lnTo>
                <a:lnTo>
                  <a:pt x="66" y="47"/>
                </a:lnTo>
                <a:lnTo>
                  <a:pt x="85" y="47"/>
                </a:lnTo>
                <a:lnTo>
                  <a:pt x="85" y="66"/>
                </a:lnTo>
                <a:lnTo>
                  <a:pt x="104" y="66"/>
                </a:lnTo>
                <a:lnTo>
                  <a:pt x="104" y="85"/>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88"/>
          <p:cNvSpPr>
            <a:spLocks noEditPoints="1"/>
          </p:cNvSpPr>
          <p:nvPr/>
        </p:nvSpPr>
        <p:spPr bwMode="auto">
          <a:xfrm>
            <a:off x="5076044" y="3511389"/>
            <a:ext cx="239713" cy="195263"/>
          </a:xfrm>
          <a:custGeom>
            <a:avLst/>
            <a:gdLst>
              <a:gd name="T0" fmla="*/ 85 w 151"/>
              <a:gd name="T1" fmla="*/ 19 h 123"/>
              <a:gd name="T2" fmla="*/ 66 w 151"/>
              <a:gd name="T3" fmla="*/ 0 h 123"/>
              <a:gd name="T4" fmla="*/ 0 w 151"/>
              <a:gd name="T5" fmla="*/ 0 h 123"/>
              <a:gd name="T6" fmla="*/ 0 w 151"/>
              <a:gd name="T7" fmla="*/ 123 h 123"/>
              <a:gd name="T8" fmla="*/ 151 w 151"/>
              <a:gd name="T9" fmla="*/ 123 h 123"/>
              <a:gd name="T10" fmla="*/ 151 w 151"/>
              <a:gd name="T11" fmla="*/ 19 h 123"/>
              <a:gd name="T12" fmla="*/ 85 w 151"/>
              <a:gd name="T13" fmla="*/ 19 h 123"/>
              <a:gd name="T14" fmla="*/ 104 w 151"/>
              <a:gd name="T15" fmla="*/ 85 h 123"/>
              <a:gd name="T16" fmla="*/ 47 w 151"/>
              <a:gd name="T17" fmla="*/ 85 h 123"/>
              <a:gd name="T18" fmla="*/ 47 w 151"/>
              <a:gd name="T19" fmla="*/ 66 h 123"/>
              <a:gd name="T20" fmla="*/ 104 w 151"/>
              <a:gd name="T21" fmla="*/ 66 h 123"/>
              <a:gd name="T22" fmla="*/ 104 w 151"/>
              <a:gd name="T23"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123">
                <a:moveTo>
                  <a:pt x="85" y="19"/>
                </a:moveTo>
                <a:lnTo>
                  <a:pt x="66" y="0"/>
                </a:lnTo>
                <a:lnTo>
                  <a:pt x="0" y="0"/>
                </a:lnTo>
                <a:lnTo>
                  <a:pt x="0" y="123"/>
                </a:lnTo>
                <a:lnTo>
                  <a:pt x="151" y="123"/>
                </a:lnTo>
                <a:lnTo>
                  <a:pt x="151" y="19"/>
                </a:lnTo>
                <a:lnTo>
                  <a:pt x="85" y="19"/>
                </a:lnTo>
                <a:close/>
                <a:moveTo>
                  <a:pt x="104" y="85"/>
                </a:moveTo>
                <a:lnTo>
                  <a:pt x="47" y="85"/>
                </a:lnTo>
                <a:lnTo>
                  <a:pt x="47" y="66"/>
                </a:lnTo>
                <a:lnTo>
                  <a:pt x="104" y="66"/>
                </a:lnTo>
                <a:lnTo>
                  <a:pt x="104" y="85"/>
                </a:lnTo>
                <a:close/>
              </a:path>
            </a:pathLst>
          </a:custGeom>
          <a:solidFill>
            <a:srgbClr val="4444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33888256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4" name="Freeform 207"/>
          <p:cNvSpPr>
            <a:spLocks noEditPoints="1"/>
          </p:cNvSpPr>
          <p:nvPr/>
        </p:nvSpPr>
        <p:spPr bwMode="auto">
          <a:xfrm rot="2640000">
            <a:off x="4486005" y="2254682"/>
            <a:ext cx="3219991" cy="3241030"/>
          </a:xfrm>
          <a:custGeom>
            <a:avLst/>
            <a:gdLst>
              <a:gd name="T0" fmla="*/ 62 w 65"/>
              <a:gd name="T1" fmla="*/ 54 h 65"/>
              <a:gd name="T2" fmla="*/ 47 w 65"/>
              <a:gd name="T3" fmla="*/ 42 h 65"/>
              <a:gd name="T4" fmla="*/ 42 w 65"/>
              <a:gd name="T5" fmla="*/ 40 h 65"/>
              <a:gd name="T6" fmla="*/ 48 w 65"/>
              <a:gd name="T7" fmla="*/ 24 h 65"/>
              <a:gd name="T8" fmla="*/ 24 w 65"/>
              <a:gd name="T9" fmla="*/ 0 h 65"/>
              <a:gd name="T10" fmla="*/ 0 w 65"/>
              <a:gd name="T11" fmla="*/ 24 h 65"/>
              <a:gd name="T12" fmla="*/ 24 w 65"/>
              <a:gd name="T13" fmla="*/ 48 h 65"/>
              <a:gd name="T14" fmla="*/ 40 w 65"/>
              <a:gd name="T15" fmla="*/ 42 h 65"/>
              <a:gd name="T16" fmla="*/ 42 w 65"/>
              <a:gd name="T17" fmla="*/ 47 h 65"/>
              <a:gd name="T18" fmla="*/ 54 w 65"/>
              <a:gd name="T19" fmla="*/ 62 h 65"/>
              <a:gd name="T20" fmla="*/ 62 w 65"/>
              <a:gd name="T21" fmla="*/ 62 h 65"/>
              <a:gd name="T22" fmla="*/ 62 w 65"/>
              <a:gd name="T23" fmla="*/ 54 h 65"/>
              <a:gd name="T24" fmla="*/ 24 w 65"/>
              <a:gd name="T25" fmla="*/ 40 h 65"/>
              <a:gd name="T26" fmla="*/ 8 w 65"/>
              <a:gd name="T27" fmla="*/ 24 h 65"/>
              <a:gd name="T28" fmla="*/ 24 w 65"/>
              <a:gd name="T29" fmla="*/ 8 h 65"/>
              <a:gd name="T30" fmla="*/ 40 w 65"/>
              <a:gd name="T31" fmla="*/ 24 h 65"/>
              <a:gd name="T32" fmla="*/ 24 w 65"/>
              <a:gd name="T33" fmla="*/ 40 h 65"/>
              <a:gd name="T34" fmla="*/ 28 w 65"/>
              <a:gd name="T35" fmla="*/ 12 h 65"/>
              <a:gd name="T36" fmla="*/ 20 w 65"/>
              <a:gd name="T37" fmla="*/ 12 h 65"/>
              <a:gd name="T38" fmla="*/ 20 w 65"/>
              <a:gd name="T39" fmla="*/ 20 h 65"/>
              <a:gd name="T40" fmla="*/ 12 w 65"/>
              <a:gd name="T41" fmla="*/ 20 h 65"/>
              <a:gd name="T42" fmla="*/ 12 w 65"/>
              <a:gd name="T43" fmla="*/ 28 h 65"/>
              <a:gd name="T44" fmla="*/ 20 w 65"/>
              <a:gd name="T45" fmla="*/ 28 h 65"/>
              <a:gd name="T46" fmla="*/ 20 w 65"/>
              <a:gd name="T47" fmla="*/ 36 h 65"/>
              <a:gd name="T48" fmla="*/ 28 w 65"/>
              <a:gd name="T49" fmla="*/ 36 h 65"/>
              <a:gd name="T50" fmla="*/ 28 w 65"/>
              <a:gd name="T51" fmla="*/ 28 h 65"/>
              <a:gd name="T52" fmla="*/ 36 w 65"/>
              <a:gd name="T53" fmla="*/ 28 h 65"/>
              <a:gd name="T54" fmla="*/ 36 w 65"/>
              <a:gd name="T55" fmla="*/ 20 h 65"/>
              <a:gd name="T56" fmla="*/ 28 w 65"/>
              <a:gd name="T57" fmla="*/ 20 h 65"/>
              <a:gd name="T58" fmla="*/ 28 w 65"/>
              <a:gd name="T5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5">
                <a:moveTo>
                  <a:pt x="62" y="54"/>
                </a:moveTo>
                <a:cubicBezTo>
                  <a:pt x="47" y="42"/>
                  <a:pt x="47" y="42"/>
                  <a:pt x="47" y="42"/>
                </a:cubicBezTo>
                <a:cubicBezTo>
                  <a:pt x="45" y="40"/>
                  <a:pt x="44" y="40"/>
                  <a:pt x="42" y="40"/>
                </a:cubicBezTo>
                <a:cubicBezTo>
                  <a:pt x="46" y="35"/>
                  <a:pt x="48" y="30"/>
                  <a:pt x="48" y="24"/>
                </a:cubicBezTo>
                <a:cubicBezTo>
                  <a:pt x="48" y="11"/>
                  <a:pt x="37" y="0"/>
                  <a:pt x="24" y="0"/>
                </a:cubicBezTo>
                <a:cubicBezTo>
                  <a:pt x="11" y="0"/>
                  <a:pt x="0" y="11"/>
                  <a:pt x="0" y="24"/>
                </a:cubicBezTo>
                <a:cubicBezTo>
                  <a:pt x="0" y="37"/>
                  <a:pt x="11" y="48"/>
                  <a:pt x="24" y="48"/>
                </a:cubicBezTo>
                <a:cubicBezTo>
                  <a:pt x="30" y="48"/>
                  <a:pt x="35" y="46"/>
                  <a:pt x="40" y="42"/>
                </a:cubicBezTo>
                <a:cubicBezTo>
                  <a:pt x="40" y="44"/>
                  <a:pt x="40" y="45"/>
                  <a:pt x="42" y="47"/>
                </a:cubicBezTo>
                <a:cubicBezTo>
                  <a:pt x="54" y="62"/>
                  <a:pt x="54" y="62"/>
                  <a:pt x="54" y="62"/>
                </a:cubicBezTo>
                <a:cubicBezTo>
                  <a:pt x="57" y="64"/>
                  <a:pt x="60" y="65"/>
                  <a:pt x="62" y="62"/>
                </a:cubicBezTo>
                <a:cubicBezTo>
                  <a:pt x="65" y="60"/>
                  <a:pt x="64" y="57"/>
                  <a:pt x="62" y="54"/>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close/>
                <a:moveTo>
                  <a:pt x="28" y="12"/>
                </a:moveTo>
                <a:cubicBezTo>
                  <a:pt x="20" y="12"/>
                  <a:pt x="20" y="12"/>
                  <a:pt x="20" y="12"/>
                </a:cubicBezTo>
                <a:cubicBezTo>
                  <a:pt x="20" y="20"/>
                  <a:pt x="20" y="20"/>
                  <a:pt x="20" y="20"/>
                </a:cubicBezTo>
                <a:cubicBezTo>
                  <a:pt x="12" y="20"/>
                  <a:pt x="12" y="20"/>
                  <a:pt x="12" y="20"/>
                </a:cubicBezTo>
                <a:cubicBezTo>
                  <a:pt x="12" y="28"/>
                  <a:pt x="12" y="28"/>
                  <a:pt x="12" y="28"/>
                </a:cubicBezTo>
                <a:cubicBezTo>
                  <a:pt x="20" y="28"/>
                  <a:pt x="20" y="28"/>
                  <a:pt x="20" y="28"/>
                </a:cubicBezTo>
                <a:cubicBezTo>
                  <a:pt x="20" y="36"/>
                  <a:pt x="20" y="36"/>
                  <a:pt x="20" y="36"/>
                </a:cubicBezTo>
                <a:cubicBezTo>
                  <a:pt x="28" y="36"/>
                  <a:pt x="28" y="36"/>
                  <a:pt x="28" y="36"/>
                </a:cubicBezTo>
                <a:cubicBezTo>
                  <a:pt x="28" y="28"/>
                  <a:pt x="28" y="28"/>
                  <a:pt x="28" y="28"/>
                </a:cubicBezTo>
                <a:cubicBezTo>
                  <a:pt x="36" y="28"/>
                  <a:pt x="36" y="28"/>
                  <a:pt x="36" y="28"/>
                </a:cubicBezTo>
                <a:cubicBezTo>
                  <a:pt x="36" y="20"/>
                  <a:pt x="36" y="20"/>
                  <a:pt x="36" y="20"/>
                </a:cubicBezTo>
                <a:cubicBezTo>
                  <a:pt x="28" y="20"/>
                  <a:pt x="28" y="20"/>
                  <a:pt x="28" y="20"/>
                </a:cubicBezTo>
                <a:lnTo>
                  <a:pt x="28" y="12"/>
                </a:lnTo>
                <a:close/>
              </a:path>
            </a:pathLst>
          </a:custGeom>
          <a:solidFill>
            <a:srgbClr val="4CD1D7"/>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 name="矩形 4"/>
          <p:cNvSpPr/>
          <p:nvPr/>
        </p:nvSpPr>
        <p:spPr>
          <a:xfrm>
            <a:off x="2325668" y="2317398"/>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6" name="矩形 5"/>
          <p:cNvSpPr/>
          <p:nvPr/>
        </p:nvSpPr>
        <p:spPr>
          <a:xfrm>
            <a:off x="2325668" y="400635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7" name="矩形 6"/>
          <p:cNvSpPr/>
          <p:nvPr/>
        </p:nvSpPr>
        <p:spPr>
          <a:xfrm>
            <a:off x="8082727" y="4006352"/>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
        <p:nvSpPr>
          <p:cNvPr id="8" name="矩形 7"/>
          <p:cNvSpPr/>
          <p:nvPr/>
        </p:nvSpPr>
        <p:spPr>
          <a:xfrm>
            <a:off x="8082727" y="2317398"/>
            <a:ext cx="1944216" cy="830997"/>
          </a:xfrm>
          <a:prstGeom prst="rect">
            <a:avLst/>
          </a:prstGeom>
        </p:spPr>
        <p:txBody>
          <a:bodyPr wrap="square">
            <a:spAutoFit/>
          </a:bodyPr>
          <a:lstStyle/>
          <a:p>
            <a:r>
              <a:rPr lang="zh-CN" altLang="en-US" sz="1200" dirty="0" smtClean="0">
                <a:solidFill>
                  <a:schemeClr val="bg1"/>
                </a:solidFill>
              </a:rPr>
              <a:t>输入相关内容输入相关内容</a:t>
            </a:r>
          </a:p>
          <a:p>
            <a:r>
              <a:rPr lang="zh-CN" altLang="en-US" sz="1200" dirty="0" smtClean="0">
                <a:solidFill>
                  <a:schemeClr val="bg1"/>
                </a:solidFill>
              </a:rPr>
              <a:t>输入相关内容输入相关内容</a:t>
            </a:r>
          </a:p>
        </p:txBody>
      </p:sp>
    </p:spTree>
    <p:extLst>
      <p:ext uri="{BB962C8B-B14F-4D97-AF65-F5344CB8AC3E}">
        <p14:creationId xmlns:p14="http://schemas.microsoft.com/office/powerpoint/2010/main" xmlns="" val="25373653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96375" y="2636912"/>
            <a:ext cx="4031873" cy="1015663"/>
          </a:xfrm>
          <a:prstGeom prst="rect">
            <a:avLst/>
          </a:prstGeom>
          <a:noFill/>
        </p:spPr>
        <p:txBody>
          <a:bodyPr wrap="none" rtlCol="0">
            <a:spAutoFit/>
          </a:bodyPr>
          <a:lstStyle/>
          <a:p>
            <a:r>
              <a:rPr lang="zh-CN" altLang="en-US" sz="6000" b="1" dirty="0" smtClean="0">
                <a:solidFill>
                  <a:schemeClr val="bg1"/>
                </a:solidFill>
                <a:latin typeface="微软雅黑" panose="020B0503020204020204" pitchFamily="34" charset="-122"/>
                <a:ea typeface="微软雅黑" panose="020B0503020204020204" pitchFamily="34" charset="-122"/>
              </a:rPr>
              <a:t>谢谢</a:t>
            </a:r>
            <a:r>
              <a:rPr lang="zh-CN" altLang="en-US" sz="6000" b="1" dirty="0">
                <a:solidFill>
                  <a:schemeClr val="bg1"/>
                </a:solidFill>
                <a:latin typeface="微软雅黑" panose="020B0503020204020204" pitchFamily="34" charset="-122"/>
                <a:ea typeface="微软雅黑" panose="020B0503020204020204" pitchFamily="34" charset="-122"/>
              </a:rPr>
              <a:t>大家</a:t>
            </a:r>
            <a:r>
              <a:rPr lang="zh-CN" altLang="en-US" sz="6000" b="1" dirty="0" smtClean="0">
                <a:solidFill>
                  <a:schemeClr val="bg1"/>
                </a:solidFill>
                <a:latin typeface="微软雅黑" panose="020B0503020204020204" pitchFamily="34" charset="-122"/>
                <a:ea typeface="微软雅黑" panose="020B0503020204020204" pitchFamily="34" charset="-122"/>
              </a:rPr>
              <a:t>！</a:t>
            </a:r>
          </a:p>
        </p:txBody>
      </p:sp>
      <p:sp>
        <p:nvSpPr>
          <p:cNvPr id="3" name="文本框 2"/>
          <p:cNvSpPr txBox="1"/>
          <p:nvPr/>
        </p:nvSpPr>
        <p:spPr>
          <a:xfrm>
            <a:off x="4436572" y="1772816"/>
            <a:ext cx="3318857" cy="769441"/>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Thank</a:t>
            </a:r>
            <a:r>
              <a:rPr lang="zh-CN" altLang="en-US" sz="4400" b="1" dirty="0">
                <a:solidFill>
                  <a:schemeClr val="bg1"/>
                </a:solidFill>
                <a:latin typeface="微软雅黑" panose="020B0503020204020204" pitchFamily="34" charset="-122"/>
                <a:ea typeface="微软雅黑" panose="020B0503020204020204" pitchFamily="34" charset="-122"/>
              </a:rPr>
              <a:t> </a:t>
            </a:r>
            <a:r>
              <a:rPr lang="zh-CN" altLang="en-US" sz="4400" b="1" dirty="0" smtClean="0">
                <a:solidFill>
                  <a:schemeClr val="bg1"/>
                </a:solidFill>
                <a:latin typeface="微软雅黑" panose="020B0503020204020204" pitchFamily="34" charset="-122"/>
                <a:ea typeface="微软雅黑" panose="020B0503020204020204" pitchFamily="34" charset="-122"/>
              </a:rPr>
              <a:t> </a:t>
            </a:r>
            <a:r>
              <a:rPr lang="en-US" altLang="zh-CN" sz="4400" b="1" dirty="0" smtClean="0">
                <a:solidFill>
                  <a:schemeClr val="bg1"/>
                </a:solidFill>
                <a:latin typeface="微软雅黑" panose="020B0503020204020204" pitchFamily="34" charset="-122"/>
                <a:ea typeface="微软雅黑" panose="020B0503020204020204" pitchFamily="34" charset="-122"/>
              </a:rPr>
              <a:t>you</a:t>
            </a:r>
            <a:endParaRPr lang="zh-CN" altLang="en-US" sz="4400" b="1"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201290" y="3729927"/>
            <a:ext cx="3789421" cy="461665"/>
          </a:xfrm>
          <a:prstGeom prst="rect">
            <a:avLst/>
          </a:prstGeom>
          <a:noFill/>
        </p:spPr>
        <p:txBody>
          <a:bodyPr wrap="square" rtlCol="0">
            <a:spAutoFit/>
          </a:bodyPr>
          <a:lstStyle/>
          <a:p>
            <a:r>
              <a:rPr lang="en-US" altLang="zh-CN" sz="2400" i="0" dirty="0" smtClean="0">
                <a:solidFill>
                  <a:schemeClr val="bg1"/>
                </a:solidFill>
                <a:effectLst/>
                <a:latin typeface="arial" panose="020B0604020202020204" pitchFamily="34" charset="0"/>
              </a:rPr>
              <a:t>Business Report Template</a:t>
            </a:r>
            <a:endParaRPr lang="zh-CN" altLang="en-US" sz="2400" dirty="0" smtClean="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5627577" y="4257549"/>
            <a:ext cx="992579" cy="280831"/>
            <a:chOff x="5627577" y="4343384"/>
            <a:chExt cx="992579" cy="280831"/>
          </a:xfrm>
        </p:grpSpPr>
        <p:sp>
          <p:nvSpPr>
            <p:cNvPr id="7" name="圆角矩形 6"/>
            <p:cNvSpPr/>
            <p:nvPr/>
          </p:nvSpPr>
          <p:spPr>
            <a:xfrm>
              <a:off x="5627762" y="4343384"/>
              <a:ext cx="936104" cy="280831"/>
            </a:xfrm>
            <a:prstGeom prst="roundRect">
              <a:avLst>
                <a:gd name="adj" fmla="val 50000"/>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 name="文本框 7"/>
            <p:cNvSpPr txBox="1"/>
            <p:nvPr/>
          </p:nvSpPr>
          <p:spPr>
            <a:xfrm>
              <a:off x="5627577" y="4368383"/>
              <a:ext cx="992579" cy="230832"/>
            </a:xfrm>
            <a:prstGeom prst="rect">
              <a:avLst/>
            </a:prstGeom>
            <a:noFill/>
          </p:spPr>
          <p:txBody>
            <a:bodyPr wrap="none" rtlCol="0">
              <a:spAutoFit/>
            </a:bodyPr>
            <a:lstStyle/>
            <a:p>
              <a:r>
                <a:rPr lang="zh-CN" altLang="en-US" sz="900" dirty="0" smtClean="0">
                  <a:solidFill>
                    <a:schemeClr val="bg1"/>
                  </a:solidFill>
                  <a:latin typeface="微软雅黑" panose="020B0503020204020204" pitchFamily="34" charset="-122"/>
                  <a:ea typeface="微软雅黑" panose="020B0503020204020204" pitchFamily="34" charset="-122"/>
                </a:rPr>
                <a:t>汇报人</a:t>
              </a:r>
              <a:r>
                <a:rPr lang="zh-CN" altLang="en-US" sz="900" dirty="0" smtClean="0">
                  <a:solidFill>
                    <a:schemeClr val="bg1"/>
                  </a:solidFill>
                  <a:latin typeface="微软雅黑" panose="020B0503020204020204" pitchFamily="34" charset="-122"/>
                  <a:ea typeface="微软雅黑" panose="020B0503020204020204" pitchFamily="34" charset="-122"/>
                </a:rPr>
                <a:t>：</a:t>
              </a:r>
              <a:r>
                <a:rPr lang="zh-CN" altLang="en-US" sz="900" dirty="0" smtClean="0">
                  <a:solidFill>
                    <a:schemeClr val="bg1"/>
                  </a:solidFill>
                  <a:latin typeface="微软雅黑" panose="020B0503020204020204" pitchFamily="34" charset="-122"/>
                  <a:ea typeface="微软雅黑" panose="020B0503020204020204" pitchFamily="34" charset="-122"/>
                </a:rPr>
                <a:t>千库网</a:t>
              </a:r>
            </a:p>
          </p:txBody>
        </p:sp>
        <p:sp>
          <p:nvSpPr>
            <p:cNvPr id="9" name="圆角矩形 8"/>
            <p:cNvSpPr/>
            <p:nvPr/>
          </p:nvSpPr>
          <p:spPr>
            <a:xfrm>
              <a:off x="5664979" y="4366299"/>
              <a:ext cx="861671" cy="23500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sp>
        <p:nvSpPr>
          <p:cNvPr id="10" name="椭圆 9"/>
          <p:cNvSpPr/>
          <p:nvPr/>
        </p:nvSpPr>
        <p:spPr>
          <a:xfrm>
            <a:off x="3030884" y="335309"/>
            <a:ext cx="6130232" cy="6130232"/>
          </a:xfrm>
          <a:prstGeom prst="ellipse">
            <a:avLst/>
          </a:prstGeom>
          <a:noFill/>
          <a:ln w="762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1" name="椭圆 10"/>
          <p:cNvSpPr/>
          <p:nvPr/>
        </p:nvSpPr>
        <p:spPr>
          <a:xfrm>
            <a:off x="2711624" y="16049"/>
            <a:ext cx="6768752" cy="676875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cxnSp>
        <p:nvCxnSpPr>
          <p:cNvPr id="14" name="直接连接符 13"/>
          <p:cNvCxnSpPr/>
          <p:nvPr/>
        </p:nvCxnSpPr>
        <p:spPr>
          <a:xfrm>
            <a:off x="3359510" y="2587151"/>
            <a:ext cx="5328592" cy="0"/>
          </a:xfrm>
          <a:prstGeom prst="line">
            <a:avLst/>
          </a:prstGeom>
          <a:ln w="19050">
            <a:solidFill>
              <a:schemeClr val="bg1">
                <a:alpha val="25000"/>
              </a:schemeClr>
            </a:solidFill>
          </a:ln>
        </p:spPr>
        <p:style>
          <a:lnRef idx="1">
            <a:schemeClr val="accent1"/>
          </a:lnRef>
          <a:fillRef idx="0">
            <a:schemeClr val="accent1"/>
          </a:fillRef>
          <a:effectRef idx="0">
            <a:schemeClr val="accent1"/>
          </a:effectRef>
          <a:fontRef idx="minor">
            <a:schemeClr val="tx1"/>
          </a:fontRef>
        </p:style>
      </p:cxnSp>
      <p:sp>
        <p:nvSpPr>
          <p:cNvPr id="16" name="Freeform 5"/>
          <p:cNvSpPr>
            <a:spLocks noEditPoints="1"/>
          </p:cNvSpPr>
          <p:nvPr/>
        </p:nvSpPr>
        <p:spPr bwMode="auto">
          <a:xfrm>
            <a:off x="5542300" y="5846254"/>
            <a:ext cx="97460" cy="391058"/>
          </a:xfrm>
          <a:custGeom>
            <a:avLst/>
            <a:gdLst>
              <a:gd name="T0" fmla="*/ 51 w 80"/>
              <a:gd name="T1" fmla="*/ 22 h 321"/>
              <a:gd name="T2" fmla="*/ 30 w 80"/>
              <a:gd name="T3" fmla="*/ 22 h 321"/>
              <a:gd name="T4" fmla="*/ 0 w 80"/>
              <a:gd name="T5" fmla="*/ 65 h 321"/>
              <a:gd name="T6" fmla="*/ 80 w 80"/>
              <a:gd name="T7" fmla="*/ 65 h 321"/>
              <a:gd name="T8" fmla="*/ 8 w 80"/>
              <a:gd name="T9" fmla="*/ 270 h 321"/>
              <a:gd name="T10" fmla="*/ 17 w 80"/>
              <a:gd name="T11" fmla="*/ 270 h 321"/>
              <a:gd name="T12" fmla="*/ 8 w 80"/>
              <a:gd name="T13" fmla="*/ 213 h 321"/>
              <a:gd name="T14" fmla="*/ 17 w 80"/>
              <a:gd name="T15" fmla="*/ 200 h 321"/>
              <a:gd name="T16" fmla="*/ 17 w 80"/>
              <a:gd name="T17" fmla="*/ 178 h 321"/>
              <a:gd name="T18" fmla="*/ 8 w 80"/>
              <a:gd name="T19" fmla="*/ 165 h 321"/>
              <a:gd name="T20" fmla="*/ 17 w 80"/>
              <a:gd name="T21" fmla="*/ 165 h 321"/>
              <a:gd name="T22" fmla="*/ 8 w 80"/>
              <a:gd name="T23" fmla="*/ 109 h 321"/>
              <a:gd name="T24" fmla="*/ 17 w 80"/>
              <a:gd name="T25" fmla="*/ 96 h 321"/>
              <a:gd name="T26" fmla="*/ 17 w 80"/>
              <a:gd name="T27" fmla="*/ 74 h 321"/>
              <a:gd name="T28" fmla="*/ 24 w 80"/>
              <a:gd name="T29" fmla="*/ 270 h 321"/>
              <a:gd name="T30" fmla="*/ 34 w 80"/>
              <a:gd name="T31" fmla="*/ 270 h 321"/>
              <a:gd name="T32" fmla="*/ 24 w 80"/>
              <a:gd name="T33" fmla="*/ 213 h 321"/>
              <a:gd name="T34" fmla="*/ 34 w 80"/>
              <a:gd name="T35" fmla="*/ 200 h 321"/>
              <a:gd name="T36" fmla="*/ 34 w 80"/>
              <a:gd name="T37" fmla="*/ 178 h 321"/>
              <a:gd name="T38" fmla="*/ 24 w 80"/>
              <a:gd name="T39" fmla="*/ 165 h 321"/>
              <a:gd name="T40" fmla="*/ 34 w 80"/>
              <a:gd name="T41" fmla="*/ 165 h 321"/>
              <a:gd name="T42" fmla="*/ 24 w 80"/>
              <a:gd name="T43" fmla="*/ 109 h 321"/>
              <a:gd name="T44" fmla="*/ 34 w 80"/>
              <a:gd name="T45" fmla="*/ 96 h 321"/>
              <a:gd name="T46" fmla="*/ 34 w 80"/>
              <a:gd name="T47" fmla="*/ 74 h 321"/>
              <a:gd name="T48" fmla="*/ 24 w 80"/>
              <a:gd name="T49" fmla="*/ 53 h 321"/>
              <a:gd name="T50" fmla="*/ 34 w 80"/>
              <a:gd name="T51" fmla="*/ 53 h 321"/>
              <a:gd name="T52" fmla="*/ 42 w 80"/>
              <a:gd name="T53" fmla="*/ 248 h 321"/>
              <a:gd name="T54" fmla="*/ 52 w 80"/>
              <a:gd name="T55" fmla="*/ 235 h 321"/>
              <a:gd name="T56" fmla="*/ 52 w 80"/>
              <a:gd name="T57" fmla="*/ 213 h 321"/>
              <a:gd name="T58" fmla="*/ 42 w 80"/>
              <a:gd name="T59" fmla="*/ 200 h 321"/>
              <a:gd name="T60" fmla="*/ 52 w 80"/>
              <a:gd name="T61" fmla="*/ 200 h 321"/>
              <a:gd name="T62" fmla="*/ 42 w 80"/>
              <a:gd name="T63" fmla="*/ 143 h 321"/>
              <a:gd name="T64" fmla="*/ 52 w 80"/>
              <a:gd name="T65" fmla="*/ 129 h 321"/>
              <a:gd name="T66" fmla="*/ 52 w 80"/>
              <a:gd name="T67" fmla="*/ 109 h 321"/>
              <a:gd name="T68" fmla="*/ 42 w 80"/>
              <a:gd name="T69" fmla="*/ 96 h 321"/>
              <a:gd name="T70" fmla="*/ 52 w 80"/>
              <a:gd name="T71" fmla="*/ 96 h 321"/>
              <a:gd name="T72" fmla="*/ 42 w 80"/>
              <a:gd name="T73" fmla="*/ 32 h 321"/>
              <a:gd name="T74" fmla="*/ 69 w 80"/>
              <a:gd name="T75" fmla="*/ 270 h 321"/>
              <a:gd name="T76" fmla="*/ 69 w 80"/>
              <a:gd name="T77" fmla="*/ 248 h 321"/>
              <a:gd name="T78" fmla="*/ 59 w 80"/>
              <a:gd name="T79" fmla="*/ 235 h 321"/>
              <a:gd name="T80" fmla="*/ 69 w 80"/>
              <a:gd name="T81" fmla="*/ 235 h 321"/>
              <a:gd name="T82" fmla="*/ 59 w 80"/>
              <a:gd name="T83" fmla="*/ 178 h 321"/>
              <a:gd name="T84" fmla="*/ 69 w 80"/>
              <a:gd name="T85" fmla="*/ 165 h 321"/>
              <a:gd name="T86" fmla="*/ 69 w 80"/>
              <a:gd name="T87" fmla="*/ 143 h 321"/>
              <a:gd name="T88" fmla="*/ 59 w 80"/>
              <a:gd name="T89" fmla="*/ 129 h 321"/>
              <a:gd name="T90" fmla="*/ 69 w 80"/>
              <a:gd name="T91" fmla="*/ 129 h 321"/>
              <a:gd name="T92" fmla="*/ 59 w 80"/>
              <a:gd name="T93" fmla="*/ 74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321">
                <a:moveTo>
                  <a:pt x="64" y="65"/>
                </a:moveTo>
                <a:lnTo>
                  <a:pt x="64" y="22"/>
                </a:lnTo>
                <a:lnTo>
                  <a:pt x="51" y="22"/>
                </a:lnTo>
                <a:lnTo>
                  <a:pt x="51" y="0"/>
                </a:lnTo>
                <a:lnTo>
                  <a:pt x="30" y="0"/>
                </a:lnTo>
                <a:lnTo>
                  <a:pt x="30" y="22"/>
                </a:lnTo>
                <a:lnTo>
                  <a:pt x="16" y="22"/>
                </a:lnTo>
                <a:lnTo>
                  <a:pt x="16" y="65"/>
                </a:lnTo>
                <a:lnTo>
                  <a:pt x="0" y="65"/>
                </a:lnTo>
                <a:lnTo>
                  <a:pt x="0" y="321"/>
                </a:lnTo>
                <a:lnTo>
                  <a:pt x="80" y="321"/>
                </a:lnTo>
                <a:lnTo>
                  <a:pt x="80" y="65"/>
                </a:lnTo>
                <a:lnTo>
                  <a:pt x="64" y="65"/>
                </a:lnTo>
                <a:close/>
                <a:moveTo>
                  <a:pt x="17" y="270"/>
                </a:moveTo>
                <a:lnTo>
                  <a:pt x="8" y="270"/>
                </a:lnTo>
                <a:lnTo>
                  <a:pt x="8" y="248"/>
                </a:lnTo>
                <a:lnTo>
                  <a:pt x="17" y="248"/>
                </a:lnTo>
                <a:lnTo>
                  <a:pt x="17" y="270"/>
                </a:lnTo>
                <a:close/>
                <a:moveTo>
                  <a:pt x="17" y="235"/>
                </a:moveTo>
                <a:lnTo>
                  <a:pt x="8" y="235"/>
                </a:lnTo>
                <a:lnTo>
                  <a:pt x="8" y="213"/>
                </a:lnTo>
                <a:lnTo>
                  <a:pt x="17" y="213"/>
                </a:lnTo>
                <a:lnTo>
                  <a:pt x="17" y="235"/>
                </a:lnTo>
                <a:close/>
                <a:moveTo>
                  <a:pt x="17" y="200"/>
                </a:moveTo>
                <a:lnTo>
                  <a:pt x="8" y="200"/>
                </a:lnTo>
                <a:lnTo>
                  <a:pt x="8" y="178"/>
                </a:lnTo>
                <a:lnTo>
                  <a:pt x="17" y="178"/>
                </a:lnTo>
                <a:lnTo>
                  <a:pt x="17" y="200"/>
                </a:lnTo>
                <a:close/>
                <a:moveTo>
                  <a:pt x="17" y="165"/>
                </a:moveTo>
                <a:lnTo>
                  <a:pt x="8" y="165"/>
                </a:lnTo>
                <a:lnTo>
                  <a:pt x="8" y="143"/>
                </a:lnTo>
                <a:lnTo>
                  <a:pt x="17" y="143"/>
                </a:lnTo>
                <a:lnTo>
                  <a:pt x="17" y="165"/>
                </a:lnTo>
                <a:close/>
                <a:moveTo>
                  <a:pt x="17" y="129"/>
                </a:moveTo>
                <a:lnTo>
                  <a:pt x="8" y="129"/>
                </a:lnTo>
                <a:lnTo>
                  <a:pt x="8" y="109"/>
                </a:lnTo>
                <a:lnTo>
                  <a:pt x="17" y="109"/>
                </a:lnTo>
                <a:lnTo>
                  <a:pt x="17" y="129"/>
                </a:lnTo>
                <a:close/>
                <a:moveTo>
                  <a:pt x="17" y="96"/>
                </a:moveTo>
                <a:lnTo>
                  <a:pt x="8" y="96"/>
                </a:lnTo>
                <a:lnTo>
                  <a:pt x="8" y="74"/>
                </a:lnTo>
                <a:lnTo>
                  <a:pt x="17" y="74"/>
                </a:lnTo>
                <a:lnTo>
                  <a:pt x="17" y="96"/>
                </a:lnTo>
                <a:close/>
                <a:moveTo>
                  <a:pt x="34" y="270"/>
                </a:moveTo>
                <a:lnTo>
                  <a:pt x="24" y="270"/>
                </a:lnTo>
                <a:lnTo>
                  <a:pt x="24" y="248"/>
                </a:lnTo>
                <a:lnTo>
                  <a:pt x="34" y="248"/>
                </a:lnTo>
                <a:lnTo>
                  <a:pt x="34" y="270"/>
                </a:lnTo>
                <a:close/>
                <a:moveTo>
                  <a:pt x="34" y="235"/>
                </a:moveTo>
                <a:lnTo>
                  <a:pt x="24" y="235"/>
                </a:lnTo>
                <a:lnTo>
                  <a:pt x="24" y="213"/>
                </a:lnTo>
                <a:lnTo>
                  <a:pt x="34" y="213"/>
                </a:lnTo>
                <a:lnTo>
                  <a:pt x="34" y="235"/>
                </a:lnTo>
                <a:close/>
                <a:moveTo>
                  <a:pt x="34" y="200"/>
                </a:moveTo>
                <a:lnTo>
                  <a:pt x="24" y="200"/>
                </a:lnTo>
                <a:lnTo>
                  <a:pt x="24" y="178"/>
                </a:lnTo>
                <a:lnTo>
                  <a:pt x="34" y="178"/>
                </a:lnTo>
                <a:lnTo>
                  <a:pt x="34" y="200"/>
                </a:lnTo>
                <a:close/>
                <a:moveTo>
                  <a:pt x="34" y="165"/>
                </a:moveTo>
                <a:lnTo>
                  <a:pt x="24" y="165"/>
                </a:lnTo>
                <a:lnTo>
                  <a:pt x="24" y="143"/>
                </a:lnTo>
                <a:lnTo>
                  <a:pt x="34" y="143"/>
                </a:lnTo>
                <a:lnTo>
                  <a:pt x="34" y="165"/>
                </a:lnTo>
                <a:close/>
                <a:moveTo>
                  <a:pt x="34" y="129"/>
                </a:moveTo>
                <a:lnTo>
                  <a:pt x="24" y="129"/>
                </a:lnTo>
                <a:lnTo>
                  <a:pt x="24" y="109"/>
                </a:lnTo>
                <a:lnTo>
                  <a:pt x="34" y="109"/>
                </a:lnTo>
                <a:lnTo>
                  <a:pt x="34" y="129"/>
                </a:lnTo>
                <a:close/>
                <a:moveTo>
                  <a:pt x="34" y="96"/>
                </a:moveTo>
                <a:lnTo>
                  <a:pt x="24" y="96"/>
                </a:lnTo>
                <a:lnTo>
                  <a:pt x="24" y="74"/>
                </a:lnTo>
                <a:lnTo>
                  <a:pt x="34" y="74"/>
                </a:lnTo>
                <a:lnTo>
                  <a:pt x="34" y="96"/>
                </a:lnTo>
                <a:close/>
                <a:moveTo>
                  <a:pt x="34" y="53"/>
                </a:moveTo>
                <a:lnTo>
                  <a:pt x="24" y="53"/>
                </a:lnTo>
                <a:lnTo>
                  <a:pt x="24" y="32"/>
                </a:lnTo>
                <a:lnTo>
                  <a:pt x="34" y="32"/>
                </a:lnTo>
                <a:lnTo>
                  <a:pt x="34" y="53"/>
                </a:lnTo>
                <a:close/>
                <a:moveTo>
                  <a:pt x="52" y="270"/>
                </a:moveTo>
                <a:lnTo>
                  <a:pt x="42" y="270"/>
                </a:lnTo>
                <a:lnTo>
                  <a:pt x="42" y="248"/>
                </a:lnTo>
                <a:lnTo>
                  <a:pt x="52" y="248"/>
                </a:lnTo>
                <a:lnTo>
                  <a:pt x="52" y="270"/>
                </a:lnTo>
                <a:close/>
                <a:moveTo>
                  <a:pt x="52" y="235"/>
                </a:moveTo>
                <a:lnTo>
                  <a:pt x="42" y="235"/>
                </a:lnTo>
                <a:lnTo>
                  <a:pt x="42" y="213"/>
                </a:lnTo>
                <a:lnTo>
                  <a:pt x="52" y="213"/>
                </a:lnTo>
                <a:lnTo>
                  <a:pt x="52" y="235"/>
                </a:lnTo>
                <a:close/>
                <a:moveTo>
                  <a:pt x="52" y="200"/>
                </a:moveTo>
                <a:lnTo>
                  <a:pt x="42" y="200"/>
                </a:lnTo>
                <a:lnTo>
                  <a:pt x="42" y="178"/>
                </a:lnTo>
                <a:lnTo>
                  <a:pt x="52" y="178"/>
                </a:lnTo>
                <a:lnTo>
                  <a:pt x="52" y="200"/>
                </a:lnTo>
                <a:close/>
                <a:moveTo>
                  <a:pt x="52" y="165"/>
                </a:moveTo>
                <a:lnTo>
                  <a:pt x="42" y="165"/>
                </a:lnTo>
                <a:lnTo>
                  <a:pt x="42" y="143"/>
                </a:lnTo>
                <a:lnTo>
                  <a:pt x="52" y="143"/>
                </a:lnTo>
                <a:lnTo>
                  <a:pt x="52" y="165"/>
                </a:lnTo>
                <a:close/>
                <a:moveTo>
                  <a:pt x="52" y="129"/>
                </a:moveTo>
                <a:lnTo>
                  <a:pt x="42" y="129"/>
                </a:lnTo>
                <a:lnTo>
                  <a:pt x="42" y="109"/>
                </a:lnTo>
                <a:lnTo>
                  <a:pt x="52" y="109"/>
                </a:lnTo>
                <a:lnTo>
                  <a:pt x="52" y="129"/>
                </a:lnTo>
                <a:close/>
                <a:moveTo>
                  <a:pt x="52" y="96"/>
                </a:moveTo>
                <a:lnTo>
                  <a:pt x="42" y="96"/>
                </a:lnTo>
                <a:lnTo>
                  <a:pt x="42" y="74"/>
                </a:lnTo>
                <a:lnTo>
                  <a:pt x="52" y="74"/>
                </a:lnTo>
                <a:lnTo>
                  <a:pt x="52" y="96"/>
                </a:lnTo>
                <a:close/>
                <a:moveTo>
                  <a:pt x="52" y="53"/>
                </a:moveTo>
                <a:lnTo>
                  <a:pt x="42" y="53"/>
                </a:lnTo>
                <a:lnTo>
                  <a:pt x="42" y="32"/>
                </a:lnTo>
                <a:lnTo>
                  <a:pt x="52" y="32"/>
                </a:lnTo>
                <a:lnTo>
                  <a:pt x="52" y="53"/>
                </a:lnTo>
                <a:close/>
                <a:moveTo>
                  <a:pt x="69" y="270"/>
                </a:moveTo>
                <a:lnTo>
                  <a:pt x="59" y="270"/>
                </a:lnTo>
                <a:lnTo>
                  <a:pt x="59" y="248"/>
                </a:lnTo>
                <a:lnTo>
                  <a:pt x="69" y="248"/>
                </a:lnTo>
                <a:lnTo>
                  <a:pt x="69" y="270"/>
                </a:lnTo>
                <a:close/>
                <a:moveTo>
                  <a:pt x="69" y="235"/>
                </a:moveTo>
                <a:lnTo>
                  <a:pt x="59" y="235"/>
                </a:lnTo>
                <a:lnTo>
                  <a:pt x="59" y="213"/>
                </a:lnTo>
                <a:lnTo>
                  <a:pt x="69" y="213"/>
                </a:lnTo>
                <a:lnTo>
                  <a:pt x="69" y="235"/>
                </a:lnTo>
                <a:close/>
                <a:moveTo>
                  <a:pt x="69" y="200"/>
                </a:moveTo>
                <a:lnTo>
                  <a:pt x="59" y="200"/>
                </a:lnTo>
                <a:lnTo>
                  <a:pt x="59" y="178"/>
                </a:lnTo>
                <a:lnTo>
                  <a:pt x="69" y="178"/>
                </a:lnTo>
                <a:lnTo>
                  <a:pt x="69" y="200"/>
                </a:lnTo>
                <a:close/>
                <a:moveTo>
                  <a:pt x="69" y="165"/>
                </a:moveTo>
                <a:lnTo>
                  <a:pt x="59" y="165"/>
                </a:lnTo>
                <a:lnTo>
                  <a:pt x="59" y="143"/>
                </a:lnTo>
                <a:lnTo>
                  <a:pt x="69" y="143"/>
                </a:lnTo>
                <a:lnTo>
                  <a:pt x="69" y="165"/>
                </a:lnTo>
                <a:close/>
                <a:moveTo>
                  <a:pt x="69" y="129"/>
                </a:moveTo>
                <a:lnTo>
                  <a:pt x="59" y="129"/>
                </a:lnTo>
                <a:lnTo>
                  <a:pt x="59" y="109"/>
                </a:lnTo>
                <a:lnTo>
                  <a:pt x="69" y="109"/>
                </a:lnTo>
                <a:lnTo>
                  <a:pt x="69" y="129"/>
                </a:lnTo>
                <a:close/>
                <a:moveTo>
                  <a:pt x="69" y="96"/>
                </a:moveTo>
                <a:lnTo>
                  <a:pt x="59" y="96"/>
                </a:lnTo>
                <a:lnTo>
                  <a:pt x="59" y="74"/>
                </a:lnTo>
                <a:lnTo>
                  <a:pt x="69" y="74"/>
                </a:lnTo>
                <a:lnTo>
                  <a:pt x="69" y="9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7"/>
          <p:cNvSpPr>
            <a:spLocks noEditPoints="1"/>
          </p:cNvSpPr>
          <p:nvPr/>
        </p:nvSpPr>
        <p:spPr bwMode="auto">
          <a:xfrm>
            <a:off x="5422064" y="6031883"/>
            <a:ext cx="77036" cy="205429"/>
          </a:xfrm>
          <a:custGeom>
            <a:avLst/>
            <a:gdLst>
              <a:gd name="T0" fmla="*/ 0 w 96"/>
              <a:gd name="T1" fmla="*/ 256 h 256"/>
              <a:gd name="T2" fmla="*/ 96 w 96"/>
              <a:gd name="T3" fmla="*/ 0 h 256"/>
              <a:gd name="T4" fmla="*/ 28 w 96"/>
              <a:gd name="T5" fmla="*/ 228 h 256"/>
              <a:gd name="T6" fmla="*/ 18 w 96"/>
              <a:gd name="T7" fmla="*/ 206 h 256"/>
              <a:gd name="T8" fmla="*/ 28 w 96"/>
              <a:gd name="T9" fmla="*/ 228 h 256"/>
              <a:gd name="T10" fmla="*/ 18 w 96"/>
              <a:gd name="T11" fmla="*/ 190 h 256"/>
              <a:gd name="T12" fmla="*/ 28 w 96"/>
              <a:gd name="T13" fmla="*/ 168 h 256"/>
              <a:gd name="T14" fmla="*/ 28 w 96"/>
              <a:gd name="T15" fmla="*/ 151 h 256"/>
              <a:gd name="T16" fmla="*/ 18 w 96"/>
              <a:gd name="T17" fmla="*/ 131 h 256"/>
              <a:gd name="T18" fmla="*/ 28 w 96"/>
              <a:gd name="T19" fmla="*/ 151 h 256"/>
              <a:gd name="T20" fmla="*/ 18 w 96"/>
              <a:gd name="T21" fmla="*/ 113 h 256"/>
              <a:gd name="T22" fmla="*/ 28 w 96"/>
              <a:gd name="T23" fmla="*/ 93 h 256"/>
              <a:gd name="T24" fmla="*/ 28 w 96"/>
              <a:gd name="T25" fmla="*/ 76 h 256"/>
              <a:gd name="T26" fmla="*/ 18 w 96"/>
              <a:gd name="T27" fmla="*/ 54 h 256"/>
              <a:gd name="T28" fmla="*/ 28 w 96"/>
              <a:gd name="T29" fmla="*/ 76 h 256"/>
              <a:gd name="T30" fmla="*/ 18 w 96"/>
              <a:gd name="T31" fmla="*/ 36 h 256"/>
              <a:gd name="T32" fmla="*/ 28 w 96"/>
              <a:gd name="T33" fmla="*/ 16 h 256"/>
              <a:gd name="T34" fmla="*/ 44 w 96"/>
              <a:gd name="T35" fmla="*/ 228 h 256"/>
              <a:gd name="T36" fmla="*/ 34 w 96"/>
              <a:gd name="T37" fmla="*/ 206 h 256"/>
              <a:gd name="T38" fmla="*/ 44 w 96"/>
              <a:gd name="T39" fmla="*/ 228 h 256"/>
              <a:gd name="T40" fmla="*/ 34 w 96"/>
              <a:gd name="T41" fmla="*/ 190 h 256"/>
              <a:gd name="T42" fmla="*/ 44 w 96"/>
              <a:gd name="T43" fmla="*/ 168 h 256"/>
              <a:gd name="T44" fmla="*/ 44 w 96"/>
              <a:gd name="T45" fmla="*/ 151 h 256"/>
              <a:gd name="T46" fmla="*/ 34 w 96"/>
              <a:gd name="T47" fmla="*/ 131 h 256"/>
              <a:gd name="T48" fmla="*/ 44 w 96"/>
              <a:gd name="T49" fmla="*/ 151 h 256"/>
              <a:gd name="T50" fmla="*/ 34 w 96"/>
              <a:gd name="T51" fmla="*/ 113 h 256"/>
              <a:gd name="T52" fmla="*/ 44 w 96"/>
              <a:gd name="T53" fmla="*/ 93 h 256"/>
              <a:gd name="T54" fmla="*/ 44 w 96"/>
              <a:gd name="T55" fmla="*/ 76 h 256"/>
              <a:gd name="T56" fmla="*/ 34 w 96"/>
              <a:gd name="T57" fmla="*/ 54 h 256"/>
              <a:gd name="T58" fmla="*/ 44 w 96"/>
              <a:gd name="T59" fmla="*/ 76 h 256"/>
              <a:gd name="T60" fmla="*/ 34 w 96"/>
              <a:gd name="T61" fmla="*/ 36 h 256"/>
              <a:gd name="T62" fmla="*/ 44 w 96"/>
              <a:gd name="T63" fmla="*/ 16 h 256"/>
              <a:gd name="T64" fmla="*/ 61 w 96"/>
              <a:gd name="T65" fmla="*/ 228 h 256"/>
              <a:gd name="T66" fmla="*/ 51 w 96"/>
              <a:gd name="T67" fmla="*/ 206 h 256"/>
              <a:gd name="T68" fmla="*/ 61 w 96"/>
              <a:gd name="T69" fmla="*/ 228 h 256"/>
              <a:gd name="T70" fmla="*/ 51 w 96"/>
              <a:gd name="T71" fmla="*/ 190 h 256"/>
              <a:gd name="T72" fmla="*/ 61 w 96"/>
              <a:gd name="T73" fmla="*/ 168 h 256"/>
              <a:gd name="T74" fmla="*/ 61 w 96"/>
              <a:gd name="T75" fmla="*/ 151 h 256"/>
              <a:gd name="T76" fmla="*/ 51 w 96"/>
              <a:gd name="T77" fmla="*/ 131 h 256"/>
              <a:gd name="T78" fmla="*/ 61 w 96"/>
              <a:gd name="T79" fmla="*/ 151 h 256"/>
              <a:gd name="T80" fmla="*/ 51 w 96"/>
              <a:gd name="T81" fmla="*/ 113 h 256"/>
              <a:gd name="T82" fmla="*/ 61 w 96"/>
              <a:gd name="T83" fmla="*/ 93 h 256"/>
              <a:gd name="T84" fmla="*/ 61 w 96"/>
              <a:gd name="T85" fmla="*/ 76 h 256"/>
              <a:gd name="T86" fmla="*/ 51 w 96"/>
              <a:gd name="T87" fmla="*/ 54 h 256"/>
              <a:gd name="T88" fmla="*/ 61 w 96"/>
              <a:gd name="T89" fmla="*/ 76 h 256"/>
              <a:gd name="T90" fmla="*/ 51 w 96"/>
              <a:gd name="T91" fmla="*/ 36 h 256"/>
              <a:gd name="T92" fmla="*/ 61 w 96"/>
              <a:gd name="T93" fmla="*/ 16 h 256"/>
              <a:gd name="T94" fmla="*/ 79 w 96"/>
              <a:gd name="T95" fmla="*/ 228 h 256"/>
              <a:gd name="T96" fmla="*/ 69 w 96"/>
              <a:gd name="T97" fmla="*/ 206 h 256"/>
              <a:gd name="T98" fmla="*/ 79 w 96"/>
              <a:gd name="T99" fmla="*/ 228 h 256"/>
              <a:gd name="T100" fmla="*/ 69 w 96"/>
              <a:gd name="T101" fmla="*/ 190 h 256"/>
              <a:gd name="T102" fmla="*/ 79 w 96"/>
              <a:gd name="T103" fmla="*/ 168 h 256"/>
              <a:gd name="T104" fmla="*/ 79 w 96"/>
              <a:gd name="T105" fmla="*/ 151 h 256"/>
              <a:gd name="T106" fmla="*/ 69 w 96"/>
              <a:gd name="T107" fmla="*/ 131 h 256"/>
              <a:gd name="T108" fmla="*/ 79 w 96"/>
              <a:gd name="T109" fmla="*/ 151 h 256"/>
              <a:gd name="T110" fmla="*/ 69 w 96"/>
              <a:gd name="T111" fmla="*/ 113 h 256"/>
              <a:gd name="T112" fmla="*/ 79 w 96"/>
              <a:gd name="T113" fmla="*/ 93 h 256"/>
              <a:gd name="T114" fmla="*/ 79 w 96"/>
              <a:gd name="T115" fmla="*/ 76 h 256"/>
              <a:gd name="T116" fmla="*/ 69 w 96"/>
              <a:gd name="T117" fmla="*/ 54 h 256"/>
              <a:gd name="T118" fmla="*/ 79 w 96"/>
              <a:gd name="T119" fmla="*/ 76 h 256"/>
              <a:gd name="T120" fmla="*/ 69 w 96"/>
              <a:gd name="T121" fmla="*/ 36 h 256"/>
              <a:gd name="T122" fmla="*/ 79 w 96"/>
              <a:gd name="T123" fmla="*/ 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256">
                <a:moveTo>
                  <a:pt x="0" y="0"/>
                </a:moveTo>
                <a:lnTo>
                  <a:pt x="0" y="256"/>
                </a:lnTo>
                <a:lnTo>
                  <a:pt x="96" y="256"/>
                </a:lnTo>
                <a:lnTo>
                  <a:pt x="96" y="0"/>
                </a:lnTo>
                <a:lnTo>
                  <a:pt x="0" y="0"/>
                </a:lnTo>
                <a:close/>
                <a:moveTo>
                  <a:pt x="28" y="228"/>
                </a:moveTo>
                <a:lnTo>
                  <a:pt x="18" y="228"/>
                </a:lnTo>
                <a:lnTo>
                  <a:pt x="18" y="206"/>
                </a:lnTo>
                <a:lnTo>
                  <a:pt x="28" y="206"/>
                </a:lnTo>
                <a:lnTo>
                  <a:pt x="28" y="228"/>
                </a:lnTo>
                <a:close/>
                <a:moveTo>
                  <a:pt x="28" y="190"/>
                </a:moveTo>
                <a:lnTo>
                  <a:pt x="18" y="190"/>
                </a:lnTo>
                <a:lnTo>
                  <a:pt x="18" y="168"/>
                </a:lnTo>
                <a:lnTo>
                  <a:pt x="28" y="168"/>
                </a:lnTo>
                <a:lnTo>
                  <a:pt x="28" y="190"/>
                </a:lnTo>
                <a:close/>
                <a:moveTo>
                  <a:pt x="28" y="151"/>
                </a:moveTo>
                <a:lnTo>
                  <a:pt x="18" y="151"/>
                </a:lnTo>
                <a:lnTo>
                  <a:pt x="18" y="131"/>
                </a:lnTo>
                <a:lnTo>
                  <a:pt x="28" y="131"/>
                </a:lnTo>
                <a:lnTo>
                  <a:pt x="28" y="151"/>
                </a:lnTo>
                <a:close/>
                <a:moveTo>
                  <a:pt x="28" y="113"/>
                </a:moveTo>
                <a:lnTo>
                  <a:pt x="18" y="113"/>
                </a:lnTo>
                <a:lnTo>
                  <a:pt x="18" y="93"/>
                </a:lnTo>
                <a:lnTo>
                  <a:pt x="28" y="93"/>
                </a:lnTo>
                <a:lnTo>
                  <a:pt x="28" y="113"/>
                </a:lnTo>
                <a:close/>
                <a:moveTo>
                  <a:pt x="28" y="76"/>
                </a:moveTo>
                <a:lnTo>
                  <a:pt x="18" y="76"/>
                </a:lnTo>
                <a:lnTo>
                  <a:pt x="18" y="54"/>
                </a:lnTo>
                <a:lnTo>
                  <a:pt x="28" y="54"/>
                </a:lnTo>
                <a:lnTo>
                  <a:pt x="28" y="76"/>
                </a:lnTo>
                <a:close/>
                <a:moveTo>
                  <a:pt x="28" y="36"/>
                </a:moveTo>
                <a:lnTo>
                  <a:pt x="18" y="36"/>
                </a:lnTo>
                <a:lnTo>
                  <a:pt x="18" y="16"/>
                </a:lnTo>
                <a:lnTo>
                  <a:pt x="28" y="16"/>
                </a:lnTo>
                <a:lnTo>
                  <a:pt x="28" y="36"/>
                </a:lnTo>
                <a:close/>
                <a:moveTo>
                  <a:pt x="44" y="228"/>
                </a:moveTo>
                <a:lnTo>
                  <a:pt x="34" y="228"/>
                </a:lnTo>
                <a:lnTo>
                  <a:pt x="34" y="206"/>
                </a:lnTo>
                <a:lnTo>
                  <a:pt x="44" y="206"/>
                </a:lnTo>
                <a:lnTo>
                  <a:pt x="44" y="228"/>
                </a:lnTo>
                <a:close/>
                <a:moveTo>
                  <a:pt x="44" y="190"/>
                </a:moveTo>
                <a:lnTo>
                  <a:pt x="34" y="190"/>
                </a:lnTo>
                <a:lnTo>
                  <a:pt x="34" y="168"/>
                </a:lnTo>
                <a:lnTo>
                  <a:pt x="44" y="168"/>
                </a:lnTo>
                <a:lnTo>
                  <a:pt x="44" y="190"/>
                </a:lnTo>
                <a:close/>
                <a:moveTo>
                  <a:pt x="44" y="151"/>
                </a:moveTo>
                <a:lnTo>
                  <a:pt x="34" y="151"/>
                </a:lnTo>
                <a:lnTo>
                  <a:pt x="34" y="131"/>
                </a:lnTo>
                <a:lnTo>
                  <a:pt x="44" y="131"/>
                </a:lnTo>
                <a:lnTo>
                  <a:pt x="44" y="151"/>
                </a:lnTo>
                <a:close/>
                <a:moveTo>
                  <a:pt x="44" y="113"/>
                </a:moveTo>
                <a:lnTo>
                  <a:pt x="34" y="113"/>
                </a:lnTo>
                <a:lnTo>
                  <a:pt x="34" y="93"/>
                </a:lnTo>
                <a:lnTo>
                  <a:pt x="44" y="93"/>
                </a:lnTo>
                <a:lnTo>
                  <a:pt x="44" y="113"/>
                </a:lnTo>
                <a:close/>
                <a:moveTo>
                  <a:pt x="44" y="76"/>
                </a:moveTo>
                <a:lnTo>
                  <a:pt x="34" y="76"/>
                </a:lnTo>
                <a:lnTo>
                  <a:pt x="34" y="54"/>
                </a:lnTo>
                <a:lnTo>
                  <a:pt x="44" y="54"/>
                </a:lnTo>
                <a:lnTo>
                  <a:pt x="44" y="76"/>
                </a:lnTo>
                <a:close/>
                <a:moveTo>
                  <a:pt x="44" y="36"/>
                </a:moveTo>
                <a:lnTo>
                  <a:pt x="34" y="36"/>
                </a:lnTo>
                <a:lnTo>
                  <a:pt x="34" y="16"/>
                </a:lnTo>
                <a:lnTo>
                  <a:pt x="44" y="16"/>
                </a:lnTo>
                <a:lnTo>
                  <a:pt x="44" y="36"/>
                </a:lnTo>
                <a:close/>
                <a:moveTo>
                  <a:pt x="61" y="228"/>
                </a:moveTo>
                <a:lnTo>
                  <a:pt x="51" y="228"/>
                </a:lnTo>
                <a:lnTo>
                  <a:pt x="51" y="206"/>
                </a:lnTo>
                <a:lnTo>
                  <a:pt x="61" y="206"/>
                </a:lnTo>
                <a:lnTo>
                  <a:pt x="61" y="228"/>
                </a:lnTo>
                <a:close/>
                <a:moveTo>
                  <a:pt x="61" y="190"/>
                </a:moveTo>
                <a:lnTo>
                  <a:pt x="51" y="190"/>
                </a:lnTo>
                <a:lnTo>
                  <a:pt x="51" y="168"/>
                </a:lnTo>
                <a:lnTo>
                  <a:pt x="61" y="168"/>
                </a:lnTo>
                <a:lnTo>
                  <a:pt x="61" y="190"/>
                </a:lnTo>
                <a:close/>
                <a:moveTo>
                  <a:pt x="61" y="151"/>
                </a:moveTo>
                <a:lnTo>
                  <a:pt x="51" y="151"/>
                </a:lnTo>
                <a:lnTo>
                  <a:pt x="51" y="131"/>
                </a:lnTo>
                <a:lnTo>
                  <a:pt x="61" y="131"/>
                </a:lnTo>
                <a:lnTo>
                  <a:pt x="61" y="151"/>
                </a:lnTo>
                <a:close/>
                <a:moveTo>
                  <a:pt x="61" y="113"/>
                </a:moveTo>
                <a:lnTo>
                  <a:pt x="51" y="113"/>
                </a:lnTo>
                <a:lnTo>
                  <a:pt x="51" y="93"/>
                </a:lnTo>
                <a:lnTo>
                  <a:pt x="61" y="93"/>
                </a:lnTo>
                <a:lnTo>
                  <a:pt x="61" y="113"/>
                </a:lnTo>
                <a:close/>
                <a:moveTo>
                  <a:pt x="61" y="76"/>
                </a:moveTo>
                <a:lnTo>
                  <a:pt x="51" y="76"/>
                </a:lnTo>
                <a:lnTo>
                  <a:pt x="51" y="54"/>
                </a:lnTo>
                <a:lnTo>
                  <a:pt x="61" y="54"/>
                </a:lnTo>
                <a:lnTo>
                  <a:pt x="61" y="76"/>
                </a:lnTo>
                <a:close/>
                <a:moveTo>
                  <a:pt x="61" y="36"/>
                </a:moveTo>
                <a:lnTo>
                  <a:pt x="51" y="36"/>
                </a:lnTo>
                <a:lnTo>
                  <a:pt x="51" y="16"/>
                </a:lnTo>
                <a:lnTo>
                  <a:pt x="61" y="16"/>
                </a:lnTo>
                <a:lnTo>
                  <a:pt x="61" y="36"/>
                </a:lnTo>
                <a:close/>
                <a:moveTo>
                  <a:pt x="79" y="228"/>
                </a:moveTo>
                <a:lnTo>
                  <a:pt x="69" y="228"/>
                </a:lnTo>
                <a:lnTo>
                  <a:pt x="69" y="206"/>
                </a:lnTo>
                <a:lnTo>
                  <a:pt x="79" y="206"/>
                </a:lnTo>
                <a:lnTo>
                  <a:pt x="79" y="228"/>
                </a:lnTo>
                <a:close/>
                <a:moveTo>
                  <a:pt x="79" y="190"/>
                </a:moveTo>
                <a:lnTo>
                  <a:pt x="69" y="190"/>
                </a:lnTo>
                <a:lnTo>
                  <a:pt x="69" y="168"/>
                </a:lnTo>
                <a:lnTo>
                  <a:pt x="79" y="168"/>
                </a:lnTo>
                <a:lnTo>
                  <a:pt x="79" y="190"/>
                </a:lnTo>
                <a:close/>
                <a:moveTo>
                  <a:pt x="79" y="151"/>
                </a:moveTo>
                <a:lnTo>
                  <a:pt x="69" y="151"/>
                </a:lnTo>
                <a:lnTo>
                  <a:pt x="69" y="131"/>
                </a:lnTo>
                <a:lnTo>
                  <a:pt x="79" y="131"/>
                </a:lnTo>
                <a:lnTo>
                  <a:pt x="79" y="151"/>
                </a:lnTo>
                <a:close/>
                <a:moveTo>
                  <a:pt x="79" y="113"/>
                </a:moveTo>
                <a:lnTo>
                  <a:pt x="69" y="113"/>
                </a:lnTo>
                <a:lnTo>
                  <a:pt x="69" y="93"/>
                </a:lnTo>
                <a:lnTo>
                  <a:pt x="79" y="93"/>
                </a:lnTo>
                <a:lnTo>
                  <a:pt x="79" y="113"/>
                </a:lnTo>
                <a:close/>
                <a:moveTo>
                  <a:pt x="79" y="76"/>
                </a:moveTo>
                <a:lnTo>
                  <a:pt x="69" y="76"/>
                </a:lnTo>
                <a:lnTo>
                  <a:pt x="69" y="54"/>
                </a:lnTo>
                <a:lnTo>
                  <a:pt x="79" y="54"/>
                </a:lnTo>
                <a:lnTo>
                  <a:pt x="79" y="76"/>
                </a:lnTo>
                <a:close/>
                <a:moveTo>
                  <a:pt x="79" y="36"/>
                </a:moveTo>
                <a:lnTo>
                  <a:pt x="69" y="36"/>
                </a:lnTo>
                <a:lnTo>
                  <a:pt x="69" y="16"/>
                </a:lnTo>
                <a:lnTo>
                  <a:pt x="79" y="16"/>
                </a:lnTo>
                <a:lnTo>
                  <a:pt x="79" y="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11"/>
          <p:cNvSpPr>
            <a:spLocks noEditPoints="1"/>
          </p:cNvSpPr>
          <p:nvPr/>
        </p:nvSpPr>
        <p:spPr bwMode="auto">
          <a:xfrm>
            <a:off x="5892848" y="5804447"/>
            <a:ext cx="123343" cy="432865"/>
          </a:xfrm>
          <a:custGeom>
            <a:avLst/>
            <a:gdLst>
              <a:gd name="T0" fmla="*/ 0 w 44"/>
              <a:gd name="T1" fmla="*/ 0 h 155"/>
              <a:gd name="T2" fmla="*/ 0 w 44"/>
              <a:gd name="T3" fmla="*/ 155 h 155"/>
              <a:gd name="T4" fmla="*/ 44 w 44"/>
              <a:gd name="T5" fmla="*/ 155 h 155"/>
              <a:gd name="T6" fmla="*/ 44 w 44"/>
              <a:gd name="T7" fmla="*/ 0 h 155"/>
              <a:gd name="T8" fmla="*/ 0 w 44"/>
              <a:gd name="T9" fmla="*/ 0 h 155"/>
              <a:gd name="T10" fmla="*/ 36 w 44"/>
              <a:gd name="T11" fmla="*/ 115 h 155"/>
              <a:gd name="T12" fmla="*/ 8 w 44"/>
              <a:gd name="T13" fmla="*/ 115 h 155"/>
              <a:gd name="T14" fmla="*/ 6 w 44"/>
              <a:gd name="T15" fmla="*/ 113 h 155"/>
              <a:gd name="T16" fmla="*/ 8 w 44"/>
              <a:gd name="T17" fmla="*/ 110 h 155"/>
              <a:gd name="T18" fmla="*/ 36 w 44"/>
              <a:gd name="T19" fmla="*/ 110 h 155"/>
              <a:gd name="T20" fmla="*/ 38 w 44"/>
              <a:gd name="T21" fmla="*/ 113 h 155"/>
              <a:gd name="T22" fmla="*/ 36 w 44"/>
              <a:gd name="T23" fmla="*/ 115 h 155"/>
              <a:gd name="T24" fmla="*/ 36 w 44"/>
              <a:gd name="T25" fmla="*/ 101 h 155"/>
              <a:gd name="T26" fmla="*/ 8 w 44"/>
              <a:gd name="T27" fmla="*/ 101 h 155"/>
              <a:gd name="T28" fmla="*/ 6 w 44"/>
              <a:gd name="T29" fmla="*/ 98 h 155"/>
              <a:gd name="T30" fmla="*/ 8 w 44"/>
              <a:gd name="T31" fmla="*/ 96 h 155"/>
              <a:gd name="T32" fmla="*/ 36 w 44"/>
              <a:gd name="T33" fmla="*/ 96 h 155"/>
              <a:gd name="T34" fmla="*/ 38 w 44"/>
              <a:gd name="T35" fmla="*/ 98 h 155"/>
              <a:gd name="T36" fmla="*/ 36 w 44"/>
              <a:gd name="T37" fmla="*/ 101 h 155"/>
              <a:gd name="T38" fmla="*/ 36 w 44"/>
              <a:gd name="T39" fmla="*/ 87 h 155"/>
              <a:gd name="T40" fmla="*/ 8 w 44"/>
              <a:gd name="T41" fmla="*/ 87 h 155"/>
              <a:gd name="T42" fmla="*/ 6 w 44"/>
              <a:gd name="T43" fmla="*/ 84 h 155"/>
              <a:gd name="T44" fmla="*/ 8 w 44"/>
              <a:gd name="T45" fmla="*/ 82 h 155"/>
              <a:gd name="T46" fmla="*/ 36 w 44"/>
              <a:gd name="T47" fmla="*/ 82 h 155"/>
              <a:gd name="T48" fmla="*/ 38 w 44"/>
              <a:gd name="T49" fmla="*/ 84 h 155"/>
              <a:gd name="T50" fmla="*/ 36 w 44"/>
              <a:gd name="T51" fmla="*/ 87 h 155"/>
              <a:gd name="T52" fmla="*/ 36 w 44"/>
              <a:gd name="T53" fmla="*/ 72 h 155"/>
              <a:gd name="T54" fmla="*/ 8 w 44"/>
              <a:gd name="T55" fmla="*/ 72 h 155"/>
              <a:gd name="T56" fmla="*/ 6 w 44"/>
              <a:gd name="T57" fmla="*/ 70 h 155"/>
              <a:gd name="T58" fmla="*/ 8 w 44"/>
              <a:gd name="T59" fmla="*/ 67 h 155"/>
              <a:gd name="T60" fmla="*/ 36 w 44"/>
              <a:gd name="T61" fmla="*/ 67 h 155"/>
              <a:gd name="T62" fmla="*/ 38 w 44"/>
              <a:gd name="T63" fmla="*/ 70 h 155"/>
              <a:gd name="T64" fmla="*/ 36 w 44"/>
              <a:gd name="T65" fmla="*/ 72 h 155"/>
              <a:gd name="T66" fmla="*/ 36 w 44"/>
              <a:gd name="T67" fmla="*/ 58 h 155"/>
              <a:gd name="T68" fmla="*/ 8 w 44"/>
              <a:gd name="T69" fmla="*/ 58 h 155"/>
              <a:gd name="T70" fmla="*/ 6 w 44"/>
              <a:gd name="T71" fmla="*/ 56 h 155"/>
              <a:gd name="T72" fmla="*/ 8 w 44"/>
              <a:gd name="T73" fmla="*/ 53 h 155"/>
              <a:gd name="T74" fmla="*/ 36 w 44"/>
              <a:gd name="T75" fmla="*/ 53 h 155"/>
              <a:gd name="T76" fmla="*/ 38 w 44"/>
              <a:gd name="T77" fmla="*/ 56 h 155"/>
              <a:gd name="T78" fmla="*/ 36 w 44"/>
              <a:gd name="T79" fmla="*/ 58 h 155"/>
              <a:gd name="T80" fmla="*/ 36 w 44"/>
              <a:gd name="T81" fmla="*/ 44 h 155"/>
              <a:gd name="T82" fmla="*/ 8 w 44"/>
              <a:gd name="T83" fmla="*/ 44 h 155"/>
              <a:gd name="T84" fmla="*/ 6 w 44"/>
              <a:gd name="T85" fmla="*/ 41 h 155"/>
              <a:gd name="T86" fmla="*/ 8 w 44"/>
              <a:gd name="T87" fmla="*/ 39 h 155"/>
              <a:gd name="T88" fmla="*/ 36 w 44"/>
              <a:gd name="T89" fmla="*/ 39 h 155"/>
              <a:gd name="T90" fmla="*/ 38 w 44"/>
              <a:gd name="T91" fmla="*/ 41 h 155"/>
              <a:gd name="T92" fmla="*/ 36 w 44"/>
              <a:gd name="T93" fmla="*/ 44 h 155"/>
              <a:gd name="T94" fmla="*/ 36 w 44"/>
              <a:gd name="T95" fmla="*/ 29 h 155"/>
              <a:gd name="T96" fmla="*/ 8 w 44"/>
              <a:gd name="T97" fmla="*/ 29 h 155"/>
              <a:gd name="T98" fmla="*/ 6 w 44"/>
              <a:gd name="T99" fmla="*/ 27 h 155"/>
              <a:gd name="T100" fmla="*/ 8 w 44"/>
              <a:gd name="T101" fmla="*/ 25 h 155"/>
              <a:gd name="T102" fmla="*/ 36 w 44"/>
              <a:gd name="T103" fmla="*/ 25 h 155"/>
              <a:gd name="T104" fmla="*/ 38 w 44"/>
              <a:gd name="T105" fmla="*/ 27 h 155"/>
              <a:gd name="T106" fmla="*/ 36 w 44"/>
              <a:gd name="T107" fmla="*/ 29 h 155"/>
              <a:gd name="T108" fmla="*/ 36 w 44"/>
              <a:gd name="T109" fmla="*/ 15 h 155"/>
              <a:gd name="T110" fmla="*/ 8 w 44"/>
              <a:gd name="T111" fmla="*/ 15 h 155"/>
              <a:gd name="T112" fmla="*/ 6 w 44"/>
              <a:gd name="T113" fmla="*/ 13 h 155"/>
              <a:gd name="T114" fmla="*/ 8 w 44"/>
              <a:gd name="T115" fmla="*/ 10 h 155"/>
              <a:gd name="T116" fmla="*/ 36 w 44"/>
              <a:gd name="T117" fmla="*/ 10 h 155"/>
              <a:gd name="T118" fmla="*/ 38 w 44"/>
              <a:gd name="T119" fmla="*/ 13 h 155"/>
              <a:gd name="T120" fmla="*/ 36 w 44"/>
              <a:gd name="T121" fmla="*/ 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 h="155">
                <a:moveTo>
                  <a:pt x="0" y="0"/>
                </a:moveTo>
                <a:cubicBezTo>
                  <a:pt x="0" y="155"/>
                  <a:pt x="0" y="155"/>
                  <a:pt x="0" y="155"/>
                </a:cubicBezTo>
                <a:cubicBezTo>
                  <a:pt x="44" y="155"/>
                  <a:pt x="44" y="155"/>
                  <a:pt x="44" y="155"/>
                </a:cubicBezTo>
                <a:cubicBezTo>
                  <a:pt x="44" y="0"/>
                  <a:pt x="44" y="0"/>
                  <a:pt x="44" y="0"/>
                </a:cubicBezTo>
                <a:lnTo>
                  <a:pt x="0" y="0"/>
                </a:lnTo>
                <a:close/>
                <a:moveTo>
                  <a:pt x="36" y="115"/>
                </a:moveTo>
                <a:cubicBezTo>
                  <a:pt x="8" y="115"/>
                  <a:pt x="8" y="115"/>
                  <a:pt x="8" y="115"/>
                </a:cubicBezTo>
                <a:cubicBezTo>
                  <a:pt x="7" y="115"/>
                  <a:pt x="6" y="114"/>
                  <a:pt x="6" y="113"/>
                </a:cubicBezTo>
                <a:cubicBezTo>
                  <a:pt x="6" y="111"/>
                  <a:pt x="7" y="110"/>
                  <a:pt x="8" y="110"/>
                </a:cubicBezTo>
                <a:cubicBezTo>
                  <a:pt x="36" y="110"/>
                  <a:pt x="36" y="110"/>
                  <a:pt x="36" y="110"/>
                </a:cubicBezTo>
                <a:cubicBezTo>
                  <a:pt x="37" y="110"/>
                  <a:pt x="38" y="111"/>
                  <a:pt x="38" y="113"/>
                </a:cubicBezTo>
                <a:cubicBezTo>
                  <a:pt x="38" y="114"/>
                  <a:pt x="37" y="115"/>
                  <a:pt x="36" y="115"/>
                </a:cubicBezTo>
                <a:close/>
                <a:moveTo>
                  <a:pt x="36" y="101"/>
                </a:moveTo>
                <a:cubicBezTo>
                  <a:pt x="8" y="101"/>
                  <a:pt x="8" y="101"/>
                  <a:pt x="8" y="101"/>
                </a:cubicBezTo>
                <a:cubicBezTo>
                  <a:pt x="7" y="101"/>
                  <a:pt x="6" y="100"/>
                  <a:pt x="6" y="98"/>
                </a:cubicBezTo>
                <a:cubicBezTo>
                  <a:pt x="6" y="97"/>
                  <a:pt x="7" y="96"/>
                  <a:pt x="8" y="96"/>
                </a:cubicBezTo>
                <a:cubicBezTo>
                  <a:pt x="36" y="96"/>
                  <a:pt x="36" y="96"/>
                  <a:pt x="36" y="96"/>
                </a:cubicBezTo>
                <a:cubicBezTo>
                  <a:pt x="37" y="96"/>
                  <a:pt x="38" y="97"/>
                  <a:pt x="38" y="98"/>
                </a:cubicBezTo>
                <a:cubicBezTo>
                  <a:pt x="38" y="100"/>
                  <a:pt x="37" y="101"/>
                  <a:pt x="36" y="101"/>
                </a:cubicBezTo>
                <a:close/>
                <a:moveTo>
                  <a:pt x="36" y="87"/>
                </a:moveTo>
                <a:cubicBezTo>
                  <a:pt x="8" y="87"/>
                  <a:pt x="8" y="87"/>
                  <a:pt x="8" y="87"/>
                </a:cubicBezTo>
                <a:cubicBezTo>
                  <a:pt x="7" y="87"/>
                  <a:pt x="6" y="85"/>
                  <a:pt x="6" y="84"/>
                </a:cubicBezTo>
                <a:cubicBezTo>
                  <a:pt x="6" y="83"/>
                  <a:pt x="7" y="82"/>
                  <a:pt x="8" y="82"/>
                </a:cubicBezTo>
                <a:cubicBezTo>
                  <a:pt x="36" y="82"/>
                  <a:pt x="36" y="82"/>
                  <a:pt x="36" y="82"/>
                </a:cubicBezTo>
                <a:cubicBezTo>
                  <a:pt x="37" y="82"/>
                  <a:pt x="38" y="83"/>
                  <a:pt x="38" y="84"/>
                </a:cubicBezTo>
                <a:cubicBezTo>
                  <a:pt x="38" y="85"/>
                  <a:pt x="37" y="87"/>
                  <a:pt x="36" y="87"/>
                </a:cubicBezTo>
                <a:close/>
                <a:moveTo>
                  <a:pt x="36" y="72"/>
                </a:moveTo>
                <a:cubicBezTo>
                  <a:pt x="8" y="72"/>
                  <a:pt x="8" y="72"/>
                  <a:pt x="8" y="72"/>
                </a:cubicBezTo>
                <a:cubicBezTo>
                  <a:pt x="7" y="72"/>
                  <a:pt x="6" y="71"/>
                  <a:pt x="6" y="70"/>
                </a:cubicBezTo>
                <a:cubicBezTo>
                  <a:pt x="6" y="68"/>
                  <a:pt x="7" y="67"/>
                  <a:pt x="8" y="67"/>
                </a:cubicBezTo>
                <a:cubicBezTo>
                  <a:pt x="36" y="67"/>
                  <a:pt x="36" y="67"/>
                  <a:pt x="36" y="67"/>
                </a:cubicBezTo>
                <a:cubicBezTo>
                  <a:pt x="37" y="67"/>
                  <a:pt x="38" y="68"/>
                  <a:pt x="38" y="70"/>
                </a:cubicBezTo>
                <a:cubicBezTo>
                  <a:pt x="38" y="71"/>
                  <a:pt x="37" y="72"/>
                  <a:pt x="36" y="72"/>
                </a:cubicBezTo>
                <a:close/>
                <a:moveTo>
                  <a:pt x="36" y="58"/>
                </a:moveTo>
                <a:cubicBezTo>
                  <a:pt x="8" y="58"/>
                  <a:pt x="8" y="58"/>
                  <a:pt x="8" y="58"/>
                </a:cubicBezTo>
                <a:cubicBezTo>
                  <a:pt x="7" y="58"/>
                  <a:pt x="6" y="57"/>
                  <a:pt x="6" y="56"/>
                </a:cubicBezTo>
                <a:cubicBezTo>
                  <a:pt x="6" y="54"/>
                  <a:pt x="7" y="53"/>
                  <a:pt x="8" y="53"/>
                </a:cubicBezTo>
                <a:cubicBezTo>
                  <a:pt x="36" y="53"/>
                  <a:pt x="36" y="53"/>
                  <a:pt x="36" y="53"/>
                </a:cubicBezTo>
                <a:cubicBezTo>
                  <a:pt x="37" y="53"/>
                  <a:pt x="38" y="54"/>
                  <a:pt x="38" y="56"/>
                </a:cubicBezTo>
                <a:cubicBezTo>
                  <a:pt x="38" y="57"/>
                  <a:pt x="37" y="58"/>
                  <a:pt x="36" y="58"/>
                </a:cubicBezTo>
                <a:close/>
                <a:moveTo>
                  <a:pt x="36" y="44"/>
                </a:moveTo>
                <a:cubicBezTo>
                  <a:pt x="8" y="44"/>
                  <a:pt x="8" y="44"/>
                  <a:pt x="8" y="44"/>
                </a:cubicBezTo>
                <a:cubicBezTo>
                  <a:pt x="7" y="44"/>
                  <a:pt x="6" y="43"/>
                  <a:pt x="6" y="41"/>
                </a:cubicBezTo>
                <a:cubicBezTo>
                  <a:pt x="6" y="40"/>
                  <a:pt x="7" y="39"/>
                  <a:pt x="8" y="39"/>
                </a:cubicBezTo>
                <a:cubicBezTo>
                  <a:pt x="36" y="39"/>
                  <a:pt x="36" y="39"/>
                  <a:pt x="36" y="39"/>
                </a:cubicBezTo>
                <a:cubicBezTo>
                  <a:pt x="37" y="39"/>
                  <a:pt x="38" y="40"/>
                  <a:pt x="38" y="41"/>
                </a:cubicBezTo>
                <a:cubicBezTo>
                  <a:pt x="38" y="43"/>
                  <a:pt x="37" y="44"/>
                  <a:pt x="36" y="44"/>
                </a:cubicBezTo>
                <a:close/>
                <a:moveTo>
                  <a:pt x="36" y="29"/>
                </a:moveTo>
                <a:cubicBezTo>
                  <a:pt x="8" y="29"/>
                  <a:pt x="8" y="29"/>
                  <a:pt x="8" y="29"/>
                </a:cubicBezTo>
                <a:cubicBezTo>
                  <a:pt x="7" y="29"/>
                  <a:pt x="6" y="28"/>
                  <a:pt x="6" y="27"/>
                </a:cubicBezTo>
                <a:cubicBezTo>
                  <a:pt x="6" y="26"/>
                  <a:pt x="7" y="25"/>
                  <a:pt x="8" y="25"/>
                </a:cubicBezTo>
                <a:cubicBezTo>
                  <a:pt x="36" y="25"/>
                  <a:pt x="36" y="25"/>
                  <a:pt x="36" y="25"/>
                </a:cubicBezTo>
                <a:cubicBezTo>
                  <a:pt x="37" y="25"/>
                  <a:pt x="38" y="26"/>
                  <a:pt x="38" y="27"/>
                </a:cubicBezTo>
                <a:cubicBezTo>
                  <a:pt x="38" y="28"/>
                  <a:pt x="37" y="29"/>
                  <a:pt x="36" y="29"/>
                </a:cubicBezTo>
                <a:close/>
                <a:moveTo>
                  <a:pt x="36" y="15"/>
                </a:moveTo>
                <a:cubicBezTo>
                  <a:pt x="8" y="15"/>
                  <a:pt x="8" y="15"/>
                  <a:pt x="8" y="15"/>
                </a:cubicBezTo>
                <a:cubicBezTo>
                  <a:pt x="7" y="15"/>
                  <a:pt x="6" y="14"/>
                  <a:pt x="6" y="13"/>
                </a:cubicBezTo>
                <a:cubicBezTo>
                  <a:pt x="6" y="11"/>
                  <a:pt x="7" y="10"/>
                  <a:pt x="8" y="10"/>
                </a:cubicBezTo>
                <a:cubicBezTo>
                  <a:pt x="36" y="10"/>
                  <a:pt x="36" y="10"/>
                  <a:pt x="36" y="10"/>
                </a:cubicBezTo>
                <a:cubicBezTo>
                  <a:pt x="37" y="10"/>
                  <a:pt x="38" y="11"/>
                  <a:pt x="38" y="13"/>
                </a:cubicBezTo>
                <a:cubicBezTo>
                  <a:pt x="38" y="14"/>
                  <a:pt x="37" y="15"/>
                  <a:pt x="36" y="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12"/>
          <p:cNvSpPr>
            <a:spLocks noEditPoints="1"/>
          </p:cNvSpPr>
          <p:nvPr/>
        </p:nvSpPr>
        <p:spPr bwMode="auto">
          <a:xfrm>
            <a:off x="6267693" y="5790291"/>
            <a:ext cx="107937" cy="447021"/>
          </a:xfrm>
          <a:custGeom>
            <a:avLst/>
            <a:gdLst>
              <a:gd name="T0" fmla="*/ 0 w 44"/>
              <a:gd name="T1" fmla="*/ 183 h 183"/>
              <a:gd name="T2" fmla="*/ 9 w 44"/>
              <a:gd name="T3" fmla="*/ 143 h 183"/>
              <a:gd name="T4" fmla="*/ 20 w 44"/>
              <a:gd name="T5" fmla="*/ 183 h 183"/>
              <a:gd name="T6" fmla="*/ 24 w 44"/>
              <a:gd name="T7" fmla="*/ 143 h 183"/>
              <a:gd name="T8" fmla="*/ 36 w 44"/>
              <a:gd name="T9" fmla="*/ 183 h 183"/>
              <a:gd name="T10" fmla="*/ 44 w 44"/>
              <a:gd name="T11" fmla="*/ 0 h 183"/>
              <a:gd name="T12" fmla="*/ 18 w 44"/>
              <a:gd name="T13" fmla="*/ 118 h 183"/>
              <a:gd name="T14" fmla="*/ 6 w 44"/>
              <a:gd name="T15" fmla="*/ 116 h 183"/>
              <a:gd name="T16" fmla="*/ 18 w 44"/>
              <a:gd name="T17" fmla="*/ 113 h 183"/>
              <a:gd name="T18" fmla="*/ 18 w 44"/>
              <a:gd name="T19" fmla="*/ 118 h 183"/>
              <a:gd name="T20" fmla="*/ 9 w 44"/>
              <a:gd name="T21" fmla="*/ 104 h 183"/>
              <a:gd name="T22" fmla="*/ 9 w 44"/>
              <a:gd name="T23" fmla="*/ 99 h 183"/>
              <a:gd name="T24" fmla="*/ 20 w 44"/>
              <a:gd name="T25" fmla="*/ 101 h 183"/>
              <a:gd name="T26" fmla="*/ 18 w 44"/>
              <a:gd name="T27" fmla="*/ 89 h 183"/>
              <a:gd name="T28" fmla="*/ 6 w 44"/>
              <a:gd name="T29" fmla="*/ 87 h 183"/>
              <a:gd name="T30" fmla="*/ 18 w 44"/>
              <a:gd name="T31" fmla="*/ 85 h 183"/>
              <a:gd name="T32" fmla="*/ 18 w 44"/>
              <a:gd name="T33" fmla="*/ 89 h 183"/>
              <a:gd name="T34" fmla="*/ 9 w 44"/>
              <a:gd name="T35" fmla="*/ 75 h 183"/>
              <a:gd name="T36" fmla="*/ 9 w 44"/>
              <a:gd name="T37" fmla="*/ 70 h 183"/>
              <a:gd name="T38" fmla="*/ 20 w 44"/>
              <a:gd name="T39" fmla="*/ 73 h 183"/>
              <a:gd name="T40" fmla="*/ 18 w 44"/>
              <a:gd name="T41" fmla="*/ 61 h 183"/>
              <a:gd name="T42" fmla="*/ 6 w 44"/>
              <a:gd name="T43" fmla="*/ 58 h 183"/>
              <a:gd name="T44" fmla="*/ 18 w 44"/>
              <a:gd name="T45" fmla="*/ 56 h 183"/>
              <a:gd name="T46" fmla="*/ 18 w 44"/>
              <a:gd name="T47" fmla="*/ 61 h 183"/>
              <a:gd name="T48" fmla="*/ 9 w 44"/>
              <a:gd name="T49" fmla="*/ 47 h 183"/>
              <a:gd name="T50" fmla="*/ 9 w 44"/>
              <a:gd name="T51" fmla="*/ 42 h 183"/>
              <a:gd name="T52" fmla="*/ 20 w 44"/>
              <a:gd name="T53" fmla="*/ 44 h 183"/>
              <a:gd name="T54" fmla="*/ 18 w 44"/>
              <a:gd name="T55" fmla="*/ 32 h 183"/>
              <a:gd name="T56" fmla="*/ 6 w 44"/>
              <a:gd name="T57" fmla="*/ 30 h 183"/>
              <a:gd name="T58" fmla="*/ 18 w 44"/>
              <a:gd name="T59" fmla="*/ 27 h 183"/>
              <a:gd name="T60" fmla="*/ 18 w 44"/>
              <a:gd name="T61" fmla="*/ 32 h 183"/>
              <a:gd name="T62" fmla="*/ 9 w 44"/>
              <a:gd name="T63" fmla="*/ 18 h 183"/>
              <a:gd name="T64" fmla="*/ 9 w 44"/>
              <a:gd name="T65" fmla="*/ 13 h 183"/>
              <a:gd name="T66" fmla="*/ 20 w 44"/>
              <a:gd name="T67" fmla="*/ 16 h 183"/>
              <a:gd name="T68" fmla="*/ 36 w 44"/>
              <a:gd name="T69" fmla="*/ 118 h 183"/>
              <a:gd name="T70" fmla="*/ 24 w 44"/>
              <a:gd name="T71" fmla="*/ 116 h 183"/>
              <a:gd name="T72" fmla="*/ 36 w 44"/>
              <a:gd name="T73" fmla="*/ 113 h 183"/>
              <a:gd name="T74" fmla="*/ 36 w 44"/>
              <a:gd name="T75" fmla="*/ 118 h 183"/>
              <a:gd name="T76" fmla="*/ 26 w 44"/>
              <a:gd name="T77" fmla="*/ 104 h 183"/>
              <a:gd name="T78" fmla="*/ 26 w 44"/>
              <a:gd name="T79" fmla="*/ 99 h 183"/>
              <a:gd name="T80" fmla="*/ 38 w 44"/>
              <a:gd name="T81" fmla="*/ 101 h 183"/>
              <a:gd name="T82" fmla="*/ 36 w 44"/>
              <a:gd name="T83" fmla="*/ 89 h 183"/>
              <a:gd name="T84" fmla="*/ 24 w 44"/>
              <a:gd name="T85" fmla="*/ 87 h 183"/>
              <a:gd name="T86" fmla="*/ 36 w 44"/>
              <a:gd name="T87" fmla="*/ 85 h 183"/>
              <a:gd name="T88" fmla="*/ 36 w 44"/>
              <a:gd name="T89" fmla="*/ 89 h 183"/>
              <a:gd name="T90" fmla="*/ 26 w 44"/>
              <a:gd name="T91" fmla="*/ 75 h 183"/>
              <a:gd name="T92" fmla="*/ 26 w 44"/>
              <a:gd name="T93" fmla="*/ 70 h 183"/>
              <a:gd name="T94" fmla="*/ 38 w 44"/>
              <a:gd name="T95" fmla="*/ 73 h 183"/>
              <a:gd name="T96" fmla="*/ 36 w 44"/>
              <a:gd name="T97" fmla="*/ 61 h 183"/>
              <a:gd name="T98" fmla="*/ 24 w 44"/>
              <a:gd name="T99" fmla="*/ 58 h 183"/>
              <a:gd name="T100" fmla="*/ 36 w 44"/>
              <a:gd name="T101" fmla="*/ 56 h 183"/>
              <a:gd name="T102" fmla="*/ 36 w 44"/>
              <a:gd name="T103" fmla="*/ 61 h 183"/>
              <a:gd name="T104" fmla="*/ 26 w 44"/>
              <a:gd name="T105" fmla="*/ 47 h 183"/>
              <a:gd name="T106" fmla="*/ 26 w 44"/>
              <a:gd name="T107" fmla="*/ 42 h 183"/>
              <a:gd name="T108" fmla="*/ 38 w 44"/>
              <a:gd name="T109" fmla="*/ 44 h 183"/>
              <a:gd name="T110" fmla="*/ 36 w 44"/>
              <a:gd name="T111" fmla="*/ 32 h 183"/>
              <a:gd name="T112" fmla="*/ 24 w 44"/>
              <a:gd name="T113" fmla="*/ 30 h 183"/>
              <a:gd name="T114" fmla="*/ 36 w 44"/>
              <a:gd name="T115" fmla="*/ 27 h 183"/>
              <a:gd name="T116" fmla="*/ 36 w 44"/>
              <a:gd name="T117" fmla="*/ 32 h 183"/>
              <a:gd name="T118" fmla="*/ 26 w 44"/>
              <a:gd name="T119" fmla="*/ 18 h 183"/>
              <a:gd name="T120" fmla="*/ 26 w 44"/>
              <a:gd name="T121" fmla="*/ 13 h 183"/>
              <a:gd name="T122" fmla="*/ 38 w 44"/>
              <a:gd name="T123" fmla="*/ 1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 h="183">
                <a:moveTo>
                  <a:pt x="0" y="0"/>
                </a:moveTo>
                <a:cubicBezTo>
                  <a:pt x="0" y="183"/>
                  <a:pt x="0" y="183"/>
                  <a:pt x="0" y="183"/>
                </a:cubicBezTo>
                <a:cubicBezTo>
                  <a:pt x="9" y="183"/>
                  <a:pt x="9" y="183"/>
                  <a:pt x="9" y="183"/>
                </a:cubicBezTo>
                <a:cubicBezTo>
                  <a:pt x="9" y="143"/>
                  <a:pt x="9" y="143"/>
                  <a:pt x="9" y="143"/>
                </a:cubicBezTo>
                <a:cubicBezTo>
                  <a:pt x="20" y="143"/>
                  <a:pt x="20" y="143"/>
                  <a:pt x="20" y="143"/>
                </a:cubicBezTo>
                <a:cubicBezTo>
                  <a:pt x="20" y="183"/>
                  <a:pt x="20" y="183"/>
                  <a:pt x="20" y="183"/>
                </a:cubicBezTo>
                <a:cubicBezTo>
                  <a:pt x="24" y="183"/>
                  <a:pt x="24" y="183"/>
                  <a:pt x="24" y="183"/>
                </a:cubicBezTo>
                <a:cubicBezTo>
                  <a:pt x="24" y="143"/>
                  <a:pt x="24" y="143"/>
                  <a:pt x="24" y="143"/>
                </a:cubicBezTo>
                <a:cubicBezTo>
                  <a:pt x="36" y="143"/>
                  <a:pt x="36" y="143"/>
                  <a:pt x="36" y="143"/>
                </a:cubicBezTo>
                <a:cubicBezTo>
                  <a:pt x="36" y="183"/>
                  <a:pt x="36" y="183"/>
                  <a:pt x="36" y="183"/>
                </a:cubicBezTo>
                <a:cubicBezTo>
                  <a:pt x="44" y="183"/>
                  <a:pt x="44" y="183"/>
                  <a:pt x="44" y="183"/>
                </a:cubicBezTo>
                <a:cubicBezTo>
                  <a:pt x="44" y="0"/>
                  <a:pt x="44" y="0"/>
                  <a:pt x="44" y="0"/>
                </a:cubicBezTo>
                <a:lnTo>
                  <a:pt x="0" y="0"/>
                </a:lnTo>
                <a:close/>
                <a:moveTo>
                  <a:pt x="18" y="118"/>
                </a:moveTo>
                <a:cubicBezTo>
                  <a:pt x="9" y="118"/>
                  <a:pt x="9" y="118"/>
                  <a:pt x="9" y="118"/>
                </a:cubicBezTo>
                <a:cubicBezTo>
                  <a:pt x="7" y="118"/>
                  <a:pt x="6" y="117"/>
                  <a:pt x="6" y="116"/>
                </a:cubicBezTo>
                <a:cubicBezTo>
                  <a:pt x="6" y="114"/>
                  <a:pt x="7" y="113"/>
                  <a:pt x="9" y="113"/>
                </a:cubicBezTo>
                <a:cubicBezTo>
                  <a:pt x="18" y="113"/>
                  <a:pt x="18" y="113"/>
                  <a:pt x="18" y="113"/>
                </a:cubicBezTo>
                <a:cubicBezTo>
                  <a:pt x="19" y="113"/>
                  <a:pt x="20" y="114"/>
                  <a:pt x="20" y="116"/>
                </a:cubicBezTo>
                <a:cubicBezTo>
                  <a:pt x="20" y="117"/>
                  <a:pt x="19" y="118"/>
                  <a:pt x="18" y="118"/>
                </a:cubicBezTo>
                <a:close/>
                <a:moveTo>
                  <a:pt x="18" y="104"/>
                </a:moveTo>
                <a:cubicBezTo>
                  <a:pt x="9" y="104"/>
                  <a:pt x="9" y="104"/>
                  <a:pt x="9" y="104"/>
                </a:cubicBezTo>
                <a:cubicBezTo>
                  <a:pt x="7" y="104"/>
                  <a:pt x="6" y="103"/>
                  <a:pt x="6" y="101"/>
                </a:cubicBezTo>
                <a:cubicBezTo>
                  <a:pt x="6" y="100"/>
                  <a:pt x="7" y="99"/>
                  <a:pt x="9" y="99"/>
                </a:cubicBezTo>
                <a:cubicBezTo>
                  <a:pt x="18" y="99"/>
                  <a:pt x="18" y="99"/>
                  <a:pt x="18" y="99"/>
                </a:cubicBezTo>
                <a:cubicBezTo>
                  <a:pt x="19" y="99"/>
                  <a:pt x="20" y="100"/>
                  <a:pt x="20" y="101"/>
                </a:cubicBezTo>
                <a:cubicBezTo>
                  <a:pt x="20" y="103"/>
                  <a:pt x="19" y="104"/>
                  <a:pt x="18" y="104"/>
                </a:cubicBezTo>
                <a:close/>
                <a:moveTo>
                  <a:pt x="18" y="89"/>
                </a:moveTo>
                <a:cubicBezTo>
                  <a:pt x="9" y="89"/>
                  <a:pt x="9" y="89"/>
                  <a:pt x="9" y="89"/>
                </a:cubicBezTo>
                <a:cubicBezTo>
                  <a:pt x="7" y="89"/>
                  <a:pt x="6" y="88"/>
                  <a:pt x="6" y="87"/>
                </a:cubicBezTo>
                <a:cubicBezTo>
                  <a:pt x="6" y="86"/>
                  <a:pt x="7" y="85"/>
                  <a:pt x="9" y="85"/>
                </a:cubicBezTo>
                <a:cubicBezTo>
                  <a:pt x="18" y="85"/>
                  <a:pt x="18" y="85"/>
                  <a:pt x="18" y="85"/>
                </a:cubicBezTo>
                <a:cubicBezTo>
                  <a:pt x="19" y="85"/>
                  <a:pt x="20" y="86"/>
                  <a:pt x="20" y="87"/>
                </a:cubicBezTo>
                <a:cubicBezTo>
                  <a:pt x="20" y="88"/>
                  <a:pt x="19" y="89"/>
                  <a:pt x="18" y="89"/>
                </a:cubicBezTo>
                <a:close/>
                <a:moveTo>
                  <a:pt x="18" y="75"/>
                </a:moveTo>
                <a:cubicBezTo>
                  <a:pt x="9" y="75"/>
                  <a:pt x="9" y="75"/>
                  <a:pt x="9" y="75"/>
                </a:cubicBezTo>
                <a:cubicBezTo>
                  <a:pt x="7" y="75"/>
                  <a:pt x="6" y="74"/>
                  <a:pt x="6" y="73"/>
                </a:cubicBezTo>
                <a:cubicBezTo>
                  <a:pt x="6" y="71"/>
                  <a:pt x="7" y="70"/>
                  <a:pt x="9" y="70"/>
                </a:cubicBezTo>
                <a:cubicBezTo>
                  <a:pt x="18" y="70"/>
                  <a:pt x="18" y="70"/>
                  <a:pt x="18" y="70"/>
                </a:cubicBezTo>
                <a:cubicBezTo>
                  <a:pt x="19" y="70"/>
                  <a:pt x="20" y="71"/>
                  <a:pt x="20" y="73"/>
                </a:cubicBezTo>
                <a:cubicBezTo>
                  <a:pt x="20" y="74"/>
                  <a:pt x="19" y="75"/>
                  <a:pt x="18" y="75"/>
                </a:cubicBezTo>
                <a:close/>
                <a:moveTo>
                  <a:pt x="18" y="61"/>
                </a:moveTo>
                <a:cubicBezTo>
                  <a:pt x="9" y="61"/>
                  <a:pt x="9" y="61"/>
                  <a:pt x="9" y="61"/>
                </a:cubicBezTo>
                <a:cubicBezTo>
                  <a:pt x="7" y="61"/>
                  <a:pt x="6" y="60"/>
                  <a:pt x="6" y="58"/>
                </a:cubicBezTo>
                <a:cubicBezTo>
                  <a:pt x="6" y="57"/>
                  <a:pt x="7" y="56"/>
                  <a:pt x="9" y="56"/>
                </a:cubicBezTo>
                <a:cubicBezTo>
                  <a:pt x="18" y="56"/>
                  <a:pt x="18" y="56"/>
                  <a:pt x="18" y="56"/>
                </a:cubicBezTo>
                <a:cubicBezTo>
                  <a:pt x="19" y="56"/>
                  <a:pt x="20" y="57"/>
                  <a:pt x="20" y="58"/>
                </a:cubicBezTo>
                <a:cubicBezTo>
                  <a:pt x="20" y="60"/>
                  <a:pt x="19" y="61"/>
                  <a:pt x="18" y="61"/>
                </a:cubicBezTo>
                <a:close/>
                <a:moveTo>
                  <a:pt x="18" y="47"/>
                </a:moveTo>
                <a:cubicBezTo>
                  <a:pt x="9" y="47"/>
                  <a:pt x="9" y="47"/>
                  <a:pt x="9" y="47"/>
                </a:cubicBezTo>
                <a:cubicBezTo>
                  <a:pt x="7" y="47"/>
                  <a:pt x="6" y="45"/>
                  <a:pt x="6" y="44"/>
                </a:cubicBezTo>
                <a:cubicBezTo>
                  <a:pt x="6" y="43"/>
                  <a:pt x="7" y="42"/>
                  <a:pt x="9" y="42"/>
                </a:cubicBezTo>
                <a:cubicBezTo>
                  <a:pt x="18" y="42"/>
                  <a:pt x="18" y="42"/>
                  <a:pt x="18" y="42"/>
                </a:cubicBezTo>
                <a:cubicBezTo>
                  <a:pt x="19" y="42"/>
                  <a:pt x="20" y="43"/>
                  <a:pt x="20" y="44"/>
                </a:cubicBezTo>
                <a:cubicBezTo>
                  <a:pt x="20" y="45"/>
                  <a:pt x="19" y="47"/>
                  <a:pt x="18" y="47"/>
                </a:cubicBezTo>
                <a:close/>
                <a:moveTo>
                  <a:pt x="18" y="32"/>
                </a:moveTo>
                <a:cubicBezTo>
                  <a:pt x="9" y="32"/>
                  <a:pt x="9" y="32"/>
                  <a:pt x="9" y="32"/>
                </a:cubicBezTo>
                <a:cubicBezTo>
                  <a:pt x="7" y="32"/>
                  <a:pt x="6" y="31"/>
                  <a:pt x="6" y="30"/>
                </a:cubicBezTo>
                <a:cubicBezTo>
                  <a:pt x="6" y="29"/>
                  <a:pt x="7" y="27"/>
                  <a:pt x="9" y="27"/>
                </a:cubicBezTo>
                <a:cubicBezTo>
                  <a:pt x="18" y="27"/>
                  <a:pt x="18" y="27"/>
                  <a:pt x="18" y="27"/>
                </a:cubicBezTo>
                <a:cubicBezTo>
                  <a:pt x="19" y="27"/>
                  <a:pt x="20" y="29"/>
                  <a:pt x="20" y="30"/>
                </a:cubicBezTo>
                <a:cubicBezTo>
                  <a:pt x="20" y="31"/>
                  <a:pt x="19" y="32"/>
                  <a:pt x="18" y="32"/>
                </a:cubicBezTo>
                <a:close/>
                <a:moveTo>
                  <a:pt x="18" y="18"/>
                </a:moveTo>
                <a:cubicBezTo>
                  <a:pt x="9" y="18"/>
                  <a:pt x="9" y="18"/>
                  <a:pt x="9" y="18"/>
                </a:cubicBezTo>
                <a:cubicBezTo>
                  <a:pt x="7" y="18"/>
                  <a:pt x="6" y="17"/>
                  <a:pt x="6" y="16"/>
                </a:cubicBezTo>
                <a:cubicBezTo>
                  <a:pt x="6" y="14"/>
                  <a:pt x="7" y="13"/>
                  <a:pt x="9" y="13"/>
                </a:cubicBezTo>
                <a:cubicBezTo>
                  <a:pt x="18" y="13"/>
                  <a:pt x="18" y="13"/>
                  <a:pt x="18" y="13"/>
                </a:cubicBezTo>
                <a:cubicBezTo>
                  <a:pt x="19" y="13"/>
                  <a:pt x="20" y="14"/>
                  <a:pt x="20" y="16"/>
                </a:cubicBezTo>
                <a:cubicBezTo>
                  <a:pt x="20" y="17"/>
                  <a:pt x="19" y="18"/>
                  <a:pt x="18" y="18"/>
                </a:cubicBezTo>
                <a:close/>
                <a:moveTo>
                  <a:pt x="36" y="118"/>
                </a:moveTo>
                <a:cubicBezTo>
                  <a:pt x="26" y="118"/>
                  <a:pt x="26" y="118"/>
                  <a:pt x="26" y="118"/>
                </a:cubicBezTo>
                <a:cubicBezTo>
                  <a:pt x="25" y="118"/>
                  <a:pt x="24" y="117"/>
                  <a:pt x="24" y="116"/>
                </a:cubicBezTo>
                <a:cubicBezTo>
                  <a:pt x="24" y="114"/>
                  <a:pt x="25" y="113"/>
                  <a:pt x="26" y="113"/>
                </a:cubicBezTo>
                <a:cubicBezTo>
                  <a:pt x="36" y="113"/>
                  <a:pt x="36" y="113"/>
                  <a:pt x="36" y="113"/>
                </a:cubicBezTo>
                <a:cubicBezTo>
                  <a:pt x="37" y="113"/>
                  <a:pt x="38" y="114"/>
                  <a:pt x="38" y="116"/>
                </a:cubicBezTo>
                <a:cubicBezTo>
                  <a:pt x="38" y="117"/>
                  <a:pt x="37" y="118"/>
                  <a:pt x="36" y="118"/>
                </a:cubicBezTo>
                <a:close/>
                <a:moveTo>
                  <a:pt x="36" y="104"/>
                </a:moveTo>
                <a:cubicBezTo>
                  <a:pt x="26" y="104"/>
                  <a:pt x="26" y="104"/>
                  <a:pt x="26" y="104"/>
                </a:cubicBezTo>
                <a:cubicBezTo>
                  <a:pt x="25" y="104"/>
                  <a:pt x="24" y="103"/>
                  <a:pt x="24" y="101"/>
                </a:cubicBezTo>
                <a:cubicBezTo>
                  <a:pt x="24" y="100"/>
                  <a:pt x="25" y="99"/>
                  <a:pt x="26" y="99"/>
                </a:cubicBezTo>
                <a:cubicBezTo>
                  <a:pt x="36" y="99"/>
                  <a:pt x="36" y="99"/>
                  <a:pt x="36" y="99"/>
                </a:cubicBezTo>
                <a:cubicBezTo>
                  <a:pt x="37" y="99"/>
                  <a:pt x="38" y="100"/>
                  <a:pt x="38" y="101"/>
                </a:cubicBezTo>
                <a:cubicBezTo>
                  <a:pt x="38" y="103"/>
                  <a:pt x="37" y="104"/>
                  <a:pt x="36" y="104"/>
                </a:cubicBezTo>
                <a:close/>
                <a:moveTo>
                  <a:pt x="36" y="89"/>
                </a:moveTo>
                <a:cubicBezTo>
                  <a:pt x="26" y="89"/>
                  <a:pt x="26" y="89"/>
                  <a:pt x="26" y="89"/>
                </a:cubicBezTo>
                <a:cubicBezTo>
                  <a:pt x="25" y="89"/>
                  <a:pt x="24" y="88"/>
                  <a:pt x="24" y="87"/>
                </a:cubicBezTo>
                <a:cubicBezTo>
                  <a:pt x="24" y="86"/>
                  <a:pt x="25" y="85"/>
                  <a:pt x="26" y="85"/>
                </a:cubicBezTo>
                <a:cubicBezTo>
                  <a:pt x="36" y="85"/>
                  <a:pt x="36" y="85"/>
                  <a:pt x="36" y="85"/>
                </a:cubicBezTo>
                <a:cubicBezTo>
                  <a:pt x="37" y="85"/>
                  <a:pt x="38" y="86"/>
                  <a:pt x="38" y="87"/>
                </a:cubicBezTo>
                <a:cubicBezTo>
                  <a:pt x="38" y="88"/>
                  <a:pt x="37" y="89"/>
                  <a:pt x="36" y="89"/>
                </a:cubicBezTo>
                <a:close/>
                <a:moveTo>
                  <a:pt x="36" y="75"/>
                </a:moveTo>
                <a:cubicBezTo>
                  <a:pt x="26" y="75"/>
                  <a:pt x="26" y="75"/>
                  <a:pt x="26" y="75"/>
                </a:cubicBezTo>
                <a:cubicBezTo>
                  <a:pt x="25" y="75"/>
                  <a:pt x="24" y="74"/>
                  <a:pt x="24" y="73"/>
                </a:cubicBezTo>
                <a:cubicBezTo>
                  <a:pt x="24" y="71"/>
                  <a:pt x="25" y="70"/>
                  <a:pt x="26" y="70"/>
                </a:cubicBezTo>
                <a:cubicBezTo>
                  <a:pt x="36" y="70"/>
                  <a:pt x="36" y="70"/>
                  <a:pt x="36" y="70"/>
                </a:cubicBezTo>
                <a:cubicBezTo>
                  <a:pt x="37" y="70"/>
                  <a:pt x="38" y="71"/>
                  <a:pt x="38" y="73"/>
                </a:cubicBezTo>
                <a:cubicBezTo>
                  <a:pt x="38" y="74"/>
                  <a:pt x="37" y="75"/>
                  <a:pt x="36" y="75"/>
                </a:cubicBezTo>
                <a:close/>
                <a:moveTo>
                  <a:pt x="36" y="61"/>
                </a:moveTo>
                <a:cubicBezTo>
                  <a:pt x="26" y="61"/>
                  <a:pt x="26" y="61"/>
                  <a:pt x="26" y="61"/>
                </a:cubicBezTo>
                <a:cubicBezTo>
                  <a:pt x="25" y="61"/>
                  <a:pt x="24" y="60"/>
                  <a:pt x="24" y="58"/>
                </a:cubicBezTo>
                <a:cubicBezTo>
                  <a:pt x="24" y="57"/>
                  <a:pt x="25" y="56"/>
                  <a:pt x="26" y="56"/>
                </a:cubicBezTo>
                <a:cubicBezTo>
                  <a:pt x="36" y="56"/>
                  <a:pt x="36" y="56"/>
                  <a:pt x="36" y="56"/>
                </a:cubicBezTo>
                <a:cubicBezTo>
                  <a:pt x="37" y="56"/>
                  <a:pt x="38" y="57"/>
                  <a:pt x="38" y="58"/>
                </a:cubicBezTo>
                <a:cubicBezTo>
                  <a:pt x="38" y="60"/>
                  <a:pt x="37" y="61"/>
                  <a:pt x="36" y="61"/>
                </a:cubicBezTo>
                <a:close/>
                <a:moveTo>
                  <a:pt x="36" y="47"/>
                </a:moveTo>
                <a:cubicBezTo>
                  <a:pt x="26" y="47"/>
                  <a:pt x="26" y="47"/>
                  <a:pt x="26" y="47"/>
                </a:cubicBezTo>
                <a:cubicBezTo>
                  <a:pt x="25" y="47"/>
                  <a:pt x="24" y="45"/>
                  <a:pt x="24" y="44"/>
                </a:cubicBezTo>
                <a:cubicBezTo>
                  <a:pt x="24" y="43"/>
                  <a:pt x="25" y="42"/>
                  <a:pt x="26" y="42"/>
                </a:cubicBezTo>
                <a:cubicBezTo>
                  <a:pt x="36" y="42"/>
                  <a:pt x="36" y="42"/>
                  <a:pt x="36" y="42"/>
                </a:cubicBezTo>
                <a:cubicBezTo>
                  <a:pt x="37" y="42"/>
                  <a:pt x="38" y="43"/>
                  <a:pt x="38" y="44"/>
                </a:cubicBezTo>
                <a:cubicBezTo>
                  <a:pt x="38" y="45"/>
                  <a:pt x="37" y="47"/>
                  <a:pt x="36" y="47"/>
                </a:cubicBezTo>
                <a:close/>
                <a:moveTo>
                  <a:pt x="36" y="32"/>
                </a:moveTo>
                <a:cubicBezTo>
                  <a:pt x="26" y="32"/>
                  <a:pt x="26" y="32"/>
                  <a:pt x="26" y="32"/>
                </a:cubicBezTo>
                <a:cubicBezTo>
                  <a:pt x="25" y="32"/>
                  <a:pt x="24" y="31"/>
                  <a:pt x="24" y="30"/>
                </a:cubicBezTo>
                <a:cubicBezTo>
                  <a:pt x="24" y="29"/>
                  <a:pt x="25" y="27"/>
                  <a:pt x="26" y="27"/>
                </a:cubicBezTo>
                <a:cubicBezTo>
                  <a:pt x="36" y="27"/>
                  <a:pt x="36" y="27"/>
                  <a:pt x="36" y="27"/>
                </a:cubicBezTo>
                <a:cubicBezTo>
                  <a:pt x="37" y="27"/>
                  <a:pt x="38" y="29"/>
                  <a:pt x="38" y="30"/>
                </a:cubicBezTo>
                <a:cubicBezTo>
                  <a:pt x="38" y="31"/>
                  <a:pt x="37" y="32"/>
                  <a:pt x="36" y="32"/>
                </a:cubicBezTo>
                <a:close/>
                <a:moveTo>
                  <a:pt x="36" y="18"/>
                </a:moveTo>
                <a:cubicBezTo>
                  <a:pt x="26" y="18"/>
                  <a:pt x="26" y="18"/>
                  <a:pt x="26" y="18"/>
                </a:cubicBezTo>
                <a:cubicBezTo>
                  <a:pt x="25" y="18"/>
                  <a:pt x="24" y="17"/>
                  <a:pt x="24" y="16"/>
                </a:cubicBezTo>
                <a:cubicBezTo>
                  <a:pt x="24" y="14"/>
                  <a:pt x="25" y="13"/>
                  <a:pt x="26" y="13"/>
                </a:cubicBezTo>
                <a:cubicBezTo>
                  <a:pt x="36" y="13"/>
                  <a:pt x="36" y="13"/>
                  <a:pt x="36" y="13"/>
                </a:cubicBezTo>
                <a:cubicBezTo>
                  <a:pt x="37" y="13"/>
                  <a:pt x="38" y="14"/>
                  <a:pt x="38" y="16"/>
                </a:cubicBezTo>
                <a:cubicBezTo>
                  <a:pt x="38" y="17"/>
                  <a:pt x="37" y="18"/>
                  <a:pt x="36"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20" name="组合 19"/>
          <p:cNvGrpSpPr/>
          <p:nvPr/>
        </p:nvGrpSpPr>
        <p:grpSpPr>
          <a:xfrm>
            <a:off x="6418831" y="5847049"/>
            <a:ext cx="162300" cy="390263"/>
            <a:chOff x="6216650" y="5491163"/>
            <a:chExt cx="207963" cy="500062"/>
          </a:xfrm>
          <a:solidFill>
            <a:schemeClr val="bg1"/>
          </a:solidFill>
        </p:grpSpPr>
        <p:sp>
          <p:nvSpPr>
            <p:cNvPr id="26" name="Freeform 13"/>
            <p:cNvSpPr>
              <a:spLocks noEditPoints="1"/>
            </p:cNvSpPr>
            <p:nvPr/>
          </p:nvSpPr>
          <p:spPr bwMode="auto">
            <a:xfrm>
              <a:off x="6216650" y="5491163"/>
              <a:ext cx="207963" cy="168275"/>
            </a:xfrm>
            <a:custGeom>
              <a:avLst/>
              <a:gdLst>
                <a:gd name="T0" fmla="*/ 40 w 55"/>
                <a:gd name="T1" fmla="*/ 6 h 44"/>
                <a:gd name="T2" fmla="*/ 28 w 55"/>
                <a:gd name="T3" fmla="*/ 0 h 44"/>
                <a:gd name="T4" fmla="*/ 15 w 55"/>
                <a:gd name="T5" fmla="*/ 6 h 44"/>
                <a:gd name="T6" fmla="*/ 15 w 55"/>
                <a:gd name="T7" fmla="*/ 13 h 44"/>
                <a:gd name="T8" fmla="*/ 8 w 55"/>
                <a:gd name="T9" fmla="*/ 13 h 44"/>
                <a:gd name="T10" fmla="*/ 0 w 55"/>
                <a:gd name="T11" fmla="*/ 29 h 44"/>
                <a:gd name="T12" fmla="*/ 0 w 55"/>
                <a:gd name="T13" fmla="*/ 44 h 44"/>
                <a:gd name="T14" fmla="*/ 55 w 55"/>
                <a:gd name="T15" fmla="*/ 44 h 44"/>
                <a:gd name="T16" fmla="*/ 55 w 55"/>
                <a:gd name="T17" fmla="*/ 29 h 44"/>
                <a:gd name="T18" fmla="*/ 48 w 55"/>
                <a:gd name="T19" fmla="*/ 13 h 44"/>
                <a:gd name="T20" fmla="*/ 40 w 55"/>
                <a:gd name="T21" fmla="*/ 13 h 44"/>
                <a:gd name="T22" fmla="*/ 40 w 55"/>
                <a:gd name="T23" fmla="*/ 6 h 44"/>
                <a:gd name="T24" fmla="*/ 38 w 55"/>
                <a:gd name="T25" fmla="*/ 35 h 44"/>
                <a:gd name="T26" fmla="*/ 17 w 55"/>
                <a:gd name="T27" fmla="*/ 35 h 44"/>
                <a:gd name="T28" fmla="*/ 17 w 55"/>
                <a:gd name="T29" fmla="*/ 28 h 44"/>
                <a:gd name="T30" fmla="*/ 28 w 55"/>
                <a:gd name="T31" fmla="*/ 20 h 44"/>
                <a:gd name="T32" fmla="*/ 38 w 55"/>
                <a:gd name="T33" fmla="*/ 28 h 44"/>
                <a:gd name="T34" fmla="*/ 38 w 55"/>
                <a:gd name="T35"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4">
                  <a:moveTo>
                    <a:pt x="40" y="6"/>
                  </a:moveTo>
                  <a:cubicBezTo>
                    <a:pt x="40" y="3"/>
                    <a:pt x="35" y="0"/>
                    <a:pt x="28" y="0"/>
                  </a:cubicBezTo>
                  <a:cubicBezTo>
                    <a:pt x="21" y="0"/>
                    <a:pt x="15" y="3"/>
                    <a:pt x="15" y="6"/>
                  </a:cubicBezTo>
                  <a:cubicBezTo>
                    <a:pt x="15" y="13"/>
                    <a:pt x="15" y="13"/>
                    <a:pt x="15" y="13"/>
                  </a:cubicBezTo>
                  <a:cubicBezTo>
                    <a:pt x="15" y="13"/>
                    <a:pt x="12" y="13"/>
                    <a:pt x="8" y="13"/>
                  </a:cubicBezTo>
                  <a:cubicBezTo>
                    <a:pt x="4" y="13"/>
                    <a:pt x="0" y="20"/>
                    <a:pt x="0" y="29"/>
                  </a:cubicBezTo>
                  <a:cubicBezTo>
                    <a:pt x="0" y="44"/>
                    <a:pt x="0" y="44"/>
                    <a:pt x="0" y="44"/>
                  </a:cubicBezTo>
                  <a:cubicBezTo>
                    <a:pt x="55" y="44"/>
                    <a:pt x="55" y="44"/>
                    <a:pt x="55" y="44"/>
                  </a:cubicBezTo>
                  <a:cubicBezTo>
                    <a:pt x="55" y="44"/>
                    <a:pt x="55" y="37"/>
                    <a:pt x="55" y="29"/>
                  </a:cubicBezTo>
                  <a:cubicBezTo>
                    <a:pt x="55" y="20"/>
                    <a:pt x="52" y="13"/>
                    <a:pt x="48" y="13"/>
                  </a:cubicBezTo>
                  <a:cubicBezTo>
                    <a:pt x="40" y="13"/>
                    <a:pt x="40" y="13"/>
                    <a:pt x="40" y="13"/>
                  </a:cubicBezTo>
                  <a:cubicBezTo>
                    <a:pt x="40" y="13"/>
                    <a:pt x="40" y="10"/>
                    <a:pt x="40" y="6"/>
                  </a:cubicBezTo>
                  <a:close/>
                  <a:moveTo>
                    <a:pt x="38" y="35"/>
                  </a:moveTo>
                  <a:cubicBezTo>
                    <a:pt x="17" y="35"/>
                    <a:pt x="17" y="35"/>
                    <a:pt x="17" y="35"/>
                  </a:cubicBezTo>
                  <a:cubicBezTo>
                    <a:pt x="17" y="35"/>
                    <a:pt x="17" y="32"/>
                    <a:pt x="17" y="28"/>
                  </a:cubicBezTo>
                  <a:cubicBezTo>
                    <a:pt x="17" y="23"/>
                    <a:pt x="22" y="20"/>
                    <a:pt x="28" y="20"/>
                  </a:cubicBezTo>
                  <a:cubicBezTo>
                    <a:pt x="34" y="20"/>
                    <a:pt x="38" y="23"/>
                    <a:pt x="38" y="28"/>
                  </a:cubicBezTo>
                  <a:lnTo>
                    <a:pt x="38" y="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Freeform 14"/>
            <p:cNvSpPr>
              <a:spLocks/>
            </p:cNvSpPr>
            <p:nvPr/>
          </p:nvSpPr>
          <p:spPr bwMode="auto">
            <a:xfrm>
              <a:off x="6216650" y="5686425"/>
              <a:ext cx="207963" cy="304800"/>
            </a:xfrm>
            <a:custGeom>
              <a:avLst/>
              <a:gdLst>
                <a:gd name="T0" fmla="*/ 0 w 55"/>
                <a:gd name="T1" fmla="*/ 0 h 80"/>
                <a:gd name="T2" fmla="*/ 0 w 55"/>
                <a:gd name="T3" fmla="*/ 80 h 80"/>
                <a:gd name="T4" fmla="*/ 6 w 55"/>
                <a:gd name="T5" fmla="*/ 80 h 80"/>
                <a:gd name="T6" fmla="*/ 6 w 55"/>
                <a:gd name="T7" fmla="*/ 27 h 80"/>
                <a:gd name="T8" fmla="*/ 15 w 55"/>
                <a:gd name="T9" fmla="*/ 17 h 80"/>
                <a:gd name="T10" fmla="*/ 25 w 55"/>
                <a:gd name="T11" fmla="*/ 27 h 80"/>
                <a:gd name="T12" fmla="*/ 25 w 55"/>
                <a:gd name="T13" fmla="*/ 80 h 80"/>
                <a:gd name="T14" fmla="*/ 31 w 55"/>
                <a:gd name="T15" fmla="*/ 80 h 80"/>
                <a:gd name="T16" fmla="*/ 31 w 55"/>
                <a:gd name="T17" fmla="*/ 27 h 80"/>
                <a:gd name="T18" fmla="*/ 40 w 55"/>
                <a:gd name="T19" fmla="*/ 17 h 80"/>
                <a:gd name="T20" fmla="*/ 50 w 55"/>
                <a:gd name="T21" fmla="*/ 27 h 80"/>
                <a:gd name="T22" fmla="*/ 50 w 55"/>
                <a:gd name="T23" fmla="*/ 80 h 80"/>
                <a:gd name="T24" fmla="*/ 55 w 55"/>
                <a:gd name="T25" fmla="*/ 80 h 80"/>
                <a:gd name="T26" fmla="*/ 55 w 55"/>
                <a:gd name="T27" fmla="*/ 0 h 80"/>
                <a:gd name="T28" fmla="*/ 0 w 55"/>
                <a:gd name="T2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80">
                  <a:moveTo>
                    <a:pt x="0" y="0"/>
                  </a:moveTo>
                  <a:cubicBezTo>
                    <a:pt x="0" y="80"/>
                    <a:pt x="0" y="80"/>
                    <a:pt x="0" y="80"/>
                  </a:cubicBezTo>
                  <a:cubicBezTo>
                    <a:pt x="6" y="80"/>
                    <a:pt x="6" y="80"/>
                    <a:pt x="6" y="80"/>
                  </a:cubicBezTo>
                  <a:cubicBezTo>
                    <a:pt x="6" y="27"/>
                    <a:pt x="6" y="27"/>
                    <a:pt x="6" y="27"/>
                  </a:cubicBezTo>
                  <a:cubicBezTo>
                    <a:pt x="6" y="22"/>
                    <a:pt x="10" y="17"/>
                    <a:pt x="15" y="17"/>
                  </a:cubicBezTo>
                  <a:cubicBezTo>
                    <a:pt x="20" y="17"/>
                    <a:pt x="25" y="22"/>
                    <a:pt x="25" y="27"/>
                  </a:cubicBezTo>
                  <a:cubicBezTo>
                    <a:pt x="25" y="80"/>
                    <a:pt x="25" y="80"/>
                    <a:pt x="25" y="80"/>
                  </a:cubicBezTo>
                  <a:cubicBezTo>
                    <a:pt x="31" y="80"/>
                    <a:pt x="31" y="80"/>
                    <a:pt x="31" y="80"/>
                  </a:cubicBezTo>
                  <a:cubicBezTo>
                    <a:pt x="31" y="27"/>
                    <a:pt x="31" y="27"/>
                    <a:pt x="31" y="27"/>
                  </a:cubicBezTo>
                  <a:cubicBezTo>
                    <a:pt x="31" y="22"/>
                    <a:pt x="35" y="17"/>
                    <a:pt x="40" y="17"/>
                  </a:cubicBezTo>
                  <a:cubicBezTo>
                    <a:pt x="46" y="17"/>
                    <a:pt x="50" y="22"/>
                    <a:pt x="50" y="27"/>
                  </a:cubicBezTo>
                  <a:cubicBezTo>
                    <a:pt x="50" y="80"/>
                    <a:pt x="50" y="80"/>
                    <a:pt x="50" y="80"/>
                  </a:cubicBezTo>
                  <a:cubicBezTo>
                    <a:pt x="55" y="80"/>
                    <a:pt x="55" y="80"/>
                    <a:pt x="55" y="80"/>
                  </a:cubicBezTo>
                  <a:cubicBezTo>
                    <a:pt x="55" y="0"/>
                    <a:pt x="55" y="0"/>
                    <a:pt x="55"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1" name="Freeform 15"/>
          <p:cNvSpPr>
            <a:spLocks noEditPoints="1"/>
          </p:cNvSpPr>
          <p:nvPr/>
        </p:nvSpPr>
        <p:spPr bwMode="auto">
          <a:xfrm>
            <a:off x="5682960" y="5946800"/>
            <a:ext cx="166688" cy="290512"/>
          </a:xfrm>
          <a:custGeom>
            <a:avLst/>
            <a:gdLst>
              <a:gd name="T0" fmla="*/ 22 w 44"/>
              <a:gd name="T1" fmla="*/ 0 h 76"/>
              <a:gd name="T2" fmla="*/ 0 w 44"/>
              <a:gd name="T3" fmla="*/ 24 h 76"/>
              <a:gd name="T4" fmla="*/ 0 w 44"/>
              <a:gd name="T5" fmla="*/ 76 h 76"/>
              <a:gd name="T6" fmla="*/ 44 w 44"/>
              <a:gd name="T7" fmla="*/ 76 h 76"/>
              <a:gd name="T8" fmla="*/ 44 w 44"/>
              <a:gd name="T9" fmla="*/ 24 h 76"/>
              <a:gd name="T10" fmla="*/ 22 w 44"/>
              <a:gd name="T11" fmla="*/ 0 h 76"/>
              <a:gd name="T12" fmla="*/ 14 w 44"/>
              <a:gd name="T13" fmla="*/ 67 h 76"/>
              <a:gd name="T14" fmla="*/ 7 w 44"/>
              <a:gd name="T15" fmla="*/ 67 h 76"/>
              <a:gd name="T16" fmla="*/ 7 w 44"/>
              <a:gd name="T17" fmla="*/ 55 h 76"/>
              <a:gd name="T18" fmla="*/ 14 w 44"/>
              <a:gd name="T19" fmla="*/ 55 h 76"/>
              <a:gd name="T20" fmla="*/ 14 w 44"/>
              <a:gd name="T21" fmla="*/ 67 h 76"/>
              <a:gd name="T22" fmla="*/ 14 w 44"/>
              <a:gd name="T23" fmla="*/ 48 h 76"/>
              <a:gd name="T24" fmla="*/ 7 w 44"/>
              <a:gd name="T25" fmla="*/ 48 h 76"/>
              <a:gd name="T26" fmla="*/ 7 w 44"/>
              <a:gd name="T27" fmla="*/ 36 h 76"/>
              <a:gd name="T28" fmla="*/ 14 w 44"/>
              <a:gd name="T29" fmla="*/ 36 h 76"/>
              <a:gd name="T30" fmla="*/ 14 w 44"/>
              <a:gd name="T31" fmla="*/ 48 h 76"/>
              <a:gd name="T32" fmla="*/ 14 w 44"/>
              <a:gd name="T33" fmla="*/ 30 h 76"/>
              <a:gd name="T34" fmla="*/ 7 w 44"/>
              <a:gd name="T35" fmla="*/ 30 h 76"/>
              <a:gd name="T36" fmla="*/ 7 w 44"/>
              <a:gd name="T37" fmla="*/ 17 h 76"/>
              <a:gd name="T38" fmla="*/ 14 w 44"/>
              <a:gd name="T39" fmla="*/ 17 h 76"/>
              <a:gd name="T40" fmla="*/ 14 w 44"/>
              <a:gd name="T41" fmla="*/ 30 h 76"/>
              <a:gd name="T42" fmla="*/ 26 w 44"/>
              <a:gd name="T43" fmla="*/ 67 h 76"/>
              <a:gd name="T44" fmla="*/ 18 w 44"/>
              <a:gd name="T45" fmla="*/ 67 h 76"/>
              <a:gd name="T46" fmla="*/ 18 w 44"/>
              <a:gd name="T47" fmla="*/ 55 h 76"/>
              <a:gd name="T48" fmla="*/ 26 w 44"/>
              <a:gd name="T49" fmla="*/ 55 h 76"/>
              <a:gd name="T50" fmla="*/ 26 w 44"/>
              <a:gd name="T51" fmla="*/ 67 h 76"/>
              <a:gd name="T52" fmla="*/ 26 w 44"/>
              <a:gd name="T53" fmla="*/ 48 h 76"/>
              <a:gd name="T54" fmla="*/ 18 w 44"/>
              <a:gd name="T55" fmla="*/ 48 h 76"/>
              <a:gd name="T56" fmla="*/ 18 w 44"/>
              <a:gd name="T57" fmla="*/ 36 h 76"/>
              <a:gd name="T58" fmla="*/ 26 w 44"/>
              <a:gd name="T59" fmla="*/ 36 h 76"/>
              <a:gd name="T60" fmla="*/ 26 w 44"/>
              <a:gd name="T61" fmla="*/ 48 h 76"/>
              <a:gd name="T62" fmla="*/ 26 w 44"/>
              <a:gd name="T63" fmla="*/ 30 h 76"/>
              <a:gd name="T64" fmla="*/ 18 w 44"/>
              <a:gd name="T65" fmla="*/ 30 h 76"/>
              <a:gd name="T66" fmla="*/ 18 w 44"/>
              <a:gd name="T67" fmla="*/ 17 h 76"/>
              <a:gd name="T68" fmla="*/ 26 w 44"/>
              <a:gd name="T69" fmla="*/ 17 h 76"/>
              <a:gd name="T70" fmla="*/ 26 w 44"/>
              <a:gd name="T71" fmla="*/ 30 h 76"/>
              <a:gd name="T72" fmla="*/ 38 w 44"/>
              <a:gd name="T73" fmla="*/ 67 h 76"/>
              <a:gd name="T74" fmla="*/ 30 w 44"/>
              <a:gd name="T75" fmla="*/ 67 h 76"/>
              <a:gd name="T76" fmla="*/ 30 w 44"/>
              <a:gd name="T77" fmla="*/ 55 h 76"/>
              <a:gd name="T78" fmla="*/ 38 w 44"/>
              <a:gd name="T79" fmla="*/ 55 h 76"/>
              <a:gd name="T80" fmla="*/ 38 w 44"/>
              <a:gd name="T81" fmla="*/ 67 h 76"/>
              <a:gd name="T82" fmla="*/ 38 w 44"/>
              <a:gd name="T83" fmla="*/ 48 h 76"/>
              <a:gd name="T84" fmla="*/ 30 w 44"/>
              <a:gd name="T85" fmla="*/ 48 h 76"/>
              <a:gd name="T86" fmla="*/ 30 w 44"/>
              <a:gd name="T87" fmla="*/ 36 h 76"/>
              <a:gd name="T88" fmla="*/ 38 w 44"/>
              <a:gd name="T89" fmla="*/ 36 h 76"/>
              <a:gd name="T90" fmla="*/ 38 w 44"/>
              <a:gd name="T91" fmla="*/ 48 h 76"/>
              <a:gd name="T92" fmla="*/ 38 w 44"/>
              <a:gd name="T93" fmla="*/ 30 h 76"/>
              <a:gd name="T94" fmla="*/ 30 w 44"/>
              <a:gd name="T95" fmla="*/ 30 h 76"/>
              <a:gd name="T96" fmla="*/ 30 w 44"/>
              <a:gd name="T97" fmla="*/ 17 h 76"/>
              <a:gd name="T98" fmla="*/ 38 w 44"/>
              <a:gd name="T99" fmla="*/ 17 h 76"/>
              <a:gd name="T100" fmla="*/ 38 w 44"/>
              <a:gd name="T101" fmla="*/ 3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76">
                <a:moveTo>
                  <a:pt x="22" y="0"/>
                </a:moveTo>
                <a:cubicBezTo>
                  <a:pt x="10" y="0"/>
                  <a:pt x="0" y="11"/>
                  <a:pt x="0" y="24"/>
                </a:cubicBezTo>
                <a:cubicBezTo>
                  <a:pt x="0" y="76"/>
                  <a:pt x="0" y="76"/>
                  <a:pt x="0" y="76"/>
                </a:cubicBezTo>
                <a:cubicBezTo>
                  <a:pt x="44" y="76"/>
                  <a:pt x="44" y="76"/>
                  <a:pt x="44" y="76"/>
                </a:cubicBezTo>
                <a:cubicBezTo>
                  <a:pt x="44" y="24"/>
                  <a:pt x="44" y="24"/>
                  <a:pt x="44" y="24"/>
                </a:cubicBezTo>
                <a:cubicBezTo>
                  <a:pt x="44" y="11"/>
                  <a:pt x="34" y="0"/>
                  <a:pt x="22" y="0"/>
                </a:cubicBezTo>
                <a:close/>
                <a:moveTo>
                  <a:pt x="14" y="67"/>
                </a:moveTo>
                <a:cubicBezTo>
                  <a:pt x="7" y="67"/>
                  <a:pt x="7" y="67"/>
                  <a:pt x="7" y="67"/>
                </a:cubicBezTo>
                <a:cubicBezTo>
                  <a:pt x="7" y="55"/>
                  <a:pt x="7" y="55"/>
                  <a:pt x="7" y="55"/>
                </a:cubicBezTo>
                <a:cubicBezTo>
                  <a:pt x="14" y="55"/>
                  <a:pt x="14" y="55"/>
                  <a:pt x="14" y="55"/>
                </a:cubicBezTo>
                <a:lnTo>
                  <a:pt x="14" y="67"/>
                </a:lnTo>
                <a:close/>
                <a:moveTo>
                  <a:pt x="14" y="48"/>
                </a:moveTo>
                <a:cubicBezTo>
                  <a:pt x="7" y="48"/>
                  <a:pt x="7" y="48"/>
                  <a:pt x="7" y="48"/>
                </a:cubicBezTo>
                <a:cubicBezTo>
                  <a:pt x="7" y="36"/>
                  <a:pt x="7" y="36"/>
                  <a:pt x="7" y="36"/>
                </a:cubicBezTo>
                <a:cubicBezTo>
                  <a:pt x="14" y="36"/>
                  <a:pt x="14" y="36"/>
                  <a:pt x="14" y="36"/>
                </a:cubicBezTo>
                <a:lnTo>
                  <a:pt x="14" y="48"/>
                </a:lnTo>
                <a:close/>
                <a:moveTo>
                  <a:pt x="14" y="30"/>
                </a:moveTo>
                <a:cubicBezTo>
                  <a:pt x="7" y="30"/>
                  <a:pt x="7" y="30"/>
                  <a:pt x="7" y="30"/>
                </a:cubicBezTo>
                <a:cubicBezTo>
                  <a:pt x="7" y="17"/>
                  <a:pt x="7" y="17"/>
                  <a:pt x="7" y="17"/>
                </a:cubicBezTo>
                <a:cubicBezTo>
                  <a:pt x="14" y="17"/>
                  <a:pt x="14" y="17"/>
                  <a:pt x="14" y="17"/>
                </a:cubicBezTo>
                <a:lnTo>
                  <a:pt x="14" y="30"/>
                </a:lnTo>
                <a:close/>
                <a:moveTo>
                  <a:pt x="26" y="67"/>
                </a:moveTo>
                <a:cubicBezTo>
                  <a:pt x="18" y="67"/>
                  <a:pt x="18" y="67"/>
                  <a:pt x="18" y="67"/>
                </a:cubicBezTo>
                <a:cubicBezTo>
                  <a:pt x="18" y="55"/>
                  <a:pt x="18" y="55"/>
                  <a:pt x="18" y="55"/>
                </a:cubicBezTo>
                <a:cubicBezTo>
                  <a:pt x="26" y="55"/>
                  <a:pt x="26" y="55"/>
                  <a:pt x="26" y="55"/>
                </a:cubicBezTo>
                <a:cubicBezTo>
                  <a:pt x="26" y="67"/>
                  <a:pt x="26" y="67"/>
                  <a:pt x="26" y="67"/>
                </a:cubicBezTo>
                <a:close/>
                <a:moveTo>
                  <a:pt x="26" y="48"/>
                </a:moveTo>
                <a:cubicBezTo>
                  <a:pt x="18" y="48"/>
                  <a:pt x="18" y="48"/>
                  <a:pt x="18" y="48"/>
                </a:cubicBezTo>
                <a:cubicBezTo>
                  <a:pt x="18" y="36"/>
                  <a:pt x="18" y="36"/>
                  <a:pt x="18" y="36"/>
                </a:cubicBezTo>
                <a:cubicBezTo>
                  <a:pt x="26" y="36"/>
                  <a:pt x="26" y="36"/>
                  <a:pt x="26" y="36"/>
                </a:cubicBezTo>
                <a:cubicBezTo>
                  <a:pt x="26" y="48"/>
                  <a:pt x="26" y="48"/>
                  <a:pt x="26" y="48"/>
                </a:cubicBezTo>
                <a:close/>
                <a:moveTo>
                  <a:pt x="26" y="30"/>
                </a:moveTo>
                <a:cubicBezTo>
                  <a:pt x="18" y="30"/>
                  <a:pt x="18" y="30"/>
                  <a:pt x="18" y="30"/>
                </a:cubicBezTo>
                <a:cubicBezTo>
                  <a:pt x="18" y="17"/>
                  <a:pt x="18" y="17"/>
                  <a:pt x="18" y="17"/>
                </a:cubicBezTo>
                <a:cubicBezTo>
                  <a:pt x="26" y="17"/>
                  <a:pt x="26" y="17"/>
                  <a:pt x="26" y="17"/>
                </a:cubicBezTo>
                <a:cubicBezTo>
                  <a:pt x="26" y="30"/>
                  <a:pt x="26" y="30"/>
                  <a:pt x="26" y="30"/>
                </a:cubicBezTo>
                <a:close/>
                <a:moveTo>
                  <a:pt x="38" y="67"/>
                </a:moveTo>
                <a:cubicBezTo>
                  <a:pt x="30" y="67"/>
                  <a:pt x="30" y="67"/>
                  <a:pt x="30" y="67"/>
                </a:cubicBezTo>
                <a:cubicBezTo>
                  <a:pt x="30" y="55"/>
                  <a:pt x="30" y="55"/>
                  <a:pt x="30" y="55"/>
                </a:cubicBezTo>
                <a:cubicBezTo>
                  <a:pt x="38" y="55"/>
                  <a:pt x="38" y="55"/>
                  <a:pt x="38" y="55"/>
                </a:cubicBezTo>
                <a:lnTo>
                  <a:pt x="38" y="67"/>
                </a:lnTo>
                <a:close/>
                <a:moveTo>
                  <a:pt x="38" y="48"/>
                </a:moveTo>
                <a:cubicBezTo>
                  <a:pt x="30" y="48"/>
                  <a:pt x="30" y="48"/>
                  <a:pt x="30" y="48"/>
                </a:cubicBezTo>
                <a:cubicBezTo>
                  <a:pt x="30" y="36"/>
                  <a:pt x="30" y="36"/>
                  <a:pt x="30" y="36"/>
                </a:cubicBezTo>
                <a:cubicBezTo>
                  <a:pt x="38" y="36"/>
                  <a:pt x="38" y="36"/>
                  <a:pt x="38" y="36"/>
                </a:cubicBezTo>
                <a:lnTo>
                  <a:pt x="38" y="48"/>
                </a:lnTo>
                <a:close/>
                <a:moveTo>
                  <a:pt x="38" y="30"/>
                </a:moveTo>
                <a:cubicBezTo>
                  <a:pt x="30" y="30"/>
                  <a:pt x="30" y="30"/>
                  <a:pt x="30" y="30"/>
                </a:cubicBezTo>
                <a:cubicBezTo>
                  <a:pt x="30" y="17"/>
                  <a:pt x="30" y="17"/>
                  <a:pt x="30" y="17"/>
                </a:cubicBezTo>
                <a:cubicBezTo>
                  <a:pt x="38" y="17"/>
                  <a:pt x="38" y="17"/>
                  <a:pt x="38" y="17"/>
                </a:cubicBezTo>
                <a:lnTo>
                  <a:pt x="38" y="3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19"/>
          <p:cNvSpPr>
            <a:spLocks noEditPoints="1"/>
          </p:cNvSpPr>
          <p:nvPr/>
        </p:nvSpPr>
        <p:spPr bwMode="auto">
          <a:xfrm>
            <a:off x="6059392" y="5591200"/>
            <a:ext cx="165100" cy="646112"/>
          </a:xfrm>
          <a:custGeom>
            <a:avLst/>
            <a:gdLst>
              <a:gd name="T0" fmla="*/ 44 w 59"/>
              <a:gd name="T1" fmla="*/ 54 h 232"/>
              <a:gd name="T2" fmla="*/ 31 w 59"/>
              <a:gd name="T3" fmla="*/ 18 h 232"/>
              <a:gd name="T4" fmla="*/ 25 w 59"/>
              <a:gd name="T5" fmla="*/ 31 h 232"/>
              <a:gd name="T6" fmla="*/ 13 w 59"/>
              <a:gd name="T7" fmla="*/ 63 h 232"/>
              <a:gd name="T8" fmla="*/ 0 w 59"/>
              <a:gd name="T9" fmla="*/ 144 h 232"/>
              <a:gd name="T10" fmla="*/ 49 w 59"/>
              <a:gd name="T11" fmla="*/ 109 h 232"/>
              <a:gd name="T12" fmla="*/ 53 w 59"/>
              <a:gd name="T13" fmla="*/ 122 h 232"/>
              <a:gd name="T14" fmla="*/ 53 w 59"/>
              <a:gd name="T15" fmla="*/ 141 h 232"/>
              <a:gd name="T16" fmla="*/ 6 w 59"/>
              <a:gd name="T17" fmla="*/ 116 h 232"/>
              <a:gd name="T18" fmla="*/ 6 w 59"/>
              <a:gd name="T19" fmla="*/ 122 h 232"/>
              <a:gd name="T20" fmla="*/ 6 w 59"/>
              <a:gd name="T21" fmla="*/ 217 h 232"/>
              <a:gd name="T22" fmla="*/ 3 w 59"/>
              <a:gd name="T23" fmla="*/ 204 h 232"/>
              <a:gd name="T24" fmla="*/ 3 w 59"/>
              <a:gd name="T25" fmla="*/ 185 h 232"/>
              <a:gd name="T26" fmla="*/ 6 w 59"/>
              <a:gd name="T27" fmla="*/ 173 h 232"/>
              <a:gd name="T28" fmla="*/ 6 w 59"/>
              <a:gd name="T29" fmla="*/ 168 h 232"/>
              <a:gd name="T30" fmla="*/ 12 w 59"/>
              <a:gd name="T31" fmla="*/ 217 h 232"/>
              <a:gd name="T32" fmla="*/ 8 w 59"/>
              <a:gd name="T33" fmla="*/ 204 h 232"/>
              <a:gd name="T34" fmla="*/ 8 w 59"/>
              <a:gd name="T35" fmla="*/ 185 h 232"/>
              <a:gd name="T36" fmla="*/ 12 w 59"/>
              <a:gd name="T37" fmla="*/ 173 h 232"/>
              <a:gd name="T38" fmla="*/ 12 w 59"/>
              <a:gd name="T39" fmla="*/ 168 h 232"/>
              <a:gd name="T40" fmla="*/ 21 w 59"/>
              <a:gd name="T41" fmla="*/ 217 h 232"/>
              <a:gd name="T42" fmla="*/ 18 w 59"/>
              <a:gd name="T43" fmla="*/ 204 h 232"/>
              <a:gd name="T44" fmla="*/ 18 w 59"/>
              <a:gd name="T45" fmla="*/ 185 h 232"/>
              <a:gd name="T46" fmla="*/ 21 w 59"/>
              <a:gd name="T47" fmla="*/ 173 h 232"/>
              <a:gd name="T48" fmla="*/ 21 w 59"/>
              <a:gd name="T49" fmla="*/ 168 h 232"/>
              <a:gd name="T50" fmla="*/ 21 w 59"/>
              <a:gd name="T51" fmla="*/ 143 h 232"/>
              <a:gd name="T52" fmla="*/ 18 w 59"/>
              <a:gd name="T53" fmla="*/ 130 h 232"/>
              <a:gd name="T54" fmla="*/ 18 w 59"/>
              <a:gd name="T55" fmla="*/ 114 h 232"/>
              <a:gd name="T56" fmla="*/ 23 w 59"/>
              <a:gd name="T57" fmla="*/ 209 h 232"/>
              <a:gd name="T58" fmla="*/ 27 w 59"/>
              <a:gd name="T59" fmla="*/ 197 h 232"/>
              <a:gd name="T60" fmla="*/ 27 w 59"/>
              <a:gd name="T61" fmla="*/ 192 h 232"/>
              <a:gd name="T62" fmla="*/ 27 w 59"/>
              <a:gd name="T63" fmla="*/ 168 h 232"/>
              <a:gd name="T64" fmla="*/ 23 w 59"/>
              <a:gd name="T65" fmla="*/ 156 h 232"/>
              <a:gd name="T66" fmla="*/ 23 w 59"/>
              <a:gd name="T67" fmla="*/ 136 h 232"/>
              <a:gd name="T68" fmla="*/ 27 w 59"/>
              <a:gd name="T69" fmla="*/ 123 h 232"/>
              <a:gd name="T70" fmla="*/ 27 w 59"/>
              <a:gd name="T71" fmla="*/ 117 h 232"/>
              <a:gd name="T72" fmla="*/ 36 w 59"/>
              <a:gd name="T73" fmla="*/ 204 h 232"/>
              <a:gd name="T74" fmla="*/ 32 w 59"/>
              <a:gd name="T75" fmla="*/ 192 h 232"/>
              <a:gd name="T76" fmla="*/ 32 w 59"/>
              <a:gd name="T77" fmla="*/ 173 h 232"/>
              <a:gd name="T78" fmla="*/ 36 w 59"/>
              <a:gd name="T79" fmla="*/ 161 h 232"/>
              <a:gd name="T80" fmla="*/ 36 w 59"/>
              <a:gd name="T81" fmla="*/ 156 h 232"/>
              <a:gd name="T82" fmla="*/ 36 w 59"/>
              <a:gd name="T83" fmla="*/ 130 h 232"/>
              <a:gd name="T84" fmla="*/ 32 w 59"/>
              <a:gd name="T85" fmla="*/ 117 h 232"/>
              <a:gd name="T86" fmla="*/ 38 w 59"/>
              <a:gd name="T87" fmla="*/ 209 h 232"/>
              <a:gd name="T88" fmla="*/ 42 w 59"/>
              <a:gd name="T89" fmla="*/ 197 h 232"/>
              <a:gd name="T90" fmla="*/ 42 w 59"/>
              <a:gd name="T91" fmla="*/ 192 h 232"/>
              <a:gd name="T92" fmla="*/ 42 w 59"/>
              <a:gd name="T93" fmla="*/ 168 h 232"/>
              <a:gd name="T94" fmla="*/ 38 w 59"/>
              <a:gd name="T95" fmla="*/ 156 h 232"/>
              <a:gd name="T96" fmla="*/ 38 w 59"/>
              <a:gd name="T97" fmla="*/ 136 h 232"/>
              <a:gd name="T98" fmla="*/ 42 w 59"/>
              <a:gd name="T99" fmla="*/ 123 h 232"/>
              <a:gd name="T100" fmla="*/ 42 w 59"/>
              <a:gd name="T101" fmla="*/ 114 h 232"/>
              <a:gd name="T102" fmla="*/ 16 w 59"/>
              <a:gd name="T103" fmla="*/ 114 h 232"/>
              <a:gd name="T104" fmla="*/ 47 w 59"/>
              <a:gd name="T105" fmla="*/ 144 h 232"/>
              <a:gd name="T106" fmla="*/ 51 w 59"/>
              <a:gd name="T107" fmla="*/ 204 h 232"/>
              <a:gd name="T108" fmla="*/ 47 w 59"/>
              <a:gd name="T109" fmla="*/ 192 h 232"/>
              <a:gd name="T110" fmla="*/ 47 w 59"/>
              <a:gd name="T111" fmla="*/ 173 h 232"/>
              <a:gd name="T112" fmla="*/ 51 w 59"/>
              <a:gd name="T113" fmla="*/ 161 h 232"/>
              <a:gd name="T114" fmla="*/ 51 w 59"/>
              <a:gd name="T115" fmla="*/ 156 h 232"/>
              <a:gd name="T116" fmla="*/ 56 w 59"/>
              <a:gd name="T117" fmla="*/ 204 h 232"/>
              <a:gd name="T118" fmla="*/ 53 w 59"/>
              <a:gd name="T119" fmla="*/ 192 h 232"/>
              <a:gd name="T120" fmla="*/ 53 w 59"/>
              <a:gd name="T121" fmla="*/ 173 h 232"/>
              <a:gd name="T122" fmla="*/ 56 w 59"/>
              <a:gd name="T123" fmla="*/ 161 h 232"/>
              <a:gd name="T124" fmla="*/ 56 w 59"/>
              <a:gd name="T125" fmla="*/ 14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 h="232">
                <a:moveTo>
                  <a:pt x="55" y="107"/>
                </a:moveTo>
                <a:cubicBezTo>
                  <a:pt x="55" y="100"/>
                  <a:pt x="52" y="95"/>
                  <a:pt x="48" y="91"/>
                </a:cubicBezTo>
                <a:cubicBezTo>
                  <a:pt x="48" y="75"/>
                  <a:pt x="48" y="75"/>
                  <a:pt x="48" y="75"/>
                </a:cubicBezTo>
                <a:cubicBezTo>
                  <a:pt x="48" y="73"/>
                  <a:pt x="47" y="71"/>
                  <a:pt x="47" y="69"/>
                </a:cubicBezTo>
                <a:cubicBezTo>
                  <a:pt x="47" y="63"/>
                  <a:pt x="47" y="63"/>
                  <a:pt x="47" y="63"/>
                </a:cubicBezTo>
                <a:cubicBezTo>
                  <a:pt x="47" y="59"/>
                  <a:pt x="46" y="56"/>
                  <a:pt x="44" y="54"/>
                </a:cubicBezTo>
                <a:cubicBezTo>
                  <a:pt x="44" y="52"/>
                  <a:pt x="44" y="52"/>
                  <a:pt x="44" y="52"/>
                </a:cubicBezTo>
                <a:cubicBezTo>
                  <a:pt x="44" y="48"/>
                  <a:pt x="42" y="44"/>
                  <a:pt x="39" y="42"/>
                </a:cubicBezTo>
                <a:cubicBezTo>
                  <a:pt x="39" y="39"/>
                  <a:pt x="39" y="39"/>
                  <a:pt x="39" y="39"/>
                </a:cubicBezTo>
                <a:cubicBezTo>
                  <a:pt x="39" y="35"/>
                  <a:pt x="37" y="32"/>
                  <a:pt x="34" y="31"/>
                </a:cubicBezTo>
                <a:cubicBezTo>
                  <a:pt x="32" y="22"/>
                  <a:pt x="32" y="22"/>
                  <a:pt x="32" y="22"/>
                </a:cubicBezTo>
                <a:cubicBezTo>
                  <a:pt x="32" y="20"/>
                  <a:pt x="31" y="19"/>
                  <a:pt x="31" y="18"/>
                </a:cubicBezTo>
                <a:cubicBezTo>
                  <a:pt x="31" y="1"/>
                  <a:pt x="31" y="1"/>
                  <a:pt x="31" y="1"/>
                </a:cubicBezTo>
                <a:cubicBezTo>
                  <a:pt x="31" y="0"/>
                  <a:pt x="30" y="0"/>
                  <a:pt x="30" y="0"/>
                </a:cubicBezTo>
                <a:cubicBezTo>
                  <a:pt x="29" y="0"/>
                  <a:pt x="28" y="0"/>
                  <a:pt x="28" y="1"/>
                </a:cubicBezTo>
                <a:cubicBezTo>
                  <a:pt x="28" y="18"/>
                  <a:pt x="28" y="18"/>
                  <a:pt x="28" y="18"/>
                </a:cubicBezTo>
                <a:cubicBezTo>
                  <a:pt x="28" y="19"/>
                  <a:pt x="27" y="20"/>
                  <a:pt x="27" y="22"/>
                </a:cubicBezTo>
                <a:cubicBezTo>
                  <a:pt x="25" y="31"/>
                  <a:pt x="25" y="31"/>
                  <a:pt x="25" y="31"/>
                </a:cubicBezTo>
                <a:cubicBezTo>
                  <a:pt x="24" y="32"/>
                  <a:pt x="23" y="32"/>
                  <a:pt x="23" y="33"/>
                </a:cubicBezTo>
                <a:cubicBezTo>
                  <a:pt x="21" y="35"/>
                  <a:pt x="20" y="37"/>
                  <a:pt x="20" y="39"/>
                </a:cubicBezTo>
                <a:cubicBezTo>
                  <a:pt x="20" y="42"/>
                  <a:pt x="20" y="42"/>
                  <a:pt x="20" y="42"/>
                </a:cubicBezTo>
                <a:cubicBezTo>
                  <a:pt x="17" y="44"/>
                  <a:pt x="15" y="48"/>
                  <a:pt x="15" y="52"/>
                </a:cubicBezTo>
                <a:cubicBezTo>
                  <a:pt x="15" y="54"/>
                  <a:pt x="15" y="54"/>
                  <a:pt x="15" y="54"/>
                </a:cubicBezTo>
                <a:cubicBezTo>
                  <a:pt x="14" y="56"/>
                  <a:pt x="13" y="59"/>
                  <a:pt x="13" y="63"/>
                </a:cubicBezTo>
                <a:cubicBezTo>
                  <a:pt x="13" y="69"/>
                  <a:pt x="13" y="69"/>
                  <a:pt x="13" y="69"/>
                </a:cubicBezTo>
                <a:cubicBezTo>
                  <a:pt x="12" y="71"/>
                  <a:pt x="12" y="73"/>
                  <a:pt x="12" y="75"/>
                </a:cubicBezTo>
                <a:cubicBezTo>
                  <a:pt x="12" y="82"/>
                  <a:pt x="12" y="88"/>
                  <a:pt x="12" y="91"/>
                </a:cubicBezTo>
                <a:cubicBezTo>
                  <a:pt x="7" y="95"/>
                  <a:pt x="4" y="100"/>
                  <a:pt x="4" y="107"/>
                </a:cubicBezTo>
                <a:cubicBezTo>
                  <a:pt x="4" y="144"/>
                  <a:pt x="4" y="144"/>
                  <a:pt x="4" y="144"/>
                </a:cubicBezTo>
                <a:cubicBezTo>
                  <a:pt x="0" y="144"/>
                  <a:pt x="0" y="144"/>
                  <a:pt x="0" y="144"/>
                </a:cubicBezTo>
                <a:cubicBezTo>
                  <a:pt x="0" y="232"/>
                  <a:pt x="0" y="232"/>
                  <a:pt x="0" y="232"/>
                </a:cubicBezTo>
                <a:cubicBezTo>
                  <a:pt x="59" y="232"/>
                  <a:pt x="59" y="232"/>
                  <a:pt x="59" y="232"/>
                </a:cubicBezTo>
                <a:cubicBezTo>
                  <a:pt x="59" y="144"/>
                  <a:pt x="59" y="144"/>
                  <a:pt x="59" y="144"/>
                </a:cubicBezTo>
                <a:cubicBezTo>
                  <a:pt x="55" y="144"/>
                  <a:pt x="55" y="144"/>
                  <a:pt x="55" y="144"/>
                </a:cubicBezTo>
                <a:cubicBezTo>
                  <a:pt x="55" y="107"/>
                  <a:pt x="55" y="107"/>
                  <a:pt x="55" y="107"/>
                </a:cubicBezTo>
                <a:close/>
                <a:moveTo>
                  <a:pt x="49" y="109"/>
                </a:moveTo>
                <a:cubicBezTo>
                  <a:pt x="53" y="109"/>
                  <a:pt x="53" y="109"/>
                  <a:pt x="53" y="109"/>
                </a:cubicBezTo>
                <a:cubicBezTo>
                  <a:pt x="53" y="116"/>
                  <a:pt x="53" y="116"/>
                  <a:pt x="53" y="116"/>
                </a:cubicBezTo>
                <a:cubicBezTo>
                  <a:pt x="49" y="116"/>
                  <a:pt x="49" y="116"/>
                  <a:pt x="49" y="116"/>
                </a:cubicBezTo>
                <a:lnTo>
                  <a:pt x="49" y="109"/>
                </a:lnTo>
                <a:close/>
                <a:moveTo>
                  <a:pt x="49" y="122"/>
                </a:moveTo>
                <a:cubicBezTo>
                  <a:pt x="53" y="122"/>
                  <a:pt x="53" y="122"/>
                  <a:pt x="53" y="122"/>
                </a:cubicBezTo>
                <a:cubicBezTo>
                  <a:pt x="53" y="129"/>
                  <a:pt x="53" y="129"/>
                  <a:pt x="53" y="129"/>
                </a:cubicBezTo>
                <a:cubicBezTo>
                  <a:pt x="49" y="129"/>
                  <a:pt x="49" y="129"/>
                  <a:pt x="49" y="129"/>
                </a:cubicBezTo>
                <a:lnTo>
                  <a:pt x="49" y="122"/>
                </a:lnTo>
                <a:close/>
                <a:moveTo>
                  <a:pt x="49" y="134"/>
                </a:moveTo>
                <a:cubicBezTo>
                  <a:pt x="53" y="134"/>
                  <a:pt x="53" y="134"/>
                  <a:pt x="53" y="134"/>
                </a:cubicBezTo>
                <a:cubicBezTo>
                  <a:pt x="53" y="141"/>
                  <a:pt x="53" y="141"/>
                  <a:pt x="53" y="141"/>
                </a:cubicBezTo>
                <a:cubicBezTo>
                  <a:pt x="49" y="141"/>
                  <a:pt x="49" y="141"/>
                  <a:pt x="49" y="141"/>
                </a:cubicBezTo>
                <a:lnTo>
                  <a:pt x="49" y="134"/>
                </a:lnTo>
                <a:close/>
                <a:moveTo>
                  <a:pt x="6" y="109"/>
                </a:moveTo>
                <a:cubicBezTo>
                  <a:pt x="10" y="109"/>
                  <a:pt x="10" y="109"/>
                  <a:pt x="10" y="109"/>
                </a:cubicBezTo>
                <a:cubicBezTo>
                  <a:pt x="10" y="116"/>
                  <a:pt x="10" y="116"/>
                  <a:pt x="10" y="116"/>
                </a:cubicBezTo>
                <a:cubicBezTo>
                  <a:pt x="6" y="116"/>
                  <a:pt x="6" y="116"/>
                  <a:pt x="6" y="116"/>
                </a:cubicBezTo>
                <a:lnTo>
                  <a:pt x="6" y="109"/>
                </a:lnTo>
                <a:close/>
                <a:moveTo>
                  <a:pt x="6" y="122"/>
                </a:moveTo>
                <a:cubicBezTo>
                  <a:pt x="10" y="122"/>
                  <a:pt x="10" y="122"/>
                  <a:pt x="10" y="122"/>
                </a:cubicBezTo>
                <a:cubicBezTo>
                  <a:pt x="10" y="129"/>
                  <a:pt x="10" y="129"/>
                  <a:pt x="10" y="129"/>
                </a:cubicBezTo>
                <a:cubicBezTo>
                  <a:pt x="6" y="129"/>
                  <a:pt x="6" y="129"/>
                  <a:pt x="6" y="129"/>
                </a:cubicBezTo>
                <a:lnTo>
                  <a:pt x="6" y="122"/>
                </a:lnTo>
                <a:close/>
                <a:moveTo>
                  <a:pt x="6" y="134"/>
                </a:moveTo>
                <a:cubicBezTo>
                  <a:pt x="10" y="134"/>
                  <a:pt x="10" y="134"/>
                  <a:pt x="10" y="134"/>
                </a:cubicBezTo>
                <a:cubicBezTo>
                  <a:pt x="10" y="141"/>
                  <a:pt x="10" y="141"/>
                  <a:pt x="10" y="141"/>
                </a:cubicBezTo>
                <a:cubicBezTo>
                  <a:pt x="6" y="141"/>
                  <a:pt x="6" y="141"/>
                  <a:pt x="6" y="141"/>
                </a:cubicBezTo>
                <a:lnTo>
                  <a:pt x="6" y="134"/>
                </a:lnTo>
                <a:close/>
                <a:moveTo>
                  <a:pt x="6" y="217"/>
                </a:moveTo>
                <a:cubicBezTo>
                  <a:pt x="3" y="217"/>
                  <a:pt x="3" y="217"/>
                  <a:pt x="3" y="217"/>
                </a:cubicBezTo>
                <a:cubicBezTo>
                  <a:pt x="3" y="209"/>
                  <a:pt x="3" y="209"/>
                  <a:pt x="3" y="209"/>
                </a:cubicBezTo>
                <a:cubicBezTo>
                  <a:pt x="6" y="209"/>
                  <a:pt x="6" y="209"/>
                  <a:pt x="6" y="209"/>
                </a:cubicBezTo>
                <a:lnTo>
                  <a:pt x="6" y="217"/>
                </a:lnTo>
                <a:close/>
                <a:moveTo>
                  <a:pt x="6" y="204"/>
                </a:moveTo>
                <a:cubicBezTo>
                  <a:pt x="3" y="204"/>
                  <a:pt x="3" y="204"/>
                  <a:pt x="3" y="204"/>
                </a:cubicBezTo>
                <a:cubicBezTo>
                  <a:pt x="3" y="197"/>
                  <a:pt x="3" y="197"/>
                  <a:pt x="3" y="197"/>
                </a:cubicBezTo>
                <a:cubicBezTo>
                  <a:pt x="6" y="197"/>
                  <a:pt x="6" y="197"/>
                  <a:pt x="6" y="197"/>
                </a:cubicBezTo>
                <a:lnTo>
                  <a:pt x="6" y="204"/>
                </a:lnTo>
                <a:close/>
                <a:moveTo>
                  <a:pt x="6" y="192"/>
                </a:moveTo>
                <a:cubicBezTo>
                  <a:pt x="3" y="192"/>
                  <a:pt x="3" y="192"/>
                  <a:pt x="3" y="192"/>
                </a:cubicBezTo>
                <a:cubicBezTo>
                  <a:pt x="3" y="185"/>
                  <a:pt x="3" y="185"/>
                  <a:pt x="3" y="185"/>
                </a:cubicBezTo>
                <a:cubicBezTo>
                  <a:pt x="6" y="185"/>
                  <a:pt x="6" y="185"/>
                  <a:pt x="6" y="185"/>
                </a:cubicBezTo>
                <a:lnTo>
                  <a:pt x="6" y="192"/>
                </a:lnTo>
                <a:close/>
                <a:moveTo>
                  <a:pt x="6" y="180"/>
                </a:moveTo>
                <a:cubicBezTo>
                  <a:pt x="3" y="180"/>
                  <a:pt x="3" y="180"/>
                  <a:pt x="3" y="180"/>
                </a:cubicBezTo>
                <a:cubicBezTo>
                  <a:pt x="3" y="173"/>
                  <a:pt x="3" y="173"/>
                  <a:pt x="3" y="173"/>
                </a:cubicBezTo>
                <a:cubicBezTo>
                  <a:pt x="6" y="173"/>
                  <a:pt x="6" y="173"/>
                  <a:pt x="6" y="173"/>
                </a:cubicBezTo>
                <a:lnTo>
                  <a:pt x="6" y="180"/>
                </a:lnTo>
                <a:close/>
                <a:moveTo>
                  <a:pt x="6" y="168"/>
                </a:moveTo>
                <a:cubicBezTo>
                  <a:pt x="3" y="168"/>
                  <a:pt x="3" y="168"/>
                  <a:pt x="3" y="168"/>
                </a:cubicBezTo>
                <a:cubicBezTo>
                  <a:pt x="3" y="161"/>
                  <a:pt x="3" y="161"/>
                  <a:pt x="3" y="161"/>
                </a:cubicBezTo>
                <a:cubicBezTo>
                  <a:pt x="6" y="161"/>
                  <a:pt x="6" y="161"/>
                  <a:pt x="6" y="161"/>
                </a:cubicBezTo>
                <a:lnTo>
                  <a:pt x="6" y="168"/>
                </a:lnTo>
                <a:close/>
                <a:moveTo>
                  <a:pt x="6" y="156"/>
                </a:moveTo>
                <a:cubicBezTo>
                  <a:pt x="3" y="156"/>
                  <a:pt x="3" y="156"/>
                  <a:pt x="3" y="156"/>
                </a:cubicBezTo>
                <a:cubicBezTo>
                  <a:pt x="3" y="149"/>
                  <a:pt x="3" y="149"/>
                  <a:pt x="3" y="149"/>
                </a:cubicBezTo>
                <a:cubicBezTo>
                  <a:pt x="6" y="149"/>
                  <a:pt x="6" y="149"/>
                  <a:pt x="6" y="149"/>
                </a:cubicBezTo>
                <a:lnTo>
                  <a:pt x="6" y="156"/>
                </a:lnTo>
                <a:close/>
                <a:moveTo>
                  <a:pt x="12" y="217"/>
                </a:moveTo>
                <a:cubicBezTo>
                  <a:pt x="8" y="217"/>
                  <a:pt x="8" y="217"/>
                  <a:pt x="8" y="217"/>
                </a:cubicBezTo>
                <a:cubicBezTo>
                  <a:pt x="8" y="209"/>
                  <a:pt x="8" y="209"/>
                  <a:pt x="8" y="209"/>
                </a:cubicBezTo>
                <a:cubicBezTo>
                  <a:pt x="12" y="209"/>
                  <a:pt x="12" y="209"/>
                  <a:pt x="12" y="209"/>
                </a:cubicBezTo>
                <a:lnTo>
                  <a:pt x="12" y="217"/>
                </a:lnTo>
                <a:close/>
                <a:moveTo>
                  <a:pt x="12" y="204"/>
                </a:moveTo>
                <a:cubicBezTo>
                  <a:pt x="8" y="204"/>
                  <a:pt x="8" y="204"/>
                  <a:pt x="8" y="204"/>
                </a:cubicBezTo>
                <a:cubicBezTo>
                  <a:pt x="8" y="197"/>
                  <a:pt x="8" y="197"/>
                  <a:pt x="8" y="197"/>
                </a:cubicBezTo>
                <a:cubicBezTo>
                  <a:pt x="12" y="197"/>
                  <a:pt x="12" y="197"/>
                  <a:pt x="12" y="197"/>
                </a:cubicBezTo>
                <a:lnTo>
                  <a:pt x="12" y="204"/>
                </a:lnTo>
                <a:close/>
                <a:moveTo>
                  <a:pt x="12" y="192"/>
                </a:moveTo>
                <a:cubicBezTo>
                  <a:pt x="8" y="192"/>
                  <a:pt x="8" y="192"/>
                  <a:pt x="8" y="192"/>
                </a:cubicBezTo>
                <a:cubicBezTo>
                  <a:pt x="8" y="185"/>
                  <a:pt x="8" y="185"/>
                  <a:pt x="8" y="185"/>
                </a:cubicBezTo>
                <a:cubicBezTo>
                  <a:pt x="12" y="185"/>
                  <a:pt x="12" y="185"/>
                  <a:pt x="12" y="185"/>
                </a:cubicBezTo>
                <a:lnTo>
                  <a:pt x="12" y="192"/>
                </a:lnTo>
                <a:close/>
                <a:moveTo>
                  <a:pt x="12" y="180"/>
                </a:moveTo>
                <a:cubicBezTo>
                  <a:pt x="8" y="180"/>
                  <a:pt x="8" y="180"/>
                  <a:pt x="8" y="180"/>
                </a:cubicBezTo>
                <a:cubicBezTo>
                  <a:pt x="8" y="173"/>
                  <a:pt x="8" y="173"/>
                  <a:pt x="8" y="173"/>
                </a:cubicBezTo>
                <a:cubicBezTo>
                  <a:pt x="12" y="173"/>
                  <a:pt x="12" y="173"/>
                  <a:pt x="12" y="173"/>
                </a:cubicBezTo>
                <a:lnTo>
                  <a:pt x="12" y="180"/>
                </a:lnTo>
                <a:close/>
                <a:moveTo>
                  <a:pt x="12" y="168"/>
                </a:moveTo>
                <a:cubicBezTo>
                  <a:pt x="8" y="168"/>
                  <a:pt x="8" y="168"/>
                  <a:pt x="8" y="168"/>
                </a:cubicBezTo>
                <a:cubicBezTo>
                  <a:pt x="8" y="161"/>
                  <a:pt x="8" y="161"/>
                  <a:pt x="8" y="161"/>
                </a:cubicBezTo>
                <a:cubicBezTo>
                  <a:pt x="12" y="161"/>
                  <a:pt x="12" y="161"/>
                  <a:pt x="12" y="161"/>
                </a:cubicBezTo>
                <a:lnTo>
                  <a:pt x="12" y="168"/>
                </a:lnTo>
                <a:close/>
                <a:moveTo>
                  <a:pt x="12" y="156"/>
                </a:moveTo>
                <a:cubicBezTo>
                  <a:pt x="8" y="156"/>
                  <a:pt x="8" y="156"/>
                  <a:pt x="8" y="156"/>
                </a:cubicBezTo>
                <a:cubicBezTo>
                  <a:pt x="8" y="149"/>
                  <a:pt x="8" y="149"/>
                  <a:pt x="8" y="149"/>
                </a:cubicBezTo>
                <a:cubicBezTo>
                  <a:pt x="12" y="149"/>
                  <a:pt x="12" y="149"/>
                  <a:pt x="12" y="149"/>
                </a:cubicBezTo>
                <a:lnTo>
                  <a:pt x="12" y="156"/>
                </a:lnTo>
                <a:close/>
                <a:moveTo>
                  <a:pt x="21" y="217"/>
                </a:moveTo>
                <a:cubicBezTo>
                  <a:pt x="18" y="217"/>
                  <a:pt x="18" y="217"/>
                  <a:pt x="18" y="217"/>
                </a:cubicBezTo>
                <a:cubicBezTo>
                  <a:pt x="18" y="209"/>
                  <a:pt x="18" y="209"/>
                  <a:pt x="18" y="209"/>
                </a:cubicBezTo>
                <a:cubicBezTo>
                  <a:pt x="21" y="209"/>
                  <a:pt x="21" y="209"/>
                  <a:pt x="21" y="209"/>
                </a:cubicBezTo>
                <a:lnTo>
                  <a:pt x="21" y="217"/>
                </a:lnTo>
                <a:close/>
                <a:moveTo>
                  <a:pt x="21" y="204"/>
                </a:moveTo>
                <a:cubicBezTo>
                  <a:pt x="18" y="204"/>
                  <a:pt x="18" y="204"/>
                  <a:pt x="18" y="204"/>
                </a:cubicBezTo>
                <a:cubicBezTo>
                  <a:pt x="18" y="197"/>
                  <a:pt x="18" y="197"/>
                  <a:pt x="18" y="197"/>
                </a:cubicBezTo>
                <a:cubicBezTo>
                  <a:pt x="21" y="197"/>
                  <a:pt x="21" y="197"/>
                  <a:pt x="21" y="197"/>
                </a:cubicBezTo>
                <a:lnTo>
                  <a:pt x="21" y="204"/>
                </a:lnTo>
                <a:close/>
                <a:moveTo>
                  <a:pt x="21" y="192"/>
                </a:moveTo>
                <a:cubicBezTo>
                  <a:pt x="18" y="192"/>
                  <a:pt x="18" y="192"/>
                  <a:pt x="18" y="192"/>
                </a:cubicBezTo>
                <a:cubicBezTo>
                  <a:pt x="18" y="185"/>
                  <a:pt x="18" y="185"/>
                  <a:pt x="18" y="185"/>
                </a:cubicBezTo>
                <a:cubicBezTo>
                  <a:pt x="21" y="185"/>
                  <a:pt x="21" y="185"/>
                  <a:pt x="21" y="185"/>
                </a:cubicBezTo>
                <a:lnTo>
                  <a:pt x="21" y="192"/>
                </a:lnTo>
                <a:close/>
                <a:moveTo>
                  <a:pt x="21" y="180"/>
                </a:moveTo>
                <a:cubicBezTo>
                  <a:pt x="18" y="180"/>
                  <a:pt x="18" y="180"/>
                  <a:pt x="18" y="180"/>
                </a:cubicBezTo>
                <a:cubicBezTo>
                  <a:pt x="18" y="173"/>
                  <a:pt x="18" y="173"/>
                  <a:pt x="18" y="173"/>
                </a:cubicBezTo>
                <a:cubicBezTo>
                  <a:pt x="21" y="173"/>
                  <a:pt x="21" y="173"/>
                  <a:pt x="21" y="173"/>
                </a:cubicBezTo>
                <a:lnTo>
                  <a:pt x="21" y="180"/>
                </a:lnTo>
                <a:close/>
                <a:moveTo>
                  <a:pt x="21" y="168"/>
                </a:moveTo>
                <a:cubicBezTo>
                  <a:pt x="18" y="168"/>
                  <a:pt x="18" y="168"/>
                  <a:pt x="18" y="168"/>
                </a:cubicBezTo>
                <a:cubicBezTo>
                  <a:pt x="18" y="161"/>
                  <a:pt x="18" y="161"/>
                  <a:pt x="18" y="161"/>
                </a:cubicBezTo>
                <a:cubicBezTo>
                  <a:pt x="21" y="161"/>
                  <a:pt x="21" y="161"/>
                  <a:pt x="21" y="161"/>
                </a:cubicBezTo>
                <a:lnTo>
                  <a:pt x="21" y="168"/>
                </a:lnTo>
                <a:close/>
                <a:moveTo>
                  <a:pt x="21" y="156"/>
                </a:moveTo>
                <a:cubicBezTo>
                  <a:pt x="18" y="156"/>
                  <a:pt x="18" y="156"/>
                  <a:pt x="18" y="156"/>
                </a:cubicBezTo>
                <a:cubicBezTo>
                  <a:pt x="18" y="149"/>
                  <a:pt x="18" y="149"/>
                  <a:pt x="18" y="149"/>
                </a:cubicBezTo>
                <a:cubicBezTo>
                  <a:pt x="21" y="149"/>
                  <a:pt x="21" y="149"/>
                  <a:pt x="21" y="149"/>
                </a:cubicBezTo>
                <a:lnTo>
                  <a:pt x="21" y="156"/>
                </a:lnTo>
                <a:close/>
                <a:moveTo>
                  <a:pt x="21" y="143"/>
                </a:moveTo>
                <a:cubicBezTo>
                  <a:pt x="18" y="143"/>
                  <a:pt x="18" y="143"/>
                  <a:pt x="18" y="143"/>
                </a:cubicBezTo>
                <a:cubicBezTo>
                  <a:pt x="18" y="136"/>
                  <a:pt x="18" y="136"/>
                  <a:pt x="18" y="136"/>
                </a:cubicBezTo>
                <a:cubicBezTo>
                  <a:pt x="21" y="136"/>
                  <a:pt x="21" y="136"/>
                  <a:pt x="21" y="136"/>
                </a:cubicBezTo>
                <a:lnTo>
                  <a:pt x="21" y="143"/>
                </a:lnTo>
                <a:close/>
                <a:moveTo>
                  <a:pt x="21" y="130"/>
                </a:moveTo>
                <a:cubicBezTo>
                  <a:pt x="18" y="130"/>
                  <a:pt x="18" y="130"/>
                  <a:pt x="18" y="130"/>
                </a:cubicBezTo>
                <a:cubicBezTo>
                  <a:pt x="18" y="123"/>
                  <a:pt x="18" y="123"/>
                  <a:pt x="18" y="123"/>
                </a:cubicBezTo>
                <a:cubicBezTo>
                  <a:pt x="21" y="123"/>
                  <a:pt x="21" y="123"/>
                  <a:pt x="21" y="123"/>
                </a:cubicBezTo>
                <a:lnTo>
                  <a:pt x="21" y="130"/>
                </a:lnTo>
                <a:close/>
                <a:moveTo>
                  <a:pt x="21" y="117"/>
                </a:moveTo>
                <a:cubicBezTo>
                  <a:pt x="18" y="117"/>
                  <a:pt x="18" y="117"/>
                  <a:pt x="18" y="117"/>
                </a:cubicBezTo>
                <a:cubicBezTo>
                  <a:pt x="18" y="114"/>
                  <a:pt x="18" y="114"/>
                  <a:pt x="18" y="114"/>
                </a:cubicBezTo>
                <a:cubicBezTo>
                  <a:pt x="18" y="112"/>
                  <a:pt x="18" y="110"/>
                  <a:pt x="19" y="110"/>
                </a:cubicBezTo>
                <a:cubicBezTo>
                  <a:pt x="21" y="110"/>
                  <a:pt x="21" y="110"/>
                  <a:pt x="21" y="110"/>
                </a:cubicBezTo>
                <a:cubicBezTo>
                  <a:pt x="21" y="117"/>
                  <a:pt x="21" y="117"/>
                  <a:pt x="21" y="117"/>
                </a:cubicBezTo>
                <a:close/>
                <a:moveTo>
                  <a:pt x="27" y="217"/>
                </a:moveTo>
                <a:cubicBezTo>
                  <a:pt x="23" y="217"/>
                  <a:pt x="23" y="217"/>
                  <a:pt x="23" y="217"/>
                </a:cubicBezTo>
                <a:cubicBezTo>
                  <a:pt x="23" y="209"/>
                  <a:pt x="23" y="209"/>
                  <a:pt x="23" y="209"/>
                </a:cubicBezTo>
                <a:cubicBezTo>
                  <a:pt x="27" y="209"/>
                  <a:pt x="27" y="209"/>
                  <a:pt x="27" y="209"/>
                </a:cubicBezTo>
                <a:lnTo>
                  <a:pt x="27" y="217"/>
                </a:lnTo>
                <a:close/>
                <a:moveTo>
                  <a:pt x="27" y="204"/>
                </a:moveTo>
                <a:cubicBezTo>
                  <a:pt x="23" y="204"/>
                  <a:pt x="23" y="204"/>
                  <a:pt x="23" y="204"/>
                </a:cubicBezTo>
                <a:cubicBezTo>
                  <a:pt x="23" y="197"/>
                  <a:pt x="23" y="197"/>
                  <a:pt x="23" y="197"/>
                </a:cubicBezTo>
                <a:cubicBezTo>
                  <a:pt x="27" y="197"/>
                  <a:pt x="27" y="197"/>
                  <a:pt x="27" y="197"/>
                </a:cubicBezTo>
                <a:lnTo>
                  <a:pt x="27" y="204"/>
                </a:lnTo>
                <a:close/>
                <a:moveTo>
                  <a:pt x="27" y="192"/>
                </a:moveTo>
                <a:cubicBezTo>
                  <a:pt x="23" y="192"/>
                  <a:pt x="23" y="192"/>
                  <a:pt x="23" y="192"/>
                </a:cubicBezTo>
                <a:cubicBezTo>
                  <a:pt x="23" y="185"/>
                  <a:pt x="23" y="185"/>
                  <a:pt x="23" y="185"/>
                </a:cubicBezTo>
                <a:cubicBezTo>
                  <a:pt x="27" y="185"/>
                  <a:pt x="27" y="185"/>
                  <a:pt x="27" y="185"/>
                </a:cubicBezTo>
                <a:lnTo>
                  <a:pt x="27" y="192"/>
                </a:lnTo>
                <a:close/>
                <a:moveTo>
                  <a:pt x="27" y="180"/>
                </a:moveTo>
                <a:cubicBezTo>
                  <a:pt x="23" y="180"/>
                  <a:pt x="23" y="180"/>
                  <a:pt x="23" y="180"/>
                </a:cubicBezTo>
                <a:cubicBezTo>
                  <a:pt x="23" y="173"/>
                  <a:pt x="23" y="173"/>
                  <a:pt x="23" y="173"/>
                </a:cubicBezTo>
                <a:cubicBezTo>
                  <a:pt x="27" y="173"/>
                  <a:pt x="27" y="173"/>
                  <a:pt x="27" y="173"/>
                </a:cubicBezTo>
                <a:lnTo>
                  <a:pt x="27" y="180"/>
                </a:lnTo>
                <a:close/>
                <a:moveTo>
                  <a:pt x="27" y="168"/>
                </a:moveTo>
                <a:cubicBezTo>
                  <a:pt x="23" y="168"/>
                  <a:pt x="23" y="168"/>
                  <a:pt x="23" y="168"/>
                </a:cubicBezTo>
                <a:cubicBezTo>
                  <a:pt x="23" y="161"/>
                  <a:pt x="23" y="161"/>
                  <a:pt x="23" y="161"/>
                </a:cubicBezTo>
                <a:cubicBezTo>
                  <a:pt x="27" y="161"/>
                  <a:pt x="27" y="161"/>
                  <a:pt x="27" y="161"/>
                </a:cubicBezTo>
                <a:lnTo>
                  <a:pt x="27" y="168"/>
                </a:lnTo>
                <a:close/>
                <a:moveTo>
                  <a:pt x="27" y="156"/>
                </a:moveTo>
                <a:cubicBezTo>
                  <a:pt x="23" y="156"/>
                  <a:pt x="23" y="156"/>
                  <a:pt x="23" y="156"/>
                </a:cubicBezTo>
                <a:cubicBezTo>
                  <a:pt x="23" y="149"/>
                  <a:pt x="23" y="149"/>
                  <a:pt x="23" y="149"/>
                </a:cubicBezTo>
                <a:cubicBezTo>
                  <a:pt x="27" y="149"/>
                  <a:pt x="27" y="149"/>
                  <a:pt x="27" y="149"/>
                </a:cubicBezTo>
                <a:lnTo>
                  <a:pt x="27" y="156"/>
                </a:lnTo>
                <a:close/>
                <a:moveTo>
                  <a:pt x="27" y="143"/>
                </a:moveTo>
                <a:cubicBezTo>
                  <a:pt x="23" y="143"/>
                  <a:pt x="23" y="143"/>
                  <a:pt x="23" y="143"/>
                </a:cubicBezTo>
                <a:cubicBezTo>
                  <a:pt x="23" y="136"/>
                  <a:pt x="23" y="136"/>
                  <a:pt x="23" y="136"/>
                </a:cubicBezTo>
                <a:cubicBezTo>
                  <a:pt x="27" y="136"/>
                  <a:pt x="27" y="136"/>
                  <a:pt x="27" y="136"/>
                </a:cubicBezTo>
                <a:lnTo>
                  <a:pt x="27" y="143"/>
                </a:lnTo>
                <a:close/>
                <a:moveTo>
                  <a:pt x="27" y="130"/>
                </a:moveTo>
                <a:cubicBezTo>
                  <a:pt x="23" y="130"/>
                  <a:pt x="23" y="130"/>
                  <a:pt x="23" y="130"/>
                </a:cubicBezTo>
                <a:cubicBezTo>
                  <a:pt x="23" y="123"/>
                  <a:pt x="23" y="123"/>
                  <a:pt x="23" y="123"/>
                </a:cubicBezTo>
                <a:cubicBezTo>
                  <a:pt x="27" y="123"/>
                  <a:pt x="27" y="123"/>
                  <a:pt x="27" y="123"/>
                </a:cubicBezTo>
                <a:lnTo>
                  <a:pt x="27" y="130"/>
                </a:lnTo>
                <a:close/>
                <a:moveTo>
                  <a:pt x="27" y="117"/>
                </a:moveTo>
                <a:cubicBezTo>
                  <a:pt x="23" y="117"/>
                  <a:pt x="23" y="117"/>
                  <a:pt x="23" y="117"/>
                </a:cubicBezTo>
                <a:cubicBezTo>
                  <a:pt x="23" y="110"/>
                  <a:pt x="23" y="110"/>
                  <a:pt x="23" y="110"/>
                </a:cubicBezTo>
                <a:cubicBezTo>
                  <a:pt x="27" y="110"/>
                  <a:pt x="27" y="110"/>
                  <a:pt x="27" y="110"/>
                </a:cubicBezTo>
                <a:lnTo>
                  <a:pt x="27" y="117"/>
                </a:lnTo>
                <a:close/>
                <a:moveTo>
                  <a:pt x="36" y="217"/>
                </a:moveTo>
                <a:cubicBezTo>
                  <a:pt x="32" y="217"/>
                  <a:pt x="32" y="217"/>
                  <a:pt x="32" y="217"/>
                </a:cubicBezTo>
                <a:cubicBezTo>
                  <a:pt x="32" y="209"/>
                  <a:pt x="32" y="209"/>
                  <a:pt x="32" y="209"/>
                </a:cubicBezTo>
                <a:cubicBezTo>
                  <a:pt x="36" y="209"/>
                  <a:pt x="36" y="209"/>
                  <a:pt x="36" y="209"/>
                </a:cubicBezTo>
                <a:lnTo>
                  <a:pt x="36" y="217"/>
                </a:lnTo>
                <a:close/>
                <a:moveTo>
                  <a:pt x="36" y="204"/>
                </a:moveTo>
                <a:cubicBezTo>
                  <a:pt x="32" y="204"/>
                  <a:pt x="32" y="204"/>
                  <a:pt x="32" y="204"/>
                </a:cubicBezTo>
                <a:cubicBezTo>
                  <a:pt x="32" y="197"/>
                  <a:pt x="32" y="197"/>
                  <a:pt x="32" y="197"/>
                </a:cubicBezTo>
                <a:cubicBezTo>
                  <a:pt x="36" y="197"/>
                  <a:pt x="36" y="197"/>
                  <a:pt x="36" y="197"/>
                </a:cubicBezTo>
                <a:lnTo>
                  <a:pt x="36" y="204"/>
                </a:lnTo>
                <a:close/>
                <a:moveTo>
                  <a:pt x="36" y="192"/>
                </a:moveTo>
                <a:cubicBezTo>
                  <a:pt x="32" y="192"/>
                  <a:pt x="32" y="192"/>
                  <a:pt x="32" y="192"/>
                </a:cubicBezTo>
                <a:cubicBezTo>
                  <a:pt x="32" y="185"/>
                  <a:pt x="32" y="185"/>
                  <a:pt x="32" y="185"/>
                </a:cubicBezTo>
                <a:cubicBezTo>
                  <a:pt x="36" y="185"/>
                  <a:pt x="36" y="185"/>
                  <a:pt x="36" y="185"/>
                </a:cubicBezTo>
                <a:lnTo>
                  <a:pt x="36" y="192"/>
                </a:lnTo>
                <a:close/>
                <a:moveTo>
                  <a:pt x="36" y="180"/>
                </a:moveTo>
                <a:cubicBezTo>
                  <a:pt x="32" y="180"/>
                  <a:pt x="32" y="180"/>
                  <a:pt x="32" y="180"/>
                </a:cubicBezTo>
                <a:cubicBezTo>
                  <a:pt x="32" y="173"/>
                  <a:pt x="32" y="173"/>
                  <a:pt x="32" y="173"/>
                </a:cubicBezTo>
                <a:cubicBezTo>
                  <a:pt x="36" y="173"/>
                  <a:pt x="36" y="173"/>
                  <a:pt x="36" y="173"/>
                </a:cubicBezTo>
                <a:lnTo>
                  <a:pt x="36" y="180"/>
                </a:lnTo>
                <a:close/>
                <a:moveTo>
                  <a:pt x="36" y="168"/>
                </a:moveTo>
                <a:cubicBezTo>
                  <a:pt x="32" y="168"/>
                  <a:pt x="32" y="168"/>
                  <a:pt x="32" y="168"/>
                </a:cubicBezTo>
                <a:cubicBezTo>
                  <a:pt x="32" y="161"/>
                  <a:pt x="32" y="161"/>
                  <a:pt x="32" y="161"/>
                </a:cubicBezTo>
                <a:cubicBezTo>
                  <a:pt x="36" y="161"/>
                  <a:pt x="36" y="161"/>
                  <a:pt x="36" y="161"/>
                </a:cubicBezTo>
                <a:lnTo>
                  <a:pt x="36" y="168"/>
                </a:lnTo>
                <a:close/>
                <a:moveTo>
                  <a:pt x="36" y="156"/>
                </a:moveTo>
                <a:cubicBezTo>
                  <a:pt x="32" y="156"/>
                  <a:pt x="32" y="156"/>
                  <a:pt x="32" y="156"/>
                </a:cubicBezTo>
                <a:cubicBezTo>
                  <a:pt x="32" y="149"/>
                  <a:pt x="32" y="149"/>
                  <a:pt x="32" y="149"/>
                </a:cubicBezTo>
                <a:cubicBezTo>
                  <a:pt x="36" y="149"/>
                  <a:pt x="36" y="149"/>
                  <a:pt x="36" y="149"/>
                </a:cubicBezTo>
                <a:lnTo>
                  <a:pt x="36" y="156"/>
                </a:lnTo>
                <a:close/>
                <a:moveTo>
                  <a:pt x="36" y="143"/>
                </a:moveTo>
                <a:cubicBezTo>
                  <a:pt x="32" y="143"/>
                  <a:pt x="32" y="143"/>
                  <a:pt x="32" y="143"/>
                </a:cubicBezTo>
                <a:cubicBezTo>
                  <a:pt x="32" y="136"/>
                  <a:pt x="32" y="136"/>
                  <a:pt x="32" y="136"/>
                </a:cubicBezTo>
                <a:cubicBezTo>
                  <a:pt x="36" y="136"/>
                  <a:pt x="36" y="136"/>
                  <a:pt x="36" y="136"/>
                </a:cubicBezTo>
                <a:lnTo>
                  <a:pt x="36" y="143"/>
                </a:lnTo>
                <a:close/>
                <a:moveTo>
                  <a:pt x="36" y="130"/>
                </a:moveTo>
                <a:cubicBezTo>
                  <a:pt x="32" y="130"/>
                  <a:pt x="32" y="130"/>
                  <a:pt x="32" y="130"/>
                </a:cubicBezTo>
                <a:cubicBezTo>
                  <a:pt x="32" y="123"/>
                  <a:pt x="32" y="123"/>
                  <a:pt x="32" y="123"/>
                </a:cubicBezTo>
                <a:cubicBezTo>
                  <a:pt x="36" y="123"/>
                  <a:pt x="36" y="123"/>
                  <a:pt x="36" y="123"/>
                </a:cubicBezTo>
                <a:lnTo>
                  <a:pt x="36" y="130"/>
                </a:lnTo>
                <a:close/>
                <a:moveTo>
                  <a:pt x="36" y="117"/>
                </a:moveTo>
                <a:cubicBezTo>
                  <a:pt x="32" y="117"/>
                  <a:pt x="32" y="117"/>
                  <a:pt x="32" y="117"/>
                </a:cubicBezTo>
                <a:cubicBezTo>
                  <a:pt x="32" y="110"/>
                  <a:pt x="32" y="110"/>
                  <a:pt x="32" y="110"/>
                </a:cubicBezTo>
                <a:cubicBezTo>
                  <a:pt x="36" y="110"/>
                  <a:pt x="36" y="110"/>
                  <a:pt x="36" y="110"/>
                </a:cubicBezTo>
                <a:lnTo>
                  <a:pt x="36" y="117"/>
                </a:lnTo>
                <a:close/>
                <a:moveTo>
                  <a:pt x="42" y="217"/>
                </a:moveTo>
                <a:cubicBezTo>
                  <a:pt x="38" y="217"/>
                  <a:pt x="38" y="217"/>
                  <a:pt x="38" y="217"/>
                </a:cubicBezTo>
                <a:cubicBezTo>
                  <a:pt x="38" y="209"/>
                  <a:pt x="38" y="209"/>
                  <a:pt x="38" y="209"/>
                </a:cubicBezTo>
                <a:cubicBezTo>
                  <a:pt x="42" y="209"/>
                  <a:pt x="42" y="209"/>
                  <a:pt x="42" y="209"/>
                </a:cubicBezTo>
                <a:lnTo>
                  <a:pt x="42" y="217"/>
                </a:lnTo>
                <a:close/>
                <a:moveTo>
                  <a:pt x="42" y="204"/>
                </a:moveTo>
                <a:cubicBezTo>
                  <a:pt x="38" y="204"/>
                  <a:pt x="38" y="204"/>
                  <a:pt x="38" y="204"/>
                </a:cubicBezTo>
                <a:cubicBezTo>
                  <a:pt x="38" y="197"/>
                  <a:pt x="38" y="197"/>
                  <a:pt x="38" y="197"/>
                </a:cubicBezTo>
                <a:cubicBezTo>
                  <a:pt x="42" y="197"/>
                  <a:pt x="42" y="197"/>
                  <a:pt x="42" y="197"/>
                </a:cubicBezTo>
                <a:lnTo>
                  <a:pt x="42" y="204"/>
                </a:lnTo>
                <a:close/>
                <a:moveTo>
                  <a:pt x="42" y="192"/>
                </a:moveTo>
                <a:cubicBezTo>
                  <a:pt x="38" y="192"/>
                  <a:pt x="38" y="192"/>
                  <a:pt x="38" y="192"/>
                </a:cubicBezTo>
                <a:cubicBezTo>
                  <a:pt x="38" y="185"/>
                  <a:pt x="38" y="185"/>
                  <a:pt x="38" y="185"/>
                </a:cubicBezTo>
                <a:cubicBezTo>
                  <a:pt x="42" y="185"/>
                  <a:pt x="42" y="185"/>
                  <a:pt x="42" y="185"/>
                </a:cubicBezTo>
                <a:lnTo>
                  <a:pt x="42" y="192"/>
                </a:lnTo>
                <a:close/>
                <a:moveTo>
                  <a:pt x="42" y="180"/>
                </a:moveTo>
                <a:cubicBezTo>
                  <a:pt x="38" y="180"/>
                  <a:pt x="38" y="180"/>
                  <a:pt x="38" y="180"/>
                </a:cubicBezTo>
                <a:cubicBezTo>
                  <a:pt x="38" y="173"/>
                  <a:pt x="38" y="173"/>
                  <a:pt x="38" y="173"/>
                </a:cubicBezTo>
                <a:cubicBezTo>
                  <a:pt x="42" y="173"/>
                  <a:pt x="42" y="173"/>
                  <a:pt x="42" y="173"/>
                </a:cubicBezTo>
                <a:lnTo>
                  <a:pt x="42" y="180"/>
                </a:lnTo>
                <a:close/>
                <a:moveTo>
                  <a:pt x="42" y="168"/>
                </a:moveTo>
                <a:cubicBezTo>
                  <a:pt x="38" y="168"/>
                  <a:pt x="38" y="168"/>
                  <a:pt x="38" y="168"/>
                </a:cubicBezTo>
                <a:cubicBezTo>
                  <a:pt x="38" y="161"/>
                  <a:pt x="38" y="161"/>
                  <a:pt x="38" y="161"/>
                </a:cubicBezTo>
                <a:cubicBezTo>
                  <a:pt x="42" y="161"/>
                  <a:pt x="42" y="161"/>
                  <a:pt x="42" y="161"/>
                </a:cubicBezTo>
                <a:lnTo>
                  <a:pt x="42" y="168"/>
                </a:lnTo>
                <a:close/>
                <a:moveTo>
                  <a:pt x="42" y="156"/>
                </a:moveTo>
                <a:cubicBezTo>
                  <a:pt x="38" y="156"/>
                  <a:pt x="38" y="156"/>
                  <a:pt x="38" y="156"/>
                </a:cubicBezTo>
                <a:cubicBezTo>
                  <a:pt x="38" y="149"/>
                  <a:pt x="38" y="149"/>
                  <a:pt x="38" y="149"/>
                </a:cubicBezTo>
                <a:cubicBezTo>
                  <a:pt x="42" y="149"/>
                  <a:pt x="42" y="149"/>
                  <a:pt x="42" y="149"/>
                </a:cubicBezTo>
                <a:lnTo>
                  <a:pt x="42" y="156"/>
                </a:lnTo>
                <a:close/>
                <a:moveTo>
                  <a:pt x="42" y="143"/>
                </a:moveTo>
                <a:cubicBezTo>
                  <a:pt x="38" y="143"/>
                  <a:pt x="38" y="143"/>
                  <a:pt x="38" y="143"/>
                </a:cubicBezTo>
                <a:cubicBezTo>
                  <a:pt x="38" y="136"/>
                  <a:pt x="38" y="136"/>
                  <a:pt x="38" y="136"/>
                </a:cubicBezTo>
                <a:cubicBezTo>
                  <a:pt x="42" y="136"/>
                  <a:pt x="42" y="136"/>
                  <a:pt x="42" y="136"/>
                </a:cubicBezTo>
                <a:lnTo>
                  <a:pt x="42" y="143"/>
                </a:lnTo>
                <a:close/>
                <a:moveTo>
                  <a:pt x="42" y="130"/>
                </a:moveTo>
                <a:cubicBezTo>
                  <a:pt x="38" y="130"/>
                  <a:pt x="38" y="130"/>
                  <a:pt x="38" y="130"/>
                </a:cubicBezTo>
                <a:cubicBezTo>
                  <a:pt x="38" y="123"/>
                  <a:pt x="38" y="123"/>
                  <a:pt x="38" y="123"/>
                </a:cubicBezTo>
                <a:cubicBezTo>
                  <a:pt x="42" y="123"/>
                  <a:pt x="42" y="123"/>
                  <a:pt x="42" y="123"/>
                </a:cubicBezTo>
                <a:lnTo>
                  <a:pt x="42" y="130"/>
                </a:lnTo>
                <a:close/>
                <a:moveTo>
                  <a:pt x="42" y="117"/>
                </a:moveTo>
                <a:cubicBezTo>
                  <a:pt x="38" y="117"/>
                  <a:pt x="38" y="117"/>
                  <a:pt x="38" y="117"/>
                </a:cubicBezTo>
                <a:cubicBezTo>
                  <a:pt x="38" y="110"/>
                  <a:pt x="38" y="110"/>
                  <a:pt x="38" y="110"/>
                </a:cubicBezTo>
                <a:cubicBezTo>
                  <a:pt x="38" y="110"/>
                  <a:pt x="39" y="110"/>
                  <a:pt x="40" y="110"/>
                </a:cubicBezTo>
                <a:cubicBezTo>
                  <a:pt x="41" y="110"/>
                  <a:pt x="42" y="112"/>
                  <a:pt x="42" y="114"/>
                </a:cubicBezTo>
                <a:cubicBezTo>
                  <a:pt x="42" y="117"/>
                  <a:pt x="42" y="117"/>
                  <a:pt x="42" y="117"/>
                </a:cubicBezTo>
                <a:close/>
                <a:moveTo>
                  <a:pt x="47" y="144"/>
                </a:moveTo>
                <a:cubicBezTo>
                  <a:pt x="43" y="144"/>
                  <a:pt x="43" y="144"/>
                  <a:pt x="43" y="144"/>
                </a:cubicBezTo>
                <a:cubicBezTo>
                  <a:pt x="43" y="114"/>
                  <a:pt x="43" y="114"/>
                  <a:pt x="43" y="114"/>
                </a:cubicBezTo>
                <a:cubicBezTo>
                  <a:pt x="43" y="106"/>
                  <a:pt x="37" y="100"/>
                  <a:pt x="30" y="100"/>
                </a:cubicBezTo>
                <a:cubicBezTo>
                  <a:pt x="22" y="100"/>
                  <a:pt x="16" y="106"/>
                  <a:pt x="16" y="114"/>
                </a:cubicBezTo>
                <a:cubicBezTo>
                  <a:pt x="16" y="144"/>
                  <a:pt x="16" y="144"/>
                  <a:pt x="16" y="144"/>
                </a:cubicBezTo>
                <a:cubicBezTo>
                  <a:pt x="12" y="144"/>
                  <a:pt x="12" y="144"/>
                  <a:pt x="12" y="144"/>
                </a:cubicBezTo>
                <a:cubicBezTo>
                  <a:pt x="12" y="114"/>
                  <a:pt x="12" y="114"/>
                  <a:pt x="12" y="114"/>
                </a:cubicBezTo>
                <a:cubicBezTo>
                  <a:pt x="12" y="105"/>
                  <a:pt x="20" y="96"/>
                  <a:pt x="30" y="96"/>
                </a:cubicBezTo>
                <a:cubicBezTo>
                  <a:pt x="39" y="96"/>
                  <a:pt x="47" y="105"/>
                  <a:pt x="47" y="114"/>
                </a:cubicBezTo>
                <a:cubicBezTo>
                  <a:pt x="47" y="144"/>
                  <a:pt x="47" y="144"/>
                  <a:pt x="47" y="144"/>
                </a:cubicBezTo>
                <a:close/>
                <a:moveTo>
                  <a:pt x="51" y="217"/>
                </a:moveTo>
                <a:cubicBezTo>
                  <a:pt x="47" y="217"/>
                  <a:pt x="47" y="217"/>
                  <a:pt x="47" y="217"/>
                </a:cubicBezTo>
                <a:cubicBezTo>
                  <a:pt x="47" y="209"/>
                  <a:pt x="47" y="209"/>
                  <a:pt x="47" y="209"/>
                </a:cubicBezTo>
                <a:cubicBezTo>
                  <a:pt x="51" y="209"/>
                  <a:pt x="51" y="209"/>
                  <a:pt x="51" y="209"/>
                </a:cubicBezTo>
                <a:lnTo>
                  <a:pt x="51" y="217"/>
                </a:lnTo>
                <a:close/>
                <a:moveTo>
                  <a:pt x="51" y="204"/>
                </a:moveTo>
                <a:cubicBezTo>
                  <a:pt x="47" y="204"/>
                  <a:pt x="47" y="204"/>
                  <a:pt x="47" y="204"/>
                </a:cubicBezTo>
                <a:cubicBezTo>
                  <a:pt x="47" y="197"/>
                  <a:pt x="47" y="197"/>
                  <a:pt x="47" y="197"/>
                </a:cubicBezTo>
                <a:cubicBezTo>
                  <a:pt x="51" y="197"/>
                  <a:pt x="51" y="197"/>
                  <a:pt x="51" y="197"/>
                </a:cubicBezTo>
                <a:lnTo>
                  <a:pt x="51" y="204"/>
                </a:lnTo>
                <a:close/>
                <a:moveTo>
                  <a:pt x="51" y="192"/>
                </a:moveTo>
                <a:cubicBezTo>
                  <a:pt x="47" y="192"/>
                  <a:pt x="47" y="192"/>
                  <a:pt x="47" y="192"/>
                </a:cubicBezTo>
                <a:cubicBezTo>
                  <a:pt x="47" y="185"/>
                  <a:pt x="47" y="185"/>
                  <a:pt x="47" y="185"/>
                </a:cubicBezTo>
                <a:cubicBezTo>
                  <a:pt x="51" y="185"/>
                  <a:pt x="51" y="185"/>
                  <a:pt x="51" y="185"/>
                </a:cubicBezTo>
                <a:lnTo>
                  <a:pt x="51" y="192"/>
                </a:lnTo>
                <a:close/>
                <a:moveTo>
                  <a:pt x="51" y="180"/>
                </a:moveTo>
                <a:cubicBezTo>
                  <a:pt x="47" y="180"/>
                  <a:pt x="47" y="180"/>
                  <a:pt x="47" y="180"/>
                </a:cubicBezTo>
                <a:cubicBezTo>
                  <a:pt x="47" y="173"/>
                  <a:pt x="47" y="173"/>
                  <a:pt x="47" y="173"/>
                </a:cubicBezTo>
                <a:cubicBezTo>
                  <a:pt x="51" y="173"/>
                  <a:pt x="51" y="173"/>
                  <a:pt x="51" y="173"/>
                </a:cubicBezTo>
                <a:lnTo>
                  <a:pt x="51" y="180"/>
                </a:lnTo>
                <a:close/>
                <a:moveTo>
                  <a:pt x="51" y="168"/>
                </a:moveTo>
                <a:cubicBezTo>
                  <a:pt x="47" y="168"/>
                  <a:pt x="47" y="168"/>
                  <a:pt x="47" y="168"/>
                </a:cubicBezTo>
                <a:cubicBezTo>
                  <a:pt x="47" y="161"/>
                  <a:pt x="47" y="161"/>
                  <a:pt x="47" y="161"/>
                </a:cubicBezTo>
                <a:cubicBezTo>
                  <a:pt x="51" y="161"/>
                  <a:pt x="51" y="161"/>
                  <a:pt x="51" y="161"/>
                </a:cubicBezTo>
                <a:lnTo>
                  <a:pt x="51" y="168"/>
                </a:lnTo>
                <a:close/>
                <a:moveTo>
                  <a:pt x="51" y="156"/>
                </a:moveTo>
                <a:cubicBezTo>
                  <a:pt x="47" y="156"/>
                  <a:pt x="47" y="156"/>
                  <a:pt x="47" y="156"/>
                </a:cubicBezTo>
                <a:cubicBezTo>
                  <a:pt x="47" y="149"/>
                  <a:pt x="47" y="149"/>
                  <a:pt x="47" y="149"/>
                </a:cubicBezTo>
                <a:cubicBezTo>
                  <a:pt x="51" y="149"/>
                  <a:pt x="51" y="149"/>
                  <a:pt x="51" y="149"/>
                </a:cubicBezTo>
                <a:lnTo>
                  <a:pt x="51" y="156"/>
                </a:lnTo>
                <a:close/>
                <a:moveTo>
                  <a:pt x="56" y="217"/>
                </a:moveTo>
                <a:cubicBezTo>
                  <a:pt x="53" y="217"/>
                  <a:pt x="53" y="217"/>
                  <a:pt x="53" y="217"/>
                </a:cubicBezTo>
                <a:cubicBezTo>
                  <a:pt x="53" y="209"/>
                  <a:pt x="53" y="209"/>
                  <a:pt x="53" y="209"/>
                </a:cubicBezTo>
                <a:cubicBezTo>
                  <a:pt x="56" y="209"/>
                  <a:pt x="56" y="209"/>
                  <a:pt x="56" y="209"/>
                </a:cubicBezTo>
                <a:lnTo>
                  <a:pt x="56" y="217"/>
                </a:lnTo>
                <a:close/>
                <a:moveTo>
                  <a:pt x="56" y="204"/>
                </a:moveTo>
                <a:cubicBezTo>
                  <a:pt x="53" y="204"/>
                  <a:pt x="53" y="204"/>
                  <a:pt x="53" y="204"/>
                </a:cubicBezTo>
                <a:cubicBezTo>
                  <a:pt x="53" y="197"/>
                  <a:pt x="53" y="197"/>
                  <a:pt x="53" y="197"/>
                </a:cubicBezTo>
                <a:cubicBezTo>
                  <a:pt x="56" y="197"/>
                  <a:pt x="56" y="197"/>
                  <a:pt x="56" y="197"/>
                </a:cubicBezTo>
                <a:lnTo>
                  <a:pt x="56" y="204"/>
                </a:lnTo>
                <a:close/>
                <a:moveTo>
                  <a:pt x="56" y="192"/>
                </a:moveTo>
                <a:cubicBezTo>
                  <a:pt x="53" y="192"/>
                  <a:pt x="53" y="192"/>
                  <a:pt x="53" y="192"/>
                </a:cubicBezTo>
                <a:cubicBezTo>
                  <a:pt x="53" y="185"/>
                  <a:pt x="53" y="185"/>
                  <a:pt x="53" y="185"/>
                </a:cubicBezTo>
                <a:cubicBezTo>
                  <a:pt x="56" y="185"/>
                  <a:pt x="56" y="185"/>
                  <a:pt x="56" y="185"/>
                </a:cubicBezTo>
                <a:lnTo>
                  <a:pt x="56" y="192"/>
                </a:lnTo>
                <a:close/>
                <a:moveTo>
                  <a:pt x="56" y="180"/>
                </a:moveTo>
                <a:cubicBezTo>
                  <a:pt x="53" y="180"/>
                  <a:pt x="53" y="180"/>
                  <a:pt x="53" y="180"/>
                </a:cubicBezTo>
                <a:cubicBezTo>
                  <a:pt x="53" y="173"/>
                  <a:pt x="53" y="173"/>
                  <a:pt x="53" y="173"/>
                </a:cubicBezTo>
                <a:cubicBezTo>
                  <a:pt x="56" y="173"/>
                  <a:pt x="56" y="173"/>
                  <a:pt x="56" y="173"/>
                </a:cubicBezTo>
                <a:lnTo>
                  <a:pt x="56" y="180"/>
                </a:lnTo>
                <a:close/>
                <a:moveTo>
                  <a:pt x="56" y="168"/>
                </a:moveTo>
                <a:cubicBezTo>
                  <a:pt x="53" y="168"/>
                  <a:pt x="53" y="168"/>
                  <a:pt x="53" y="168"/>
                </a:cubicBezTo>
                <a:cubicBezTo>
                  <a:pt x="53" y="161"/>
                  <a:pt x="53" y="161"/>
                  <a:pt x="53" y="161"/>
                </a:cubicBezTo>
                <a:cubicBezTo>
                  <a:pt x="56" y="161"/>
                  <a:pt x="56" y="161"/>
                  <a:pt x="56" y="161"/>
                </a:cubicBezTo>
                <a:lnTo>
                  <a:pt x="56" y="168"/>
                </a:lnTo>
                <a:close/>
                <a:moveTo>
                  <a:pt x="56" y="149"/>
                </a:moveTo>
                <a:cubicBezTo>
                  <a:pt x="56" y="156"/>
                  <a:pt x="56" y="156"/>
                  <a:pt x="56" y="156"/>
                </a:cubicBezTo>
                <a:cubicBezTo>
                  <a:pt x="53" y="156"/>
                  <a:pt x="53" y="156"/>
                  <a:pt x="53" y="156"/>
                </a:cubicBezTo>
                <a:cubicBezTo>
                  <a:pt x="53" y="149"/>
                  <a:pt x="53" y="149"/>
                  <a:pt x="53" y="149"/>
                </a:cubicBezTo>
                <a:lnTo>
                  <a:pt x="56" y="14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20"/>
          <p:cNvSpPr>
            <a:spLocks noEditPoints="1"/>
          </p:cNvSpPr>
          <p:nvPr/>
        </p:nvSpPr>
        <p:spPr bwMode="auto">
          <a:xfrm>
            <a:off x="6624331" y="5876553"/>
            <a:ext cx="66807" cy="360759"/>
          </a:xfrm>
          <a:custGeom>
            <a:avLst/>
            <a:gdLst>
              <a:gd name="T0" fmla="*/ 18 w 34"/>
              <a:gd name="T1" fmla="*/ 0 h 185"/>
              <a:gd name="T2" fmla="*/ 16 w 34"/>
              <a:gd name="T3" fmla="*/ 0 h 185"/>
              <a:gd name="T4" fmla="*/ 0 w 34"/>
              <a:gd name="T5" fmla="*/ 28 h 185"/>
              <a:gd name="T6" fmla="*/ 0 w 34"/>
              <a:gd name="T7" fmla="*/ 185 h 185"/>
              <a:gd name="T8" fmla="*/ 34 w 34"/>
              <a:gd name="T9" fmla="*/ 185 h 185"/>
              <a:gd name="T10" fmla="*/ 34 w 34"/>
              <a:gd name="T11" fmla="*/ 28 h 185"/>
              <a:gd name="T12" fmla="*/ 18 w 34"/>
              <a:gd name="T13" fmla="*/ 0 h 185"/>
              <a:gd name="T14" fmla="*/ 10 w 34"/>
              <a:gd name="T15" fmla="*/ 178 h 185"/>
              <a:gd name="T16" fmla="*/ 3 w 34"/>
              <a:gd name="T17" fmla="*/ 178 h 185"/>
              <a:gd name="T18" fmla="*/ 3 w 34"/>
              <a:gd name="T19" fmla="*/ 31 h 185"/>
              <a:gd name="T20" fmla="*/ 6 w 34"/>
              <a:gd name="T21" fmla="*/ 24 h 185"/>
              <a:gd name="T22" fmla="*/ 10 w 34"/>
              <a:gd name="T23" fmla="*/ 24 h 185"/>
              <a:gd name="T24" fmla="*/ 10 w 34"/>
              <a:gd name="T25" fmla="*/ 178 h 185"/>
              <a:gd name="T26" fmla="*/ 20 w 34"/>
              <a:gd name="T27" fmla="*/ 178 h 185"/>
              <a:gd name="T28" fmla="*/ 14 w 34"/>
              <a:gd name="T29" fmla="*/ 178 h 185"/>
              <a:gd name="T30" fmla="*/ 14 w 34"/>
              <a:gd name="T31" fmla="*/ 24 h 185"/>
              <a:gd name="T32" fmla="*/ 20 w 34"/>
              <a:gd name="T33" fmla="*/ 24 h 185"/>
              <a:gd name="T34" fmla="*/ 20 w 34"/>
              <a:gd name="T35" fmla="*/ 178 h 185"/>
              <a:gd name="T36" fmla="*/ 31 w 34"/>
              <a:gd name="T37" fmla="*/ 31 h 185"/>
              <a:gd name="T38" fmla="*/ 31 w 34"/>
              <a:gd name="T39" fmla="*/ 178 h 185"/>
              <a:gd name="T40" fmla="*/ 24 w 34"/>
              <a:gd name="T41" fmla="*/ 178 h 185"/>
              <a:gd name="T42" fmla="*/ 24 w 34"/>
              <a:gd name="T43" fmla="*/ 24 h 185"/>
              <a:gd name="T44" fmla="*/ 27 w 34"/>
              <a:gd name="T45" fmla="*/ 24 h 185"/>
              <a:gd name="T46" fmla="*/ 31 w 34"/>
              <a:gd name="T47" fmla="*/ 3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185">
                <a:moveTo>
                  <a:pt x="18" y="0"/>
                </a:moveTo>
                <a:cubicBezTo>
                  <a:pt x="16" y="0"/>
                  <a:pt x="16" y="0"/>
                  <a:pt x="16" y="0"/>
                </a:cubicBezTo>
                <a:cubicBezTo>
                  <a:pt x="7" y="0"/>
                  <a:pt x="0" y="12"/>
                  <a:pt x="0" y="28"/>
                </a:cubicBezTo>
                <a:cubicBezTo>
                  <a:pt x="0" y="185"/>
                  <a:pt x="0" y="185"/>
                  <a:pt x="0" y="185"/>
                </a:cubicBezTo>
                <a:cubicBezTo>
                  <a:pt x="34" y="185"/>
                  <a:pt x="34" y="185"/>
                  <a:pt x="34" y="185"/>
                </a:cubicBezTo>
                <a:cubicBezTo>
                  <a:pt x="34" y="28"/>
                  <a:pt x="34" y="28"/>
                  <a:pt x="34" y="28"/>
                </a:cubicBezTo>
                <a:cubicBezTo>
                  <a:pt x="34" y="12"/>
                  <a:pt x="27" y="0"/>
                  <a:pt x="18" y="0"/>
                </a:cubicBezTo>
                <a:close/>
                <a:moveTo>
                  <a:pt x="10" y="178"/>
                </a:moveTo>
                <a:cubicBezTo>
                  <a:pt x="3" y="178"/>
                  <a:pt x="3" y="178"/>
                  <a:pt x="3" y="178"/>
                </a:cubicBezTo>
                <a:cubicBezTo>
                  <a:pt x="3" y="31"/>
                  <a:pt x="3" y="31"/>
                  <a:pt x="3" y="31"/>
                </a:cubicBezTo>
                <a:cubicBezTo>
                  <a:pt x="3" y="27"/>
                  <a:pt x="5" y="24"/>
                  <a:pt x="6" y="24"/>
                </a:cubicBezTo>
                <a:cubicBezTo>
                  <a:pt x="10" y="24"/>
                  <a:pt x="10" y="24"/>
                  <a:pt x="10" y="24"/>
                </a:cubicBezTo>
                <a:lnTo>
                  <a:pt x="10" y="178"/>
                </a:lnTo>
                <a:close/>
                <a:moveTo>
                  <a:pt x="20" y="178"/>
                </a:moveTo>
                <a:cubicBezTo>
                  <a:pt x="14" y="178"/>
                  <a:pt x="14" y="178"/>
                  <a:pt x="14" y="178"/>
                </a:cubicBezTo>
                <a:cubicBezTo>
                  <a:pt x="14" y="24"/>
                  <a:pt x="14" y="24"/>
                  <a:pt x="14" y="24"/>
                </a:cubicBezTo>
                <a:cubicBezTo>
                  <a:pt x="20" y="24"/>
                  <a:pt x="20" y="24"/>
                  <a:pt x="20" y="24"/>
                </a:cubicBezTo>
                <a:lnTo>
                  <a:pt x="20" y="178"/>
                </a:lnTo>
                <a:close/>
                <a:moveTo>
                  <a:pt x="31" y="31"/>
                </a:moveTo>
                <a:cubicBezTo>
                  <a:pt x="31" y="178"/>
                  <a:pt x="31" y="178"/>
                  <a:pt x="31" y="178"/>
                </a:cubicBezTo>
                <a:cubicBezTo>
                  <a:pt x="24" y="178"/>
                  <a:pt x="24" y="178"/>
                  <a:pt x="24" y="178"/>
                </a:cubicBezTo>
                <a:cubicBezTo>
                  <a:pt x="24" y="24"/>
                  <a:pt x="24" y="24"/>
                  <a:pt x="24" y="24"/>
                </a:cubicBezTo>
                <a:cubicBezTo>
                  <a:pt x="24" y="24"/>
                  <a:pt x="26" y="24"/>
                  <a:pt x="27" y="24"/>
                </a:cubicBezTo>
                <a:cubicBezTo>
                  <a:pt x="29" y="24"/>
                  <a:pt x="31" y="27"/>
                  <a:pt x="31" y="3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21"/>
          <p:cNvSpPr>
            <a:spLocks noEditPoints="1"/>
          </p:cNvSpPr>
          <p:nvPr/>
        </p:nvSpPr>
        <p:spPr bwMode="auto">
          <a:xfrm>
            <a:off x="6734339" y="5960440"/>
            <a:ext cx="72861" cy="276872"/>
          </a:xfrm>
          <a:custGeom>
            <a:avLst/>
            <a:gdLst>
              <a:gd name="T0" fmla="*/ 0 w 60"/>
              <a:gd name="T1" fmla="*/ 228 h 228"/>
              <a:gd name="T2" fmla="*/ 60 w 60"/>
              <a:gd name="T3" fmla="*/ 0 h 228"/>
              <a:gd name="T4" fmla="*/ 16 w 60"/>
              <a:gd name="T5" fmla="*/ 170 h 228"/>
              <a:gd name="T6" fmla="*/ 3 w 60"/>
              <a:gd name="T7" fmla="*/ 153 h 228"/>
              <a:gd name="T8" fmla="*/ 16 w 60"/>
              <a:gd name="T9" fmla="*/ 170 h 228"/>
              <a:gd name="T10" fmla="*/ 5 w 60"/>
              <a:gd name="T11" fmla="*/ 140 h 228"/>
              <a:gd name="T12" fmla="*/ 16 w 60"/>
              <a:gd name="T13" fmla="*/ 125 h 228"/>
              <a:gd name="T14" fmla="*/ 16 w 60"/>
              <a:gd name="T15" fmla="*/ 112 h 228"/>
              <a:gd name="T16" fmla="*/ 5 w 60"/>
              <a:gd name="T17" fmla="*/ 97 h 228"/>
              <a:gd name="T18" fmla="*/ 16 w 60"/>
              <a:gd name="T19" fmla="*/ 112 h 228"/>
              <a:gd name="T20" fmla="*/ 5 w 60"/>
              <a:gd name="T21" fmla="*/ 84 h 228"/>
              <a:gd name="T22" fmla="*/ 16 w 60"/>
              <a:gd name="T23" fmla="*/ 67 h 228"/>
              <a:gd name="T24" fmla="*/ 16 w 60"/>
              <a:gd name="T25" fmla="*/ 54 h 228"/>
              <a:gd name="T26" fmla="*/ 5 w 60"/>
              <a:gd name="T27" fmla="*/ 39 h 228"/>
              <a:gd name="T28" fmla="*/ 16 w 60"/>
              <a:gd name="T29" fmla="*/ 54 h 228"/>
              <a:gd name="T30" fmla="*/ 5 w 60"/>
              <a:gd name="T31" fmla="*/ 26 h 228"/>
              <a:gd name="T32" fmla="*/ 16 w 60"/>
              <a:gd name="T33" fmla="*/ 11 h 228"/>
              <a:gd name="T34" fmla="*/ 35 w 60"/>
              <a:gd name="T35" fmla="*/ 170 h 228"/>
              <a:gd name="T36" fmla="*/ 25 w 60"/>
              <a:gd name="T37" fmla="*/ 153 h 228"/>
              <a:gd name="T38" fmla="*/ 35 w 60"/>
              <a:gd name="T39" fmla="*/ 170 h 228"/>
              <a:gd name="T40" fmla="*/ 25 w 60"/>
              <a:gd name="T41" fmla="*/ 140 h 228"/>
              <a:gd name="T42" fmla="*/ 35 w 60"/>
              <a:gd name="T43" fmla="*/ 125 h 228"/>
              <a:gd name="T44" fmla="*/ 35 w 60"/>
              <a:gd name="T45" fmla="*/ 112 h 228"/>
              <a:gd name="T46" fmla="*/ 25 w 60"/>
              <a:gd name="T47" fmla="*/ 97 h 228"/>
              <a:gd name="T48" fmla="*/ 35 w 60"/>
              <a:gd name="T49" fmla="*/ 112 h 228"/>
              <a:gd name="T50" fmla="*/ 25 w 60"/>
              <a:gd name="T51" fmla="*/ 84 h 228"/>
              <a:gd name="T52" fmla="*/ 35 w 60"/>
              <a:gd name="T53" fmla="*/ 67 h 228"/>
              <a:gd name="T54" fmla="*/ 35 w 60"/>
              <a:gd name="T55" fmla="*/ 54 h 228"/>
              <a:gd name="T56" fmla="*/ 25 w 60"/>
              <a:gd name="T57" fmla="*/ 39 h 228"/>
              <a:gd name="T58" fmla="*/ 35 w 60"/>
              <a:gd name="T59" fmla="*/ 54 h 228"/>
              <a:gd name="T60" fmla="*/ 25 w 60"/>
              <a:gd name="T61" fmla="*/ 26 h 228"/>
              <a:gd name="T62" fmla="*/ 35 w 60"/>
              <a:gd name="T63" fmla="*/ 11 h 228"/>
              <a:gd name="T64" fmla="*/ 54 w 60"/>
              <a:gd name="T65" fmla="*/ 170 h 228"/>
              <a:gd name="T66" fmla="*/ 44 w 60"/>
              <a:gd name="T67" fmla="*/ 153 h 228"/>
              <a:gd name="T68" fmla="*/ 54 w 60"/>
              <a:gd name="T69" fmla="*/ 170 h 228"/>
              <a:gd name="T70" fmla="*/ 44 w 60"/>
              <a:gd name="T71" fmla="*/ 140 h 228"/>
              <a:gd name="T72" fmla="*/ 54 w 60"/>
              <a:gd name="T73" fmla="*/ 125 h 228"/>
              <a:gd name="T74" fmla="*/ 54 w 60"/>
              <a:gd name="T75" fmla="*/ 112 h 228"/>
              <a:gd name="T76" fmla="*/ 44 w 60"/>
              <a:gd name="T77" fmla="*/ 97 h 228"/>
              <a:gd name="T78" fmla="*/ 54 w 60"/>
              <a:gd name="T79" fmla="*/ 112 h 228"/>
              <a:gd name="T80" fmla="*/ 44 w 60"/>
              <a:gd name="T81" fmla="*/ 84 h 228"/>
              <a:gd name="T82" fmla="*/ 54 w 60"/>
              <a:gd name="T83" fmla="*/ 67 h 228"/>
              <a:gd name="T84" fmla="*/ 56 w 60"/>
              <a:gd name="T85" fmla="*/ 54 h 228"/>
              <a:gd name="T86" fmla="*/ 44 w 60"/>
              <a:gd name="T87" fmla="*/ 39 h 228"/>
              <a:gd name="T88" fmla="*/ 56 w 60"/>
              <a:gd name="T89" fmla="*/ 54 h 228"/>
              <a:gd name="T90" fmla="*/ 44 w 60"/>
              <a:gd name="T91" fmla="*/ 26 h 228"/>
              <a:gd name="T92" fmla="*/ 56 w 60"/>
              <a:gd name="T93" fmla="*/ 1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228">
                <a:moveTo>
                  <a:pt x="0" y="0"/>
                </a:moveTo>
                <a:lnTo>
                  <a:pt x="0" y="228"/>
                </a:lnTo>
                <a:lnTo>
                  <a:pt x="60" y="228"/>
                </a:lnTo>
                <a:lnTo>
                  <a:pt x="60" y="0"/>
                </a:lnTo>
                <a:lnTo>
                  <a:pt x="0" y="0"/>
                </a:lnTo>
                <a:close/>
                <a:moveTo>
                  <a:pt x="16" y="170"/>
                </a:moveTo>
                <a:lnTo>
                  <a:pt x="3" y="170"/>
                </a:lnTo>
                <a:lnTo>
                  <a:pt x="3" y="153"/>
                </a:lnTo>
                <a:lnTo>
                  <a:pt x="16" y="153"/>
                </a:lnTo>
                <a:lnTo>
                  <a:pt x="16" y="170"/>
                </a:lnTo>
                <a:close/>
                <a:moveTo>
                  <a:pt x="16" y="140"/>
                </a:moveTo>
                <a:lnTo>
                  <a:pt x="5" y="140"/>
                </a:lnTo>
                <a:lnTo>
                  <a:pt x="5" y="125"/>
                </a:lnTo>
                <a:lnTo>
                  <a:pt x="16" y="125"/>
                </a:lnTo>
                <a:lnTo>
                  <a:pt x="16" y="140"/>
                </a:lnTo>
                <a:close/>
                <a:moveTo>
                  <a:pt x="16" y="112"/>
                </a:moveTo>
                <a:lnTo>
                  <a:pt x="5" y="112"/>
                </a:lnTo>
                <a:lnTo>
                  <a:pt x="5" y="97"/>
                </a:lnTo>
                <a:lnTo>
                  <a:pt x="16" y="97"/>
                </a:lnTo>
                <a:lnTo>
                  <a:pt x="16" y="112"/>
                </a:lnTo>
                <a:close/>
                <a:moveTo>
                  <a:pt x="16" y="84"/>
                </a:moveTo>
                <a:lnTo>
                  <a:pt x="5" y="84"/>
                </a:lnTo>
                <a:lnTo>
                  <a:pt x="5" y="67"/>
                </a:lnTo>
                <a:lnTo>
                  <a:pt x="16" y="67"/>
                </a:lnTo>
                <a:lnTo>
                  <a:pt x="16" y="84"/>
                </a:lnTo>
                <a:close/>
                <a:moveTo>
                  <a:pt x="16" y="54"/>
                </a:moveTo>
                <a:lnTo>
                  <a:pt x="5" y="54"/>
                </a:lnTo>
                <a:lnTo>
                  <a:pt x="5" y="39"/>
                </a:lnTo>
                <a:lnTo>
                  <a:pt x="16" y="39"/>
                </a:lnTo>
                <a:lnTo>
                  <a:pt x="16" y="54"/>
                </a:lnTo>
                <a:close/>
                <a:moveTo>
                  <a:pt x="16" y="26"/>
                </a:moveTo>
                <a:lnTo>
                  <a:pt x="5" y="26"/>
                </a:lnTo>
                <a:lnTo>
                  <a:pt x="5" y="11"/>
                </a:lnTo>
                <a:lnTo>
                  <a:pt x="16" y="11"/>
                </a:lnTo>
                <a:lnTo>
                  <a:pt x="16" y="26"/>
                </a:lnTo>
                <a:close/>
                <a:moveTo>
                  <a:pt x="35" y="170"/>
                </a:moveTo>
                <a:lnTo>
                  <a:pt x="25" y="170"/>
                </a:lnTo>
                <a:lnTo>
                  <a:pt x="25" y="153"/>
                </a:lnTo>
                <a:lnTo>
                  <a:pt x="35" y="153"/>
                </a:lnTo>
                <a:lnTo>
                  <a:pt x="35" y="170"/>
                </a:lnTo>
                <a:close/>
                <a:moveTo>
                  <a:pt x="35" y="140"/>
                </a:moveTo>
                <a:lnTo>
                  <a:pt x="25" y="140"/>
                </a:lnTo>
                <a:lnTo>
                  <a:pt x="25" y="125"/>
                </a:lnTo>
                <a:lnTo>
                  <a:pt x="35" y="125"/>
                </a:lnTo>
                <a:lnTo>
                  <a:pt x="35" y="140"/>
                </a:lnTo>
                <a:close/>
                <a:moveTo>
                  <a:pt x="35" y="112"/>
                </a:moveTo>
                <a:lnTo>
                  <a:pt x="25" y="112"/>
                </a:lnTo>
                <a:lnTo>
                  <a:pt x="25" y="97"/>
                </a:lnTo>
                <a:lnTo>
                  <a:pt x="35" y="97"/>
                </a:lnTo>
                <a:lnTo>
                  <a:pt x="35" y="112"/>
                </a:lnTo>
                <a:close/>
                <a:moveTo>
                  <a:pt x="35" y="84"/>
                </a:moveTo>
                <a:lnTo>
                  <a:pt x="25" y="84"/>
                </a:lnTo>
                <a:lnTo>
                  <a:pt x="25" y="67"/>
                </a:lnTo>
                <a:lnTo>
                  <a:pt x="35" y="67"/>
                </a:lnTo>
                <a:lnTo>
                  <a:pt x="35" y="84"/>
                </a:lnTo>
                <a:close/>
                <a:moveTo>
                  <a:pt x="35" y="54"/>
                </a:moveTo>
                <a:lnTo>
                  <a:pt x="25" y="54"/>
                </a:lnTo>
                <a:lnTo>
                  <a:pt x="25" y="39"/>
                </a:lnTo>
                <a:lnTo>
                  <a:pt x="35" y="39"/>
                </a:lnTo>
                <a:lnTo>
                  <a:pt x="35" y="54"/>
                </a:lnTo>
                <a:close/>
                <a:moveTo>
                  <a:pt x="35" y="26"/>
                </a:moveTo>
                <a:lnTo>
                  <a:pt x="25" y="26"/>
                </a:lnTo>
                <a:lnTo>
                  <a:pt x="25" y="11"/>
                </a:lnTo>
                <a:lnTo>
                  <a:pt x="35" y="11"/>
                </a:lnTo>
                <a:lnTo>
                  <a:pt x="35" y="26"/>
                </a:lnTo>
                <a:close/>
                <a:moveTo>
                  <a:pt x="54" y="170"/>
                </a:moveTo>
                <a:lnTo>
                  <a:pt x="44" y="170"/>
                </a:lnTo>
                <a:lnTo>
                  <a:pt x="44" y="153"/>
                </a:lnTo>
                <a:lnTo>
                  <a:pt x="54" y="153"/>
                </a:lnTo>
                <a:lnTo>
                  <a:pt x="54" y="170"/>
                </a:lnTo>
                <a:close/>
                <a:moveTo>
                  <a:pt x="54" y="140"/>
                </a:moveTo>
                <a:lnTo>
                  <a:pt x="44" y="140"/>
                </a:lnTo>
                <a:lnTo>
                  <a:pt x="44" y="125"/>
                </a:lnTo>
                <a:lnTo>
                  <a:pt x="54" y="125"/>
                </a:lnTo>
                <a:lnTo>
                  <a:pt x="54" y="140"/>
                </a:lnTo>
                <a:close/>
                <a:moveTo>
                  <a:pt x="54" y="112"/>
                </a:moveTo>
                <a:lnTo>
                  <a:pt x="44" y="112"/>
                </a:lnTo>
                <a:lnTo>
                  <a:pt x="44" y="97"/>
                </a:lnTo>
                <a:lnTo>
                  <a:pt x="54" y="97"/>
                </a:lnTo>
                <a:lnTo>
                  <a:pt x="54" y="112"/>
                </a:lnTo>
                <a:close/>
                <a:moveTo>
                  <a:pt x="54" y="84"/>
                </a:moveTo>
                <a:lnTo>
                  <a:pt x="44" y="84"/>
                </a:lnTo>
                <a:lnTo>
                  <a:pt x="44" y="67"/>
                </a:lnTo>
                <a:lnTo>
                  <a:pt x="54" y="67"/>
                </a:lnTo>
                <a:lnTo>
                  <a:pt x="54" y="84"/>
                </a:lnTo>
                <a:close/>
                <a:moveTo>
                  <a:pt x="56" y="54"/>
                </a:moveTo>
                <a:lnTo>
                  <a:pt x="44" y="54"/>
                </a:lnTo>
                <a:lnTo>
                  <a:pt x="44" y="39"/>
                </a:lnTo>
                <a:lnTo>
                  <a:pt x="56" y="39"/>
                </a:lnTo>
                <a:lnTo>
                  <a:pt x="56" y="54"/>
                </a:lnTo>
                <a:close/>
                <a:moveTo>
                  <a:pt x="56" y="26"/>
                </a:moveTo>
                <a:lnTo>
                  <a:pt x="44" y="26"/>
                </a:lnTo>
                <a:lnTo>
                  <a:pt x="44" y="11"/>
                </a:lnTo>
                <a:lnTo>
                  <a:pt x="56" y="11"/>
                </a:lnTo>
                <a:lnTo>
                  <a:pt x="56" y="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cxnSp>
        <p:nvCxnSpPr>
          <p:cNvPr id="25" name="直接连接符 24"/>
          <p:cNvCxnSpPr/>
          <p:nvPr/>
        </p:nvCxnSpPr>
        <p:spPr>
          <a:xfrm>
            <a:off x="5303912" y="6237312"/>
            <a:ext cx="160808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359510" y="3729927"/>
            <a:ext cx="5328592" cy="0"/>
          </a:xfrm>
          <a:prstGeom prst="line">
            <a:avLst/>
          </a:prstGeom>
          <a:ln w="19050">
            <a:solidFill>
              <a:schemeClr val="bg1">
                <a:alpha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29271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734002" y="3424086"/>
            <a:ext cx="3416320" cy="646331"/>
          </a:xfrm>
          <a:prstGeom prst="rect">
            <a:avLst/>
          </a:prstGeom>
          <a:noFill/>
        </p:spPr>
        <p:txBody>
          <a:bodyPr wrap="none" rtlCol="0">
            <a:spAutoFit/>
          </a:bodyPr>
          <a:lstStyle/>
          <a:p>
            <a:r>
              <a:rPr lang="zh-CN" altLang="en-US" sz="3600" b="1" dirty="0">
                <a:solidFill>
                  <a:schemeClr val="bg1"/>
                </a:solidFill>
                <a:cs typeface="+mn-ea"/>
                <a:sym typeface="+mn-lt"/>
              </a:rPr>
              <a:t>请</a:t>
            </a:r>
            <a:r>
              <a:rPr lang="zh-CN" altLang="en-US" sz="3600" b="1" dirty="0" smtClean="0">
                <a:solidFill>
                  <a:schemeClr val="bg1"/>
                </a:solidFill>
                <a:cs typeface="+mn-ea"/>
                <a:sym typeface="+mn-lt"/>
              </a:rPr>
              <a:t>输入标题内容</a:t>
            </a:r>
          </a:p>
        </p:txBody>
      </p:sp>
      <p:sp>
        <p:nvSpPr>
          <p:cNvPr id="5" name="矩形 4"/>
          <p:cNvSpPr/>
          <p:nvPr/>
        </p:nvSpPr>
        <p:spPr>
          <a:xfrm>
            <a:off x="5796530" y="4026173"/>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sp>
        <p:nvSpPr>
          <p:cNvPr id="8" name="椭圆 7"/>
          <p:cNvSpPr/>
          <p:nvPr/>
        </p:nvSpPr>
        <p:spPr>
          <a:xfrm>
            <a:off x="2711624" y="44624"/>
            <a:ext cx="6768752" cy="6768752"/>
          </a:xfrm>
          <a:prstGeom prst="ellipse">
            <a:avLst/>
          </a:prstGeom>
          <a:noFill/>
          <a:ln w="127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2" name="椭圆 1"/>
          <p:cNvSpPr/>
          <p:nvPr/>
        </p:nvSpPr>
        <p:spPr>
          <a:xfrm>
            <a:off x="3151047" y="2276475"/>
            <a:ext cx="2059215" cy="2059215"/>
          </a:xfrm>
          <a:prstGeom prst="ellipse">
            <a:avLst/>
          </a:prstGeom>
          <a:noFill/>
          <a:ln w="381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10" name="椭圆 9"/>
          <p:cNvSpPr/>
          <p:nvPr/>
        </p:nvSpPr>
        <p:spPr>
          <a:xfrm>
            <a:off x="3244550" y="2364931"/>
            <a:ext cx="1872208" cy="1872208"/>
          </a:xfrm>
          <a:prstGeom prst="ellipse">
            <a:avLst/>
          </a:prstGeom>
          <a:solidFill>
            <a:srgbClr val="4CD1D7"/>
          </a:solidFill>
          <a:ln>
            <a:solidFill>
              <a:srgbClr val="52C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Freeform 5"/>
          <p:cNvSpPr>
            <a:spLocks noEditPoints="1"/>
          </p:cNvSpPr>
          <p:nvPr/>
        </p:nvSpPr>
        <p:spPr bwMode="auto">
          <a:xfrm>
            <a:off x="3958911" y="3099850"/>
            <a:ext cx="443486" cy="402369"/>
          </a:xfrm>
          <a:custGeom>
            <a:avLst/>
            <a:gdLst>
              <a:gd name="T0" fmla="*/ 151 w 151"/>
              <a:gd name="T1" fmla="*/ 83 h 137"/>
              <a:gd name="T2" fmla="*/ 75 w 151"/>
              <a:gd name="T3" fmla="*/ 24 h 137"/>
              <a:gd name="T4" fmla="*/ 0 w 151"/>
              <a:gd name="T5" fmla="*/ 83 h 137"/>
              <a:gd name="T6" fmla="*/ 0 w 151"/>
              <a:gd name="T7" fmla="*/ 59 h 137"/>
              <a:gd name="T8" fmla="*/ 75 w 151"/>
              <a:gd name="T9" fmla="*/ 0 h 137"/>
              <a:gd name="T10" fmla="*/ 151 w 151"/>
              <a:gd name="T11" fmla="*/ 59 h 137"/>
              <a:gd name="T12" fmla="*/ 151 w 151"/>
              <a:gd name="T13" fmla="*/ 83 h 137"/>
              <a:gd name="T14" fmla="*/ 132 w 151"/>
              <a:gd name="T15" fmla="*/ 81 h 137"/>
              <a:gd name="T16" fmla="*/ 132 w 151"/>
              <a:gd name="T17" fmla="*/ 137 h 137"/>
              <a:gd name="T18" fmla="*/ 94 w 151"/>
              <a:gd name="T19" fmla="*/ 137 h 137"/>
              <a:gd name="T20" fmla="*/ 94 w 151"/>
              <a:gd name="T21" fmla="*/ 100 h 137"/>
              <a:gd name="T22" fmla="*/ 56 w 151"/>
              <a:gd name="T23" fmla="*/ 100 h 137"/>
              <a:gd name="T24" fmla="*/ 56 w 151"/>
              <a:gd name="T25" fmla="*/ 137 h 137"/>
              <a:gd name="T26" fmla="*/ 18 w 151"/>
              <a:gd name="T27" fmla="*/ 137 h 137"/>
              <a:gd name="T28" fmla="*/ 18 w 151"/>
              <a:gd name="T29" fmla="*/ 81 h 137"/>
              <a:gd name="T30" fmla="*/ 75 w 151"/>
              <a:gd name="T31" fmla="*/ 38 h 137"/>
              <a:gd name="T32" fmla="*/ 132 w 151"/>
              <a:gd name="T33" fmla="*/ 8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137">
                <a:moveTo>
                  <a:pt x="151" y="83"/>
                </a:moveTo>
                <a:lnTo>
                  <a:pt x="75" y="24"/>
                </a:lnTo>
                <a:lnTo>
                  <a:pt x="0" y="83"/>
                </a:lnTo>
                <a:lnTo>
                  <a:pt x="0" y="59"/>
                </a:lnTo>
                <a:lnTo>
                  <a:pt x="75" y="0"/>
                </a:lnTo>
                <a:lnTo>
                  <a:pt x="151" y="59"/>
                </a:lnTo>
                <a:lnTo>
                  <a:pt x="151" y="83"/>
                </a:lnTo>
                <a:close/>
                <a:moveTo>
                  <a:pt x="132" y="81"/>
                </a:moveTo>
                <a:lnTo>
                  <a:pt x="132" y="137"/>
                </a:lnTo>
                <a:lnTo>
                  <a:pt x="94" y="137"/>
                </a:lnTo>
                <a:lnTo>
                  <a:pt x="94" y="100"/>
                </a:lnTo>
                <a:lnTo>
                  <a:pt x="56" y="100"/>
                </a:lnTo>
                <a:lnTo>
                  <a:pt x="56" y="137"/>
                </a:lnTo>
                <a:lnTo>
                  <a:pt x="18" y="137"/>
                </a:lnTo>
                <a:lnTo>
                  <a:pt x="18" y="81"/>
                </a:lnTo>
                <a:lnTo>
                  <a:pt x="75" y="38"/>
                </a:lnTo>
                <a:lnTo>
                  <a:pt x="132" y="81"/>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 name="文本框 2"/>
          <p:cNvSpPr txBox="1"/>
          <p:nvPr/>
        </p:nvSpPr>
        <p:spPr>
          <a:xfrm>
            <a:off x="5634541" y="1916832"/>
            <a:ext cx="1005403" cy="1862048"/>
          </a:xfrm>
          <a:prstGeom prst="rect">
            <a:avLst/>
          </a:prstGeom>
          <a:noFill/>
        </p:spPr>
        <p:txBody>
          <a:bodyPr wrap="none" rtlCol="0">
            <a:spAutoFit/>
          </a:bodyPr>
          <a:lstStyle/>
          <a:p>
            <a:r>
              <a:rPr lang="en-US" altLang="zh-CN" sz="11500" dirty="0" smtClean="0">
                <a:solidFill>
                  <a:schemeClr val="bg1"/>
                </a:solidFill>
                <a:cs typeface="+mn-ea"/>
                <a:sym typeface="+mn-lt"/>
              </a:rPr>
              <a:t>1</a:t>
            </a:r>
            <a:endParaRPr lang="zh-CN" altLang="en-US" sz="11500" dirty="0" smtClean="0">
              <a:solidFill>
                <a:schemeClr val="bg1"/>
              </a:solidFill>
              <a:cs typeface="+mn-ea"/>
              <a:sym typeface="+mn-lt"/>
            </a:endParaRPr>
          </a:p>
        </p:txBody>
      </p:sp>
    </p:spTree>
    <p:extLst>
      <p:ext uri="{BB962C8B-B14F-4D97-AF65-F5344CB8AC3E}">
        <p14:creationId xmlns:p14="http://schemas.microsoft.com/office/powerpoint/2010/main" xmlns="" val="395801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cs typeface="+mn-ea"/>
                <a:sym typeface="+mn-lt"/>
              </a:rPr>
              <a:t>请</a:t>
            </a:r>
            <a:r>
              <a:rPr lang="zh-CN" altLang="en-US" sz="3600" b="1" dirty="0" smtClean="0">
                <a:solidFill>
                  <a:schemeClr val="bg1"/>
                </a:solidFill>
                <a:cs typeface="+mn-ea"/>
                <a:sym typeface="+mn-lt"/>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cs typeface="+mn-ea"/>
                <a:sym typeface="+mn-lt"/>
              </a:rPr>
              <a:t>Please enter the title</a:t>
            </a:r>
            <a:endParaRPr lang="zh-CN" altLang="en-US" sz="2400" dirty="0">
              <a:solidFill>
                <a:schemeClr val="bg1"/>
              </a:solidFill>
              <a:cs typeface="+mn-ea"/>
              <a:sym typeface="+mn-lt"/>
            </a:endParaRPr>
          </a:p>
        </p:txBody>
      </p:sp>
      <p:sp>
        <p:nvSpPr>
          <p:cNvPr id="5" name="文本框 4"/>
          <p:cNvSpPr txBox="1"/>
          <p:nvPr/>
        </p:nvSpPr>
        <p:spPr>
          <a:xfrm>
            <a:off x="710310" y="-896126"/>
            <a:ext cx="319318" cy="369332"/>
          </a:xfrm>
          <a:prstGeom prst="rect">
            <a:avLst/>
          </a:prstGeom>
          <a:noFill/>
        </p:spPr>
        <p:txBody>
          <a:bodyPr wrap="none" rtlCol="0">
            <a:spAutoFit/>
          </a:bodyPr>
          <a:lstStyle/>
          <a:p>
            <a:r>
              <a:rPr lang="en-US" altLang="zh-CN" dirty="0" smtClean="0">
                <a:solidFill>
                  <a:schemeClr val="bg1"/>
                </a:solidFill>
                <a:cs typeface="+mn-ea"/>
                <a:sym typeface="+mn-lt"/>
              </a:rPr>
              <a:t>1</a:t>
            </a:r>
            <a:endParaRPr lang="zh-CN" altLang="en-US" dirty="0" smtClean="0">
              <a:solidFill>
                <a:schemeClr val="bg1"/>
              </a:solidFill>
              <a:cs typeface="+mn-ea"/>
              <a:sym typeface="+mn-lt"/>
            </a:endParaRPr>
          </a:p>
        </p:txBody>
      </p:sp>
      <p:sp>
        <p:nvSpPr>
          <p:cNvPr id="6" name="椭圆 5"/>
          <p:cNvSpPr/>
          <p:nvPr/>
        </p:nvSpPr>
        <p:spPr>
          <a:xfrm>
            <a:off x="387534" y="-1171975"/>
            <a:ext cx="975772" cy="9757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nvGrpSpPr>
          <p:cNvPr id="31" name="组合 30"/>
          <p:cNvGrpSpPr/>
          <p:nvPr/>
        </p:nvGrpSpPr>
        <p:grpSpPr>
          <a:xfrm>
            <a:off x="1611654" y="2227770"/>
            <a:ext cx="3339546" cy="3505486"/>
            <a:chOff x="989459" y="2700475"/>
            <a:chExt cx="1022350" cy="1073150"/>
          </a:xfrm>
          <a:solidFill>
            <a:schemeClr val="bg1">
              <a:lumMod val="95000"/>
            </a:schemeClr>
          </a:solidFill>
        </p:grpSpPr>
        <p:sp>
          <p:nvSpPr>
            <p:cNvPr id="21" name="Freeform 43"/>
            <p:cNvSpPr>
              <a:spLocks/>
            </p:cNvSpPr>
            <p:nvPr/>
          </p:nvSpPr>
          <p:spPr bwMode="auto">
            <a:xfrm>
              <a:off x="1553022" y="3094175"/>
              <a:ext cx="19050" cy="14288"/>
            </a:xfrm>
            <a:custGeom>
              <a:avLst/>
              <a:gdLst>
                <a:gd name="T0" fmla="*/ 1 w 5"/>
                <a:gd name="T1" fmla="*/ 3 h 4"/>
                <a:gd name="T2" fmla="*/ 2 w 5"/>
                <a:gd name="T3" fmla="*/ 3 h 4"/>
                <a:gd name="T4" fmla="*/ 3 w 5"/>
                <a:gd name="T5" fmla="*/ 2 h 4"/>
                <a:gd name="T6" fmla="*/ 4 w 5"/>
                <a:gd name="T7" fmla="*/ 2 h 4"/>
                <a:gd name="T8" fmla="*/ 5 w 5"/>
                <a:gd name="T9" fmla="*/ 1 h 4"/>
                <a:gd name="T10" fmla="*/ 4 w 5"/>
                <a:gd name="T11" fmla="*/ 1 h 4"/>
                <a:gd name="T12" fmla="*/ 3 w 5"/>
                <a:gd name="T13" fmla="*/ 0 h 4"/>
                <a:gd name="T14" fmla="*/ 2 w 5"/>
                <a:gd name="T15" fmla="*/ 1 h 4"/>
                <a:gd name="T16" fmla="*/ 1 w 5"/>
                <a:gd name="T17" fmla="*/ 1 h 4"/>
                <a:gd name="T18" fmla="*/ 0 w 5"/>
                <a:gd name="T19" fmla="*/ 3 h 4"/>
                <a:gd name="T20" fmla="*/ 1 w 5"/>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4">
                  <a:moveTo>
                    <a:pt x="1" y="3"/>
                  </a:moveTo>
                  <a:cubicBezTo>
                    <a:pt x="2" y="3"/>
                    <a:pt x="2" y="3"/>
                    <a:pt x="2" y="3"/>
                  </a:cubicBezTo>
                  <a:cubicBezTo>
                    <a:pt x="2" y="3"/>
                    <a:pt x="3" y="2"/>
                    <a:pt x="3" y="2"/>
                  </a:cubicBezTo>
                  <a:cubicBezTo>
                    <a:pt x="3" y="2"/>
                    <a:pt x="4" y="2"/>
                    <a:pt x="4" y="2"/>
                  </a:cubicBezTo>
                  <a:cubicBezTo>
                    <a:pt x="4" y="2"/>
                    <a:pt x="5" y="1"/>
                    <a:pt x="5" y="1"/>
                  </a:cubicBezTo>
                  <a:cubicBezTo>
                    <a:pt x="5" y="1"/>
                    <a:pt x="5" y="1"/>
                    <a:pt x="4" y="1"/>
                  </a:cubicBezTo>
                  <a:cubicBezTo>
                    <a:pt x="4" y="0"/>
                    <a:pt x="4" y="0"/>
                    <a:pt x="3" y="0"/>
                  </a:cubicBezTo>
                  <a:cubicBezTo>
                    <a:pt x="2" y="0"/>
                    <a:pt x="3" y="0"/>
                    <a:pt x="2" y="1"/>
                  </a:cubicBezTo>
                  <a:cubicBezTo>
                    <a:pt x="1" y="1"/>
                    <a:pt x="1" y="1"/>
                    <a:pt x="1" y="1"/>
                  </a:cubicBezTo>
                  <a:cubicBezTo>
                    <a:pt x="1" y="1"/>
                    <a:pt x="0" y="3"/>
                    <a:pt x="0" y="3"/>
                  </a:cubicBezTo>
                  <a:cubicBezTo>
                    <a:pt x="1" y="3"/>
                    <a:pt x="1" y="4"/>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2" name="Freeform 44"/>
            <p:cNvSpPr>
              <a:spLocks/>
            </p:cNvSpPr>
            <p:nvPr/>
          </p:nvSpPr>
          <p:spPr bwMode="auto">
            <a:xfrm>
              <a:off x="1613347" y="3383100"/>
              <a:ext cx="3175"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3" name="Freeform 45"/>
            <p:cNvSpPr>
              <a:spLocks/>
            </p:cNvSpPr>
            <p:nvPr/>
          </p:nvSpPr>
          <p:spPr bwMode="auto">
            <a:xfrm>
              <a:off x="1503809" y="3091000"/>
              <a:ext cx="15875" cy="33338"/>
            </a:xfrm>
            <a:custGeom>
              <a:avLst/>
              <a:gdLst>
                <a:gd name="T0" fmla="*/ 3 w 4"/>
                <a:gd name="T1" fmla="*/ 0 h 9"/>
                <a:gd name="T2" fmla="*/ 2 w 4"/>
                <a:gd name="T3" fmla="*/ 0 h 9"/>
                <a:gd name="T4" fmla="*/ 1 w 4"/>
                <a:gd name="T5" fmla="*/ 1 h 9"/>
                <a:gd name="T6" fmla="*/ 1 w 4"/>
                <a:gd name="T7" fmla="*/ 2 h 9"/>
                <a:gd name="T8" fmla="*/ 0 w 4"/>
                <a:gd name="T9" fmla="*/ 3 h 9"/>
                <a:gd name="T10" fmla="*/ 0 w 4"/>
                <a:gd name="T11" fmla="*/ 5 h 9"/>
                <a:gd name="T12" fmla="*/ 0 w 4"/>
                <a:gd name="T13" fmla="*/ 7 h 9"/>
                <a:gd name="T14" fmla="*/ 1 w 4"/>
                <a:gd name="T15" fmla="*/ 8 h 9"/>
                <a:gd name="T16" fmla="*/ 2 w 4"/>
                <a:gd name="T17" fmla="*/ 9 h 9"/>
                <a:gd name="T18" fmla="*/ 3 w 4"/>
                <a:gd name="T19" fmla="*/ 9 h 9"/>
                <a:gd name="T20" fmla="*/ 3 w 4"/>
                <a:gd name="T21" fmla="*/ 7 h 9"/>
                <a:gd name="T22" fmla="*/ 3 w 4"/>
                <a:gd name="T23" fmla="*/ 5 h 9"/>
                <a:gd name="T24" fmla="*/ 2 w 4"/>
                <a:gd name="T25" fmla="*/ 4 h 9"/>
                <a:gd name="T26" fmla="*/ 3 w 4"/>
                <a:gd name="T27" fmla="*/ 2 h 9"/>
                <a:gd name="T28" fmla="*/ 3 w 4"/>
                <a:gd name="T29" fmla="*/ 1 h 9"/>
                <a:gd name="T30" fmla="*/ 4 w 4"/>
                <a:gd name="T31" fmla="*/ 0 h 9"/>
                <a:gd name="T32" fmla="*/ 4 w 4"/>
                <a:gd name="T33" fmla="*/ 0 h 9"/>
                <a:gd name="T34" fmla="*/ 3 w 4"/>
                <a:gd name="T3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9">
                  <a:moveTo>
                    <a:pt x="3" y="0"/>
                  </a:moveTo>
                  <a:cubicBezTo>
                    <a:pt x="2" y="0"/>
                    <a:pt x="2" y="0"/>
                    <a:pt x="2" y="0"/>
                  </a:cubicBezTo>
                  <a:cubicBezTo>
                    <a:pt x="1" y="1"/>
                    <a:pt x="1" y="1"/>
                    <a:pt x="1" y="1"/>
                  </a:cubicBezTo>
                  <a:cubicBezTo>
                    <a:pt x="1" y="1"/>
                    <a:pt x="1" y="1"/>
                    <a:pt x="1" y="2"/>
                  </a:cubicBezTo>
                  <a:cubicBezTo>
                    <a:pt x="0" y="2"/>
                    <a:pt x="0" y="2"/>
                    <a:pt x="0" y="3"/>
                  </a:cubicBezTo>
                  <a:cubicBezTo>
                    <a:pt x="0" y="4"/>
                    <a:pt x="0" y="4"/>
                    <a:pt x="0" y="5"/>
                  </a:cubicBezTo>
                  <a:cubicBezTo>
                    <a:pt x="0" y="6"/>
                    <a:pt x="0" y="6"/>
                    <a:pt x="0" y="7"/>
                  </a:cubicBezTo>
                  <a:cubicBezTo>
                    <a:pt x="0" y="8"/>
                    <a:pt x="1" y="8"/>
                    <a:pt x="1" y="8"/>
                  </a:cubicBezTo>
                  <a:cubicBezTo>
                    <a:pt x="1" y="9"/>
                    <a:pt x="2" y="9"/>
                    <a:pt x="2" y="9"/>
                  </a:cubicBezTo>
                  <a:cubicBezTo>
                    <a:pt x="2" y="9"/>
                    <a:pt x="2" y="9"/>
                    <a:pt x="3" y="9"/>
                  </a:cubicBezTo>
                  <a:cubicBezTo>
                    <a:pt x="3" y="9"/>
                    <a:pt x="3" y="8"/>
                    <a:pt x="3" y="7"/>
                  </a:cubicBezTo>
                  <a:cubicBezTo>
                    <a:pt x="3" y="7"/>
                    <a:pt x="3" y="6"/>
                    <a:pt x="3" y="5"/>
                  </a:cubicBezTo>
                  <a:cubicBezTo>
                    <a:pt x="2" y="5"/>
                    <a:pt x="2" y="4"/>
                    <a:pt x="2" y="4"/>
                  </a:cubicBezTo>
                  <a:cubicBezTo>
                    <a:pt x="2" y="3"/>
                    <a:pt x="3" y="3"/>
                    <a:pt x="3" y="2"/>
                  </a:cubicBezTo>
                  <a:cubicBezTo>
                    <a:pt x="3" y="2"/>
                    <a:pt x="3" y="2"/>
                    <a:pt x="3" y="1"/>
                  </a:cubicBezTo>
                  <a:cubicBezTo>
                    <a:pt x="3" y="1"/>
                    <a:pt x="4" y="0"/>
                    <a:pt x="4" y="0"/>
                  </a:cubicBezTo>
                  <a:cubicBezTo>
                    <a:pt x="4" y="0"/>
                    <a:pt x="4" y="0"/>
                    <a:pt x="4"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4" name="Freeform 46"/>
            <p:cNvSpPr>
              <a:spLocks/>
            </p:cNvSpPr>
            <p:nvPr/>
          </p:nvSpPr>
          <p:spPr bwMode="auto">
            <a:xfrm>
              <a:off x="1478409" y="3067188"/>
              <a:ext cx="44450" cy="19050"/>
            </a:xfrm>
            <a:custGeom>
              <a:avLst/>
              <a:gdLst>
                <a:gd name="T0" fmla="*/ 1 w 12"/>
                <a:gd name="T1" fmla="*/ 5 h 5"/>
                <a:gd name="T2" fmla="*/ 4 w 12"/>
                <a:gd name="T3" fmla="*/ 5 h 5"/>
                <a:gd name="T4" fmla="*/ 4 w 12"/>
                <a:gd name="T5" fmla="*/ 4 h 5"/>
                <a:gd name="T6" fmla="*/ 7 w 12"/>
                <a:gd name="T7" fmla="*/ 4 h 5"/>
                <a:gd name="T8" fmla="*/ 8 w 12"/>
                <a:gd name="T9" fmla="*/ 5 h 5"/>
                <a:gd name="T10" fmla="*/ 8 w 12"/>
                <a:gd name="T11" fmla="*/ 4 h 5"/>
                <a:gd name="T12" fmla="*/ 10 w 12"/>
                <a:gd name="T13" fmla="*/ 4 h 5"/>
                <a:gd name="T14" fmla="*/ 11 w 12"/>
                <a:gd name="T15" fmla="*/ 3 h 5"/>
                <a:gd name="T16" fmla="*/ 10 w 12"/>
                <a:gd name="T17" fmla="*/ 2 h 5"/>
                <a:gd name="T18" fmla="*/ 8 w 12"/>
                <a:gd name="T19" fmla="*/ 1 h 5"/>
                <a:gd name="T20" fmla="*/ 7 w 12"/>
                <a:gd name="T21" fmla="*/ 0 h 5"/>
                <a:gd name="T22" fmla="*/ 6 w 12"/>
                <a:gd name="T23" fmla="*/ 0 h 5"/>
                <a:gd name="T24" fmla="*/ 6 w 12"/>
                <a:gd name="T25" fmla="*/ 1 h 5"/>
                <a:gd name="T26" fmla="*/ 5 w 12"/>
                <a:gd name="T27" fmla="*/ 1 h 5"/>
                <a:gd name="T28" fmla="*/ 4 w 12"/>
                <a:gd name="T29" fmla="*/ 2 h 5"/>
                <a:gd name="T30" fmla="*/ 2 w 12"/>
                <a:gd name="T31" fmla="*/ 3 h 5"/>
                <a:gd name="T32" fmla="*/ 1 w 12"/>
                <a:gd name="T33" fmla="*/ 4 h 5"/>
                <a:gd name="T34" fmla="*/ 0 w 12"/>
                <a:gd name="T35" fmla="*/ 4 h 5"/>
                <a:gd name="T36" fmla="*/ 1 w 12"/>
                <a:gd name="T3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5">
                  <a:moveTo>
                    <a:pt x="1" y="5"/>
                  </a:moveTo>
                  <a:cubicBezTo>
                    <a:pt x="2" y="5"/>
                    <a:pt x="4" y="5"/>
                    <a:pt x="4" y="5"/>
                  </a:cubicBezTo>
                  <a:cubicBezTo>
                    <a:pt x="4" y="5"/>
                    <a:pt x="3" y="4"/>
                    <a:pt x="4" y="4"/>
                  </a:cubicBezTo>
                  <a:cubicBezTo>
                    <a:pt x="5" y="5"/>
                    <a:pt x="6" y="4"/>
                    <a:pt x="7" y="4"/>
                  </a:cubicBezTo>
                  <a:cubicBezTo>
                    <a:pt x="7" y="5"/>
                    <a:pt x="8" y="5"/>
                    <a:pt x="8" y="5"/>
                  </a:cubicBezTo>
                  <a:cubicBezTo>
                    <a:pt x="8" y="5"/>
                    <a:pt x="8" y="4"/>
                    <a:pt x="8" y="4"/>
                  </a:cubicBezTo>
                  <a:cubicBezTo>
                    <a:pt x="9" y="4"/>
                    <a:pt x="10" y="4"/>
                    <a:pt x="10" y="4"/>
                  </a:cubicBezTo>
                  <a:cubicBezTo>
                    <a:pt x="10" y="4"/>
                    <a:pt x="12" y="3"/>
                    <a:pt x="11" y="3"/>
                  </a:cubicBezTo>
                  <a:cubicBezTo>
                    <a:pt x="11" y="3"/>
                    <a:pt x="11" y="2"/>
                    <a:pt x="10" y="2"/>
                  </a:cubicBezTo>
                  <a:cubicBezTo>
                    <a:pt x="9" y="2"/>
                    <a:pt x="9" y="1"/>
                    <a:pt x="8" y="1"/>
                  </a:cubicBezTo>
                  <a:cubicBezTo>
                    <a:pt x="8" y="1"/>
                    <a:pt x="7" y="0"/>
                    <a:pt x="7" y="0"/>
                  </a:cubicBezTo>
                  <a:cubicBezTo>
                    <a:pt x="6" y="0"/>
                    <a:pt x="6" y="0"/>
                    <a:pt x="6" y="0"/>
                  </a:cubicBezTo>
                  <a:cubicBezTo>
                    <a:pt x="6" y="0"/>
                    <a:pt x="6" y="0"/>
                    <a:pt x="6" y="1"/>
                  </a:cubicBezTo>
                  <a:cubicBezTo>
                    <a:pt x="5" y="1"/>
                    <a:pt x="5" y="1"/>
                    <a:pt x="5" y="1"/>
                  </a:cubicBezTo>
                  <a:cubicBezTo>
                    <a:pt x="4" y="2"/>
                    <a:pt x="4" y="2"/>
                    <a:pt x="4" y="2"/>
                  </a:cubicBezTo>
                  <a:cubicBezTo>
                    <a:pt x="3" y="2"/>
                    <a:pt x="3" y="2"/>
                    <a:pt x="2" y="3"/>
                  </a:cubicBezTo>
                  <a:cubicBezTo>
                    <a:pt x="1" y="3"/>
                    <a:pt x="1" y="3"/>
                    <a:pt x="1" y="4"/>
                  </a:cubicBezTo>
                  <a:cubicBezTo>
                    <a:pt x="0" y="4"/>
                    <a:pt x="0" y="4"/>
                    <a:pt x="0" y="4"/>
                  </a:cubicBezTo>
                  <a:cubicBezTo>
                    <a:pt x="1" y="5"/>
                    <a:pt x="1" y="5"/>
                    <a:pt x="1"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5" name="Freeform 47"/>
            <p:cNvSpPr>
              <a:spLocks/>
            </p:cNvSpPr>
            <p:nvPr/>
          </p:nvSpPr>
          <p:spPr bwMode="auto">
            <a:xfrm>
              <a:off x="1538734" y="3108463"/>
              <a:ext cx="19050" cy="12700"/>
            </a:xfrm>
            <a:custGeom>
              <a:avLst/>
              <a:gdLst>
                <a:gd name="T0" fmla="*/ 1 w 5"/>
                <a:gd name="T1" fmla="*/ 1 h 3"/>
                <a:gd name="T2" fmla="*/ 1 w 5"/>
                <a:gd name="T3" fmla="*/ 2 h 3"/>
                <a:gd name="T4" fmla="*/ 0 w 5"/>
                <a:gd name="T5" fmla="*/ 3 h 3"/>
                <a:gd name="T6" fmla="*/ 1 w 5"/>
                <a:gd name="T7" fmla="*/ 3 h 3"/>
                <a:gd name="T8" fmla="*/ 3 w 5"/>
                <a:gd name="T9" fmla="*/ 2 h 3"/>
                <a:gd name="T10" fmla="*/ 4 w 5"/>
                <a:gd name="T11" fmla="*/ 1 h 3"/>
                <a:gd name="T12" fmla="*/ 4 w 5"/>
                <a:gd name="T13" fmla="*/ 1 h 3"/>
                <a:gd name="T14" fmla="*/ 2 w 5"/>
                <a:gd name="T15" fmla="*/ 0 h 3"/>
                <a:gd name="T16" fmla="*/ 2 w 5"/>
                <a:gd name="T17" fmla="*/ 1 h 3"/>
                <a:gd name="T18" fmla="*/ 1 w 5"/>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1"/>
                  </a:moveTo>
                  <a:cubicBezTo>
                    <a:pt x="1" y="1"/>
                    <a:pt x="1" y="1"/>
                    <a:pt x="1" y="2"/>
                  </a:cubicBezTo>
                  <a:cubicBezTo>
                    <a:pt x="0" y="2"/>
                    <a:pt x="0" y="3"/>
                    <a:pt x="0" y="3"/>
                  </a:cubicBezTo>
                  <a:cubicBezTo>
                    <a:pt x="0" y="3"/>
                    <a:pt x="1" y="3"/>
                    <a:pt x="1" y="3"/>
                  </a:cubicBezTo>
                  <a:cubicBezTo>
                    <a:pt x="2" y="3"/>
                    <a:pt x="3" y="3"/>
                    <a:pt x="3" y="2"/>
                  </a:cubicBezTo>
                  <a:cubicBezTo>
                    <a:pt x="3" y="2"/>
                    <a:pt x="4" y="2"/>
                    <a:pt x="4" y="1"/>
                  </a:cubicBezTo>
                  <a:cubicBezTo>
                    <a:pt x="4" y="1"/>
                    <a:pt x="5" y="1"/>
                    <a:pt x="4" y="1"/>
                  </a:cubicBezTo>
                  <a:cubicBezTo>
                    <a:pt x="2" y="0"/>
                    <a:pt x="2" y="0"/>
                    <a:pt x="2" y="0"/>
                  </a:cubicBezTo>
                  <a:cubicBezTo>
                    <a:pt x="2" y="0"/>
                    <a:pt x="2" y="1"/>
                    <a:pt x="2" y="1"/>
                  </a:cubicBezTo>
                  <a:lnTo>
                    <a:pt x="1" y="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6" name="Freeform 48"/>
            <p:cNvSpPr>
              <a:spLocks/>
            </p:cNvSpPr>
            <p:nvPr/>
          </p:nvSpPr>
          <p:spPr bwMode="auto">
            <a:xfrm>
              <a:off x="1519684" y="3083063"/>
              <a:ext cx="25400" cy="19050"/>
            </a:xfrm>
            <a:custGeom>
              <a:avLst/>
              <a:gdLst>
                <a:gd name="T0" fmla="*/ 1 w 7"/>
                <a:gd name="T1" fmla="*/ 2 h 5"/>
                <a:gd name="T2" fmla="*/ 2 w 7"/>
                <a:gd name="T3" fmla="*/ 2 h 5"/>
                <a:gd name="T4" fmla="*/ 2 w 7"/>
                <a:gd name="T5" fmla="*/ 3 h 5"/>
                <a:gd name="T6" fmla="*/ 3 w 7"/>
                <a:gd name="T7" fmla="*/ 3 h 5"/>
                <a:gd name="T8" fmla="*/ 3 w 7"/>
                <a:gd name="T9" fmla="*/ 5 h 5"/>
                <a:gd name="T10" fmla="*/ 4 w 7"/>
                <a:gd name="T11" fmla="*/ 5 h 5"/>
                <a:gd name="T12" fmla="*/ 5 w 7"/>
                <a:gd name="T13" fmla="*/ 5 h 5"/>
                <a:gd name="T14" fmla="*/ 6 w 7"/>
                <a:gd name="T15" fmla="*/ 4 h 5"/>
                <a:gd name="T16" fmla="*/ 6 w 7"/>
                <a:gd name="T17" fmla="*/ 3 h 5"/>
                <a:gd name="T18" fmla="*/ 7 w 7"/>
                <a:gd name="T19" fmla="*/ 2 h 5"/>
                <a:gd name="T20" fmla="*/ 7 w 7"/>
                <a:gd name="T21" fmla="*/ 1 h 5"/>
                <a:gd name="T22" fmla="*/ 6 w 7"/>
                <a:gd name="T23" fmla="*/ 1 h 5"/>
                <a:gd name="T24" fmla="*/ 4 w 7"/>
                <a:gd name="T25" fmla="*/ 2 h 5"/>
                <a:gd name="T26" fmla="*/ 3 w 7"/>
                <a:gd name="T27" fmla="*/ 1 h 5"/>
                <a:gd name="T28" fmla="*/ 2 w 7"/>
                <a:gd name="T29" fmla="*/ 1 h 5"/>
                <a:gd name="T30" fmla="*/ 1 w 7"/>
                <a:gd name="T31" fmla="*/ 1 h 5"/>
                <a:gd name="T32" fmla="*/ 0 w 7"/>
                <a:gd name="T33" fmla="*/ 1 h 5"/>
                <a:gd name="T34" fmla="*/ 1 w 7"/>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1" y="2"/>
                  </a:moveTo>
                  <a:cubicBezTo>
                    <a:pt x="1" y="2"/>
                    <a:pt x="1" y="2"/>
                    <a:pt x="2" y="2"/>
                  </a:cubicBezTo>
                  <a:cubicBezTo>
                    <a:pt x="2" y="2"/>
                    <a:pt x="2" y="3"/>
                    <a:pt x="2" y="3"/>
                  </a:cubicBezTo>
                  <a:cubicBezTo>
                    <a:pt x="2" y="3"/>
                    <a:pt x="3" y="2"/>
                    <a:pt x="3" y="3"/>
                  </a:cubicBezTo>
                  <a:cubicBezTo>
                    <a:pt x="3" y="5"/>
                    <a:pt x="3" y="5"/>
                    <a:pt x="3" y="5"/>
                  </a:cubicBezTo>
                  <a:cubicBezTo>
                    <a:pt x="4" y="5"/>
                    <a:pt x="4" y="5"/>
                    <a:pt x="4" y="5"/>
                  </a:cubicBezTo>
                  <a:cubicBezTo>
                    <a:pt x="5" y="5"/>
                    <a:pt x="5" y="5"/>
                    <a:pt x="5" y="5"/>
                  </a:cubicBezTo>
                  <a:cubicBezTo>
                    <a:pt x="5" y="5"/>
                    <a:pt x="6" y="4"/>
                    <a:pt x="6" y="4"/>
                  </a:cubicBezTo>
                  <a:cubicBezTo>
                    <a:pt x="6" y="3"/>
                    <a:pt x="6" y="3"/>
                    <a:pt x="6" y="3"/>
                  </a:cubicBezTo>
                  <a:cubicBezTo>
                    <a:pt x="6" y="2"/>
                    <a:pt x="7" y="2"/>
                    <a:pt x="7" y="2"/>
                  </a:cubicBezTo>
                  <a:cubicBezTo>
                    <a:pt x="7" y="2"/>
                    <a:pt x="7" y="1"/>
                    <a:pt x="7" y="1"/>
                  </a:cubicBezTo>
                  <a:cubicBezTo>
                    <a:pt x="7" y="1"/>
                    <a:pt x="7" y="0"/>
                    <a:pt x="6" y="1"/>
                  </a:cubicBezTo>
                  <a:cubicBezTo>
                    <a:pt x="5" y="1"/>
                    <a:pt x="5" y="2"/>
                    <a:pt x="4" y="2"/>
                  </a:cubicBezTo>
                  <a:cubicBezTo>
                    <a:pt x="3" y="2"/>
                    <a:pt x="3" y="2"/>
                    <a:pt x="3" y="1"/>
                  </a:cubicBezTo>
                  <a:cubicBezTo>
                    <a:pt x="2" y="1"/>
                    <a:pt x="2" y="1"/>
                    <a:pt x="2" y="1"/>
                  </a:cubicBezTo>
                  <a:cubicBezTo>
                    <a:pt x="1" y="1"/>
                    <a:pt x="1" y="1"/>
                    <a:pt x="1" y="1"/>
                  </a:cubicBezTo>
                  <a:cubicBezTo>
                    <a:pt x="0" y="1"/>
                    <a:pt x="0" y="1"/>
                    <a:pt x="0" y="1"/>
                  </a:cubicBezTo>
                  <a:lnTo>
                    <a:pt x="1"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7" name="Freeform 49"/>
            <p:cNvSpPr>
              <a:spLocks/>
            </p:cNvSpPr>
            <p:nvPr/>
          </p:nvSpPr>
          <p:spPr bwMode="auto">
            <a:xfrm>
              <a:off x="1256159" y="2943363"/>
              <a:ext cx="476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8" name="Freeform 50"/>
            <p:cNvSpPr>
              <a:spLocks noEditPoints="1"/>
            </p:cNvSpPr>
            <p:nvPr/>
          </p:nvSpPr>
          <p:spPr bwMode="auto">
            <a:xfrm>
              <a:off x="989459" y="2700475"/>
              <a:ext cx="1022350" cy="1073150"/>
            </a:xfrm>
            <a:custGeom>
              <a:avLst/>
              <a:gdLst>
                <a:gd name="T0" fmla="*/ 48 w 272"/>
                <a:gd name="T1" fmla="*/ 64 h 286"/>
                <a:gd name="T2" fmla="*/ 49 w 272"/>
                <a:gd name="T3" fmla="*/ 56 h 286"/>
                <a:gd name="T4" fmla="*/ 223 w 272"/>
                <a:gd name="T5" fmla="*/ 49 h 286"/>
                <a:gd name="T6" fmla="*/ 222 w 272"/>
                <a:gd name="T7" fmla="*/ 46 h 286"/>
                <a:gd name="T8" fmla="*/ 222 w 272"/>
                <a:gd name="T9" fmla="*/ 55 h 286"/>
                <a:gd name="T10" fmla="*/ 177 w 272"/>
                <a:gd name="T11" fmla="*/ 25 h 286"/>
                <a:gd name="T12" fmla="*/ 157 w 272"/>
                <a:gd name="T13" fmla="*/ 17 h 286"/>
                <a:gd name="T14" fmla="*/ 122 w 272"/>
                <a:gd name="T15" fmla="*/ 20 h 286"/>
                <a:gd name="T16" fmla="*/ 67 w 272"/>
                <a:gd name="T17" fmla="*/ 46 h 286"/>
                <a:gd name="T18" fmla="*/ 207 w 272"/>
                <a:gd name="T19" fmla="*/ 44 h 286"/>
                <a:gd name="T20" fmla="*/ 186 w 272"/>
                <a:gd name="T21" fmla="*/ 39 h 286"/>
                <a:gd name="T22" fmla="*/ 153 w 272"/>
                <a:gd name="T23" fmla="*/ 49 h 286"/>
                <a:gd name="T24" fmla="*/ 135 w 272"/>
                <a:gd name="T25" fmla="*/ 36 h 286"/>
                <a:gd name="T26" fmla="*/ 168 w 272"/>
                <a:gd name="T27" fmla="*/ 46 h 286"/>
                <a:gd name="T28" fmla="*/ 155 w 272"/>
                <a:gd name="T29" fmla="*/ 66 h 286"/>
                <a:gd name="T30" fmla="*/ 147 w 272"/>
                <a:gd name="T31" fmla="*/ 26 h 286"/>
                <a:gd name="T32" fmla="*/ 178 w 272"/>
                <a:gd name="T33" fmla="*/ 40 h 286"/>
                <a:gd name="T34" fmla="*/ 125 w 272"/>
                <a:gd name="T35" fmla="*/ 46 h 286"/>
                <a:gd name="T36" fmla="*/ 125 w 272"/>
                <a:gd name="T37" fmla="*/ 59 h 286"/>
                <a:gd name="T38" fmla="*/ 126 w 272"/>
                <a:gd name="T39" fmla="*/ 53 h 286"/>
                <a:gd name="T40" fmla="*/ 117 w 272"/>
                <a:gd name="T41" fmla="*/ 52 h 286"/>
                <a:gd name="T42" fmla="*/ 108 w 272"/>
                <a:gd name="T43" fmla="*/ 57 h 286"/>
                <a:gd name="T44" fmla="*/ 111 w 272"/>
                <a:gd name="T45" fmla="*/ 48 h 286"/>
                <a:gd name="T46" fmla="*/ 122 w 272"/>
                <a:gd name="T47" fmla="*/ 47 h 286"/>
                <a:gd name="T48" fmla="*/ 98 w 272"/>
                <a:gd name="T49" fmla="*/ 26 h 286"/>
                <a:gd name="T50" fmla="*/ 79 w 272"/>
                <a:gd name="T51" fmla="*/ 42 h 286"/>
                <a:gd name="T52" fmla="*/ 55 w 272"/>
                <a:gd name="T53" fmla="*/ 49 h 286"/>
                <a:gd name="T54" fmla="*/ 222 w 272"/>
                <a:gd name="T55" fmla="*/ 224 h 286"/>
                <a:gd name="T56" fmla="*/ 179 w 272"/>
                <a:gd name="T57" fmla="*/ 256 h 286"/>
                <a:gd name="T58" fmla="*/ 180 w 272"/>
                <a:gd name="T59" fmla="*/ 225 h 286"/>
                <a:gd name="T60" fmla="*/ 171 w 272"/>
                <a:gd name="T61" fmla="*/ 193 h 286"/>
                <a:gd name="T62" fmla="*/ 152 w 272"/>
                <a:gd name="T63" fmla="*/ 183 h 286"/>
                <a:gd name="T64" fmla="*/ 102 w 272"/>
                <a:gd name="T65" fmla="*/ 152 h 286"/>
                <a:gd name="T66" fmla="*/ 96 w 272"/>
                <a:gd name="T67" fmla="*/ 152 h 286"/>
                <a:gd name="T68" fmla="*/ 89 w 272"/>
                <a:gd name="T69" fmla="*/ 141 h 286"/>
                <a:gd name="T70" fmla="*/ 82 w 272"/>
                <a:gd name="T71" fmla="*/ 105 h 286"/>
                <a:gd name="T72" fmla="*/ 80 w 272"/>
                <a:gd name="T73" fmla="*/ 73 h 286"/>
                <a:gd name="T74" fmla="*/ 53 w 272"/>
                <a:gd name="T75" fmla="*/ 67 h 286"/>
                <a:gd name="T76" fmla="*/ 71 w 272"/>
                <a:gd name="T77" fmla="*/ 54 h 286"/>
                <a:gd name="T78" fmla="*/ 84 w 272"/>
                <a:gd name="T79" fmla="*/ 47 h 286"/>
                <a:gd name="T80" fmla="*/ 113 w 272"/>
                <a:gd name="T81" fmla="*/ 62 h 286"/>
                <a:gd name="T82" fmla="*/ 130 w 272"/>
                <a:gd name="T83" fmla="*/ 51 h 286"/>
                <a:gd name="T84" fmla="*/ 152 w 272"/>
                <a:gd name="T85" fmla="*/ 65 h 286"/>
                <a:gd name="T86" fmla="*/ 131 w 272"/>
                <a:gd name="T87" fmla="*/ 67 h 286"/>
                <a:gd name="T88" fmla="*/ 145 w 272"/>
                <a:gd name="T89" fmla="*/ 85 h 286"/>
                <a:gd name="T90" fmla="*/ 156 w 272"/>
                <a:gd name="T91" fmla="*/ 72 h 286"/>
                <a:gd name="T92" fmla="*/ 176 w 272"/>
                <a:gd name="T93" fmla="*/ 90 h 286"/>
                <a:gd name="T94" fmla="*/ 174 w 272"/>
                <a:gd name="T95" fmla="*/ 93 h 286"/>
                <a:gd name="T96" fmla="*/ 167 w 272"/>
                <a:gd name="T97" fmla="*/ 107 h 286"/>
                <a:gd name="T98" fmla="*/ 154 w 272"/>
                <a:gd name="T99" fmla="*/ 132 h 286"/>
                <a:gd name="T100" fmla="*/ 146 w 272"/>
                <a:gd name="T101" fmla="*/ 138 h 286"/>
                <a:gd name="T102" fmla="*/ 123 w 272"/>
                <a:gd name="T103" fmla="*/ 159 h 286"/>
                <a:gd name="T104" fmla="*/ 152 w 272"/>
                <a:gd name="T105" fmla="*/ 169 h 286"/>
                <a:gd name="T106" fmla="*/ 180 w 272"/>
                <a:gd name="T107" fmla="*/ 171 h 286"/>
                <a:gd name="T108" fmla="*/ 216 w 272"/>
                <a:gd name="T109" fmla="*/ 172 h 286"/>
                <a:gd name="T110" fmla="*/ 140 w 272"/>
                <a:gd name="T111" fmla="*/ 71 h 286"/>
                <a:gd name="T112" fmla="*/ 137 w 272"/>
                <a:gd name="T113" fmla="*/ 70 h 286"/>
                <a:gd name="T114" fmla="*/ 172 w 272"/>
                <a:gd name="T115" fmla="*/ 160 h 286"/>
                <a:gd name="T116" fmla="*/ 172 w 272"/>
                <a:gd name="T117" fmla="*/ 153 h 286"/>
                <a:gd name="T118" fmla="*/ 168 w 272"/>
                <a:gd name="T119" fmla="*/ 162 h 286"/>
                <a:gd name="T120" fmla="*/ 170 w 272"/>
                <a:gd name="T121" fmla="*/ 155 h 286"/>
                <a:gd name="T122" fmla="*/ 234 w 272"/>
                <a:gd name="T123" fmla="*/ 69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2" h="286">
                  <a:moveTo>
                    <a:pt x="268" y="124"/>
                  </a:moveTo>
                  <a:cubicBezTo>
                    <a:pt x="268" y="124"/>
                    <a:pt x="268" y="124"/>
                    <a:pt x="268" y="124"/>
                  </a:cubicBezTo>
                  <a:cubicBezTo>
                    <a:pt x="261" y="52"/>
                    <a:pt x="196" y="0"/>
                    <a:pt x="124" y="8"/>
                  </a:cubicBezTo>
                  <a:cubicBezTo>
                    <a:pt x="52" y="16"/>
                    <a:pt x="0" y="80"/>
                    <a:pt x="8" y="152"/>
                  </a:cubicBezTo>
                  <a:cubicBezTo>
                    <a:pt x="12" y="186"/>
                    <a:pt x="28" y="214"/>
                    <a:pt x="51" y="235"/>
                  </a:cubicBezTo>
                  <a:cubicBezTo>
                    <a:pt x="105" y="286"/>
                    <a:pt x="189" y="280"/>
                    <a:pt x="238" y="223"/>
                  </a:cubicBezTo>
                  <a:cubicBezTo>
                    <a:pt x="261" y="197"/>
                    <a:pt x="272" y="161"/>
                    <a:pt x="268" y="124"/>
                  </a:cubicBezTo>
                  <a:close/>
                  <a:moveTo>
                    <a:pt x="49" y="57"/>
                  </a:moveTo>
                  <a:cubicBezTo>
                    <a:pt x="49" y="57"/>
                    <a:pt x="49" y="57"/>
                    <a:pt x="49" y="57"/>
                  </a:cubicBezTo>
                  <a:cubicBezTo>
                    <a:pt x="49" y="57"/>
                    <a:pt x="49" y="57"/>
                    <a:pt x="49" y="57"/>
                  </a:cubicBezTo>
                  <a:cubicBezTo>
                    <a:pt x="49" y="57"/>
                    <a:pt x="49" y="57"/>
                    <a:pt x="49" y="57"/>
                  </a:cubicBezTo>
                  <a:cubicBezTo>
                    <a:pt x="49" y="57"/>
                    <a:pt x="49" y="57"/>
                    <a:pt x="49" y="57"/>
                  </a:cubicBezTo>
                  <a:close/>
                  <a:moveTo>
                    <a:pt x="48" y="60"/>
                  </a:moveTo>
                  <a:cubicBezTo>
                    <a:pt x="48" y="60"/>
                    <a:pt x="48" y="60"/>
                    <a:pt x="48" y="60"/>
                  </a:cubicBezTo>
                  <a:cubicBezTo>
                    <a:pt x="48" y="60"/>
                    <a:pt x="48" y="60"/>
                    <a:pt x="48" y="60"/>
                  </a:cubicBezTo>
                  <a:cubicBezTo>
                    <a:pt x="48" y="60"/>
                    <a:pt x="48" y="61"/>
                    <a:pt x="48" y="61"/>
                  </a:cubicBezTo>
                  <a:cubicBezTo>
                    <a:pt x="48" y="60"/>
                    <a:pt x="47" y="60"/>
                    <a:pt x="47" y="60"/>
                  </a:cubicBezTo>
                  <a:lnTo>
                    <a:pt x="48" y="60"/>
                  </a:lnTo>
                  <a:close/>
                  <a:moveTo>
                    <a:pt x="48" y="62"/>
                  </a:moveTo>
                  <a:cubicBezTo>
                    <a:pt x="47" y="62"/>
                    <a:pt x="47" y="62"/>
                    <a:pt x="47" y="62"/>
                  </a:cubicBezTo>
                  <a:cubicBezTo>
                    <a:pt x="47" y="62"/>
                    <a:pt x="47" y="62"/>
                    <a:pt x="47" y="62"/>
                  </a:cubicBezTo>
                  <a:cubicBezTo>
                    <a:pt x="47" y="62"/>
                    <a:pt x="47" y="62"/>
                    <a:pt x="47" y="62"/>
                  </a:cubicBezTo>
                  <a:cubicBezTo>
                    <a:pt x="48" y="62"/>
                    <a:pt x="48" y="62"/>
                    <a:pt x="48" y="62"/>
                  </a:cubicBezTo>
                  <a:cubicBezTo>
                    <a:pt x="48" y="62"/>
                    <a:pt x="48" y="62"/>
                    <a:pt x="48" y="62"/>
                  </a:cubicBezTo>
                  <a:close/>
                  <a:moveTo>
                    <a:pt x="48" y="63"/>
                  </a:moveTo>
                  <a:cubicBezTo>
                    <a:pt x="48" y="64"/>
                    <a:pt x="48" y="64"/>
                    <a:pt x="48" y="64"/>
                  </a:cubicBezTo>
                  <a:cubicBezTo>
                    <a:pt x="48" y="64"/>
                    <a:pt x="48" y="64"/>
                    <a:pt x="48" y="63"/>
                  </a:cubicBezTo>
                  <a:cubicBezTo>
                    <a:pt x="48" y="63"/>
                    <a:pt x="48" y="63"/>
                    <a:pt x="48" y="63"/>
                  </a:cubicBezTo>
                  <a:cubicBezTo>
                    <a:pt x="48" y="63"/>
                    <a:pt x="48" y="63"/>
                    <a:pt x="48" y="63"/>
                  </a:cubicBezTo>
                  <a:cubicBezTo>
                    <a:pt x="48" y="63"/>
                    <a:pt x="48" y="63"/>
                    <a:pt x="48" y="63"/>
                  </a:cubicBezTo>
                  <a:cubicBezTo>
                    <a:pt x="48" y="63"/>
                    <a:pt x="48" y="63"/>
                    <a:pt x="48" y="63"/>
                  </a:cubicBezTo>
                  <a:cubicBezTo>
                    <a:pt x="49" y="63"/>
                    <a:pt x="48" y="63"/>
                    <a:pt x="48" y="63"/>
                  </a:cubicBezTo>
                  <a:close/>
                  <a:moveTo>
                    <a:pt x="49" y="59"/>
                  </a:moveTo>
                  <a:cubicBezTo>
                    <a:pt x="48" y="59"/>
                    <a:pt x="48" y="59"/>
                    <a:pt x="48" y="59"/>
                  </a:cubicBezTo>
                  <a:cubicBezTo>
                    <a:pt x="48" y="59"/>
                    <a:pt x="48" y="59"/>
                    <a:pt x="48" y="59"/>
                  </a:cubicBezTo>
                  <a:cubicBezTo>
                    <a:pt x="48" y="59"/>
                    <a:pt x="48" y="59"/>
                    <a:pt x="48" y="59"/>
                  </a:cubicBezTo>
                  <a:cubicBezTo>
                    <a:pt x="48" y="58"/>
                    <a:pt x="48" y="58"/>
                    <a:pt x="48" y="58"/>
                  </a:cubicBezTo>
                  <a:cubicBezTo>
                    <a:pt x="48" y="58"/>
                    <a:pt x="48" y="58"/>
                    <a:pt x="49" y="58"/>
                  </a:cubicBezTo>
                  <a:cubicBezTo>
                    <a:pt x="49" y="58"/>
                    <a:pt x="49" y="59"/>
                    <a:pt x="49" y="59"/>
                  </a:cubicBezTo>
                  <a:close/>
                  <a:moveTo>
                    <a:pt x="50" y="65"/>
                  </a:moveTo>
                  <a:cubicBezTo>
                    <a:pt x="49" y="66"/>
                    <a:pt x="49" y="65"/>
                    <a:pt x="49" y="65"/>
                  </a:cubicBezTo>
                  <a:cubicBezTo>
                    <a:pt x="49" y="65"/>
                    <a:pt x="49" y="65"/>
                    <a:pt x="49" y="65"/>
                  </a:cubicBezTo>
                  <a:cubicBezTo>
                    <a:pt x="49" y="64"/>
                    <a:pt x="49" y="64"/>
                    <a:pt x="49" y="64"/>
                  </a:cubicBezTo>
                  <a:cubicBezTo>
                    <a:pt x="49" y="64"/>
                    <a:pt x="50" y="64"/>
                    <a:pt x="50" y="64"/>
                  </a:cubicBezTo>
                  <a:cubicBezTo>
                    <a:pt x="50" y="65"/>
                    <a:pt x="50" y="65"/>
                    <a:pt x="50" y="65"/>
                  </a:cubicBezTo>
                  <a:cubicBezTo>
                    <a:pt x="50" y="65"/>
                    <a:pt x="50" y="65"/>
                    <a:pt x="50" y="65"/>
                  </a:cubicBezTo>
                  <a:close/>
                  <a:moveTo>
                    <a:pt x="49" y="56"/>
                  </a:moveTo>
                  <a:cubicBezTo>
                    <a:pt x="50" y="55"/>
                    <a:pt x="50" y="55"/>
                    <a:pt x="50" y="55"/>
                  </a:cubicBezTo>
                  <a:cubicBezTo>
                    <a:pt x="50" y="55"/>
                    <a:pt x="50" y="55"/>
                    <a:pt x="50" y="55"/>
                  </a:cubicBezTo>
                  <a:cubicBezTo>
                    <a:pt x="50" y="55"/>
                    <a:pt x="50" y="55"/>
                    <a:pt x="50" y="55"/>
                  </a:cubicBezTo>
                  <a:cubicBezTo>
                    <a:pt x="50" y="55"/>
                    <a:pt x="50" y="55"/>
                    <a:pt x="50" y="55"/>
                  </a:cubicBezTo>
                  <a:lnTo>
                    <a:pt x="49" y="56"/>
                  </a:lnTo>
                  <a:close/>
                  <a:moveTo>
                    <a:pt x="227" y="55"/>
                  </a:moveTo>
                  <a:cubicBezTo>
                    <a:pt x="228" y="55"/>
                    <a:pt x="228" y="55"/>
                    <a:pt x="228" y="55"/>
                  </a:cubicBezTo>
                  <a:cubicBezTo>
                    <a:pt x="228" y="55"/>
                    <a:pt x="228" y="55"/>
                    <a:pt x="228" y="56"/>
                  </a:cubicBezTo>
                  <a:cubicBezTo>
                    <a:pt x="228" y="56"/>
                    <a:pt x="228" y="56"/>
                    <a:pt x="227" y="56"/>
                  </a:cubicBezTo>
                  <a:cubicBezTo>
                    <a:pt x="227" y="56"/>
                    <a:pt x="227" y="56"/>
                    <a:pt x="227" y="56"/>
                  </a:cubicBezTo>
                  <a:cubicBezTo>
                    <a:pt x="227" y="55"/>
                    <a:pt x="227" y="55"/>
                    <a:pt x="227" y="55"/>
                  </a:cubicBezTo>
                  <a:cubicBezTo>
                    <a:pt x="227" y="55"/>
                    <a:pt x="227" y="55"/>
                    <a:pt x="227" y="55"/>
                  </a:cubicBezTo>
                  <a:close/>
                  <a:moveTo>
                    <a:pt x="225" y="47"/>
                  </a:moveTo>
                  <a:cubicBezTo>
                    <a:pt x="225" y="47"/>
                    <a:pt x="225" y="47"/>
                    <a:pt x="226" y="48"/>
                  </a:cubicBezTo>
                  <a:cubicBezTo>
                    <a:pt x="227" y="48"/>
                    <a:pt x="226" y="48"/>
                    <a:pt x="227" y="48"/>
                  </a:cubicBezTo>
                  <a:cubicBezTo>
                    <a:pt x="227" y="48"/>
                    <a:pt x="227" y="48"/>
                    <a:pt x="227" y="48"/>
                  </a:cubicBezTo>
                  <a:cubicBezTo>
                    <a:pt x="227" y="48"/>
                    <a:pt x="227" y="49"/>
                    <a:pt x="227" y="49"/>
                  </a:cubicBezTo>
                  <a:cubicBezTo>
                    <a:pt x="227" y="50"/>
                    <a:pt x="227" y="50"/>
                    <a:pt x="227" y="50"/>
                  </a:cubicBezTo>
                  <a:cubicBezTo>
                    <a:pt x="227" y="50"/>
                    <a:pt x="226" y="49"/>
                    <a:pt x="226" y="49"/>
                  </a:cubicBezTo>
                  <a:cubicBezTo>
                    <a:pt x="226" y="49"/>
                    <a:pt x="226" y="48"/>
                    <a:pt x="226" y="48"/>
                  </a:cubicBezTo>
                  <a:cubicBezTo>
                    <a:pt x="226" y="48"/>
                    <a:pt x="226" y="48"/>
                    <a:pt x="225" y="48"/>
                  </a:cubicBezTo>
                  <a:cubicBezTo>
                    <a:pt x="225" y="48"/>
                    <a:pt x="225" y="47"/>
                    <a:pt x="225" y="47"/>
                  </a:cubicBezTo>
                  <a:close/>
                  <a:moveTo>
                    <a:pt x="223" y="48"/>
                  </a:moveTo>
                  <a:cubicBezTo>
                    <a:pt x="223" y="48"/>
                    <a:pt x="224" y="49"/>
                    <a:pt x="225" y="49"/>
                  </a:cubicBezTo>
                  <a:cubicBezTo>
                    <a:pt x="225" y="49"/>
                    <a:pt x="225" y="50"/>
                    <a:pt x="225" y="50"/>
                  </a:cubicBezTo>
                  <a:cubicBezTo>
                    <a:pt x="226" y="50"/>
                    <a:pt x="227" y="51"/>
                    <a:pt x="227" y="51"/>
                  </a:cubicBezTo>
                  <a:cubicBezTo>
                    <a:pt x="227" y="52"/>
                    <a:pt x="226" y="51"/>
                    <a:pt x="226" y="51"/>
                  </a:cubicBezTo>
                  <a:cubicBezTo>
                    <a:pt x="226" y="51"/>
                    <a:pt x="225" y="51"/>
                    <a:pt x="225" y="51"/>
                  </a:cubicBezTo>
                  <a:cubicBezTo>
                    <a:pt x="225" y="51"/>
                    <a:pt x="224" y="50"/>
                    <a:pt x="224" y="50"/>
                  </a:cubicBezTo>
                  <a:cubicBezTo>
                    <a:pt x="224" y="49"/>
                    <a:pt x="224" y="50"/>
                    <a:pt x="223" y="49"/>
                  </a:cubicBezTo>
                  <a:cubicBezTo>
                    <a:pt x="223" y="49"/>
                    <a:pt x="223" y="49"/>
                    <a:pt x="223" y="49"/>
                  </a:cubicBezTo>
                  <a:cubicBezTo>
                    <a:pt x="222" y="48"/>
                    <a:pt x="223" y="48"/>
                    <a:pt x="223" y="48"/>
                  </a:cubicBezTo>
                  <a:close/>
                  <a:moveTo>
                    <a:pt x="66" y="40"/>
                  </a:moveTo>
                  <a:cubicBezTo>
                    <a:pt x="66" y="40"/>
                    <a:pt x="66" y="40"/>
                    <a:pt x="66" y="40"/>
                  </a:cubicBezTo>
                  <a:cubicBezTo>
                    <a:pt x="66" y="40"/>
                    <a:pt x="67" y="40"/>
                    <a:pt x="67" y="40"/>
                  </a:cubicBezTo>
                  <a:cubicBezTo>
                    <a:pt x="68" y="40"/>
                    <a:pt x="67" y="40"/>
                    <a:pt x="67" y="39"/>
                  </a:cubicBezTo>
                  <a:cubicBezTo>
                    <a:pt x="67" y="39"/>
                    <a:pt x="68" y="39"/>
                    <a:pt x="68" y="39"/>
                  </a:cubicBezTo>
                  <a:cubicBezTo>
                    <a:pt x="68" y="38"/>
                    <a:pt x="69" y="38"/>
                    <a:pt x="69" y="37"/>
                  </a:cubicBezTo>
                  <a:cubicBezTo>
                    <a:pt x="69" y="37"/>
                    <a:pt x="69" y="37"/>
                    <a:pt x="68" y="37"/>
                  </a:cubicBezTo>
                  <a:cubicBezTo>
                    <a:pt x="68" y="37"/>
                    <a:pt x="67" y="38"/>
                    <a:pt x="66" y="38"/>
                  </a:cubicBezTo>
                  <a:cubicBezTo>
                    <a:pt x="66" y="38"/>
                    <a:pt x="65" y="37"/>
                    <a:pt x="66" y="37"/>
                  </a:cubicBezTo>
                  <a:cubicBezTo>
                    <a:pt x="67" y="37"/>
                    <a:pt x="67" y="36"/>
                    <a:pt x="67" y="36"/>
                  </a:cubicBezTo>
                  <a:cubicBezTo>
                    <a:pt x="73" y="30"/>
                    <a:pt x="73" y="30"/>
                    <a:pt x="73" y="30"/>
                  </a:cubicBezTo>
                  <a:cubicBezTo>
                    <a:pt x="73" y="30"/>
                    <a:pt x="79" y="24"/>
                    <a:pt x="101" y="16"/>
                  </a:cubicBezTo>
                  <a:cubicBezTo>
                    <a:pt x="119" y="10"/>
                    <a:pt x="135" y="11"/>
                    <a:pt x="135" y="11"/>
                  </a:cubicBezTo>
                  <a:cubicBezTo>
                    <a:pt x="135" y="11"/>
                    <a:pt x="142" y="9"/>
                    <a:pt x="169" y="15"/>
                  </a:cubicBezTo>
                  <a:cubicBezTo>
                    <a:pt x="197" y="22"/>
                    <a:pt x="217" y="40"/>
                    <a:pt x="217" y="40"/>
                  </a:cubicBezTo>
                  <a:cubicBezTo>
                    <a:pt x="217" y="40"/>
                    <a:pt x="218" y="40"/>
                    <a:pt x="218" y="40"/>
                  </a:cubicBezTo>
                  <a:cubicBezTo>
                    <a:pt x="218" y="40"/>
                    <a:pt x="216" y="41"/>
                    <a:pt x="216" y="41"/>
                  </a:cubicBezTo>
                  <a:cubicBezTo>
                    <a:pt x="215" y="41"/>
                    <a:pt x="215" y="41"/>
                    <a:pt x="215" y="41"/>
                  </a:cubicBezTo>
                  <a:cubicBezTo>
                    <a:pt x="215" y="41"/>
                    <a:pt x="216" y="42"/>
                    <a:pt x="216" y="42"/>
                  </a:cubicBezTo>
                  <a:cubicBezTo>
                    <a:pt x="217" y="42"/>
                    <a:pt x="218" y="43"/>
                    <a:pt x="218" y="43"/>
                  </a:cubicBezTo>
                  <a:cubicBezTo>
                    <a:pt x="219" y="43"/>
                    <a:pt x="219" y="42"/>
                    <a:pt x="220" y="43"/>
                  </a:cubicBezTo>
                  <a:cubicBezTo>
                    <a:pt x="221" y="43"/>
                    <a:pt x="221" y="43"/>
                    <a:pt x="221" y="43"/>
                  </a:cubicBezTo>
                  <a:cubicBezTo>
                    <a:pt x="222" y="44"/>
                    <a:pt x="222" y="44"/>
                    <a:pt x="222" y="45"/>
                  </a:cubicBezTo>
                  <a:cubicBezTo>
                    <a:pt x="222" y="45"/>
                    <a:pt x="222" y="45"/>
                    <a:pt x="222" y="45"/>
                  </a:cubicBezTo>
                  <a:cubicBezTo>
                    <a:pt x="222" y="45"/>
                    <a:pt x="222" y="45"/>
                    <a:pt x="222" y="46"/>
                  </a:cubicBezTo>
                  <a:cubicBezTo>
                    <a:pt x="221" y="46"/>
                    <a:pt x="220" y="46"/>
                    <a:pt x="220" y="46"/>
                  </a:cubicBezTo>
                  <a:cubicBezTo>
                    <a:pt x="220" y="46"/>
                    <a:pt x="219" y="45"/>
                    <a:pt x="219" y="45"/>
                  </a:cubicBezTo>
                  <a:cubicBezTo>
                    <a:pt x="219" y="45"/>
                    <a:pt x="218" y="45"/>
                    <a:pt x="218" y="45"/>
                  </a:cubicBezTo>
                  <a:cubicBezTo>
                    <a:pt x="218" y="46"/>
                    <a:pt x="218" y="46"/>
                    <a:pt x="218" y="46"/>
                  </a:cubicBezTo>
                  <a:cubicBezTo>
                    <a:pt x="218" y="46"/>
                    <a:pt x="219" y="47"/>
                    <a:pt x="219" y="48"/>
                  </a:cubicBezTo>
                  <a:cubicBezTo>
                    <a:pt x="220" y="48"/>
                    <a:pt x="220" y="49"/>
                    <a:pt x="220" y="49"/>
                  </a:cubicBezTo>
                  <a:cubicBezTo>
                    <a:pt x="220" y="49"/>
                    <a:pt x="221" y="50"/>
                    <a:pt x="221" y="50"/>
                  </a:cubicBezTo>
                  <a:cubicBezTo>
                    <a:pt x="221" y="50"/>
                    <a:pt x="221" y="51"/>
                    <a:pt x="221" y="51"/>
                  </a:cubicBezTo>
                  <a:cubicBezTo>
                    <a:pt x="222" y="52"/>
                    <a:pt x="222" y="52"/>
                    <a:pt x="223" y="52"/>
                  </a:cubicBezTo>
                  <a:cubicBezTo>
                    <a:pt x="223" y="53"/>
                    <a:pt x="224" y="53"/>
                    <a:pt x="224" y="54"/>
                  </a:cubicBezTo>
                  <a:cubicBezTo>
                    <a:pt x="224" y="54"/>
                    <a:pt x="225" y="55"/>
                    <a:pt x="225" y="56"/>
                  </a:cubicBezTo>
                  <a:cubicBezTo>
                    <a:pt x="226" y="56"/>
                    <a:pt x="227" y="58"/>
                    <a:pt x="228" y="58"/>
                  </a:cubicBezTo>
                  <a:cubicBezTo>
                    <a:pt x="228" y="59"/>
                    <a:pt x="229" y="59"/>
                    <a:pt x="230" y="60"/>
                  </a:cubicBezTo>
                  <a:cubicBezTo>
                    <a:pt x="230" y="60"/>
                    <a:pt x="231" y="61"/>
                    <a:pt x="231" y="61"/>
                  </a:cubicBezTo>
                  <a:cubicBezTo>
                    <a:pt x="231" y="61"/>
                    <a:pt x="231" y="62"/>
                    <a:pt x="232" y="63"/>
                  </a:cubicBezTo>
                  <a:cubicBezTo>
                    <a:pt x="233" y="64"/>
                    <a:pt x="233" y="64"/>
                    <a:pt x="233" y="65"/>
                  </a:cubicBezTo>
                  <a:cubicBezTo>
                    <a:pt x="233" y="66"/>
                    <a:pt x="233" y="67"/>
                    <a:pt x="233" y="67"/>
                  </a:cubicBezTo>
                  <a:cubicBezTo>
                    <a:pt x="233" y="68"/>
                    <a:pt x="233" y="68"/>
                    <a:pt x="233" y="69"/>
                  </a:cubicBezTo>
                  <a:cubicBezTo>
                    <a:pt x="232" y="69"/>
                    <a:pt x="232" y="70"/>
                    <a:pt x="232" y="70"/>
                  </a:cubicBezTo>
                  <a:cubicBezTo>
                    <a:pt x="231" y="70"/>
                    <a:pt x="230" y="68"/>
                    <a:pt x="229" y="67"/>
                  </a:cubicBezTo>
                  <a:cubicBezTo>
                    <a:pt x="228" y="66"/>
                    <a:pt x="228" y="66"/>
                    <a:pt x="227" y="65"/>
                  </a:cubicBezTo>
                  <a:cubicBezTo>
                    <a:pt x="226" y="64"/>
                    <a:pt x="225" y="63"/>
                    <a:pt x="224" y="63"/>
                  </a:cubicBezTo>
                  <a:cubicBezTo>
                    <a:pt x="223" y="62"/>
                    <a:pt x="223" y="61"/>
                    <a:pt x="223" y="61"/>
                  </a:cubicBezTo>
                  <a:cubicBezTo>
                    <a:pt x="223" y="61"/>
                    <a:pt x="222" y="60"/>
                    <a:pt x="222" y="59"/>
                  </a:cubicBezTo>
                  <a:cubicBezTo>
                    <a:pt x="221" y="58"/>
                    <a:pt x="222" y="57"/>
                    <a:pt x="222" y="57"/>
                  </a:cubicBezTo>
                  <a:cubicBezTo>
                    <a:pt x="222" y="56"/>
                    <a:pt x="222" y="55"/>
                    <a:pt x="222" y="55"/>
                  </a:cubicBezTo>
                  <a:cubicBezTo>
                    <a:pt x="221" y="54"/>
                    <a:pt x="221" y="54"/>
                    <a:pt x="220" y="53"/>
                  </a:cubicBezTo>
                  <a:cubicBezTo>
                    <a:pt x="220" y="52"/>
                    <a:pt x="219" y="52"/>
                    <a:pt x="219" y="52"/>
                  </a:cubicBezTo>
                  <a:cubicBezTo>
                    <a:pt x="219" y="52"/>
                    <a:pt x="218" y="51"/>
                    <a:pt x="217" y="51"/>
                  </a:cubicBezTo>
                  <a:cubicBezTo>
                    <a:pt x="216" y="51"/>
                    <a:pt x="216" y="51"/>
                    <a:pt x="216" y="51"/>
                  </a:cubicBezTo>
                  <a:cubicBezTo>
                    <a:pt x="215" y="51"/>
                    <a:pt x="214" y="51"/>
                    <a:pt x="213" y="51"/>
                  </a:cubicBezTo>
                  <a:cubicBezTo>
                    <a:pt x="212" y="50"/>
                    <a:pt x="213" y="50"/>
                    <a:pt x="213" y="49"/>
                  </a:cubicBezTo>
                  <a:cubicBezTo>
                    <a:pt x="213" y="48"/>
                    <a:pt x="212" y="48"/>
                    <a:pt x="211" y="48"/>
                  </a:cubicBezTo>
                  <a:cubicBezTo>
                    <a:pt x="210" y="47"/>
                    <a:pt x="211" y="46"/>
                    <a:pt x="210" y="46"/>
                  </a:cubicBezTo>
                  <a:cubicBezTo>
                    <a:pt x="210" y="45"/>
                    <a:pt x="210" y="45"/>
                    <a:pt x="209" y="44"/>
                  </a:cubicBezTo>
                  <a:cubicBezTo>
                    <a:pt x="209" y="42"/>
                    <a:pt x="209" y="42"/>
                    <a:pt x="208" y="42"/>
                  </a:cubicBezTo>
                  <a:cubicBezTo>
                    <a:pt x="208" y="42"/>
                    <a:pt x="206" y="41"/>
                    <a:pt x="205" y="40"/>
                  </a:cubicBezTo>
                  <a:cubicBezTo>
                    <a:pt x="204" y="39"/>
                    <a:pt x="204" y="39"/>
                    <a:pt x="203" y="38"/>
                  </a:cubicBezTo>
                  <a:cubicBezTo>
                    <a:pt x="201" y="37"/>
                    <a:pt x="201" y="37"/>
                    <a:pt x="200" y="36"/>
                  </a:cubicBezTo>
                  <a:cubicBezTo>
                    <a:pt x="200" y="36"/>
                    <a:pt x="200" y="36"/>
                    <a:pt x="200" y="35"/>
                  </a:cubicBezTo>
                  <a:cubicBezTo>
                    <a:pt x="200" y="35"/>
                    <a:pt x="200" y="34"/>
                    <a:pt x="200" y="34"/>
                  </a:cubicBezTo>
                  <a:cubicBezTo>
                    <a:pt x="200" y="33"/>
                    <a:pt x="198" y="32"/>
                    <a:pt x="197" y="31"/>
                  </a:cubicBezTo>
                  <a:cubicBezTo>
                    <a:pt x="196" y="31"/>
                    <a:pt x="196" y="31"/>
                    <a:pt x="196" y="30"/>
                  </a:cubicBezTo>
                  <a:cubicBezTo>
                    <a:pt x="195" y="29"/>
                    <a:pt x="195" y="29"/>
                    <a:pt x="193" y="29"/>
                  </a:cubicBezTo>
                  <a:cubicBezTo>
                    <a:pt x="192" y="28"/>
                    <a:pt x="192" y="28"/>
                    <a:pt x="190" y="27"/>
                  </a:cubicBezTo>
                  <a:cubicBezTo>
                    <a:pt x="188" y="26"/>
                    <a:pt x="188" y="27"/>
                    <a:pt x="187" y="26"/>
                  </a:cubicBezTo>
                  <a:cubicBezTo>
                    <a:pt x="186" y="26"/>
                    <a:pt x="186" y="26"/>
                    <a:pt x="185" y="25"/>
                  </a:cubicBezTo>
                  <a:cubicBezTo>
                    <a:pt x="184" y="25"/>
                    <a:pt x="184" y="25"/>
                    <a:pt x="181" y="24"/>
                  </a:cubicBezTo>
                  <a:cubicBezTo>
                    <a:pt x="179" y="24"/>
                    <a:pt x="178" y="24"/>
                    <a:pt x="176" y="23"/>
                  </a:cubicBezTo>
                  <a:cubicBezTo>
                    <a:pt x="174" y="23"/>
                    <a:pt x="172" y="22"/>
                    <a:pt x="172" y="23"/>
                  </a:cubicBezTo>
                  <a:cubicBezTo>
                    <a:pt x="172" y="23"/>
                    <a:pt x="173" y="23"/>
                    <a:pt x="174" y="24"/>
                  </a:cubicBezTo>
                  <a:cubicBezTo>
                    <a:pt x="175" y="24"/>
                    <a:pt x="176" y="24"/>
                    <a:pt x="177" y="25"/>
                  </a:cubicBezTo>
                  <a:cubicBezTo>
                    <a:pt x="178" y="25"/>
                    <a:pt x="179" y="25"/>
                    <a:pt x="181" y="26"/>
                  </a:cubicBezTo>
                  <a:cubicBezTo>
                    <a:pt x="182" y="27"/>
                    <a:pt x="183" y="27"/>
                    <a:pt x="184" y="27"/>
                  </a:cubicBezTo>
                  <a:cubicBezTo>
                    <a:pt x="185" y="28"/>
                    <a:pt x="186" y="28"/>
                    <a:pt x="187" y="28"/>
                  </a:cubicBezTo>
                  <a:cubicBezTo>
                    <a:pt x="188" y="28"/>
                    <a:pt x="189" y="28"/>
                    <a:pt x="190" y="29"/>
                  </a:cubicBezTo>
                  <a:cubicBezTo>
                    <a:pt x="192" y="29"/>
                    <a:pt x="192" y="30"/>
                    <a:pt x="193" y="31"/>
                  </a:cubicBezTo>
                  <a:cubicBezTo>
                    <a:pt x="194" y="31"/>
                    <a:pt x="195" y="31"/>
                    <a:pt x="196" y="32"/>
                  </a:cubicBezTo>
                  <a:cubicBezTo>
                    <a:pt x="198" y="33"/>
                    <a:pt x="198" y="33"/>
                    <a:pt x="198" y="35"/>
                  </a:cubicBezTo>
                  <a:cubicBezTo>
                    <a:pt x="199" y="36"/>
                    <a:pt x="199" y="36"/>
                    <a:pt x="198" y="36"/>
                  </a:cubicBezTo>
                  <a:cubicBezTo>
                    <a:pt x="197" y="36"/>
                    <a:pt x="196" y="34"/>
                    <a:pt x="194" y="33"/>
                  </a:cubicBezTo>
                  <a:cubicBezTo>
                    <a:pt x="193" y="32"/>
                    <a:pt x="193" y="32"/>
                    <a:pt x="191" y="31"/>
                  </a:cubicBezTo>
                  <a:cubicBezTo>
                    <a:pt x="190" y="31"/>
                    <a:pt x="190" y="31"/>
                    <a:pt x="190" y="31"/>
                  </a:cubicBezTo>
                  <a:cubicBezTo>
                    <a:pt x="189" y="32"/>
                    <a:pt x="193" y="34"/>
                    <a:pt x="193" y="34"/>
                  </a:cubicBezTo>
                  <a:cubicBezTo>
                    <a:pt x="193" y="35"/>
                    <a:pt x="191" y="34"/>
                    <a:pt x="190" y="34"/>
                  </a:cubicBezTo>
                  <a:cubicBezTo>
                    <a:pt x="189" y="34"/>
                    <a:pt x="187" y="33"/>
                    <a:pt x="186" y="32"/>
                  </a:cubicBezTo>
                  <a:cubicBezTo>
                    <a:pt x="185" y="31"/>
                    <a:pt x="184" y="31"/>
                    <a:pt x="183" y="30"/>
                  </a:cubicBezTo>
                  <a:cubicBezTo>
                    <a:pt x="181" y="28"/>
                    <a:pt x="181" y="29"/>
                    <a:pt x="178" y="28"/>
                  </a:cubicBezTo>
                  <a:cubicBezTo>
                    <a:pt x="176" y="27"/>
                    <a:pt x="175" y="27"/>
                    <a:pt x="175" y="27"/>
                  </a:cubicBezTo>
                  <a:cubicBezTo>
                    <a:pt x="174" y="26"/>
                    <a:pt x="172" y="26"/>
                    <a:pt x="171" y="25"/>
                  </a:cubicBezTo>
                  <a:cubicBezTo>
                    <a:pt x="170" y="25"/>
                    <a:pt x="163" y="23"/>
                    <a:pt x="163" y="22"/>
                  </a:cubicBezTo>
                  <a:cubicBezTo>
                    <a:pt x="162" y="22"/>
                    <a:pt x="162" y="21"/>
                    <a:pt x="162" y="21"/>
                  </a:cubicBezTo>
                  <a:cubicBezTo>
                    <a:pt x="162" y="20"/>
                    <a:pt x="162" y="20"/>
                    <a:pt x="162" y="20"/>
                  </a:cubicBezTo>
                  <a:cubicBezTo>
                    <a:pt x="162" y="20"/>
                    <a:pt x="161" y="19"/>
                    <a:pt x="160" y="19"/>
                  </a:cubicBezTo>
                  <a:cubicBezTo>
                    <a:pt x="160" y="18"/>
                    <a:pt x="160" y="18"/>
                    <a:pt x="161" y="18"/>
                  </a:cubicBezTo>
                  <a:cubicBezTo>
                    <a:pt x="162" y="17"/>
                    <a:pt x="161" y="18"/>
                    <a:pt x="162" y="17"/>
                  </a:cubicBezTo>
                  <a:cubicBezTo>
                    <a:pt x="162" y="16"/>
                    <a:pt x="161" y="16"/>
                    <a:pt x="159" y="17"/>
                  </a:cubicBezTo>
                  <a:cubicBezTo>
                    <a:pt x="157" y="17"/>
                    <a:pt x="157" y="17"/>
                    <a:pt x="157" y="17"/>
                  </a:cubicBezTo>
                  <a:cubicBezTo>
                    <a:pt x="157" y="16"/>
                    <a:pt x="158" y="16"/>
                    <a:pt x="158" y="16"/>
                  </a:cubicBezTo>
                  <a:cubicBezTo>
                    <a:pt x="158" y="16"/>
                    <a:pt x="157" y="15"/>
                    <a:pt x="156" y="15"/>
                  </a:cubicBezTo>
                  <a:cubicBezTo>
                    <a:pt x="155" y="14"/>
                    <a:pt x="154" y="15"/>
                    <a:pt x="154" y="15"/>
                  </a:cubicBezTo>
                  <a:cubicBezTo>
                    <a:pt x="153" y="15"/>
                    <a:pt x="152" y="15"/>
                    <a:pt x="151" y="15"/>
                  </a:cubicBezTo>
                  <a:cubicBezTo>
                    <a:pt x="151" y="14"/>
                    <a:pt x="150" y="14"/>
                    <a:pt x="149" y="14"/>
                  </a:cubicBezTo>
                  <a:cubicBezTo>
                    <a:pt x="149" y="14"/>
                    <a:pt x="148" y="13"/>
                    <a:pt x="147" y="13"/>
                  </a:cubicBezTo>
                  <a:cubicBezTo>
                    <a:pt x="145" y="14"/>
                    <a:pt x="145" y="15"/>
                    <a:pt x="145" y="15"/>
                  </a:cubicBezTo>
                  <a:cubicBezTo>
                    <a:pt x="145" y="14"/>
                    <a:pt x="143" y="15"/>
                    <a:pt x="144" y="14"/>
                  </a:cubicBezTo>
                  <a:cubicBezTo>
                    <a:pt x="144" y="14"/>
                    <a:pt x="144" y="14"/>
                    <a:pt x="143" y="14"/>
                  </a:cubicBezTo>
                  <a:cubicBezTo>
                    <a:pt x="143" y="13"/>
                    <a:pt x="142" y="13"/>
                    <a:pt x="142" y="13"/>
                  </a:cubicBezTo>
                  <a:cubicBezTo>
                    <a:pt x="142" y="13"/>
                    <a:pt x="141" y="14"/>
                    <a:pt x="141" y="14"/>
                  </a:cubicBezTo>
                  <a:cubicBezTo>
                    <a:pt x="139" y="14"/>
                    <a:pt x="139" y="14"/>
                    <a:pt x="139" y="14"/>
                  </a:cubicBezTo>
                  <a:cubicBezTo>
                    <a:pt x="139" y="14"/>
                    <a:pt x="139" y="14"/>
                    <a:pt x="138" y="15"/>
                  </a:cubicBezTo>
                  <a:cubicBezTo>
                    <a:pt x="136" y="15"/>
                    <a:pt x="137" y="15"/>
                    <a:pt x="137" y="16"/>
                  </a:cubicBezTo>
                  <a:cubicBezTo>
                    <a:pt x="136" y="16"/>
                    <a:pt x="136" y="16"/>
                    <a:pt x="136" y="15"/>
                  </a:cubicBezTo>
                  <a:cubicBezTo>
                    <a:pt x="135" y="14"/>
                    <a:pt x="134" y="14"/>
                    <a:pt x="134" y="14"/>
                  </a:cubicBezTo>
                  <a:cubicBezTo>
                    <a:pt x="134" y="14"/>
                    <a:pt x="132" y="14"/>
                    <a:pt x="131" y="14"/>
                  </a:cubicBezTo>
                  <a:cubicBezTo>
                    <a:pt x="130" y="15"/>
                    <a:pt x="130" y="15"/>
                    <a:pt x="130" y="15"/>
                  </a:cubicBezTo>
                  <a:cubicBezTo>
                    <a:pt x="130" y="16"/>
                    <a:pt x="129" y="16"/>
                    <a:pt x="129" y="16"/>
                  </a:cubicBezTo>
                  <a:cubicBezTo>
                    <a:pt x="129" y="15"/>
                    <a:pt x="128" y="15"/>
                    <a:pt x="127" y="15"/>
                  </a:cubicBezTo>
                  <a:cubicBezTo>
                    <a:pt x="127" y="15"/>
                    <a:pt x="127" y="15"/>
                    <a:pt x="125" y="16"/>
                  </a:cubicBezTo>
                  <a:cubicBezTo>
                    <a:pt x="124" y="16"/>
                    <a:pt x="123" y="16"/>
                    <a:pt x="122" y="16"/>
                  </a:cubicBezTo>
                  <a:cubicBezTo>
                    <a:pt x="121" y="16"/>
                    <a:pt x="121" y="16"/>
                    <a:pt x="120" y="16"/>
                  </a:cubicBezTo>
                  <a:cubicBezTo>
                    <a:pt x="120" y="17"/>
                    <a:pt x="120" y="17"/>
                    <a:pt x="120" y="17"/>
                  </a:cubicBezTo>
                  <a:cubicBezTo>
                    <a:pt x="120" y="18"/>
                    <a:pt x="121" y="19"/>
                    <a:pt x="121" y="19"/>
                  </a:cubicBezTo>
                  <a:cubicBezTo>
                    <a:pt x="121" y="19"/>
                    <a:pt x="122" y="19"/>
                    <a:pt x="122" y="20"/>
                  </a:cubicBezTo>
                  <a:cubicBezTo>
                    <a:pt x="123" y="20"/>
                    <a:pt x="122" y="20"/>
                    <a:pt x="122" y="20"/>
                  </a:cubicBezTo>
                  <a:cubicBezTo>
                    <a:pt x="122" y="20"/>
                    <a:pt x="121" y="20"/>
                    <a:pt x="120" y="20"/>
                  </a:cubicBezTo>
                  <a:cubicBezTo>
                    <a:pt x="116" y="19"/>
                    <a:pt x="114" y="19"/>
                    <a:pt x="110" y="19"/>
                  </a:cubicBezTo>
                  <a:cubicBezTo>
                    <a:pt x="108" y="19"/>
                    <a:pt x="105" y="20"/>
                    <a:pt x="105" y="20"/>
                  </a:cubicBezTo>
                  <a:cubicBezTo>
                    <a:pt x="104" y="20"/>
                    <a:pt x="103" y="21"/>
                    <a:pt x="103" y="21"/>
                  </a:cubicBezTo>
                  <a:cubicBezTo>
                    <a:pt x="103" y="21"/>
                    <a:pt x="101" y="22"/>
                    <a:pt x="101" y="22"/>
                  </a:cubicBezTo>
                  <a:cubicBezTo>
                    <a:pt x="101" y="22"/>
                    <a:pt x="99" y="22"/>
                    <a:pt x="98" y="22"/>
                  </a:cubicBezTo>
                  <a:cubicBezTo>
                    <a:pt x="96" y="22"/>
                    <a:pt x="96" y="23"/>
                    <a:pt x="96" y="23"/>
                  </a:cubicBezTo>
                  <a:cubicBezTo>
                    <a:pt x="95" y="24"/>
                    <a:pt x="95" y="24"/>
                    <a:pt x="94" y="25"/>
                  </a:cubicBezTo>
                  <a:cubicBezTo>
                    <a:pt x="94" y="26"/>
                    <a:pt x="93" y="26"/>
                    <a:pt x="92" y="27"/>
                  </a:cubicBezTo>
                  <a:cubicBezTo>
                    <a:pt x="91" y="28"/>
                    <a:pt x="89" y="28"/>
                    <a:pt x="89" y="29"/>
                  </a:cubicBezTo>
                  <a:cubicBezTo>
                    <a:pt x="89" y="30"/>
                    <a:pt x="85" y="32"/>
                    <a:pt x="85" y="32"/>
                  </a:cubicBezTo>
                  <a:cubicBezTo>
                    <a:pt x="85" y="32"/>
                    <a:pt x="84" y="32"/>
                    <a:pt x="84" y="32"/>
                  </a:cubicBezTo>
                  <a:cubicBezTo>
                    <a:pt x="83" y="32"/>
                    <a:pt x="83" y="33"/>
                    <a:pt x="83" y="33"/>
                  </a:cubicBezTo>
                  <a:cubicBezTo>
                    <a:pt x="82" y="34"/>
                    <a:pt x="81" y="34"/>
                    <a:pt x="81" y="34"/>
                  </a:cubicBezTo>
                  <a:cubicBezTo>
                    <a:pt x="81" y="34"/>
                    <a:pt x="80" y="36"/>
                    <a:pt x="81" y="37"/>
                  </a:cubicBezTo>
                  <a:cubicBezTo>
                    <a:pt x="81" y="38"/>
                    <a:pt x="81" y="37"/>
                    <a:pt x="82" y="37"/>
                  </a:cubicBezTo>
                  <a:cubicBezTo>
                    <a:pt x="82" y="37"/>
                    <a:pt x="82" y="38"/>
                    <a:pt x="82" y="38"/>
                  </a:cubicBezTo>
                  <a:cubicBezTo>
                    <a:pt x="83" y="39"/>
                    <a:pt x="81" y="40"/>
                    <a:pt x="81" y="40"/>
                  </a:cubicBezTo>
                  <a:cubicBezTo>
                    <a:pt x="80" y="41"/>
                    <a:pt x="79" y="41"/>
                    <a:pt x="79" y="41"/>
                  </a:cubicBezTo>
                  <a:cubicBezTo>
                    <a:pt x="78" y="41"/>
                    <a:pt x="77" y="41"/>
                    <a:pt x="77" y="41"/>
                  </a:cubicBezTo>
                  <a:cubicBezTo>
                    <a:pt x="76" y="42"/>
                    <a:pt x="76" y="42"/>
                    <a:pt x="75" y="43"/>
                  </a:cubicBezTo>
                  <a:cubicBezTo>
                    <a:pt x="75" y="43"/>
                    <a:pt x="75" y="43"/>
                    <a:pt x="73" y="44"/>
                  </a:cubicBezTo>
                  <a:cubicBezTo>
                    <a:pt x="72" y="45"/>
                    <a:pt x="72" y="44"/>
                    <a:pt x="70" y="45"/>
                  </a:cubicBezTo>
                  <a:cubicBezTo>
                    <a:pt x="69" y="46"/>
                    <a:pt x="70" y="46"/>
                    <a:pt x="69" y="47"/>
                  </a:cubicBezTo>
                  <a:cubicBezTo>
                    <a:pt x="68" y="47"/>
                    <a:pt x="67" y="47"/>
                    <a:pt x="67" y="46"/>
                  </a:cubicBezTo>
                  <a:cubicBezTo>
                    <a:pt x="67" y="46"/>
                    <a:pt x="67" y="45"/>
                    <a:pt x="66" y="45"/>
                  </a:cubicBezTo>
                  <a:cubicBezTo>
                    <a:pt x="65" y="45"/>
                    <a:pt x="63" y="45"/>
                    <a:pt x="63" y="44"/>
                  </a:cubicBezTo>
                  <a:cubicBezTo>
                    <a:pt x="63" y="44"/>
                    <a:pt x="64" y="43"/>
                    <a:pt x="65" y="41"/>
                  </a:cubicBezTo>
                  <a:cubicBezTo>
                    <a:pt x="66" y="40"/>
                    <a:pt x="66" y="40"/>
                    <a:pt x="66" y="40"/>
                  </a:cubicBezTo>
                  <a:close/>
                  <a:moveTo>
                    <a:pt x="202" y="45"/>
                  </a:moveTo>
                  <a:cubicBezTo>
                    <a:pt x="202" y="45"/>
                    <a:pt x="202" y="45"/>
                    <a:pt x="203" y="46"/>
                  </a:cubicBezTo>
                  <a:cubicBezTo>
                    <a:pt x="203" y="46"/>
                    <a:pt x="203" y="46"/>
                    <a:pt x="204" y="47"/>
                  </a:cubicBezTo>
                  <a:cubicBezTo>
                    <a:pt x="205" y="48"/>
                    <a:pt x="205" y="47"/>
                    <a:pt x="205" y="48"/>
                  </a:cubicBezTo>
                  <a:cubicBezTo>
                    <a:pt x="206" y="48"/>
                    <a:pt x="206" y="50"/>
                    <a:pt x="206" y="51"/>
                  </a:cubicBezTo>
                  <a:cubicBezTo>
                    <a:pt x="205" y="52"/>
                    <a:pt x="205" y="50"/>
                    <a:pt x="205" y="50"/>
                  </a:cubicBezTo>
                  <a:cubicBezTo>
                    <a:pt x="205" y="50"/>
                    <a:pt x="204" y="50"/>
                    <a:pt x="203" y="49"/>
                  </a:cubicBezTo>
                  <a:cubicBezTo>
                    <a:pt x="203" y="49"/>
                    <a:pt x="202" y="48"/>
                    <a:pt x="202" y="48"/>
                  </a:cubicBezTo>
                  <a:cubicBezTo>
                    <a:pt x="201" y="47"/>
                    <a:pt x="201" y="47"/>
                    <a:pt x="201" y="47"/>
                  </a:cubicBezTo>
                  <a:cubicBezTo>
                    <a:pt x="201" y="46"/>
                    <a:pt x="200" y="46"/>
                    <a:pt x="200" y="46"/>
                  </a:cubicBezTo>
                  <a:cubicBezTo>
                    <a:pt x="200" y="46"/>
                    <a:pt x="200" y="45"/>
                    <a:pt x="199" y="44"/>
                  </a:cubicBezTo>
                  <a:cubicBezTo>
                    <a:pt x="199" y="43"/>
                    <a:pt x="199" y="46"/>
                    <a:pt x="198" y="45"/>
                  </a:cubicBezTo>
                  <a:cubicBezTo>
                    <a:pt x="197" y="44"/>
                    <a:pt x="197" y="44"/>
                    <a:pt x="197" y="44"/>
                  </a:cubicBezTo>
                  <a:cubicBezTo>
                    <a:pt x="197" y="43"/>
                    <a:pt x="196" y="43"/>
                    <a:pt x="195" y="43"/>
                  </a:cubicBezTo>
                  <a:cubicBezTo>
                    <a:pt x="194" y="42"/>
                    <a:pt x="195" y="42"/>
                    <a:pt x="194" y="42"/>
                  </a:cubicBezTo>
                  <a:cubicBezTo>
                    <a:pt x="192" y="41"/>
                    <a:pt x="193" y="40"/>
                    <a:pt x="193" y="40"/>
                  </a:cubicBezTo>
                  <a:cubicBezTo>
                    <a:pt x="194" y="39"/>
                    <a:pt x="195" y="40"/>
                    <a:pt x="195" y="40"/>
                  </a:cubicBezTo>
                  <a:cubicBezTo>
                    <a:pt x="196" y="40"/>
                    <a:pt x="196" y="40"/>
                    <a:pt x="197" y="41"/>
                  </a:cubicBezTo>
                  <a:cubicBezTo>
                    <a:pt x="197" y="41"/>
                    <a:pt x="197" y="41"/>
                    <a:pt x="199" y="42"/>
                  </a:cubicBezTo>
                  <a:cubicBezTo>
                    <a:pt x="200" y="42"/>
                    <a:pt x="201" y="42"/>
                    <a:pt x="203" y="42"/>
                  </a:cubicBezTo>
                  <a:cubicBezTo>
                    <a:pt x="204" y="42"/>
                    <a:pt x="203" y="42"/>
                    <a:pt x="205" y="43"/>
                  </a:cubicBezTo>
                  <a:cubicBezTo>
                    <a:pt x="206" y="43"/>
                    <a:pt x="206" y="43"/>
                    <a:pt x="207" y="44"/>
                  </a:cubicBezTo>
                  <a:cubicBezTo>
                    <a:pt x="208" y="44"/>
                    <a:pt x="207" y="44"/>
                    <a:pt x="208" y="44"/>
                  </a:cubicBezTo>
                  <a:cubicBezTo>
                    <a:pt x="209" y="45"/>
                    <a:pt x="209" y="45"/>
                    <a:pt x="209" y="45"/>
                  </a:cubicBezTo>
                  <a:cubicBezTo>
                    <a:pt x="209" y="46"/>
                    <a:pt x="209" y="46"/>
                    <a:pt x="209" y="47"/>
                  </a:cubicBezTo>
                  <a:cubicBezTo>
                    <a:pt x="209" y="48"/>
                    <a:pt x="209" y="48"/>
                    <a:pt x="210" y="49"/>
                  </a:cubicBezTo>
                  <a:cubicBezTo>
                    <a:pt x="211" y="50"/>
                    <a:pt x="209" y="49"/>
                    <a:pt x="209" y="48"/>
                  </a:cubicBezTo>
                  <a:cubicBezTo>
                    <a:pt x="208" y="48"/>
                    <a:pt x="208" y="48"/>
                    <a:pt x="208" y="48"/>
                  </a:cubicBezTo>
                  <a:cubicBezTo>
                    <a:pt x="208" y="48"/>
                    <a:pt x="207" y="47"/>
                    <a:pt x="207" y="47"/>
                  </a:cubicBezTo>
                  <a:cubicBezTo>
                    <a:pt x="206" y="46"/>
                    <a:pt x="206" y="46"/>
                    <a:pt x="205" y="46"/>
                  </a:cubicBezTo>
                  <a:cubicBezTo>
                    <a:pt x="205" y="46"/>
                    <a:pt x="204" y="45"/>
                    <a:pt x="204" y="45"/>
                  </a:cubicBezTo>
                  <a:cubicBezTo>
                    <a:pt x="203" y="45"/>
                    <a:pt x="201" y="44"/>
                    <a:pt x="201" y="44"/>
                  </a:cubicBezTo>
                  <a:cubicBezTo>
                    <a:pt x="201" y="44"/>
                    <a:pt x="202" y="45"/>
                    <a:pt x="202" y="45"/>
                  </a:cubicBezTo>
                  <a:close/>
                  <a:moveTo>
                    <a:pt x="194" y="43"/>
                  </a:moveTo>
                  <a:cubicBezTo>
                    <a:pt x="194" y="43"/>
                    <a:pt x="194" y="43"/>
                    <a:pt x="194" y="43"/>
                  </a:cubicBezTo>
                  <a:cubicBezTo>
                    <a:pt x="193" y="43"/>
                    <a:pt x="193" y="42"/>
                    <a:pt x="193" y="42"/>
                  </a:cubicBezTo>
                  <a:cubicBezTo>
                    <a:pt x="193" y="42"/>
                    <a:pt x="194" y="42"/>
                    <a:pt x="194" y="42"/>
                  </a:cubicBezTo>
                  <a:cubicBezTo>
                    <a:pt x="194" y="42"/>
                    <a:pt x="194" y="42"/>
                    <a:pt x="194" y="43"/>
                  </a:cubicBezTo>
                  <a:close/>
                  <a:moveTo>
                    <a:pt x="186" y="155"/>
                  </a:moveTo>
                  <a:cubicBezTo>
                    <a:pt x="187" y="154"/>
                    <a:pt x="187" y="155"/>
                    <a:pt x="187" y="154"/>
                  </a:cubicBezTo>
                  <a:cubicBezTo>
                    <a:pt x="188" y="154"/>
                    <a:pt x="188" y="154"/>
                    <a:pt x="189" y="155"/>
                  </a:cubicBezTo>
                  <a:cubicBezTo>
                    <a:pt x="190" y="155"/>
                    <a:pt x="189" y="155"/>
                    <a:pt x="189" y="155"/>
                  </a:cubicBezTo>
                  <a:cubicBezTo>
                    <a:pt x="189" y="155"/>
                    <a:pt x="189" y="156"/>
                    <a:pt x="189" y="156"/>
                  </a:cubicBezTo>
                  <a:cubicBezTo>
                    <a:pt x="189" y="156"/>
                    <a:pt x="188" y="156"/>
                    <a:pt x="188" y="156"/>
                  </a:cubicBezTo>
                  <a:cubicBezTo>
                    <a:pt x="188" y="156"/>
                    <a:pt x="187" y="157"/>
                    <a:pt x="187" y="156"/>
                  </a:cubicBezTo>
                  <a:cubicBezTo>
                    <a:pt x="186" y="156"/>
                    <a:pt x="186" y="156"/>
                    <a:pt x="186" y="156"/>
                  </a:cubicBezTo>
                  <a:cubicBezTo>
                    <a:pt x="186" y="156"/>
                    <a:pt x="186" y="155"/>
                    <a:pt x="186" y="155"/>
                  </a:cubicBezTo>
                  <a:close/>
                  <a:moveTo>
                    <a:pt x="186" y="39"/>
                  </a:moveTo>
                  <a:cubicBezTo>
                    <a:pt x="186" y="39"/>
                    <a:pt x="185" y="39"/>
                    <a:pt x="185" y="39"/>
                  </a:cubicBezTo>
                  <a:cubicBezTo>
                    <a:pt x="185" y="38"/>
                    <a:pt x="186" y="38"/>
                    <a:pt x="186" y="38"/>
                  </a:cubicBezTo>
                  <a:cubicBezTo>
                    <a:pt x="186" y="39"/>
                    <a:pt x="187" y="39"/>
                    <a:pt x="187" y="39"/>
                  </a:cubicBezTo>
                  <a:cubicBezTo>
                    <a:pt x="187" y="39"/>
                    <a:pt x="187" y="39"/>
                    <a:pt x="187" y="39"/>
                  </a:cubicBezTo>
                  <a:cubicBezTo>
                    <a:pt x="187" y="39"/>
                    <a:pt x="187" y="39"/>
                    <a:pt x="187" y="40"/>
                  </a:cubicBezTo>
                  <a:cubicBezTo>
                    <a:pt x="187" y="40"/>
                    <a:pt x="186" y="40"/>
                    <a:pt x="186" y="39"/>
                  </a:cubicBezTo>
                  <a:close/>
                  <a:moveTo>
                    <a:pt x="172" y="61"/>
                  </a:moveTo>
                  <a:cubicBezTo>
                    <a:pt x="172" y="62"/>
                    <a:pt x="172" y="61"/>
                    <a:pt x="171" y="61"/>
                  </a:cubicBezTo>
                  <a:cubicBezTo>
                    <a:pt x="169" y="62"/>
                    <a:pt x="170" y="61"/>
                    <a:pt x="169" y="60"/>
                  </a:cubicBezTo>
                  <a:cubicBezTo>
                    <a:pt x="168" y="60"/>
                    <a:pt x="169" y="60"/>
                    <a:pt x="168" y="60"/>
                  </a:cubicBezTo>
                  <a:cubicBezTo>
                    <a:pt x="167" y="60"/>
                    <a:pt x="166" y="60"/>
                    <a:pt x="166" y="60"/>
                  </a:cubicBezTo>
                  <a:cubicBezTo>
                    <a:pt x="166" y="60"/>
                    <a:pt x="164" y="59"/>
                    <a:pt x="164" y="58"/>
                  </a:cubicBezTo>
                  <a:cubicBezTo>
                    <a:pt x="163" y="58"/>
                    <a:pt x="163" y="58"/>
                    <a:pt x="163" y="58"/>
                  </a:cubicBezTo>
                  <a:cubicBezTo>
                    <a:pt x="162" y="57"/>
                    <a:pt x="162" y="57"/>
                    <a:pt x="161" y="56"/>
                  </a:cubicBezTo>
                  <a:cubicBezTo>
                    <a:pt x="161" y="56"/>
                    <a:pt x="160" y="56"/>
                    <a:pt x="160" y="56"/>
                  </a:cubicBezTo>
                  <a:cubicBezTo>
                    <a:pt x="160" y="56"/>
                    <a:pt x="159" y="56"/>
                    <a:pt x="158" y="55"/>
                  </a:cubicBezTo>
                  <a:cubicBezTo>
                    <a:pt x="157" y="54"/>
                    <a:pt x="157" y="54"/>
                    <a:pt x="157" y="54"/>
                  </a:cubicBezTo>
                  <a:cubicBezTo>
                    <a:pt x="156" y="54"/>
                    <a:pt x="156" y="53"/>
                    <a:pt x="156" y="52"/>
                  </a:cubicBezTo>
                  <a:cubicBezTo>
                    <a:pt x="156" y="52"/>
                    <a:pt x="156" y="52"/>
                    <a:pt x="157" y="52"/>
                  </a:cubicBezTo>
                  <a:cubicBezTo>
                    <a:pt x="157" y="51"/>
                    <a:pt x="157" y="51"/>
                    <a:pt x="157" y="51"/>
                  </a:cubicBezTo>
                  <a:cubicBezTo>
                    <a:pt x="158" y="50"/>
                    <a:pt x="157" y="51"/>
                    <a:pt x="157" y="50"/>
                  </a:cubicBezTo>
                  <a:cubicBezTo>
                    <a:pt x="157" y="50"/>
                    <a:pt x="156" y="50"/>
                    <a:pt x="156" y="51"/>
                  </a:cubicBezTo>
                  <a:cubicBezTo>
                    <a:pt x="156" y="51"/>
                    <a:pt x="155" y="51"/>
                    <a:pt x="155" y="51"/>
                  </a:cubicBezTo>
                  <a:cubicBezTo>
                    <a:pt x="154" y="51"/>
                    <a:pt x="154" y="52"/>
                    <a:pt x="153" y="51"/>
                  </a:cubicBezTo>
                  <a:cubicBezTo>
                    <a:pt x="153" y="50"/>
                    <a:pt x="152" y="51"/>
                    <a:pt x="152" y="50"/>
                  </a:cubicBezTo>
                  <a:cubicBezTo>
                    <a:pt x="152" y="50"/>
                    <a:pt x="152" y="50"/>
                    <a:pt x="153" y="49"/>
                  </a:cubicBezTo>
                  <a:cubicBezTo>
                    <a:pt x="153" y="49"/>
                    <a:pt x="153" y="49"/>
                    <a:pt x="153" y="49"/>
                  </a:cubicBezTo>
                  <a:cubicBezTo>
                    <a:pt x="153" y="49"/>
                    <a:pt x="153" y="49"/>
                    <a:pt x="153" y="49"/>
                  </a:cubicBezTo>
                  <a:cubicBezTo>
                    <a:pt x="153" y="49"/>
                    <a:pt x="152" y="48"/>
                    <a:pt x="152" y="48"/>
                  </a:cubicBezTo>
                  <a:cubicBezTo>
                    <a:pt x="152" y="47"/>
                    <a:pt x="151" y="48"/>
                    <a:pt x="151" y="48"/>
                  </a:cubicBezTo>
                  <a:cubicBezTo>
                    <a:pt x="151" y="48"/>
                    <a:pt x="151" y="48"/>
                    <a:pt x="150" y="49"/>
                  </a:cubicBezTo>
                  <a:cubicBezTo>
                    <a:pt x="150" y="49"/>
                    <a:pt x="150" y="49"/>
                    <a:pt x="149" y="48"/>
                  </a:cubicBezTo>
                  <a:cubicBezTo>
                    <a:pt x="149" y="48"/>
                    <a:pt x="149" y="48"/>
                    <a:pt x="149" y="47"/>
                  </a:cubicBezTo>
                  <a:cubicBezTo>
                    <a:pt x="149" y="46"/>
                    <a:pt x="148" y="46"/>
                    <a:pt x="147" y="46"/>
                  </a:cubicBezTo>
                  <a:cubicBezTo>
                    <a:pt x="145" y="45"/>
                    <a:pt x="146" y="45"/>
                    <a:pt x="145" y="45"/>
                  </a:cubicBezTo>
                  <a:cubicBezTo>
                    <a:pt x="145" y="45"/>
                    <a:pt x="142" y="44"/>
                    <a:pt x="142" y="44"/>
                  </a:cubicBezTo>
                  <a:cubicBezTo>
                    <a:pt x="142" y="44"/>
                    <a:pt x="141" y="45"/>
                    <a:pt x="141" y="45"/>
                  </a:cubicBezTo>
                  <a:cubicBezTo>
                    <a:pt x="140" y="45"/>
                    <a:pt x="139" y="45"/>
                    <a:pt x="139" y="45"/>
                  </a:cubicBezTo>
                  <a:cubicBezTo>
                    <a:pt x="138" y="45"/>
                    <a:pt x="138" y="45"/>
                    <a:pt x="138" y="45"/>
                  </a:cubicBezTo>
                  <a:cubicBezTo>
                    <a:pt x="138" y="45"/>
                    <a:pt x="136" y="45"/>
                    <a:pt x="136" y="45"/>
                  </a:cubicBezTo>
                  <a:cubicBezTo>
                    <a:pt x="136" y="45"/>
                    <a:pt x="135" y="44"/>
                    <a:pt x="135" y="44"/>
                  </a:cubicBezTo>
                  <a:cubicBezTo>
                    <a:pt x="135" y="44"/>
                    <a:pt x="134" y="44"/>
                    <a:pt x="134" y="43"/>
                  </a:cubicBezTo>
                  <a:cubicBezTo>
                    <a:pt x="134" y="43"/>
                    <a:pt x="134" y="43"/>
                    <a:pt x="134" y="42"/>
                  </a:cubicBezTo>
                  <a:cubicBezTo>
                    <a:pt x="135" y="41"/>
                    <a:pt x="135" y="42"/>
                    <a:pt x="135" y="41"/>
                  </a:cubicBezTo>
                  <a:cubicBezTo>
                    <a:pt x="136" y="41"/>
                    <a:pt x="136" y="41"/>
                    <a:pt x="136" y="40"/>
                  </a:cubicBezTo>
                  <a:cubicBezTo>
                    <a:pt x="137" y="40"/>
                    <a:pt x="136" y="40"/>
                    <a:pt x="136" y="40"/>
                  </a:cubicBezTo>
                  <a:cubicBezTo>
                    <a:pt x="135" y="40"/>
                    <a:pt x="135" y="40"/>
                    <a:pt x="135" y="40"/>
                  </a:cubicBezTo>
                  <a:cubicBezTo>
                    <a:pt x="135" y="40"/>
                    <a:pt x="134" y="40"/>
                    <a:pt x="134" y="39"/>
                  </a:cubicBezTo>
                  <a:cubicBezTo>
                    <a:pt x="134" y="39"/>
                    <a:pt x="134" y="39"/>
                    <a:pt x="134" y="39"/>
                  </a:cubicBezTo>
                  <a:cubicBezTo>
                    <a:pt x="134" y="38"/>
                    <a:pt x="134" y="38"/>
                    <a:pt x="134" y="38"/>
                  </a:cubicBezTo>
                  <a:cubicBezTo>
                    <a:pt x="134" y="38"/>
                    <a:pt x="134" y="38"/>
                    <a:pt x="135" y="37"/>
                  </a:cubicBezTo>
                  <a:cubicBezTo>
                    <a:pt x="135" y="37"/>
                    <a:pt x="135" y="37"/>
                    <a:pt x="135" y="36"/>
                  </a:cubicBezTo>
                  <a:cubicBezTo>
                    <a:pt x="135" y="36"/>
                    <a:pt x="135" y="36"/>
                    <a:pt x="135" y="34"/>
                  </a:cubicBezTo>
                  <a:cubicBezTo>
                    <a:pt x="135" y="33"/>
                    <a:pt x="135" y="34"/>
                    <a:pt x="136" y="33"/>
                  </a:cubicBezTo>
                  <a:cubicBezTo>
                    <a:pt x="136" y="32"/>
                    <a:pt x="136" y="33"/>
                    <a:pt x="137" y="32"/>
                  </a:cubicBezTo>
                  <a:cubicBezTo>
                    <a:pt x="138" y="32"/>
                    <a:pt x="137" y="32"/>
                    <a:pt x="138" y="32"/>
                  </a:cubicBezTo>
                  <a:cubicBezTo>
                    <a:pt x="140" y="32"/>
                    <a:pt x="140" y="32"/>
                    <a:pt x="140" y="32"/>
                  </a:cubicBezTo>
                  <a:cubicBezTo>
                    <a:pt x="140" y="32"/>
                    <a:pt x="142" y="32"/>
                    <a:pt x="142" y="32"/>
                  </a:cubicBezTo>
                  <a:cubicBezTo>
                    <a:pt x="142" y="32"/>
                    <a:pt x="143" y="32"/>
                    <a:pt x="143" y="32"/>
                  </a:cubicBezTo>
                  <a:cubicBezTo>
                    <a:pt x="143" y="32"/>
                    <a:pt x="143" y="32"/>
                    <a:pt x="143" y="31"/>
                  </a:cubicBezTo>
                  <a:cubicBezTo>
                    <a:pt x="143" y="31"/>
                    <a:pt x="143" y="31"/>
                    <a:pt x="144" y="31"/>
                  </a:cubicBezTo>
                  <a:cubicBezTo>
                    <a:pt x="144" y="31"/>
                    <a:pt x="144" y="31"/>
                    <a:pt x="144" y="31"/>
                  </a:cubicBezTo>
                  <a:cubicBezTo>
                    <a:pt x="145" y="31"/>
                    <a:pt x="146" y="32"/>
                    <a:pt x="146" y="32"/>
                  </a:cubicBezTo>
                  <a:cubicBezTo>
                    <a:pt x="147" y="32"/>
                    <a:pt x="147" y="32"/>
                    <a:pt x="148" y="32"/>
                  </a:cubicBezTo>
                  <a:cubicBezTo>
                    <a:pt x="148" y="32"/>
                    <a:pt x="149" y="33"/>
                    <a:pt x="149" y="33"/>
                  </a:cubicBezTo>
                  <a:cubicBezTo>
                    <a:pt x="150" y="33"/>
                    <a:pt x="151" y="33"/>
                    <a:pt x="151" y="34"/>
                  </a:cubicBezTo>
                  <a:cubicBezTo>
                    <a:pt x="152" y="34"/>
                    <a:pt x="152" y="34"/>
                    <a:pt x="153" y="34"/>
                  </a:cubicBezTo>
                  <a:cubicBezTo>
                    <a:pt x="153" y="34"/>
                    <a:pt x="154" y="35"/>
                    <a:pt x="155" y="35"/>
                  </a:cubicBezTo>
                  <a:cubicBezTo>
                    <a:pt x="155" y="35"/>
                    <a:pt x="157" y="35"/>
                    <a:pt x="158" y="36"/>
                  </a:cubicBezTo>
                  <a:cubicBezTo>
                    <a:pt x="160" y="36"/>
                    <a:pt x="159" y="36"/>
                    <a:pt x="159" y="36"/>
                  </a:cubicBezTo>
                  <a:cubicBezTo>
                    <a:pt x="159" y="36"/>
                    <a:pt x="160" y="37"/>
                    <a:pt x="162" y="38"/>
                  </a:cubicBezTo>
                  <a:cubicBezTo>
                    <a:pt x="164" y="40"/>
                    <a:pt x="163" y="39"/>
                    <a:pt x="164" y="39"/>
                  </a:cubicBezTo>
                  <a:cubicBezTo>
                    <a:pt x="164" y="39"/>
                    <a:pt x="164" y="39"/>
                    <a:pt x="165" y="40"/>
                  </a:cubicBezTo>
                  <a:cubicBezTo>
                    <a:pt x="166" y="40"/>
                    <a:pt x="167" y="40"/>
                    <a:pt x="167" y="40"/>
                  </a:cubicBezTo>
                  <a:cubicBezTo>
                    <a:pt x="167" y="41"/>
                    <a:pt x="167" y="42"/>
                    <a:pt x="168" y="43"/>
                  </a:cubicBezTo>
                  <a:cubicBezTo>
                    <a:pt x="168" y="44"/>
                    <a:pt x="168" y="44"/>
                    <a:pt x="168" y="44"/>
                  </a:cubicBezTo>
                  <a:cubicBezTo>
                    <a:pt x="168" y="44"/>
                    <a:pt x="167" y="45"/>
                    <a:pt x="167" y="45"/>
                  </a:cubicBezTo>
                  <a:cubicBezTo>
                    <a:pt x="167" y="45"/>
                    <a:pt x="168" y="45"/>
                    <a:pt x="168" y="46"/>
                  </a:cubicBezTo>
                  <a:cubicBezTo>
                    <a:pt x="168" y="46"/>
                    <a:pt x="168" y="47"/>
                    <a:pt x="168" y="47"/>
                  </a:cubicBezTo>
                  <a:cubicBezTo>
                    <a:pt x="168" y="47"/>
                    <a:pt x="169" y="48"/>
                    <a:pt x="169" y="48"/>
                  </a:cubicBezTo>
                  <a:cubicBezTo>
                    <a:pt x="168" y="48"/>
                    <a:pt x="168" y="49"/>
                    <a:pt x="168" y="49"/>
                  </a:cubicBezTo>
                  <a:cubicBezTo>
                    <a:pt x="168" y="50"/>
                    <a:pt x="168" y="50"/>
                    <a:pt x="168" y="50"/>
                  </a:cubicBezTo>
                  <a:cubicBezTo>
                    <a:pt x="168" y="51"/>
                    <a:pt x="168" y="51"/>
                    <a:pt x="168" y="52"/>
                  </a:cubicBezTo>
                  <a:cubicBezTo>
                    <a:pt x="169" y="52"/>
                    <a:pt x="170" y="53"/>
                    <a:pt x="171" y="54"/>
                  </a:cubicBezTo>
                  <a:cubicBezTo>
                    <a:pt x="171" y="54"/>
                    <a:pt x="171" y="53"/>
                    <a:pt x="172" y="55"/>
                  </a:cubicBezTo>
                  <a:cubicBezTo>
                    <a:pt x="173" y="57"/>
                    <a:pt x="172" y="55"/>
                    <a:pt x="172" y="56"/>
                  </a:cubicBezTo>
                  <a:cubicBezTo>
                    <a:pt x="173" y="57"/>
                    <a:pt x="172" y="56"/>
                    <a:pt x="173" y="57"/>
                  </a:cubicBezTo>
                  <a:cubicBezTo>
                    <a:pt x="175" y="59"/>
                    <a:pt x="173" y="57"/>
                    <a:pt x="174" y="59"/>
                  </a:cubicBezTo>
                  <a:cubicBezTo>
                    <a:pt x="175" y="60"/>
                    <a:pt x="175" y="59"/>
                    <a:pt x="175" y="60"/>
                  </a:cubicBezTo>
                  <a:cubicBezTo>
                    <a:pt x="175" y="60"/>
                    <a:pt x="175" y="61"/>
                    <a:pt x="175" y="61"/>
                  </a:cubicBezTo>
                  <a:cubicBezTo>
                    <a:pt x="175" y="61"/>
                    <a:pt x="174" y="61"/>
                    <a:pt x="174" y="61"/>
                  </a:cubicBezTo>
                  <a:cubicBezTo>
                    <a:pt x="174" y="60"/>
                    <a:pt x="174" y="61"/>
                    <a:pt x="172" y="60"/>
                  </a:cubicBezTo>
                  <a:cubicBezTo>
                    <a:pt x="171" y="60"/>
                    <a:pt x="172" y="60"/>
                    <a:pt x="172" y="61"/>
                  </a:cubicBezTo>
                  <a:close/>
                  <a:moveTo>
                    <a:pt x="155" y="67"/>
                  </a:moveTo>
                  <a:cubicBezTo>
                    <a:pt x="155" y="67"/>
                    <a:pt x="155" y="67"/>
                    <a:pt x="155" y="67"/>
                  </a:cubicBezTo>
                  <a:cubicBezTo>
                    <a:pt x="155" y="67"/>
                    <a:pt x="155" y="67"/>
                    <a:pt x="155" y="67"/>
                  </a:cubicBezTo>
                  <a:cubicBezTo>
                    <a:pt x="155" y="67"/>
                    <a:pt x="155" y="67"/>
                    <a:pt x="155" y="67"/>
                  </a:cubicBezTo>
                  <a:cubicBezTo>
                    <a:pt x="154" y="67"/>
                    <a:pt x="154" y="67"/>
                    <a:pt x="154" y="67"/>
                  </a:cubicBezTo>
                  <a:cubicBezTo>
                    <a:pt x="154" y="67"/>
                    <a:pt x="155" y="67"/>
                    <a:pt x="155" y="67"/>
                  </a:cubicBezTo>
                  <a:close/>
                  <a:moveTo>
                    <a:pt x="154" y="66"/>
                  </a:moveTo>
                  <a:cubicBezTo>
                    <a:pt x="154" y="65"/>
                    <a:pt x="154" y="65"/>
                    <a:pt x="154" y="65"/>
                  </a:cubicBezTo>
                  <a:cubicBezTo>
                    <a:pt x="155" y="65"/>
                    <a:pt x="155" y="65"/>
                    <a:pt x="155" y="65"/>
                  </a:cubicBezTo>
                  <a:cubicBezTo>
                    <a:pt x="155" y="65"/>
                    <a:pt x="155" y="65"/>
                    <a:pt x="155" y="66"/>
                  </a:cubicBezTo>
                  <a:cubicBezTo>
                    <a:pt x="155" y="66"/>
                    <a:pt x="155" y="66"/>
                    <a:pt x="155" y="66"/>
                  </a:cubicBezTo>
                  <a:cubicBezTo>
                    <a:pt x="154" y="66"/>
                    <a:pt x="154" y="66"/>
                    <a:pt x="154" y="66"/>
                  </a:cubicBezTo>
                  <a:close/>
                  <a:moveTo>
                    <a:pt x="138" y="18"/>
                  </a:moveTo>
                  <a:cubicBezTo>
                    <a:pt x="138" y="18"/>
                    <a:pt x="137" y="18"/>
                    <a:pt x="137" y="18"/>
                  </a:cubicBezTo>
                  <a:cubicBezTo>
                    <a:pt x="137" y="18"/>
                    <a:pt x="137" y="18"/>
                    <a:pt x="137" y="17"/>
                  </a:cubicBezTo>
                  <a:cubicBezTo>
                    <a:pt x="137" y="17"/>
                    <a:pt x="137" y="17"/>
                    <a:pt x="137" y="17"/>
                  </a:cubicBezTo>
                  <a:cubicBezTo>
                    <a:pt x="137" y="17"/>
                    <a:pt x="139" y="16"/>
                    <a:pt x="139" y="17"/>
                  </a:cubicBezTo>
                  <a:cubicBezTo>
                    <a:pt x="139" y="17"/>
                    <a:pt x="139" y="17"/>
                    <a:pt x="139" y="17"/>
                  </a:cubicBezTo>
                  <a:cubicBezTo>
                    <a:pt x="138" y="18"/>
                    <a:pt x="138" y="18"/>
                    <a:pt x="138" y="18"/>
                  </a:cubicBezTo>
                  <a:close/>
                  <a:moveTo>
                    <a:pt x="138" y="22"/>
                  </a:moveTo>
                  <a:cubicBezTo>
                    <a:pt x="138" y="21"/>
                    <a:pt x="138" y="21"/>
                    <a:pt x="138" y="21"/>
                  </a:cubicBezTo>
                  <a:cubicBezTo>
                    <a:pt x="139" y="21"/>
                    <a:pt x="139" y="22"/>
                    <a:pt x="138" y="22"/>
                  </a:cubicBezTo>
                  <a:close/>
                  <a:moveTo>
                    <a:pt x="149" y="24"/>
                  </a:moveTo>
                  <a:cubicBezTo>
                    <a:pt x="149" y="24"/>
                    <a:pt x="149" y="24"/>
                    <a:pt x="148" y="24"/>
                  </a:cubicBezTo>
                  <a:cubicBezTo>
                    <a:pt x="148" y="24"/>
                    <a:pt x="148" y="23"/>
                    <a:pt x="148" y="23"/>
                  </a:cubicBezTo>
                  <a:cubicBezTo>
                    <a:pt x="148" y="23"/>
                    <a:pt x="148" y="23"/>
                    <a:pt x="148" y="23"/>
                  </a:cubicBezTo>
                  <a:cubicBezTo>
                    <a:pt x="148" y="23"/>
                    <a:pt x="149" y="23"/>
                    <a:pt x="149" y="23"/>
                  </a:cubicBezTo>
                  <a:cubicBezTo>
                    <a:pt x="150" y="23"/>
                    <a:pt x="150" y="23"/>
                    <a:pt x="150" y="23"/>
                  </a:cubicBezTo>
                  <a:cubicBezTo>
                    <a:pt x="150" y="24"/>
                    <a:pt x="149" y="24"/>
                    <a:pt x="149" y="24"/>
                  </a:cubicBezTo>
                  <a:close/>
                  <a:moveTo>
                    <a:pt x="150" y="24"/>
                  </a:moveTo>
                  <a:cubicBezTo>
                    <a:pt x="150" y="24"/>
                    <a:pt x="150" y="24"/>
                    <a:pt x="152" y="25"/>
                  </a:cubicBezTo>
                  <a:cubicBezTo>
                    <a:pt x="154" y="25"/>
                    <a:pt x="152" y="25"/>
                    <a:pt x="152" y="25"/>
                  </a:cubicBezTo>
                  <a:cubicBezTo>
                    <a:pt x="152" y="25"/>
                    <a:pt x="152" y="25"/>
                    <a:pt x="152" y="25"/>
                  </a:cubicBezTo>
                  <a:cubicBezTo>
                    <a:pt x="151" y="25"/>
                    <a:pt x="151" y="25"/>
                    <a:pt x="151" y="25"/>
                  </a:cubicBezTo>
                  <a:cubicBezTo>
                    <a:pt x="150" y="25"/>
                    <a:pt x="150" y="25"/>
                    <a:pt x="150" y="26"/>
                  </a:cubicBezTo>
                  <a:cubicBezTo>
                    <a:pt x="149" y="26"/>
                    <a:pt x="150" y="26"/>
                    <a:pt x="149" y="26"/>
                  </a:cubicBezTo>
                  <a:cubicBezTo>
                    <a:pt x="149" y="26"/>
                    <a:pt x="148" y="26"/>
                    <a:pt x="147" y="26"/>
                  </a:cubicBezTo>
                  <a:cubicBezTo>
                    <a:pt x="147" y="26"/>
                    <a:pt x="147" y="26"/>
                    <a:pt x="146" y="26"/>
                  </a:cubicBezTo>
                  <a:cubicBezTo>
                    <a:pt x="146" y="26"/>
                    <a:pt x="146" y="25"/>
                    <a:pt x="145" y="25"/>
                  </a:cubicBezTo>
                  <a:cubicBezTo>
                    <a:pt x="145" y="25"/>
                    <a:pt x="145" y="25"/>
                    <a:pt x="144" y="25"/>
                  </a:cubicBezTo>
                  <a:cubicBezTo>
                    <a:pt x="144" y="25"/>
                    <a:pt x="144" y="24"/>
                    <a:pt x="144" y="24"/>
                  </a:cubicBezTo>
                  <a:cubicBezTo>
                    <a:pt x="144" y="24"/>
                    <a:pt x="146" y="24"/>
                    <a:pt x="147" y="23"/>
                  </a:cubicBezTo>
                  <a:cubicBezTo>
                    <a:pt x="147" y="23"/>
                    <a:pt x="147" y="24"/>
                    <a:pt x="147" y="24"/>
                  </a:cubicBezTo>
                  <a:cubicBezTo>
                    <a:pt x="148" y="24"/>
                    <a:pt x="148" y="24"/>
                    <a:pt x="148" y="24"/>
                  </a:cubicBezTo>
                  <a:cubicBezTo>
                    <a:pt x="149" y="24"/>
                    <a:pt x="148" y="24"/>
                    <a:pt x="149" y="25"/>
                  </a:cubicBezTo>
                  <a:cubicBezTo>
                    <a:pt x="150" y="25"/>
                    <a:pt x="150" y="24"/>
                    <a:pt x="150" y="24"/>
                  </a:cubicBezTo>
                  <a:close/>
                  <a:moveTo>
                    <a:pt x="147" y="16"/>
                  </a:moveTo>
                  <a:cubicBezTo>
                    <a:pt x="147" y="16"/>
                    <a:pt x="146" y="17"/>
                    <a:pt x="146" y="17"/>
                  </a:cubicBezTo>
                  <a:cubicBezTo>
                    <a:pt x="146" y="17"/>
                    <a:pt x="145" y="17"/>
                    <a:pt x="144" y="17"/>
                  </a:cubicBezTo>
                  <a:cubicBezTo>
                    <a:pt x="143" y="17"/>
                    <a:pt x="143" y="17"/>
                    <a:pt x="142" y="17"/>
                  </a:cubicBezTo>
                  <a:cubicBezTo>
                    <a:pt x="141" y="17"/>
                    <a:pt x="143" y="16"/>
                    <a:pt x="143" y="16"/>
                  </a:cubicBezTo>
                  <a:cubicBezTo>
                    <a:pt x="143" y="16"/>
                    <a:pt x="143" y="16"/>
                    <a:pt x="144" y="16"/>
                  </a:cubicBezTo>
                  <a:cubicBezTo>
                    <a:pt x="144" y="16"/>
                    <a:pt x="145" y="16"/>
                    <a:pt x="146" y="16"/>
                  </a:cubicBezTo>
                  <a:cubicBezTo>
                    <a:pt x="147" y="15"/>
                    <a:pt x="147" y="15"/>
                    <a:pt x="148" y="15"/>
                  </a:cubicBezTo>
                  <a:cubicBezTo>
                    <a:pt x="149" y="16"/>
                    <a:pt x="149" y="16"/>
                    <a:pt x="149" y="16"/>
                  </a:cubicBezTo>
                  <a:cubicBezTo>
                    <a:pt x="149" y="16"/>
                    <a:pt x="148" y="16"/>
                    <a:pt x="147" y="16"/>
                  </a:cubicBezTo>
                  <a:close/>
                  <a:moveTo>
                    <a:pt x="174" y="44"/>
                  </a:moveTo>
                  <a:cubicBezTo>
                    <a:pt x="174" y="43"/>
                    <a:pt x="174" y="43"/>
                    <a:pt x="174" y="43"/>
                  </a:cubicBezTo>
                  <a:cubicBezTo>
                    <a:pt x="174" y="43"/>
                    <a:pt x="175" y="43"/>
                    <a:pt x="175" y="43"/>
                  </a:cubicBezTo>
                  <a:cubicBezTo>
                    <a:pt x="176" y="42"/>
                    <a:pt x="176" y="42"/>
                    <a:pt x="176" y="42"/>
                  </a:cubicBezTo>
                  <a:cubicBezTo>
                    <a:pt x="176" y="42"/>
                    <a:pt x="176" y="41"/>
                    <a:pt x="176" y="41"/>
                  </a:cubicBezTo>
                  <a:cubicBezTo>
                    <a:pt x="176" y="40"/>
                    <a:pt x="176" y="40"/>
                    <a:pt x="176" y="40"/>
                  </a:cubicBezTo>
                  <a:cubicBezTo>
                    <a:pt x="176" y="40"/>
                    <a:pt x="177" y="39"/>
                    <a:pt x="178" y="40"/>
                  </a:cubicBezTo>
                  <a:cubicBezTo>
                    <a:pt x="179" y="40"/>
                    <a:pt x="179" y="40"/>
                    <a:pt x="180" y="41"/>
                  </a:cubicBezTo>
                  <a:cubicBezTo>
                    <a:pt x="181" y="42"/>
                    <a:pt x="181" y="42"/>
                    <a:pt x="181" y="42"/>
                  </a:cubicBezTo>
                  <a:cubicBezTo>
                    <a:pt x="181" y="42"/>
                    <a:pt x="181" y="42"/>
                    <a:pt x="181" y="44"/>
                  </a:cubicBezTo>
                  <a:cubicBezTo>
                    <a:pt x="181" y="45"/>
                    <a:pt x="180" y="44"/>
                    <a:pt x="180" y="45"/>
                  </a:cubicBezTo>
                  <a:cubicBezTo>
                    <a:pt x="180" y="45"/>
                    <a:pt x="179" y="45"/>
                    <a:pt x="178" y="45"/>
                  </a:cubicBezTo>
                  <a:cubicBezTo>
                    <a:pt x="178" y="45"/>
                    <a:pt x="177" y="45"/>
                    <a:pt x="177" y="45"/>
                  </a:cubicBezTo>
                  <a:cubicBezTo>
                    <a:pt x="177" y="45"/>
                    <a:pt x="176" y="44"/>
                    <a:pt x="176" y="44"/>
                  </a:cubicBezTo>
                  <a:cubicBezTo>
                    <a:pt x="175" y="44"/>
                    <a:pt x="175" y="44"/>
                    <a:pt x="174" y="44"/>
                  </a:cubicBezTo>
                  <a:close/>
                  <a:moveTo>
                    <a:pt x="133" y="44"/>
                  </a:moveTo>
                  <a:cubicBezTo>
                    <a:pt x="133" y="45"/>
                    <a:pt x="133" y="45"/>
                    <a:pt x="133" y="46"/>
                  </a:cubicBezTo>
                  <a:cubicBezTo>
                    <a:pt x="133" y="47"/>
                    <a:pt x="133" y="47"/>
                    <a:pt x="133" y="47"/>
                  </a:cubicBezTo>
                  <a:cubicBezTo>
                    <a:pt x="133" y="47"/>
                    <a:pt x="133" y="47"/>
                    <a:pt x="133" y="48"/>
                  </a:cubicBezTo>
                  <a:cubicBezTo>
                    <a:pt x="133" y="49"/>
                    <a:pt x="133" y="48"/>
                    <a:pt x="133" y="48"/>
                  </a:cubicBezTo>
                  <a:cubicBezTo>
                    <a:pt x="133" y="48"/>
                    <a:pt x="131" y="49"/>
                    <a:pt x="131" y="49"/>
                  </a:cubicBezTo>
                  <a:cubicBezTo>
                    <a:pt x="130" y="49"/>
                    <a:pt x="127" y="49"/>
                    <a:pt x="127" y="49"/>
                  </a:cubicBezTo>
                  <a:cubicBezTo>
                    <a:pt x="127" y="49"/>
                    <a:pt x="126" y="49"/>
                    <a:pt x="126" y="49"/>
                  </a:cubicBezTo>
                  <a:cubicBezTo>
                    <a:pt x="126" y="49"/>
                    <a:pt x="126" y="49"/>
                    <a:pt x="126" y="49"/>
                  </a:cubicBezTo>
                  <a:cubicBezTo>
                    <a:pt x="125" y="48"/>
                    <a:pt x="125" y="48"/>
                    <a:pt x="125" y="48"/>
                  </a:cubicBezTo>
                  <a:cubicBezTo>
                    <a:pt x="125" y="48"/>
                    <a:pt x="125" y="48"/>
                    <a:pt x="125" y="48"/>
                  </a:cubicBezTo>
                  <a:cubicBezTo>
                    <a:pt x="125" y="47"/>
                    <a:pt x="125" y="48"/>
                    <a:pt x="125" y="48"/>
                  </a:cubicBezTo>
                  <a:cubicBezTo>
                    <a:pt x="124" y="48"/>
                    <a:pt x="124" y="48"/>
                    <a:pt x="124" y="48"/>
                  </a:cubicBezTo>
                  <a:cubicBezTo>
                    <a:pt x="124" y="48"/>
                    <a:pt x="124" y="48"/>
                    <a:pt x="123" y="47"/>
                  </a:cubicBezTo>
                  <a:cubicBezTo>
                    <a:pt x="123" y="47"/>
                    <a:pt x="123" y="47"/>
                    <a:pt x="123" y="47"/>
                  </a:cubicBezTo>
                  <a:cubicBezTo>
                    <a:pt x="123" y="47"/>
                    <a:pt x="123" y="46"/>
                    <a:pt x="124" y="46"/>
                  </a:cubicBezTo>
                  <a:cubicBezTo>
                    <a:pt x="124" y="46"/>
                    <a:pt x="124" y="46"/>
                    <a:pt x="124" y="46"/>
                  </a:cubicBezTo>
                  <a:cubicBezTo>
                    <a:pt x="125" y="46"/>
                    <a:pt x="124" y="46"/>
                    <a:pt x="125" y="46"/>
                  </a:cubicBezTo>
                  <a:cubicBezTo>
                    <a:pt x="125" y="46"/>
                    <a:pt x="125" y="46"/>
                    <a:pt x="125" y="46"/>
                  </a:cubicBezTo>
                  <a:cubicBezTo>
                    <a:pt x="126" y="46"/>
                    <a:pt x="126" y="46"/>
                    <a:pt x="126" y="46"/>
                  </a:cubicBezTo>
                  <a:cubicBezTo>
                    <a:pt x="126" y="45"/>
                    <a:pt x="126" y="45"/>
                    <a:pt x="126" y="45"/>
                  </a:cubicBezTo>
                  <a:cubicBezTo>
                    <a:pt x="126" y="45"/>
                    <a:pt x="126" y="45"/>
                    <a:pt x="126" y="44"/>
                  </a:cubicBezTo>
                  <a:cubicBezTo>
                    <a:pt x="126" y="44"/>
                    <a:pt x="126" y="44"/>
                    <a:pt x="126" y="44"/>
                  </a:cubicBezTo>
                  <a:cubicBezTo>
                    <a:pt x="126" y="44"/>
                    <a:pt x="125" y="44"/>
                    <a:pt x="125" y="44"/>
                  </a:cubicBezTo>
                  <a:cubicBezTo>
                    <a:pt x="125" y="44"/>
                    <a:pt x="124" y="42"/>
                    <a:pt x="124" y="42"/>
                  </a:cubicBezTo>
                  <a:cubicBezTo>
                    <a:pt x="123" y="41"/>
                    <a:pt x="124" y="41"/>
                    <a:pt x="124" y="41"/>
                  </a:cubicBezTo>
                  <a:cubicBezTo>
                    <a:pt x="124" y="41"/>
                    <a:pt x="124" y="41"/>
                    <a:pt x="125" y="40"/>
                  </a:cubicBezTo>
                  <a:cubicBezTo>
                    <a:pt x="126" y="39"/>
                    <a:pt x="125" y="39"/>
                    <a:pt x="126" y="38"/>
                  </a:cubicBezTo>
                  <a:cubicBezTo>
                    <a:pt x="127" y="38"/>
                    <a:pt x="127" y="38"/>
                    <a:pt x="128" y="37"/>
                  </a:cubicBezTo>
                  <a:cubicBezTo>
                    <a:pt x="129" y="37"/>
                    <a:pt x="128" y="37"/>
                    <a:pt x="129" y="37"/>
                  </a:cubicBezTo>
                  <a:cubicBezTo>
                    <a:pt x="130" y="36"/>
                    <a:pt x="130" y="36"/>
                    <a:pt x="131" y="36"/>
                  </a:cubicBezTo>
                  <a:cubicBezTo>
                    <a:pt x="131" y="36"/>
                    <a:pt x="132" y="37"/>
                    <a:pt x="132" y="37"/>
                  </a:cubicBezTo>
                  <a:cubicBezTo>
                    <a:pt x="133" y="37"/>
                    <a:pt x="133" y="37"/>
                    <a:pt x="133" y="37"/>
                  </a:cubicBezTo>
                  <a:cubicBezTo>
                    <a:pt x="133" y="37"/>
                    <a:pt x="133" y="39"/>
                    <a:pt x="133" y="39"/>
                  </a:cubicBezTo>
                  <a:cubicBezTo>
                    <a:pt x="134" y="40"/>
                    <a:pt x="133" y="40"/>
                    <a:pt x="134" y="40"/>
                  </a:cubicBezTo>
                  <a:cubicBezTo>
                    <a:pt x="134" y="40"/>
                    <a:pt x="134" y="41"/>
                    <a:pt x="133" y="41"/>
                  </a:cubicBezTo>
                  <a:cubicBezTo>
                    <a:pt x="133" y="41"/>
                    <a:pt x="133" y="41"/>
                    <a:pt x="133" y="42"/>
                  </a:cubicBezTo>
                  <a:cubicBezTo>
                    <a:pt x="133" y="42"/>
                    <a:pt x="133" y="42"/>
                    <a:pt x="133" y="43"/>
                  </a:cubicBezTo>
                  <a:cubicBezTo>
                    <a:pt x="133" y="43"/>
                    <a:pt x="133" y="44"/>
                    <a:pt x="133" y="44"/>
                  </a:cubicBezTo>
                  <a:close/>
                  <a:moveTo>
                    <a:pt x="126" y="55"/>
                  </a:moveTo>
                  <a:cubicBezTo>
                    <a:pt x="126" y="56"/>
                    <a:pt x="127" y="56"/>
                    <a:pt x="127" y="56"/>
                  </a:cubicBezTo>
                  <a:cubicBezTo>
                    <a:pt x="127" y="57"/>
                    <a:pt x="127" y="57"/>
                    <a:pt x="127" y="57"/>
                  </a:cubicBezTo>
                  <a:cubicBezTo>
                    <a:pt x="127" y="58"/>
                    <a:pt x="127" y="58"/>
                    <a:pt x="126" y="58"/>
                  </a:cubicBezTo>
                  <a:cubicBezTo>
                    <a:pt x="126" y="59"/>
                    <a:pt x="126" y="59"/>
                    <a:pt x="125" y="59"/>
                  </a:cubicBezTo>
                  <a:cubicBezTo>
                    <a:pt x="125" y="59"/>
                    <a:pt x="125" y="59"/>
                    <a:pt x="125" y="59"/>
                  </a:cubicBezTo>
                  <a:cubicBezTo>
                    <a:pt x="124" y="59"/>
                    <a:pt x="124" y="59"/>
                    <a:pt x="124" y="59"/>
                  </a:cubicBezTo>
                  <a:cubicBezTo>
                    <a:pt x="123" y="58"/>
                    <a:pt x="123" y="58"/>
                    <a:pt x="123" y="58"/>
                  </a:cubicBezTo>
                  <a:cubicBezTo>
                    <a:pt x="123" y="58"/>
                    <a:pt x="123" y="58"/>
                    <a:pt x="123" y="57"/>
                  </a:cubicBezTo>
                  <a:cubicBezTo>
                    <a:pt x="123" y="57"/>
                    <a:pt x="123" y="56"/>
                    <a:pt x="123" y="56"/>
                  </a:cubicBezTo>
                  <a:cubicBezTo>
                    <a:pt x="123" y="56"/>
                    <a:pt x="124" y="56"/>
                    <a:pt x="123" y="56"/>
                  </a:cubicBezTo>
                  <a:cubicBezTo>
                    <a:pt x="122" y="56"/>
                    <a:pt x="122" y="55"/>
                    <a:pt x="122" y="55"/>
                  </a:cubicBezTo>
                  <a:cubicBezTo>
                    <a:pt x="121" y="55"/>
                    <a:pt x="122" y="57"/>
                    <a:pt x="121" y="55"/>
                  </a:cubicBezTo>
                  <a:cubicBezTo>
                    <a:pt x="120" y="54"/>
                    <a:pt x="120" y="54"/>
                    <a:pt x="120" y="54"/>
                  </a:cubicBezTo>
                  <a:cubicBezTo>
                    <a:pt x="120" y="54"/>
                    <a:pt x="120" y="54"/>
                    <a:pt x="120" y="54"/>
                  </a:cubicBezTo>
                  <a:cubicBezTo>
                    <a:pt x="119" y="54"/>
                    <a:pt x="119" y="53"/>
                    <a:pt x="119" y="53"/>
                  </a:cubicBezTo>
                  <a:cubicBezTo>
                    <a:pt x="120" y="53"/>
                    <a:pt x="120" y="53"/>
                    <a:pt x="120" y="53"/>
                  </a:cubicBezTo>
                  <a:cubicBezTo>
                    <a:pt x="120" y="53"/>
                    <a:pt x="120" y="53"/>
                    <a:pt x="120" y="53"/>
                  </a:cubicBezTo>
                  <a:cubicBezTo>
                    <a:pt x="120" y="52"/>
                    <a:pt x="120" y="52"/>
                    <a:pt x="120" y="52"/>
                  </a:cubicBezTo>
                  <a:cubicBezTo>
                    <a:pt x="120" y="52"/>
                    <a:pt x="120" y="52"/>
                    <a:pt x="120" y="52"/>
                  </a:cubicBezTo>
                  <a:cubicBezTo>
                    <a:pt x="121" y="51"/>
                    <a:pt x="121" y="51"/>
                    <a:pt x="121" y="51"/>
                  </a:cubicBezTo>
                  <a:cubicBezTo>
                    <a:pt x="121" y="51"/>
                    <a:pt x="121" y="51"/>
                    <a:pt x="121" y="51"/>
                  </a:cubicBezTo>
                  <a:cubicBezTo>
                    <a:pt x="122" y="51"/>
                    <a:pt x="122" y="51"/>
                    <a:pt x="122" y="51"/>
                  </a:cubicBezTo>
                  <a:cubicBezTo>
                    <a:pt x="122" y="51"/>
                    <a:pt x="123" y="51"/>
                    <a:pt x="123" y="52"/>
                  </a:cubicBezTo>
                  <a:cubicBezTo>
                    <a:pt x="123" y="52"/>
                    <a:pt x="123" y="52"/>
                    <a:pt x="123" y="52"/>
                  </a:cubicBezTo>
                  <a:cubicBezTo>
                    <a:pt x="123" y="51"/>
                    <a:pt x="124" y="51"/>
                    <a:pt x="124" y="51"/>
                  </a:cubicBezTo>
                  <a:cubicBezTo>
                    <a:pt x="124" y="51"/>
                    <a:pt x="124" y="51"/>
                    <a:pt x="125" y="51"/>
                  </a:cubicBezTo>
                  <a:cubicBezTo>
                    <a:pt x="126" y="50"/>
                    <a:pt x="127" y="51"/>
                    <a:pt x="127" y="51"/>
                  </a:cubicBezTo>
                  <a:cubicBezTo>
                    <a:pt x="127" y="51"/>
                    <a:pt x="127" y="51"/>
                    <a:pt x="127" y="51"/>
                  </a:cubicBezTo>
                  <a:cubicBezTo>
                    <a:pt x="127" y="51"/>
                    <a:pt x="127" y="51"/>
                    <a:pt x="127" y="52"/>
                  </a:cubicBezTo>
                  <a:cubicBezTo>
                    <a:pt x="126" y="52"/>
                    <a:pt x="126" y="53"/>
                    <a:pt x="126" y="53"/>
                  </a:cubicBezTo>
                  <a:cubicBezTo>
                    <a:pt x="126" y="54"/>
                    <a:pt x="125" y="54"/>
                    <a:pt x="125" y="54"/>
                  </a:cubicBezTo>
                  <a:cubicBezTo>
                    <a:pt x="125" y="55"/>
                    <a:pt x="126" y="55"/>
                    <a:pt x="126" y="55"/>
                  </a:cubicBezTo>
                  <a:close/>
                  <a:moveTo>
                    <a:pt x="108" y="57"/>
                  </a:moveTo>
                  <a:cubicBezTo>
                    <a:pt x="108" y="57"/>
                    <a:pt x="108" y="56"/>
                    <a:pt x="108" y="56"/>
                  </a:cubicBezTo>
                  <a:cubicBezTo>
                    <a:pt x="108" y="56"/>
                    <a:pt x="108" y="56"/>
                    <a:pt x="107" y="56"/>
                  </a:cubicBezTo>
                  <a:cubicBezTo>
                    <a:pt x="106" y="55"/>
                    <a:pt x="106" y="55"/>
                    <a:pt x="106" y="55"/>
                  </a:cubicBezTo>
                  <a:cubicBezTo>
                    <a:pt x="106" y="55"/>
                    <a:pt x="105" y="55"/>
                    <a:pt x="105" y="55"/>
                  </a:cubicBezTo>
                  <a:cubicBezTo>
                    <a:pt x="105" y="55"/>
                    <a:pt x="105" y="54"/>
                    <a:pt x="105" y="54"/>
                  </a:cubicBezTo>
                  <a:cubicBezTo>
                    <a:pt x="105" y="54"/>
                    <a:pt x="105" y="53"/>
                    <a:pt x="105" y="53"/>
                  </a:cubicBezTo>
                  <a:cubicBezTo>
                    <a:pt x="105" y="53"/>
                    <a:pt x="104" y="53"/>
                    <a:pt x="105" y="52"/>
                  </a:cubicBezTo>
                  <a:cubicBezTo>
                    <a:pt x="105" y="52"/>
                    <a:pt x="106" y="52"/>
                    <a:pt x="106" y="51"/>
                  </a:cubicBezTo>
                  <a:cubicBezTo>
                    <a:pt x="106" y="51"/>
                    <a:pt x="107" y="50"/>
                    <a:pt x="107" y="50"/>
                  </a:cubicBezTo>
                  <a:cubicBezTo>
                    <a:pt x="107" y="50"/>
                    <a:pt x="107" y="49"/>
                    <a:pt x="108" y="49"/>
                  </a:cubicBezTo>
                  <a:cubicBezTo>
                    <a:pt x="108" y="50"/>
                    <a:pt x="109" y="49"/>
                    <a:pt x="109" y="50"/>
                  </a:cubicBezTo>
                  <a:cubicBezTo>
                    <a:pt x="109" y="50"/>
                    <a:pt x="110" y="50"/>
                    <a:pt x="110" y="50"/>
                  </a:cubicBezTo>
                  <a:cubicBezTo>
                    <a:pt x="110" y="51"/>
                    <a:pt x="110" y="51"/>
                    <a:pt x="111" y="51"/>
                  </a:cubicBezTo>
                  <a:cubicBezTo>
                    <a:pt x="111" y="51"/>
                    <a:pt x="111" y="51"/>
                    <a:pt x="112" y="51"/>
                  </a:cubicBezTo>
                  <a:cubicBezTo>
                    <a:pt x="112" y="52"/>
                    <a:pt x="112" y="52"/>
                    <a:pt x="112" y="52"/>
                  </a:cubicBezTo>
                  <a:cubicBezTo>
                    <a:pt x="113" y="53"/>
                    <a:pt x="113" y="53"/>
                    <a:pt x="113" y="53"/>
                  </a:cubicBezTo>
                  <a:cubicBezTo>
                    <a:pt x="113" y="53"/>
                    <a:pt x="113" y="53"/>
                    <a:pt x="114" y="53"/>
                  </a:cubicBezTo>
                  <a:cubicBezTo>
                    <a:pt x="114" y="53"/>
                    <a:pt x="115" y="53"/>
                    <a:pt x="115" y="53"/>
                  </a:cubicBezTo>
                  <a:cubicBezTo>
                    <a:pt x="115" y="53"/>
                    <a:pt x="115" y="53"/>
                    <a:pt x="116" y="53"/>
                  </a:cubicBezTo>
                  <a:cubicBezTo>
                    <a:pt x="116" y="53"/>
                    <a:pt x="116" y="53"/>
                    <a:pt x="116" y="53"/>
                  </a:cubicBezTo>
                  <a:cubicBezTo>
                    <a:pt x="116" y="52"/>
                    <a:pt x="116" y="52"/>
                    <a:pt x="116" y="52"/>
                  </a:cubicBezTo>
                  <a:cubicBezTo>
                    <a:pt x="116" y="52"/>
                    <a:pt x="117" y="52"/>
                    <a:pt x="117" y="52"/>
                  </a:cubicBezTo>
                  <a:cubicBezTo>
                    <a:pt x="117" y="52"/>
                    <a:pt x="117" y="52"/>
                    <a:pt x="117" y="52"/>
                  </a:cubicBezTo>
                  <a:cubicBezTo>
                    <a:pt x="118" y="52"/>
                    <a:pt x="118" y="52"/>
                    <a:pt x="118" y="52"/>
                  </a:cubicBezTo>
                  <a:cubicBezTo>
                    <a:pt x="118" y="52"/>
                    <a:pt x="118" y="51"/>
                    <a:pt x="118" y="52"/>
                  </a:cubicBezTo>
                  <a:cubicBezTo>
                    <a:pt x="117" y="53"/>
                    <a:pt x="117" y="53"/>
                    <a:pt x="117" y="54"/>
                  </a:cubicBezTo>
                  <a:cubicBezTo>
                    <a:pt x="117" y="54"/>
                    <a:pt x="117" y="54"/>
                    <a:pt x="117" y="55"/>
                  </a:cubicBezTo>
                  <a:cubicBezTo>
                    <a:pt x="117" y="55"/>
                    <a:pt x="117" y="55"/>
                    <a:pt x="117" y="55"/>
                  </a:cubicBezTo>
                  <a:cubicBezTo>
                    <a:pt x="117" y="56"/>
                    <a:pt x="117" y="56"/>
                    <a:pt x="118" y="56"/>
                  </a:cubicBezTo>
                  <a:cubicBezTo>
                    <a:pt x="118" y="57"/>
                    <a:pt x="118" y="57"/>
                    <a:pt x="118" y="57"/>
                  </a:cubicBezTo>
                  <a:cubicBezTo>
                    <a:pt x="118" y="57"/>
                    <a:pt x="119" y="57"/>
                    <a:pt x="119" y="57"/>
                  </a:cubicBezTo>
                  <a:cubicBezTo>
                    <a:pt x="120" y="57"/>
                    <a:pt x="120" y="57"/>
                    <a:pt x="120" y="57"/>
                  </a:cubicBezTo>
                  <a:cubicBezTo>
                    <a:pt x="120" y="57"/>
                    <a:pt x="120" y="57"/>
                    <a:pt x="120" y="58"/>
                  </a:cubicBezTo>
                  <a:cubicBezTo>
                    <a:pt x="120" y="58"/>
                    <a:pt x="120" y="58"/>
                    <a:pt x="120" y="59"/>
                  </a:cubicBezTo>
                  <a:cubicBezTo>
                    <a:pt x="120" y="59"/>
                    <a:pt x="120" y="59"/>
                    <a:pt x="120" y="60"/>
                  </a:cubicBezTo>
                  <a:cubicBezTo>
                    <a:pt x="120" y="60"/>
                    <a:pt x="120" y="60"/>
                    <a:pt x="119" y="60"/>
                  </a:cubicBezTo>
                  <a:cubicBezTo>
                    <a:pt x="119" y="60"/>
                    <a:pt x="119" y="60"/>
                    <a:pt x="118" y="60"/>
                  </a:cubicBezTo>
                  <a:cubicBezTo>
                    <a:pt x="117" y="60"/>
                    <a:pt x="117" y="60"/>
                    <a:pt x="116" y="60"/>
                  </a:cubicBezTo>
                  <a:cubicBezTo>
                    <a:pt x="116" y="60"/>
                    <a:pt x="116" y="60"/>
                    <a:pt x="115" y="60"/>
                  </a:cubicBezTo>
                  <a:cubicBezTo>
                    <a:pt x="114" y="59"/>
                    <a:pt x="115" y="59"/>
                    <a:pt x="114" y="60"/>
                  </a:cubicBezTo>
                  <a:cubicBezTo>
                    <a:pt x="113" y="60"/>
                    <a:pt x="113" y="60"/>
                    <a:pt x="113" y="60"/>
                  </a:cubicBezTo>
                  <a:cubicBezTo>
                    <a:pt x="112" y="60"/>
                    <a:pt x="112" y="60"/>
                    <a:pt x="112" y="60"/>
                  </a:cubicBezTo>
                  <a:cubicBezTo>
                    <a:pt x="111" y="60"/>
                    <a:pt x="112" y="60"/>
                    <a:pt x="111" y="60"/>
                  </a:cubicBezTo>
                  <a:cubicBezTo>
                    <a:pt x="110" y="60"/>
                    <a:pt x="110" y="60"/>
                    <a:pt x="110" y="60"/>
                  </a:cubicBezTo>
                  <a:cubicBezTo>
                    <a:pt x="110" y="60"/>
                    <a:pt x="110" y="60"/>
                    <a:pt x="109" y="59"/>
                  </a:cubicBezTo>
                  <a:cubicBezTo>
                    <a:pt x="109" y="59"/>
                    <a:pt x="109" y="59"/>
                    <a:pt x="108" y="59"/>
                  </a:cubicBezTo>
                  <a:cubicBezTo>
                    <a:pt x="108" y="59"/>
                    <a:pt x="108" y="58"/>
                    <a:pt x="108" y="58"/>
                  </a:cubicBezTo>
                  <a:cubicBezTo>
                    <a:pt x="108" y="58"/>
                    <a:pt x="108" y="58"/>
                    <a:pt x="108" y="58"/>
                  </a:cubicBezTo>
                  <a:cubicBezTo>
                    <a:pt x="108" y="58"/>
                    <a:pt x="108" y="57"/>
                    <a:pt x="108" y="57"/>
                  </a:cubicBezTo>
                  <a:cubicBezTo>
                    <a:pt x="108" y="57"/>
                    <a:pt x="108" y="57"/>
                    <a:pt x="108" y="57"/>
                  </a:cubicBezTo>
                  <a:close/>
                  <a:moveTo>
                    <a:pt x="116" y="44"/>
                  </a:moveTo>
                  <a:cubicBezTo>
                    <a:pt x="116" y="44"/>
                    <a:pt x="116" y="44"/>
                    <a:pt x="116" y="43"/>
                  </a:cubicBezTo>
                  <a:cubicBezTo>
                    <a:pt x="116" y="43"/>
                    <a:pt x="116" y="43"/>
                    <a:pt x="117" y="44"/>
                  </a:cubicBezTo>
                  <a:cubicBezTo>
                    <a:pt x="118" y="44"/>
                    <a:pt x="117" y="44"/>
                    <a:pt x="117" y="44"/>
                  </a:cubicBezTo>
                  <a:cubicBezTo>
                    <a:pt x="117" y="44"/>
                    <a:pt x="117" y="44"/>
                    <a:pt x="117" y="44"/>
                  </a:cubicBezTo>
                  <a:cubicBezTo>
                    <a:pt x="117" y="45"/>
                    <a:pt x="117" y="45"/>
                    <a:pt x="117" y="45"/>
                  </a:cubicBezTo>
                  <a:cubicBezTo>
                    <a:pt x="116" y="45"/>
                    <a:pt x="116" y="45"/>
                    <a:pt x="116" y="45"/>
                  </a:cubicBezTo>
                  <a:cubicBezTo>
                    <a:pt x="116" y="45"/>
                    <a:pt x="116" y="46"/>
                    <a:pt x="116" y="46"/>
                  </a:cubicBezTo>
                  <a:cubicBezTo>
                    <a:pt x="116" y="45"/>
                    <a:pt x="115" y="45"/>
                    <a:pt x="115" y="45"/>
                  </a:cubicBezTo>
                  <a:cubicBezTo>
                    <a:pt x="116" y="45"/>
                    <a:pt x="116" y="45"/>
                    <a:pt x="116" y="45"/>
                  </a:cubicBezTo>
                  <a:lnTo>
                    <a:pt x="116" y="44"/>
                  </a:lnTo>
                  <a:close/>
                  <a:moveTo>
                    <a:pt x="116" y="47"/>
                  </a:moveTo>
                  <a:cubicBezTo>
                    <a:pt x="115" y="47"/>
                    <a:pt x="115" y="47"/>
                    <a:pt x="115" y="48"/>
                  </a:cubicBezTo>
                  <a:cubicBezTo>
                    <a:pt x="115" y="48"/>
                    <a:pt x="115" y="48"/>
                    <a:pt x="116" y="48"/>
                  </a:cubicBezTo>
                  <a:cubicBezTo>
                    <a:pt x="116" y="48"/>
                    <a:pt x="117" y="48"/>
                    <a:pt x="117" y="48"/>
                  </a:cubicBezTo>
                  <a:cubicBezTo>
                    <a:pt x="117" y="48"/>
                    <a:pt x="117" y="48"/>
                    <a:pt x="117" y="48"/>
                  </a:cubicBezTo>
                  <a:cubicBezTo>
                    <a:pt x="118" y="48"/>
                    <a:pt x="118" y="49"/>
                    <a:pt x="118" y="49"/>
                  </a:cubicBezTo>
                  <a:cubicBezTo>
                    <a:pt x="118" y="49"/>
                    <a:pt x="119" y="50"/>
                    <a:pt x="118" y="50"/>
                  </a:cubicBezTo>
                  <a:cubicBezTo>
                    <a:pt x="117" y="50"/>
                    <a:pt x="117" y="50"/>
                    <a:pt x="116" y="51"/>
                  </a:cubicBezTo>
                  <a:cubicBezTo>
                    <a:pt x="115" y="51"/>
                    <a:pt x="116" y="51"/>
                    <a:pt x="115" y="51"/>
                  </a:cubicBezTo>
                  <a:cubicBezTo>
                    <a:pt x="114" y="51"/>
                    <a:pt x="115" y="52"/>
                    <a:pt x="114" y="51"/>
                  </a:cubicBezTo>
                  <a:cubicBezTo>
                    <a:pt x="112" y="51"/>
                    <a:pt x="112" y="51"/>
                    <a:pt x="112" y="50"/>
                  </a:cubicBezTo>
                  <a:cubicBezTo>
                    <a:pt x="112" y="50"/>
                    <a:pt x="112" y="50"/>
                    <a:pt x="112" y="49"/>
                  </a:cubicBezTo>
                  <a:cubicBezTo>
                    <a:pt x="111" y="48"/>
                    <a:pt x="111" y="48"/>
                    <a:pt x="111" y="48"/>
                  </a:cubicBezTo>
                  <a:cubicBezTo>
                    <a:pt x="111" y="48"/>
                    <a:pt x="111" y="48"/>
                    <a:pt x="111" y="48"/>
                  </a:cubicBezTo>
                  <a:cubicBezTo>
                    <a:pt x="111" y="48"/>
                    <a:pt x="110" y="47"/>
                    <a:pt x="111" y="47"/>
                  </a:cubicBezTo>
                  <a:cubicBezTo>
                    <a:pt x="111" y="47"/>
                    <a:pt x="111" y="47"/>
                    <a:pt x="111" y="46"/>
                  </a:cubicBezTo>
                  <a:cubicBezTo>
                    <a:pt x="112" y="46"/>
                    <a:pt x="112" y="46"/>
                    <a:pt x="112" y="46"/>
                  </a:cubicBezTo>
                  <a:cubicBezTo>
                    <a:pt x="112" y="46"/>
                    <a:pt x="113" y="46"/>
                    <a:pt x="114" y="46"/>
                  </a:cubicBezTo>
                  <a:cubicBezTo>
                    <a:pt x="114" y="46"/>
                    <a:pt x="114" y="45"/>
                    <a:pt x="114" y="45"/>
                  </a:cubicBezTo>
                  <a:cubicBezTo>
                    <a:pt x="115" y="46"/>
                    <a:pt x="115" y="46"/>
                    <a:pt x="115" y="46"/>
                  </a:cubicBezTo>
                  <a:cubicBezTo>
                    <a:pt x="115" y="46"/>
                    <a:pt x="115" y="46"/>
                    <a:pt x="115" y="46"/>
                  </a:cubicBezTo>
                  <a:cubicBezTo>
                    <a:pt x="115" y="46"/>
                    <a:pt x="116" y="46"/>
                    <a:pt x="116" y="47"/>
                  </a:cubicBezTo>
                  <a:close/>
                  <a:moveTo>
                    <a:pt x="122" y="44"/>
                  </a:moveTo>
                  <a:cubicBezTo>
                    <a:pt x="122" y="44"/>
                    <a:pt x="122" y="45"/>
                    <a:pt x="122" y="45"/>
                  </a:cubicBezTo>
                  <a:cubicBezTo>
                    <a:pt x="122" y="45"/>
                    <a:pt x="122" y="45"/>
                    <a:pt x="122" y="45"/>
                  </a:cubicBezTo>
                  <a:cubicBezTo>
                    <a:pt x="122" y="45"/>
                    <a:pt x="122" y="45"/>
                    <a:pt x="122" y="45"/>
                  </a:cubicBezTo>
                  <a:cubicBezTo>
                    <a:pt x="121" y="45"/>
                    <a:pt x="121" y="45"/>
                    <a:pt x="120" y="45"/>
                  </a:cubicBezTo>
                  <a:cubicBezTo>
                    <a:pt x="120" y="44"/>
                    <a:pt x="120" y="45"/>
                    <a:pt x="120" y="44"/>
                  </a:cubicBezTo>
                  <a:cubicBezTo>
                    <a:pt x="120" y="43"/>
                    <a:pt x="120" y="43"/>
                    <a:pt x="120" y="43"/>
                  </a:cubicBezTo>
                  <a:cubicBezTo>
                    <a:pt x="120" y="43"/>
                    <a:pt x="120" y="43"/>
                    <a:pt x="120" y="43"/>
                  </a:cubicBezTo>
                  <a:cubicBezTo>
                    <a:pt x="120" y="43"/>
                    <a:pt x="121" y="43"/>
                    <a:pt x="121" y="43"/>
                  </a:cubicBezTo>
                  <a:cubicBezTo>
                    <a:pt x="122" y="43"/>
                    <a:pt x="122" y="44"/>
                    <a:pt x="122" y="44"/>
                  </a:cubicBezTo>
                  <a:close/>
                  <a:moveTo>
                    <a:pt x="122" y="42"/>
                  </a:moveTo>
                  <a:cubicBezTo>
                    <a:pt x="122" y="42"/>
                    <a:pt x="122" y="42"/>
                    <a:pt x="122" y="42"/>
                  </a:cubicBezTo>
                  <a:cubicBezTo>
                    <a:pt x="123" y="42"/>
                    <a:pt x="123" y="42"/>
                    <a:pt x="123" y="42"/>
                  </a:cubicBezTo>
                  <a:cubicBezTo>
                    <a:pt x="122" y="43"/>
                    <a:pt x="122" y="43"/>
                    <a:pt x="122" y="43"/>
                  </a:cubicBezTo>
                  <a:cubicBezTo>
                    <a:pt x="122" y="42"/>
                    <a:pt x="122" y="42"/>
                    <a:pt x="122" y="42"/>
                  </a:cubicBezTo>
                  <a:close/>
                  <a:moveTo>
                    <a:pt x="120" y="47"/>
                  </a:moveTo>
                  <a:cubicBezTo>
                    <a:pt x="120" y="48"/>
                    <a:pt x="120" y="47"/>
                    <a:pt x="121" y="47"/>
                  </a:cubicBezTo>
                  <a:cubicBezTo>
                    <a:pt x="121" y="47"/>
                    <a:pt x="121" y="47"/>
                    <a:pt x="122" y="47"/>
                  </a:cubicBezTo>
                  <a:cubicBezTo>
                    <a:pt x="123" y="47"/>
                    <a:pt x="122" y="47"/>
                    <a:pt x="122" y="47"/>
                  </a:cubicBezTo>
                  <a:cubicBezTo>
                    <a:pt x="123" y="48"/>
                    <a:pt x="123" y="47"/>
                    <a:pt x="123" y="48"/>
                  </a:cubicBezTo>
                  <a:cubicBezTo>
                    <a:pt x="123" y="48"/>
                    <a:pt x="122" y="49"/>
                    <a:pt x="122" y="49"/>
                  </a:cubicBezTo>
                  <a:cubicBezTo>
                    <a:pt x="122" y="49"/>
                    <a:pt x="122" y="49"/>
                    <a:pt x="122" y="49"/>
                  </a:cubicBezTo>
                  <a:cubicBezTo>
                    <a:pt x="121" y="50"/>
                    <a:pt x="121" y="50"/>
                    <a:pt x="121" y="50"/>
                  </a:cubicBezTo>
                  <a:cubicBezTo>
                    <a:pt x="121" y="50"/>
                    <a:pt x="121" y="50"/>
                    <a:pt x="121" y="50"/>
                  </a:cubicBezTo>
                  <a:cubicBezTo>
                    <a:pt x="121" y="50"/>
                    <a:pt x="121" y="49"/>
                    <a:pt x="121" y="49"/>
                  </a:cubicBezTo>
                  <a:cubicBezTo>
                    <a:pt x="121" y="49"/>
                    <a:pt x="120" y="49"/>
                    <a:pt x="120" y="49"/>
                  </a:cubicBezTo>
                  <a:cubicBezTo>
                    <a:pt x="120" y="49"/>
                    <a:pt x="120" y="49"/>
                    <a:pt x="120" y="49"/>
                  </a:cubicBezTo>
                  <a:cubicBezTo>
                    <a:pt x="119" y="48"/>
                    <a:pt x="119" y="48"/>
                    <a:pt x="119" y="48"/>
                  </a:cubicBezTo>
                  <a:cubicBezTo>
                    <a:pt x="119" y="48"/>
                    <a:pt x="119" y="47"/>
                    <a:pt x="119" y="47"/>
                  </a:cubicBezTo>
                  <a:cubicBezTo>
                    <a:pt x="119" y="46"/>
                    <a:pt x="119" y="46"/>
                    <a:pt x="119" y="46"/>
                  </a:cubicBezTo>
                  <a:cubicBezTo>
                    <a:pt x="119" y="46"/>
                    <a:pt x="119" y="46"/>
                    <a:pt x="119" y="46"/>
                  </a:cubicBezTo>
                  <a:cubicBezTo>
                    <a:pt x="119" y="46"/>
                    <a:pt x="119" y="46"/>
                    <a:pt x="119" y="46"/>
                  </a:cubicBezTo>
                  <a:cubicBezTo>
                    <a:pt x="119" y="46"/>
                    <a:pt x="120" y="46"/>
                    <a:pt x="120" y="47"/>
                  </a:cubicBezTo>
                  <a:close/>
                  <a:moveTo>
                    <a:pt x="123" y="49"/>
                  </a:moveTo>
                  <a:cubicBezTo>
                    <a:pt x="123" y="49"/>
                    <a:pt x="124" y="49"/>
                    <a:pt x="124" y="49"/>
                  </a:cubicBezTo>
                  <a:cubicBezTo>
                    <a:pt x="124" y="49"/>
                    <a:pt x="124" y="49"/>
                    <a:pt x="124" y="49"/>
                  </a:cubicBezTo>
                  <a:cubicBezTo>
                    <a:pt x="124" y="48"/>
                    <a:pt x="124" y="49"/>
                    <a:pt x="124" y="49"/>
                  </a:cubicBezTo>
                  <a:cubicBezTo>
                    <a:pt x="125" y="49"/>
                    <a:pt x="125" y="49"/>
                    <a:pt x="125" y="49"/>
                  </a:cubicBezTo>
                  <a:cubicBezTo>
                    <a:pt x="125" y="49"/>
                    <a:pt x="125" y="49"/>
                    <a:pt x="125" y="49"/>
                  </a:cubicBezTo>
                  <a:cubicBezTo>
                    <a:pt x="125" y="50"/>
                    <a:pt x="124" y="49"/>
                    <a:pt x="124" y="49"/>
                  </a:cubicBezTo>
                  <a:cubicBezTo>
                    <a:pt x="124" y="49"/>
                    <a:pt x="124" y="49"/>
                    <a:pt x="124" y="50"/>
                  </a:cubicBezTo>
                  <a:cubicBezTo>
                    <a:pt x="124" y="50"/>
                    <a:pt x="123" y="50"/>
                    <a:pt x="123" y="49"/>
                  </a:cubicBezTo>
                  <a:close/>
                  <a:moveTo>
                    <a:pt x="97" y="26"/>
                  </a:moveTo>
                  <a:cubicBezTo>
                    <a:pt x="98" y="26"/>
                    <a:pt x="98" y="26"/>
                    <a:pt x="98" y="26"/>
                  </a:cubicBezTo>
                  <a:cubicBezTo>
                    <a:pt x="98" y="26"/>
                    <a:pt x="98" y="25"/>
                    <a:pt x="99" y="25"/>
                  </a:cubicBezTo>
                  <a:cubicBezTo>
                    <a:pt x="99" y="25"/>
                    <a:pt x="99" y="25"/>
                    <a:pt x="100" y="25"/>
                  </a:cubicBezTo>
                  <a:cubicBezTo>
                    <a:pt x="100" y="25"/>
                    <a:pt x="100" y="25"/>
                    <a:pt x="100" y="25"/>
                  </a:cubicBezTo>
                  <a:cubicBezTo>
                    <a:pt x="100" y="25"/>
                    <a:pt x="101" y="25"/>
                    <a:pt x="101" y="25"/>
                  </a:cubicBezTo>
                  <a:cubicBezTo>
                    <a:pt x="101" y="25"/>
                    <a:pt x="100" y="25"/>
                    <a:pt x="100" y="25"/>
                  </a:cubicBezTo>
                  <a:cubicBezTo>
                    <a:pt x="99" y="25"/>
                    <a:pt x="99" y="26"/>
                    <a:pt x="99" y="26"/>
                  </a:cubicBezTo>
                  <a:cubicBezTo>
                    <a:pt x="99" y="26"/>
                    <a:pt x="99" y="26"/>
                    <a:pt x="99" y="26"/>
                  </a:cubicBezTo>
                  <a:cubicBezTo>
                    <a:pt x="99" y="26"/>
                    <a:pt x="98" y="27"/>
                    <a:pt x="98" y="27"/>
                  </a:cubicBezTo>
                  <a:cubicBezTo>
                    <a:pt x="97" y="28"/>
                    <a:pt x="97" y="27"/>
                    <a:pt x="97" y="27"/>
                  </a:cubicBezTo>
                  <a:cubicBezTo>
                    <a:pt x="97" y="27"/>
                    <a:pt x="97" y="27"/>
                    <a:pt x="97" y="27"/>
                  </a:cubicBezTo>
                  <a:lnTo>
                    <a:pt x="97" y="26"/>
                  </a:lnTo>
                  <a:close/>
                  <a:moveTo>
                    <a:pt x="96" y="26"/>
                  </a:moveTo>
                  <a:cubicBezTo>
                    <a:pt x="96" y="26"/>
                    <a:pt x="95" y="26"/>
                    <a:pt x="95" y="26"/>
                  </a:cubicBezTo>
                  <a:cubicBezTo>
                    <a:pt x="95" y="25"/>
                    <a:pt x="96" y="25"/>
                    <a:pt x="96" y="25"/>
                  </a:cubicBezTo>
                  <a:cubicBezTo>
                    <a:pt x="96" y="25"/>
                    <a:pt x="97" y="25"/>
                    <a:pt x="97" y="25"/>
                  </a:cubicBezTo>
                  <a:cubicBezTo>
                    <a:pt x="97" y="25"/>
                    <a:pt x="96" y="25"/>
                    <a:pt x="96" y="26"/>
                  </a:cubicBezTo>
                  <a:close/>
                  <a:moveTo>
                    <a:pt x="85" y="40"/>
                  </a:moveTo>
                  <a:cubicBezTo>
                    <a:pt x="85" y="40"/>
                    <a:pt x="85" y="40"/>
                    <a:pt x="85" y="40"/>
                  </a:cubicBezTo>
                  <a:cubicBezTo>
                    <a:pt x="85" y="40"/>
                    <a:pt x="85" y="40"/>
                    <a:pt x="84" y="40"/>
                  </a:cubicBezTo>
                  <a:cubicBezTo>
                    <a:pt x="84" y="40"/>
                    <a:pt x="84" y="39"/>
                    <a:pt x="84" y="39"/>
                  </a:cubicBezTo>
                  <a:cubicBezTo>
                    <a:pt x="84" y="39"/>
                    <a:pt x="85" y="40"/>
                    <a:pt x="85" y="40"/>
                  </a:cubicBezTo>
                  <a:close/>
                  <a:moveTo>
                    <a:pt x="73" y="46"/>
                  </a:moveTo>
                  <a:cubicBezTo>
                    <a:pt x="74" y="46"/>
                    <a:pt x="75" y="44"/>
                    <a:pt x="75" y="44"/>
                  </a:cubicBezTo>
                  <a:cubicBezTo>
                    <a:pt x="75" y="44"/>
                    <a:pt x="75" y="44"/>
                    <a:pt x="76" y="43"/>
                  </a:cubicBezTo>
                  <a:cubicBezTo>
                    <a:pt x="77" y="43"/>
                    <a:pt x="77" y="43"/>
                    <a:pt x="77" y="42"/>
                  </a:cubicBezTo>
                  <a:cubicBezTo>
                    <a:pt x="77" y="42"/>
                    <a:pt x="78" y="42"/>
                    <a:pt x="79" y="42"/>
                  </a:cubicBezTo>
                  <a:cubicBezTo>
                    <a:pt x="79" y="41"/>
                    <a:pt x="79" y="42"/>
                    <a:pt x="79" y="42"/>
                  </a:cubicBezTo>
                  <a:cubicBezTo>
                    <a:pt x="79" y="42"/>
                    <a:pt x="78" y="43"/>
                    <a:pt x="78" y="44"/>
                  </a:cubicBezTo>
                  <a:cubicBezTo>
                    <a:pt x="77" y="44"/>
                    <a:pt x="77" y="44"/>
                    <a:pt x="77" y="45"/>
                  </a:cubicBezTo>
                  <a:cubicBezTo>
                    <a:pt x="77" y="46"/>
                    <a:pt x="76" y="46"/>
                    <a:pt x="76" y="47"/>
                  </a:cubicBezTo>
                  <a:cubicBezTo>
                    <a:pt x="76" y="47"/>
                    <a:pt x="76" y="47"/>
                    <a:pt x="75" y="47"/>
                  </a:cubicBezTo>
                  <a:cubicBezTo>
                    <a:pt x="75" y="48"/>
                    <a:pt x="74" y="49"/>
                    <a:pt x="74" y="49"/>
                  </a:cubicBezTo>
                  <a:cubicBezTo>
                    <a:pt x="74" y="49"/>
                    <a:pt x="73" y="49"/>
                    <a:pt x="72" y="49"/>
                  </a:cubicBezTo>
                  <a:cubicBezTo>
                    <a:pt x="72" y="50"/>
                    <a:pt x="71" y="49"/>
                    <a:pt x="71" y="49"/>
                  </a:cubicBezTo>
                  <a:cubicBezTo>
                    <a:pt x="71" y="49"/>
                    <a:pt x="71" y="49"/>
                    <a:pt x="71" y="48"/>
                  </a:cubicBezTo>
                  <a:cubicBezTo>
                    <a:pt x="72" y="47"/>
                    <a:pt x="72" y="48"/>
                    <a:pt x="73" y="47"/>
                  </a:cubicBezTo>
                  <a:cubicBezTo>
                    <a:pt x="74" y="46"/>
                    <a:pt x="73" y="46"/>
                    <a:pt x="73" y="46"/>
                  </a:cubicBezTo>
                  <a:close/>
                  <a:moveTo>
                    <a:pt x="71" y="53"/>
                  </a:moveTo>
                  <a:cubicBezTo>
                    <a:pt x="71" y="53"/>
                    <a:pt x="70" y="53"/>
                    <a:pt x="70" y="53"/>
                  </a:cubicBezTo>
                  <a:cubicBezTo>
                    <a:pt x="70" y="53"/>
                    <a:pt x="70" y="53"/>
                    <a:pt x="69" y="53"/>
                  </a:cubicBezTo>
                  <a:cubicBezTo>
                    <a:pt x="69" y="52"/>
                    <a:pt x="69" y="52"/>
                    <a:pt x="69" y="52"/>
                  </a:cubicBezTo>
                  <a:cubicBezTo>
                    <a:pt x="69" y="52"/>
                    <a:pt x="70" y="51"/>
                    <a:pt x="70" y="51"/>
                  </a:cubicBezTo>
                  <a:cubicBezTo>
                    <a:pt x="70" y="51"/>
                    <a:pt x="70" y="51"/>
                    <a:pt x="70" y="51"/>
                  </a:cubicBezTo>
                  <a:cubicBezTo>
                    <a:pt x="70" y="51"/>
                    <a:pt x="70" y="51"/>
                    <a:pt x="70" y="51"/>
                  </a:cubicBezTo>
                  <a:cubicBezTo>
                    <a:pt x="71" y="51"/>
                    <a:pt x="70" y="51"/>
                    <a:pt x="71" y="52"/>
                  </a:cubicBezTo>
                  <a:cubicBezTo>
                    <a:pt x="71" y="52"/>
                    <a:pt x="71" y="52"/>
                    <a:pt x="71" y="53"/>
                  </a:cubicBezTo>
                  <a:close/>
                  <a:moveTo>
                    <a:pt x="59" y="41"/>
                  </a:moveTo>
                  <a:cubicBezTo>
                    <a:pt x="61" y="40"/>
                    <a:pt x="64" y="40"/>
                    <a:pt x="64" y="40"/>
                  </a:cubicBezTo>
                  <a:cubicBezTo>
                    <a:pt x="64" y="41"/>
                    <a:pt x="62" y="42"/>
                    <a:pt x="61" y="43"/>
                  </a:cubicBezTo>
                  <a:cubicBezTo>
                    <a:pt x="59" y="44"/>
                    <a:pt x="53" y="46"/>
                    <a:pt x="52" y="46"/>
                  </a:cubicBezTo>
                  <a:cubicBezTo>
                    <a:pt x="52" y="46"/>
                    <a:pt x="56" y="42"/>
                    <a:pt x="59" y="41"/>
                  </a:cubicBezTo>
                  <a:close/>
                  <a:moveTo>
                    <a:pt x="55" y="49"/>
                  </a:moveTo>
                  <a:cubicBezTo>
                    <a:pt x="54" y="49"/>
                    <a:pt x="54" y="49"/>
                    <a:pt x="54" y="49"/>
                  </a:cubicBezTo>
                  <a:cubicBezTo>
                    <a:pt x="54" y="48"/>
                    <a:pt x="54" y="48"/>
                    <a:pt x="54" y="48"/>
                  </a:cubicBezTo>
                  <a:cubicBezTo>
                    <a:pt x="55" y="48"/>
                    <a:pt x="55" y="49"/>
                    <a:pt x="55" y="49"/>
                  </a:cubicBezTo>
                  <a:close/>
                  <a:moveTo>
                    <a:pt x="78" y="86"/>
                  </a:moveTo>
                  <a:cubicBezTo>
                    <a:pt x="78" y="86"/>
                    <a:pt x="78" y="86"/>
                    <a:pt x="78" y="85"/>
                  </a:cubicBezTo>
                  <a:cubicBezTo>
                    <a:pt x="78" y="83"/>
                    <a:pt x="78" y="85"/>
                    <a:pt x="78" y="84"/>
                  </a:cubicBezTo>
                  <a:cubicBezTo>
                    <a:pt x="79" y="84"/>
                    <a:pt x="79" y="84"/>
                    <a:pt x="79" y="84"/>
                  </a:cubicBezTo>
                  <a:cubicBezTo>
                    <a:pt x="80" y="83"/>
                    <a:pt x="80" y="83"/>
                    <a:pt x="80" y="83"/>
                  </a:cubicBezTo>
                  <a:cubicBezTo>
                    <a:pt x="80" y="83"/>
                    <a:pt x="80" y="83"/>
                    <a:pt x="80" y="83"/>
                  </a:cubicBezTo>
                  <a:cubicBezTo>
                    <a:pt x="80" y="84"/>
                    <a:pt x="80" y="84"/>
                    <a:pt x="80" y="84"/>
                  </a:cubicBezTo>
                  <a:cubicBezTo>
                    <a:pt x="80" y="84"/>
                    <a:pt x="80" y="84"/>
                    <a:pt x="80" y="84"/>
                  </a:cubicBezTo>
                  <a:cubicBezTo>
                    <a:pt x="79" y="85"/>
                    <a:pt x="80" y="85"/>
                    <a:pt x="79" y="85"/>
                  </a:cubicBezTo>
                  <a:cubicBezTo>
                    <a:pt x="79" y="85"/>
                    <a:pt x="79" y="85"/>
                    <a:pt x="79" y="86"/>
                  </a:cubicBezTo>
                  <a:cubicBezTo>
                    <a:pt x="79" y="86"/>
                    <a:pt x="79" y="86"/>
                    <a:pt x="79" y="86"/>
                  </a:cubicBezTo>
                  <a:cubicBezTo>
                    <a:pt x="79" y="87"/>
                    <a:pt x="79" y="87"/>
                    <a:pt x="79" y="87"/>
                  </a:cubicBezTo>
                  <a:cubicBezTo>
                    <a:pt x="78" y="87"/>
                    <a:pt x="78" y="87"/>
                    <a:pt x="78" y="86"/>
                  </a:cubicBezTo>
                  <a:close/>
                  <a:moveTo>
                    <a:pt x="245" y="183"/>
                  </a:moveTo>
                  <a:cubicBezTo>
                    <a:pt x="245" y="184"/>
                    <a:pt x="244" y="187"/>
                    <a:pt x="244" y="188"/>
                  </a:cubicBezTo>
                  <a:cubicBezTo>
                    <a:pt x="243" y="189"/>
                    <a:pt x="242" y="192"/>
                    <a:pt x="241" y="193"/>
                  </a:cubicBezTo>
                  <a:cubicBezTo>
                    <a:pt x="241" y="194"/>
                    <a:pt x="241" y="194"/>
                    <a:pt x="241" y="195"/>
                  </a:cubicBezTo>
                  <a:cubicBezTo>
                    <a:pt x="240" y="196"/>
                    <a:pt x="240" y="198"/>
                    <a:pt x="240" y="199"/>
                  </a:cubicBezTo>
                  <a:cubicBezTo>
                    <a:pt x="240" y="199"/>
                    <a:pt x="238" y="206"/>
                    <a:pt x="235" y="210"/>
                  </a:cubicBezTo>
                  <a:cubicBezTo>
                    <a:pt x="232" y="213"/>
                    <a:pt x="231" y="215"/>
                    <a:pt x="229" y="216"/>
                  </a:cubicBezTo>
                  <a:cubicBezTo>
                    <a:pt x="228" y="217"/>
                    <a:pt x="226" y="218"/>
                    <a:pt x="226" y="219"/>
                  </a:cubicBezTo>
                  <a:cubicBezTo>
                    <a:pt x="225" y="220"/>
                    <a:pt x="225" y="220"/>
                    <a:pt x="224" y="221"/>
                  </a:cubicBezTo>
                  <a:cubicBezTo>
                    <a:pt x="223" y="223"/>
                    <a:pt x="222" y="224"/>
                    <a:pt x="222" y="224"/>
                  </a:cubicBezTo>
                  <a:cubicBezTo>
                    <a:pt x="222" y="225"/>
                    <a:pt x="220" y="230"/>
                    <a:pt x="217" y="233"/>
                  </a:cubicBezTo>
                  <a:cubicBezTo>
                    <a:pt x="214" y="235"/>
                    <a:pt x="212" y="237"/>
                    <a:pt x="210" y="238"/>
                  </a:cubicBezTo>
                  <a:cubicBezTo>
                    <a:pt x="209" y="239"/>
                    <a:pt x="209" y="240"/>
                    <a:pt x="207" y="241"/>
                  </a:cubicBezTo>
                  <a:cubicBezTo>
                    <a:pt x="206" y="242"/>
                    <a:pt x="206" y="242"/>
                    <a:pt x="204" y="243"/>
                  </a:cubicBezTo>
                  <a:cubicBezTo>
                    <a:pt x="202" y="245"/>
                    <a:pt x="202" y="245"/>
                    <a:pt x="200" y="246"/>
                  </a:cubicBezTo>
                  <a:cubicBezTo>
                    <a:pt x="199" y="247"/>
                    <a:pt x="199" y="247"/>
                    <a:pt x="197" y="248"/>
                  </a:cubicBezTo>
                  <a:cubicBezTo>
                    <a:pt x="196" y="249"/>
                    <a:pt x="195" y="249"/>
                    <a:pt x="195" y="250"/>
                  </a:cubicBezTo>
                  <a:cubicBezTo>
                    <a:pt x="194" y="250"/>
                    <a:pt x="194" y="251"/>
                    <a:pt x="192" y="251"/>
                  </a:cubicBezTo>
                  <a:cubicBezTo>
                    <a:pt x="191" y="252"/>
                    <a:pt x="190" y="252"/>
                    <a:pt x="190" y="253"/>
                  </a:cubicBezTo>
                  <a:cubicBezTo>
                    <a:pt x="189" y="254"/>
                    <a:pt x="190" y="254"/>
                    <a:pt x="190" y="254"/>
                  </a:cubicBezTo>
                  <a:cubicBezTo>
                    <a:pt x="190" y="254"/>
                    <a:pt x="190" y="254"/>
                    <a:pt x="190" y="254"/>
                  </a:cubicBezTo>
                  <a:cubicBezTo>
                    <a:pt x="189" y="255"/>
                    <a:pt x="188" y="255"/>
                    <a:pt x="186" y="256"/>
                  </a:cubicBezTo>
                  <a:cubicBezTo>
                    <a:pt x="185" y="257"/>
                    <a:pt x="186" y="257"/>
                    <a:pt x="184" y="258"/>
                  </a:cubicBezTo>
                  <a:cubicBezTo>
                    <a:pt x="183" y="258"/>
                    <a:pt x="183" y="259"/>
                    <a:pt x="182" y="259"/>
                  </a:cubicBezTo>
                  <a:cubicBezTo>
                    <a:pt x="181" y="260"/>
                    <a:pt x="181" y="259"/>
                    <a:pt x="180" y="260"/>
                  </a:cubicBezTo>
                  <a:cubicBezTo>
                    <a:pt x="180" y="260"/>
                    <a:pt x="180" y="261"/>
                    <a:pt x="180" y="261"/>
                  </a:cubicBezTo>
                  <a:cubicBezTo>
                    <a:pt x="180" y="261"/>
                    <a:pt x="177" y="262"/>
                    <a:pt x="177" y="262"/>
                  </a:cubicBezTo>
                  <a:cubicBezTo>
                    <a:pt x="176" y="263"/>
                    <a:pt x="177" y="263"/>
                    <a:pt x="175" y="263"/>
                  </a:cubicBezTo>
                  <a:cubicBezTo>
                    <a:pt x="173" y="263"/>
                    <a:pt x="173" y="262"/>
                    <a:pt x="172" y="263"/>
                  </a:cubicBezTo>
                  <a:cubicBezTo>
                    <a:pt x="171" y="263"/>
                    <a:pt x="171" y="263"/>
                    <a:pt x="171" y="263"/>
                  </a:cubicBezTo>
                  <a:cubicBezTo>
                    <a:pt x="171" y="263"/>
                    <a:pt x="171" y="263"/>
                    <a:pt x="171" y="262"/>
                  </a:cubicBezTo>
                  <a:cubicBezTo>
                    <a:pt x="172" y="261"/>
                    <a:pt x="172" y="261"/>
                    <a:pt x="173" y="261"/>
                  </a:cubicBezTo>
                  <a:cubicBezTo>
                    <a:pt x="173" y="261"/>
                    <a:pt x="175" y="261"/>
                    <a:pt x="175" y="260"/>
                  </a:cubicBezTo>
                  <a:cubicBezTo>
                    <a:pt x="175" y="259"/>
                    <a:pt x="176" y="259"/>
                    <a:pt x="176" y="259"/>
                  </a:cubicBezTo>
                  <a:cubicBezTo>
                    <a:pt x="176" y="259"/>
                    <a:pt x="177" y="258"/>
                    <a:pt x="177" y="257"/>
                  </a:cubicBezTo>
                  <a:cubicBezTo>
                    <a:pt x="177" y="257"/>
                    <a:pt x="179" y="256"/>
                    <a:pt x="179" y="256"/>
                  </a:cubicBezTo>
                  <a:cubicBezTo>
                    <a:pt x="179" y="255"/>
                    <a:pt x="179" y="256"/>
                    <a:pt x="177" y="256"/>
                  </a:cubicBezTo>
                  <a:cubicBezTo>
                    <a:pt x="176" y="257"/>
                    <a:pt x="176" y="257"/>
                    <a:pt x="176" y="257"/>
                  </a:cubicBezTo>
                  <a:cubicBezTo>
                    <a:pt x="176" y="258"/>
                    <a:pt x="176" y="259"/>
                    <a:pt x="176" y="258"/>
                  </a:cubicBezTo>
                  <a:cubicBezTo>
                    <a:pt x="176" y="257"/>
                    <a:pt x="177" y="255"/>
                    <a:pt x="178" y="255"/>
                  </a:cubicBezTo>
                  <a:cubicBezTo>
                    <a:pt x="178" y="254"/>
                    <a:pt x="179" y="254"/>
                    <a:pt x="179" y="254"/>
                  </a:cubicBezTo>
                  <a:cubicBezTo>
                    <a:pt x="179" y="253"/>
                    <a:pt x="179" y="252"/>
                    <a:pt x="180" y="252"/>
                  </a:cubicBezTo>
                  <a:cubicBezTo>
                    <a:pt x="180" y="251"/>
                    <a:pt x="180" y="251"/>
                    <a:pt x="181" y="250"/>
                  </a:cubicBezTo>
                  <a:cubicBezTo>
                    <a:pt x="182" y="249"/>
                    <a:pt x="182" y="250"/>
                    <a:pt x="183" y="248"/>
                  </a:cubicBezTo>
                  <a:cubicBezTo>
                    <a:pt x="183" y="247"/>
                    <a:pt x="184" y="247"/>
                    <a:pt x="184" y="247"/>
                  </a:cubicBezTo>
                  <a:cubicBezTo>
                    <a:pt x="184" y="247"/>
                    <a:pt x="184" y="247"/>
                    <a:pt x="184" y="246"/>
                  </a:cubicBezTo>
                  <a:cubicBezTo>
                    <a:pt x="184" y="245"/>
                    <a:pt x="184" y="244"/>
                    <a:pt x="184" y="244"/>
                  </a:cubicBezTo>
                  <a:cubicBezTo>
                    <a:pt x="184" y="244"/>
                    <a:pt x="185" y="244"/>
                    <a:pt x="185" y="243"/>
                  </a:cubicBezTo>
                  <a:cubicBezTo>
                    <a:pt x="185" y="243"/>
                    <a:pt x="185" y="243"/>
                    <a:pt x="185" y="242"/>
                  </a:cubicBezTo>
                  <a:cubicBezTo>
                    <a:pt x="185" y="241"/>
                    <a:pt x="186" y="240"/>
                    <a:pt x="186" y="240"/>
                  </a:cubicBezTo>
                  <a:cubicBezTo>
                    <a:pt x="186" y="239"/>
                    <a:pt x="187" y="239"/>
                    <a:pt x="187" y="238"/>
                  </a:cubicBezTo>
                  <a:cubicBezTo>
                    <a:pt x="187" y="237"/>
                    <a:pt x="188" y="237"/>
                    <a:pt x="187" y="236"/>
                  </a:cubicBezTo>
                  <a:cubicBezTo>
                    <a:pt x="187" y="235"/>
                    <a:pt x="188" y="234"/>
                    <a:pt x="188" y="234"/>
                  </a:cubicBezTo>
                  <a:cubicBezTo>
                    <a:pt x="188" y="234"/>
                    <a:pt x="188" y="234"/>
                    <a:pt x="188" y="233"/>
                  </a:cubicBezTo>
                  <a:cubicBezTo>
                    <a:pt x="188" y="232"/>
                    <a:pt x="188" y="231"/>
                    <a:pt x="188" y="231"/>
                  </a:cubicBezTo>
                  <a:cubicBezTo>
                    <a:pt x="188" y="231"/>
                    <a:pt x="188" y="230"/>
                    <a:pt x="188" y="230"/>
                  </a:cubicBezTo>
                  <a:cubicBezTo>
                    <a:pt x="188" y="229"/>
                    <a:pt x="188" y="229"/>
                    <a:pt x="188" y="228"/>
                  </a:cubicBezTo>
                  <a:cubicBezTo>
                    <a:pt x="188" y="228"/>
                    <a:pt x="188" y="227"/>
                    <a:pt x="188" y="227"/>
                  </a:cubicBezTo>
                  <a:cubicBezTo>
                    <a:pt x="188" y="227"/>
                    <a:pt x="188" y="227"/>
                    <a:pt x="187" y="227"/>
                  </a:cubicBezTo>
                  <a:cubicBezTo>
                    <a:pt x="186" y="227"/>
                    <a:pt x="185" y="227"/>
                    <a:pt x="185" y="226"/>
                  </a:cubicBezTo>
                  <a:cubicBezTo>
                    <a:pt x="184" y="226"/>
                    <a:pt x="182" y="226"/>
                    <a:pt x="182" y="226"/>
                  </a:cubicBezTo>
                  <a:cubicBezTo>
                    <a:pt x="182" y="226"/>
                    <a:pt x="181" y="225"/>
                    <a:pt x="180" y="225"/>
                  </a:cubicBezTo>
                  <a:cubicBezTo>
                    <a:pt x="180" y="225"/>
                    <a:pt x="180" y="225"/>
                    <a:pt x="179" y="225"/>
                  </a:cubicBezTo>
                  <a:cubicBezTo>
                    <a:pt x="179" y="225"/>
                    <a:pt x="178" y="224"/>
                    <a:pt x="178" y="224"/>
                  </a:cubicBezTo>
                  <a:cubicBezTo>
                    <a:pt x="177" y="224"/>
                    <a:pt x="177" y="224"/>
                    <a:pt x="176" y="224"/>
                  </a:cubicBezTo>
                  <a:cubicBezTo>
                    <a:pt x="176" y="223"/>
                    <a:pt x="176" y="223"/>
                    <a:pt x="176" y="222"/>
                  </a:cubicBezTo>
                  <a:cubicBezTo>
                    <a:pt x="175" y="222"/>
                    <a:pt x="170" y="215"/>
                    <a:pt x="169" y="214"/>
                  </a:cubicBezTo>
                  <a:cubicBezTo>
                    <a:pt x="168" y="214"/>
                    <a:pt x="169" y="214"/>
                    <a:pt x="168" y="213"/>
                  </a:cubicBezTo>
                  <a:cubicBezTo>
                    <a:pt x="166" y="213"/>
                    <a:pt x="167" y="213"/>
                    <a:pt x="166" y="213"/>
                  </a:cubicBezTo>
                  <a:cubicBezTo>
                    <a:pt x="166" y="213"/>
                    <a:pt x="165" y="212"/>
                    <a:pt x="165" y="212"/>
                  </a:cubicBezTo>
                  <a:cubicBezTo>
                    <a:pt x="165" y="212"/>
                    <a:pt x="165" y="212"/>
                    <a:pt x="165" y="212"/>
                  </a:cubicBezTo>
                  <a:cubicBezTo>
                    <a:pt x="165" y="211"/>
                    <a:pt x="166" y="211"/>
                    <a:pt x="165" y="211"/>
                  </a:cubicBezTo>
                  <a:cubicBezTo>
                    <a:pt x="165" y="211"/>
                    <a:pt x="165" y="210"/>
                    <a:pt x="165" y="210"/>
                  </a:cubicBezTo>
                  <a:cubicBezTo>
                    <a:pt x="165" y="210"/>
                    <a:pt x="164" y="211"/>
                    <a:pt x="164" y="210"/>
                  </a:cubicBezTo>
                  <a:cubicBezTo>
                    <a:pt x="164" y="209"/>
                    <a:pt x="164" y="209"/>
                    <a:pt x="164" y="209"/>
                  </a:cubicBezTo>
                  <a:cubicBezTo>
                    <a:pt x="164" y="209"/>
                    <a:pt x="164" y="209"/>
                    <a:pt x="164" y="208"/>
                  </a:cubicBezTo>
                  <a:cubicBezTo>
                    <a:pt x="165" y="208"/>
                    <a:pt x="165" y="207"/>
                    <a:pt x="165" y="207"/>
                  </a:cubicBezTo>
                  <a:cubicBezTo>
                    <a:pt x="166" y="207"/>
                    <a:pt x="166" y="207"/>
                    <a:pt x="166" y="207"/>
                  </a:cubicBezTo>
                  <a:cubicBezTo>
                    <a:pt x="166" y="207"/>
                    <a:pt x="166" y="207"/>
                    <a:pt x="166" y="207"/>
                  </a:cubicBezTo>
                  <a:cubicBezTo>
                    <a:pt x="166" y="207"/>
                    <a:pt x="167" y="207"/>
                    <a:pt x="166" y="206"/>
                  </a:cubicBezTo>
                  <a:cubicBezTo>
                    <a:pt x="165" y="205"/>
                    <a:pt x="166" y="205"/>
                    <a:pt x="165" y="205"/>
                  </a:cubicBezTo>
                  <a:cubicBezTo>
                    <a:pt x="165" y="205"/>
                    <a:pt x="165" y="205"/>
                    <a:pt x="165" y="204"/>
                  </a:cubicBezTo>
                  <a:cubicBezTo>
                    <a:pt x="165" y="204"/>
                    <a:pt x="165" y="203"/>
                    <a:pt x="165" y="203"/>
                  </a:cubicBezTo>
                  <a:cubicBezTo>
                    <a:pt x="165" y="203"/>
                    <a:pt x="166" y="202"/>
                    <a:pt x="165" y="201"/>
                  </a:cubicBezTo>
                  <a:cubicBezTo>
                    <a:pt x="165" y="201"/>
                    <a:pt x="166" y="200"/>
                    <a:pt x="166" y="200"/>
                  </a:cubicBezTo>
                  <a:cubicBezTo>
                    <a:pt x="166" y="200"/>
                    <a:pt x="168" y="198"/>
                    <a:pt x="168" y="197"/>
                  </a:cubicBezTo>
                  <a:cubicBezTo>
                    <a:pt x="169" y="196"/>
                    <a:pt x="169" y="196"/>
                    <a:pt x="169" y="195"/>
                  </a:cubicBezTo>
                  <a:cubicBezTo>
                    <a:pt x="170" y="194"/>
                    <a:pt x="171" y="194"/>
                    <a:pt x="171" y="193"/>
                  </a:cubicBezTo>
                  <a:cubicBezTo>
                    <a:pt x="171" y="193"/>
                    <a:pt x="171" y="193"/>
                    <a:pt x="171" y="192"/>
                  </a:cubicBezTo>
                  <a:cubicBezTo>
                    <a:pt x="172" y="192"/>
                    <a:pt x="171" y="191"/>
                    <a:pt x="171" y="190"/>
                  </a:cubicBezTo>
                  <a:cubicBezTo>
                    <a:pt x="171" y="188"/>
                    <a:pt x="171" y="188"/>
                    <a:pt x="170" y="187"/>
                  </a:cubicBezTo>
                  <a:cubicBezTo>
                    <a:pt x="170" y="186"/>
                    <a:pt x="170" y="187"/>
                    <a:pt x="170" y="186"/>
                  </a:cubicBezTo>
                  <a:cubicBezTo>
                    <a:pt x="170" y="185"/>
                    <a:pt x="170" y="185"/>
                    <a:pt x="169" y="185"/>
                  </a:cubicBezTo>
                  <a:cubicBezTo>
                    <a:pt x="169" y="185"/>
                    <a:pt x="169" y="185"/>
                    <a:pt x="169" y="184"/>
                  </a:cubicBezTo>
                  <a:cubicBezTo>
                    <a:pt x="168" y="183"/>
                    <a:pt x="168" y="183"/>
                    <a:pt x="167" y="183"/>
                  </a:cubicBezTo>
                  <a:cubicBezTo>
                    <a:pt x="167" y="183"/>
                    <a:pt x="167" y="182"/>
                    <a:pt x="166" y="182"/>
                  </a:cubicBezTo>
                  <a:cubicBezTo>
                    <a:pt x="166" y="182"/>
                    <a:pt x="166" y="182"/>
                    <a:pt x="166" y="182"/>
                  </a:cubicBezTo>
                  <a:cubicBezTo>
                    <a:pt x="165" y="182"/>
                    <a:pt x="165" y="182"/>
                    <a:pt x="165" y="182"/>
                  </a:cubicBezTo>
                  <a:cubicBezTo>
                    <a:pt x="164" y="183"/>
                    <a:pt x="164" y="182"/>
                    <a:pt x="164" y="183"/>
                  </a:cubicBezTo>
                  <a:cubicBezTo>
                    <a:pt x="163" y="184"/>
                    <a:pt x="163" y="184"/>
                    <a:pt x="163" y="184"/>
                  </a:cubicBezTo>
                  <a:cubicBezTo>
                    <a:pt x="164" y="185"/>
                    <a:pt x="163" y="185"/>
                    <a:pt x="164" y="185"/>
                  </a:cubicBezTo>
                  <a:cubicBezTo>
                    <a:pt x="164" y="185"/>
                    <a:pt x="164" y="186"/>
                    <a:pt x="164" y="186"/>
                  </a:cubicBezTo>
                  <a:cubicBezTo>
                    <a:pt x="164" y="186"/>
                    <a:pt x="164" y="186"/>
                    <a:pt x="164" y="186"/>
                  </a:cubicBezTo>
                  <a:cubicBezTo>
                    <a:pt x="163" y="186"/>
                    <a:pt x="164" y="187"/>
                    <a:pt x="163" y="186"/>
                  </a:cubicBezTo>
                  <a:cubicBezTo>
                    <a:pt x="162" y="186"/>
                    <a:pt x="162" y="186"/>
                    <a:pt x="162" y="186"/>
                  </a:cubicBezTo>
                  <a:cubicBezTo>
                    <a:pt x="161" y="185"/>
                    <a:pt x="160" y="185"/>
                    <a:pt x="160" y="185"/>
                  </a:cubicBezTo>
                  <a:cubicBezTo>
                    <a:pt x="159" y="185"/>
                    <a:pt x="160" y="184"/>
                    <a:pt x="159" y="184"/>
                  </a:cubicBezTo>
                  <a:cubicBezTo>
                    <a:pt x="158" y="184"/>
                    <a:pt x="159" y="184"/>
                    <a:pt x="158" y="185"/>
                  </a:cubicBezTo>
                  <a:cubicBezTo>
                    <a:pt x="158" y="185"/>
                    <a:pt x="157" y="185"/>
                    <a:pt x="157" y="185"/>
                  </a:cubicBezTo>
                  <a:cubicBezTo>
                    <a:pt x="157" y="185"/>
                    <a:pt x="157" y="184"/>
                    <a:pt x="156" y="184"/>
                  </a:cubicBezTo>
                  <a:cubicBezTo>
                    <a:pt x="156" y="184"/>
                    <a:pt x="157" y="184"/>
                    <a:pt x="156" y="183"/>
                  </a:cubicBezTo>
                  <a:cubicBezTo>
                    <a:pt x="155" y="183"/>
                    <a:pt x="155" y="183"/>
                    <a:pt x="154" y="183"/>
                  </a:cubicBezTo>
                  <a:cubicBezTo>
                    <a:pt x="154" y="183"/>
                    <a:pt x="154" y="183"/>
                    <a:pt x="153" y="183"/>
                  </a:cubicBezTo>
                  <a:cubicBezTo>
                    <a:pt x="152" y="183"/>
                    <a:pt x="153" y="183"/>
                    <a:pt x="152" y="183"/>
                  </a:cubicBezTo>
                  <a:cubicBezTo>
                    <a:pt x="151" y="182"/>
                    <a:pt x="151" y="182"/>
                    <a:pt x="151" y="182"/>
                  </a:cubicBezTo>
                  <a:cubicBezTo>
                    <a:pt x="151" y="182"/>
                    <a:pt x="151" y="181"/>
                    <a:pt x="151" y="181"/>
                  </a:cubicBezTo>
                  <a:cubicBezTo>
                    <a:pt x="150" y="180"/>
                    <a:pt x="150" y="180"/>
                    <a:pt x="150" y="180"/>
                  </a:cubicBezTo>
                  <a:cubicBezTo>
                    <a:pt x="150" y="179"/>
                    <a:pt x="151" y="180"/>
                    <a:pt x="150" y="179"/>
                  </a:cubicBezTo>
                  <a:cubicBezTo>
                    <a:pt x="150" y="179"/>
                    <a:pt x="151" y="179"/>
                    <a:pt x="150" y="179"/>
                  </a:cubicBezTo>
                  <a:cubicBezTo>
                    <a:pt x="149" y="179"/>
                    <a:pt x="149" y="179"/>
                    <a:pt x="149" y="179"/>
                  </a:cubicBezTo>
                  <a:cubicBezTo>
                    <a:pt x="148" y="178"/>
                    <a:pt x="148" y="179"/>
                    <a:pt x="148" y="178"/>
                  </a:cubicBezTo>
                  <a:cubicBezTo>
                    <a:pt x="147" y="178"/>
                    <a:pt x="147" y="177"/>
                    <a:pt x="147" y="177"/>
                  </a:cubicBezTo>
                  <a:cubicBezTo>
                    <a:pt x="147" y="177"/>
                    <a:pt x="147" y="177"/>
                    <a:pt x="147" y="177"/>
                  </a:cubicBezTo>
                  <a:cubicBezTo>
                    <a:pt x="146" y="177"/>
                    <a:pt x="146" y="176"/>
                    <a:pt x="146" y="176"/>
                  </a:cubicBezTo>
                  <a:cubicBezTo>
                    <a:pt x="146" y="176"/>
                    <a:pt x="146" y="176"/>
                    <a:pt x="146" y="176"/>
                  </a:cubicBezTo>
                  <a:cubicBezTo>
                    <a:pt x="145" y="176"/>
                    <a:pt x="145" y="176"/>
                    <a:pt x="145" y="176"/>
                  </a:cubicBezTo>
                  <a:cubicBezTo>
                    <a:pt x="144" y="176"/>
                    <a:pt x="143" y="176"/>
                    <a:pt x="143" y="175"/>
                  </a:cubicBezTo>
                  <a:cubicBezTo>
                    <a:pt x="143" y="175"/>
                    <a:pt x="139" y="175"/>
                    <a:pt x="139" y="175"/>
                  </a:cubicBezTo>
                  <a:cubicBezTo>
                    <a:pt x="136" y="174"/>
                    <a:pt x="135" y="173"/>
                    <a:pt x="132" y="172"/>
                  </a:cubicBezTo>
                  <a:cubicBezTo>
                    <a:pt x="132" y="172"/>
                    <a:pt x="132" y="172"/>
                    <a:pt x="132" y="172"/>
                  </a:cubicBezTo>
                  <a:cubicBezTo>
                    <a:pt x="131" y="171"/>
                    <a:pt x="131" y="171"/>
                    <a:pt x="130" y="172"/>
                  </a:cubicBezTo>
                  <a:cubicBezTo>
                    <a:pt x="129" y="172"/>
                    <a:pt x="128" y="172"/>
                    <a:pt x="128" y="172"/>
                  </a:cubicBezTo>
                  <a:cubicBezTo>
                    <a:pt x="127" y="172"/>
                    <a:pt x="127" y="172"/>
                    <a:pt x="126" y="172"/>
                  </a:cubicBezTo>
                  <a:cubicBezTo>
                    <a:pt x="125" y="172"/>
                    <a:pt x="125" y="172"/>
                    <a:pt x="124" y="172"/>
                  </a:cubicBezTo>
                  <a:cubicBezTo>
                    <a:pt x="124" y="171"/>
                    <a:pt x="124" y="172"/>
                    <a:pt x="123" y="171"/>
                  </a:cubicBezTo>
                  <a:cubicBezTo>
                    <a:pt x="118" y="169"/>
                    <a:pt x="115" y="168"/>
                    <a:pt x="110" y="166"/>
                  </a:cubicBezTo>
                  <a:cubicBezTo>
                    <a:pt x="110" y="166"/>
                    <a:pt x="110" y="165"/>
                    <a:pt x="109" y="165"/>
                  </a:cubicBezTo>
                  <a:cubicBezTo>
                    <a:pt x="104" y="163"/>
                    <a:pt x="108" y="159"/>
                    <a:pt x="104" y="155"/>
                  </a:cubicBezTo>
                  <a:cubicBezTo>
                    <a:pt x="103" y="155"/>
                    <a:pt x="104" y="155"/>
                    <a:pt x="103" y="154"/>
                  </a:cubicBezTo>
                  <a:cubicBezTo>
                    <a:pt x="102" y="153"/>
                    <a:pt x="102" y="153"/>
                    <a:pt x="102" y="152"/>
                  </a:cubicBezTo>
                  <a:cubicBezTo>
                    <a:pt x="101" y="151"/>
                    <a:pt x="101" y="151"/>
                    <a:pt x="101" y="151"/>
                  </a:cubicBezTo>
                  <a:cubicBezTo>
                    <a:pt x="100" y="150"/>
                    <a:pt x="101" y="150"/>
                    <a:pt x="100" y="149"/>
                  </a:cubicBezTo>
                  <a:cubicBezTo>
                    <a:pt x="98" y="148"/>
                    <a:pt x="98" y="148"/>
                    <a:pt x="98" y="147"/>
                  </a:cubicBezTo>
                  <a:cubicBezTo>
                    <a:pt x="97" y="147"/>
                    <a:pt x="97" y="146"/>
                    <a:pt x="97" y="146"/>
                  </a:cubicBezTo>
                  <a:cubicBezTo>
                    <a:pt x="97" y="146"/>
                    <a:pt x="96" y="143"/>
                    <a:pt x="96" y="143"/>
                  </a:cubicBezTo>
                  <a:cubicBezTo>
                    <a:pt x="95" y="143"/>
                    <a:pt x="95" y="143"/>
                    <a:pt x="95" y="143"/>
                  </a:cubicBezTo>
                  <a:cubicBezTo>
                    <a:pt x="95" y="143"/>
                    <a:pt x="95" y="143"/>
                    <a:pt x="94" y="142"/>
                  </a:cubicBezTo>
                  <a:cubicBezTo>
                    <a:pt x="94" y="141"/>
                    <a:pt x="94" y="141"/>
                    <a:pt x="94" y="141"/>
                  </a:cubicBezTo>
                  <a:cubicBezTo>
                    <a:pt x="94" y="140"/>
                    <a:pt x="93" y="139"/>
                    <a:pt x="93" y="139"/>
                  </a:cubicBezTo>
                  <a:cubicBezTo>
                    <a:pt x="93" y="139"/>
                    <a:pt x="93" y="138"/>
                    <a:pt x="93" y="138"/>
                  </a:cubicBezTo>
                  <a:cubicBezTo>
                    <a:pt x="93" y="138"/>
                    <a:pt x="93" y="138"/>
                    <a:pt x="92" y="137"/>
                  </a:cubicBezTo>
                  <a:cubicBezTo>
                    <a:pt x="92" y="137"/>
                    <a:pt x="92" y="137"/>
                    <a:pt x="91" y="136"/>
                  </a:cubicBezTo>
                  <a:cubicBezTo>
                    <a:pt x="91" y="136"/>
                    <a:pt x="91" y="136"/>
                    <a:pt x="91" y="136"/>
                  </a:cubicBezTo>
                  <a:cubicBezTo>
                    <a:pt x="90" y="137"/>
                    <a:pt x="90" y="137"/>
                    <a:pt x="90" y="137"/>
                  </a:cubicBezTo>
                  <a:cubicBezTo>
                    <a:pt x="90" y="138"/>
                    <a:pt x="90" y="138"/>
                    <a:pt x="90" y="138"/>
                  </a:cubicBezTo>
                  <a:cubicBezTo>
                    <a:pt x="90" y="139"/>
                    <a:pt x="90" y="139"/>
                    <a:pt x="90" y="139"/>
                  </a:cubicBezTo>
                  <a:cubicBezTo>
                    <a:pt x="90" y="140"/>
                    <a:pt x="90" y="140"/>
                    <a:pt x="90" y="140"/>
                  </a:cubicBezTo>
                  <a:cubicBezTo>
                    <a:pt x="91" y="141"/>
                    <a:pt x="90" y="140"/>
                    <a:pt x="91" y="141"/>
                  </a:cubicBezTo>
                  <a:cubicBezTo>
                    <a:pt x="92" y="142"/>
                    <a:pt x="92" y="142"/>
                    <a:pt x="92" y="143"/>
                  </a:cubicBezTo>
                  <a:cubicBezTo>
                    <a:pt x="92" y="143"/>
                    <a:pt x="92" y="144"/>
                    <a:pt x="92" y="144"/>
                  </a:cubicBezTo>
                  <a:cubicBezTo>
                    <a:pt x="92" y="145"/>
                    <a:pt x="93" y="145"/>
                    <a:pt x="93" y="145"/>
                  </a:cubicBezTo>
                  <a:cubicBezTo>
                    <a:pt x="94" y="146"/>
                    <a:pt x="94" y="146"/>
                    <a:pt x="94" y="147"/>
                  </a:cubicBezTo>
                  <a:cubicBezTo>
                    <a:pt x="94" y="148"/>
                    <a:pt x="95" y="148"/>
                    <a:pt x="95" y="148"/>
                  </a:cubicBezTo>
                  <a:cubicBezTo>
                    <a:pt x="95" y="149"/>
                    <a:pt x="96" y="149"/>
                    <a:pt x="96" y="149"/>
                  </a:cubicBezTo>
                  <a:cubicBezTo>
                    <a:pt x="96" y="150"/>
                    <a:pt x="95" y="150"/>
                    <a:pt x="96" y="151"/>
                  </a:cubicBezTo>
                  <a:cubicBezTo>
                    <a:pt x="96" y="151"/>
                    <a:pt x="96" y="152"/>
                    <a:pt x="96" y="152"/>
                  </a:cubicBezTo>
                  <a:cubicBezTo>
                    <a:pt x="97" y="153"/>
                    <a:pt x="97" y="153"/>
                    <a:pt x="97" y="153"/>
                  </a:cubicBezTo>
                  <a:cubicBezTo>
                    <a:pt x="97" y="153"/>
                    <a:pt x="98" y="154"/>
                    <a:pt x="98" y="154"/>
                  </a:cubicBezTo>
                  <a:cubicBezTo>
                    <a:pt x="98" y="154"/>
                    <a:pt x="99" y="154"/>
                    <a:pt x="99" y="155"/>
                  </a:cubicBezTo>
                  <a:cubicBezTo>
                    <a:pt x="99" y="156"/>
                    <a:pt x="99" y="156"/>
                    <a:pt x="99" y="156"/>
                  </a:cubicBezTo>
                  <a:cubicBezTo>
                    <a:pt x="99" y="156"/>
                    <a:pt x="100" y="157"/>
                    <a:pt x="98" y="156"/>
                  </a:cubicBezTo>
                  <a:cubicBezTo>
                    <a:pt x="97" y="155"/>
                    <a:pt x="97" y="155"/>
                    <a:pt x="96" y="155"/>
                  </a:cubicBezTo>
                  <a:cubicBezTo>
                    <a:pt x="96" y="154"/>
                    <a:pt x="96" y="154"/>
                    <a:pt x="95" y="154"/>
                  </a:cubicBezTo>
                  <a:cubicBezTo>
                    <a:pt x="95" y="154"/>
                    <a:pt x="95" y="154"/>
                    <a:pt x="95" y="153"/>
                  </a:cubicBezTo>
                  <a:cubicBezTo>
                    <a:pt x="94" y="153"/>
                    <a:pt x="94" y="153"/>
                    <a:pt x="94" y="153"/>
                  </a:cubicBezTo>
                  <a:cubicBezTo>
                    <a:pt x="94" y="152"/>
                    <a:pt x="94" y="152"/>
                    <a:pt x="94" y="152"/>
                  </a:cubicBezTo>
                  <a:cubicBezTo>
                    <a:pt x="94" y="151"/>
                    <a:pt x="94" y="151"/>
                    <a:pt x="94" y="151"/>
                  </a:cubicBezTo>
                  <a:cubicBezTo>
                    <a:pt x="94" y="151"/>
                    <a:pt x="95" y="151"/>
                    <a:pt x="94" y="150"/>
                  </a:cubicBezTo>
                  <a:cubicBezTo>
                    <a:pt x="94" y="149"/>
                    <a:pt x="94" y="149"/>
                    <a:pt x="94" y="149"/>
                  </a:cubicBezTo>
                  <a:cubicBezTo>
                    <a:pt x="94" y="149"/>
                    <a:pt x="94" y="149"/>
                    <a:pt x="93" y="149"/>
                  </a:cubicBezTo>
                  <a:cubicBezTo>
                    <a:pt x="93" y="148"/>
                    <a:pt x="93" y="148"/>
                    <a:pt x="92" y="148"/>
                  </a:cubicBezTo>
                  <a:cubicBezTo>
                    <a:pt x="92" y="148"/>
                    <a:pt x="92" y="148"/>
                    <a:pt x="91" y="147"/>
                  </a:cubicBezTo>
                  <a:cubicBezTo>
                    <a:pt x="91" y="146"/>
                    <a:pt x="91" y="146"/>
                    <a:pt x="90" y="146"/>
                  </a:cubicBezTo>
                  <a:cubicBezTo>
                    <a:pt x="90" y="146"/>
                    <a:pt x="90" y="146"/>
                    <a:pt x="90" y="145"/>
                  </a:cubicBezTo>
                  <a:cubicBezTo>
                    <a:pt x="89" y="145"/>
                    <a:pt x="89" y="145"/>
                    <a:pt x="89" y="145"/>
                  </a:cubicBezTo>
                  <a:cubicBezTo>
                    <a:pt x="89" y="145"/>
                    <a:pt x="88" y="144"/>
                    <a:pt x="88" y="144"/>
                  </a:cubicBezTo>
                  <a:cubicBezTo>
                    <a:pt x="89" y="144"/>
                    <a:pt x="89" y="144"/>
                    <a:pt x="90" y="145"/>
                  </a:cubicBezTo>
                  <a:cubicBezTo>
                    <a:pt x="90" y="145"/>
                    <a:pt x="91" y="145"/>
                    <a:pt x="91" y="145"/>
                  </a:cubicBezTo>
                  <a:cubicBezTo>
                    <a:pt x="91" y="145"/>
                    <a:pt x="91" y="144"/>
                    <a:pt x="90" y="144"/>
                  </a:cubicBezTo>
                  <a:cubicBezTo>
                    <a:pt x="90" y="144"/>
                    <a:pt x="91" y="143"/>
                    <a:pt x="90" y="143"/>
                  </a:cubicBezTo>
                  <a:cubicBezTo>
                    <a:pt x="90" y="142"/>
                    <a:pt x="90" y="142"/>
                    <a:pt x="90" y="142"/>
                  </a:cubicBezTo>
                  <a:cubicBezTo>
                    <a:pt x="89" y="141"/>
                    <a:pt x="89" y="141"/>
                    <a:pt x="89" y="141"/>
                  </a:cubicBezTo>
                  <a:cubicBezTo>
                    <a:pt x="89" y="141"/>
                    <a:pt x="89" y="140"/>
                    <a:pt x="88" y="140"/>
                  </a:cubicBezTo>
                  <a:cubicBezTo>
                    <a:pt x="88" y="139"/>
                    <a:pt x="88" y="140"/>
                    <a:pt x="88" y="139"/>
                  </a:cubicBezTo>
                  <a:cubicBezTo>
                    <a:pt x="88" y="139"/>
                    <a:pt x="88" y="138"/>
                    <a:pt x="88" y="138"/>
                  </a:cubicBezTo>
                  <a:cubicBezTo>
                    <a:pt x="88" y="138"/>
                    <a:pt x="87" y="137"/>
                    <a:pt x="87" y="137"/>
                  </a:cubicBezTo>
                  <a:cubicBezTo>
                    <a:pt x="87" y="136"/>
                    <a:pt x="87" y="135"/>
                    <a:pt x="87" y="135"/>
                  </a:cubicBezTo>
                  <a:cubicBezTo>
                    <a:pt x="87" y="134"/>
                    <a:pt x="87" y="134"/>
                    <a:pt x="87" y="134"/>
                  </a:cubicBezTo>
                  <a:cubicBezTo>
                    <a:pt x="86" y="133"/>
                    <a:pt x="86" y="133"/>
                    <a:pt x="86" y="133"/>
                  </a:cubicBezTo>
                  <a:cubicBezTo>
                    <a:pt x="86" y="132"/>
                    <a:pt x="86" y="132"/>
                    <a:pt x="86" y="132"/>
                  </a:cubicBezTo>
                  <a:cubicBezTo>
                    <a:pt x="86" y="132"/>
                    <a:pt x="86" y="131"/>
                    <a:pt x="85" y="130"/>
                  </a:cubicBezTo>
                  <a:cubicBezTo>
                    <a:pt x="83" y="129"/>
                    <a:pt x="82" y="128"/>
                    <a:pt x="82" y="128"/>
                  </a:cubicBezTo>
                  <a:cubicBezTo>
                    <a:pt x="82" y="128"/>
                    <a:pt x="81" y="128"/>
                    <a:pt x="81" y="128"/>
                  </a:cubicBezTo>
                  <a:cubicBezTo>
                    <a:pt x="81" y="127"/>
                    <a:pt x="82" y="127"/>
                    <a:pt x="81" y="126"/>
                  </a:cubicBezTo>
                  <a:cubicBezTo>
                    <a:pt x="80" y="125"/>
                    <a:pt x="80" y="125"/>
                    <a:pt x="80" y="124"/>
                  </a:cubicBezTo>
                  <a:cubicBezTo>
                    <a:pt x="80" y="124"/>
                    <a:pt x="81" y="123"/>
                    <a:pt x="80" y="122"/>
                  </a:cubicBezTo>
                  <a:cubicBezTo>
                    <a:pt x="80" y="121"/>
                    <a:pt x="80" y="121"/>
                    <a:pt x="80" y="121"/>
                  </a:cubicBezTo>
                  <a:cubicBezTo>
                    <a:pt x="79" y="120"/>
                    <a:pt x="79" y="120"/>
                    <a:pt x="79" y="119"/>
                  </a:cubicBezTo>
                  <a:cubicBezTo>
                    <a:pt x="79" y="118"/>
                    <a:pt x="80" y="119"/>
                    <a:pt x="79" y="118"/>
                  </a:cubicBezTo>
                  <a:cubicBezTo>
                    <a:pt x="79" y="117"/>
                    <a:pt x="79" y="117"/>
                    <a:pt x="79" y="116"/>
                  </a:cubicBezTo>
                  <a:cubicBezTo>
                    <a:pt x="79" y="115"/>
                    <a:pt x="79" y="115"/>
                    <a:pt x="79" y="115"/>
                  </a:cubicBezTo>
                  <a:cubicBezTo>
                    <a:pt x="79" y="114"/>
                    <a:pt x="79" y="114"/>
                    <a:pt x="79" y="113"/>
                  </a:cubicBezTo>
                  <a:cubicBezTo>
                    <a:pt x="79" y="112"/>
                    <a:pt x="79" y="112"/>
                    <a:pt x="79" y="112"/>
                  </a:cubicBezTo>
                  <a:cubicBezTo>
                    <a:pt x="79" y="112"/>
                    <a:pt x="80" y="112"/>
                    <a:pt x="80" y="111"/>
                  </a:cubicBezTo>
                  <a:cubicBezTo>
                    <a:pt x="80" y="110"/>
                    <a:pt x="80" y="110"/>
                    <a:pt x="80" y="110"/>
                  </a:cubicBezTo>
                  <a:cubicBezTo>
                    <a:pt x="80" y="110"/>
                    <a:pt x="80" y="110"/>
                    <a:pt x="80" y="109"/>
                  </a:cubicBezTo>
                  <a:cubicBezTo>
                    <a:pt x="81" y="107"/>
                    <a:pt x="81" y="107"/>
                    <a:pt x="81" y="107"/>
                  </a:cubicBezTo>
                  <a:cubicBezTo>
                    <a:pt x="82" y="105"/>
                    <a:pt x="82" y="105"/>
                    <a:pt x="82" y="105"/>
                  </a:cubicBezTo>
                  <a:cubicBezTo>
                    <a:pt x="82" y="105"/>
                    <a:pt x="82" y="104"/>
                    <a:pt x="83" y="103"/>
                  </a:cubicBezTo>
                  <a:cubicBezTo>
                    <a:pt x="83" y="103"/>
                    <a:pt x="83" y="102"/>
                    <a:pt x="83" y="102"/>
                  </a:cubicBezTo>
                  <a:cubicBezTo>
                    <a:pt x="83" y="102"/>
                    <a:pt x="83" y="100"/>
                    <a:pt x="83" y="100"/>
                  </a:cubicBezTo>
                  <a:cubicBezTo>
                    <a:pt x="83" y="100"/>
                    <a:pt x="83" y="99"/>
                    <a:pt x="83" y="99"/>
                  </a:cubicBezTo>
                  <a:cubicBezTo>
                    <a:pt x="83" y="99"/>
                    <a:pt x="83" y="98"/>
                    <a:pt x="83" y="98"/>
                  </a:cubicBezTo>
                  <a:cubicBezTo>
                    <a:pt x="83" y="97"/>
                    <a:pt x="83" y="96"/>
                    <a:pt x="83" y="96"/>
                  </a:cubicBezTo>
                  <a:cubicBezTo>
                    <a:pt x="83" y="96"/>
                    <a:pt x="83" y="96"/>
                    <a:pt x="83" y="96"/>
                  </a:cubicBezTo>
                  <a:cubicBezTo>
                    <a:pt x="82" y="95"/>
                    <a:pt x="82" y="94"/>
                    <a:pt x="82" y="94"/>
                  </a:cubicBezTo>
                  <a:cubicBezTo>
                    <a:pt x="82" y="94"/>
                    <a:pt x="81" y="92"/>
                    <a:pt x="81" y="92"/>
                  </a:cubicBezTo>
                  <a:cubicBezTo>
                    <a:pt x="82" y="92"/>
                    <a:pt x="81" y="91"/>
                    <a:pt x="82" y="91"/>
                  </a:cubicBezTo>
                  <a:cubicBezTo>
                    <a:pt x="82" y="91"/>
                    <a:pt x="83" y="91"/>
                    <a:pt x="83" y="90"/>
                  </a:cubicBezTo>
                  <a:cubicBezTo>
                    <a:pt x="82" y="89"/>
                    <a:pt x="82" y="89"/>
                    <a:pt x="82" y="89"/>
                  </a:cubicBezTo>
                  <a:cubicBezTo>
                    <a:pt x="82" y="88"/>
                    <a:pt x="83" y="88"/>
                    <a:pt x="82" y="87"/>
                  </a:cubicBezTo>
                  <a:cubicBezTo>
                    <a:pt x="82" y="87"/>
                    <a:pt x="83" y="87"/>
                    <a:pt x="82" y="86"/>
                  </a:cubicBezTo>
                  <a:cubicBezTo>
                    <a:pt x="82" y="85"/>
                    <a:pt x="82" y="85"/>
                    <a:pt x="82" y="85"/>
                  </a:cubicBezTo>
                  <a:cubicBezTo>
                    <a:pt x="82" y="85"/>
                    <a:pt x="81" y="84"/>
                    <a:pt x="81" y="84"/>
                  </a:cubicBezTo>
                  <a:cubicBezTo>
                    <a:pt x="81" y="84"/>
                    <a:pt x="81" y="84"/>
                    <a:pt x="82" y="83"/>
                  </a:cubicBezTo>
                  <a:cubicBezTo>
                    <a:pt x="82" y="83"/>
                    <a:pt x="83" y="83"/>
                    <a:pt x="83" y="82"/>
                  </a:cubicBezTo>
                  <a:cubicBezTo>
                    <a:pt x="83" y="82"/>
                    <a:pt x="82" y="82"/>
                    <a:pt x="82" y="82"/>
                  </a:cubicBezTo>
                  <a:cubicBezTo>
                    <a:pt x="82" y="82"/>
                    <a:pt x="82" y="82"/>
                    <a:pt x="81" y="81"/>
                  </a:cubicBezTo>
                  <a:cubicBezTo>
                    <a:pt x="80" y="81"/>
                    <a:pt x="80" y="81"/>
                    <a:pt x="80" y="81"/>
                  </a:cubicBezTo>
                  <a:cubicBezTo>
                    <a:pt x="80" y="80"/>
                    <a:pt x="80" y="80"/>
                    <a:pt x="80" y="79"/>
                  </a:cubicBezTo>
                  <a:cubicBezTo>
                    <a:pt x="80" y="79"/>
                    <a:pt x="80" y="78"/>
                    <a:pt x="80" y="77"/>
                  </a:cubicBezTo>
                  <a:cubicBezTo>
                    <a:pt x="80" y="77"/>
                    <a:pt x="80" y="76"/>
                    <a:pt x="80" y="76"/>
                  </a:cubicBezTo>
                  <a:cubicBezTo>
                    <a:pt x="80" y="76"/>
                    <a:pt x="80" y="75"/>
                    <a:pt x="80" y="75"/>
                  </a:cubicBezTo>
                  <a:cubicBezTo>
                    <a:pt x="80" y="74"/>
                    <a:pt x="80" y="73"/>
                    <a:pt x="80" y="73"/>
                  </a:cubicBezTo>
                  <a:cubicBezTo>
                    <a:pt x="80" y="72"/>
                    <a:pt x="79" y="72"/>
                    <a:pt x="79" y="72"/>
                  </a:cubicBezTo>
                  <a:cubicBezTo>
                    <a:pt x="79" y="72"/>
                    <a:pt x="79" y="71"/>
                    <a:pt x="79" y="71"/>
                  </a:cubicBezTo>
                  <a:cubicBezTo>
                    <a:pt x="79" y="70"/>
                    <a:pt x="79" y="70"/>
                    <a:pt x="79" y="70"/>
                  </a:cubicBezTo>
                  <a:cubicBezTo>
                    <a:pt x="78" y="70"/>
                    <a:pt x="78" y="69"/>
                    <a:pt x="77" y="69"/>
                  </a:cubicBezTo>
                  <a:cubicBezTo>
                    <a:pt x="77" y="69"/>
                    <a:pt x="76" y="68"/>
                    <a:pt x="76" y="67"/>
                  </a:cubicBezTo>
                  <a:cubicBezTo>
                    <a:pt x="75" y="66"/>
                    <a:pt x="76" y="66"/>
                    <a:pt x="75" y="66"/>
                  </a:cubicBezTo>
                  <a:cubicBezTo>
                    <a:pt x="75" y="66"/>
                    <a:pt x="76" y="66"/>
                    <a:pt x="74" y="66"/>
                  </a:cubicBezTo>
                  <a:cubicBezTo>
                    <a:pt x="73" y="66"/>
                    <a:pt x="74" y="66"/>
                    <a:pt x="73" y="66"/>
                  </a:cubicBezTo>
                  <a:cubicBezTo>
                    <a:pt x="72" y="66"/>
                    <a:pt x="72" y="66"/>
                    <a:pt x="72" y="66"/>
                  </a:cubicBezTo>
                  <a:cubicBezTo>
                    <a:pt x="72" y="66"/>
                    <a:pt x="71" y="66"/>
                    <a:pt x="71" y="66"/>
                  </a:cubicBezTo>
                  <a:cubicBezTo>
                    <a:pt x="71" y="65"/>
                    <a:pt x="71" y="65"/>
                    <a:pt x="71" y="65"/>
                  </a:cubicBezTo>
                  <a:cubicBezTo>
                    <a:pt x="71" y="65"/>
                    <a:pt x="71" y="65"/>
                    <a:pt x="71" y="65"/>
                  </a:cubicBezTo>
                  <a:cubicBezTo>
                    <a:pt x="70" y="65"/>
                    <a:pt x="70" y="65"/>
                    <a:pt x="69" y="66"/>
                  </a:cubicBezTo>
                  <a:cubicBezTo>
                    <a:pt x="69" y="66"/>
                    <a:pt x="69" y="66"/>
                    <a:pt x="69" y="67"/>
                  </a:cubicBezTo>
                  <a:cubicBezTo>
                    <a:pt x="69" y="67"/>
                    <a:pt x="69" y="67"/>
                    <a:pt x="68" y="67"/>
                  </a:cubicBezTo>
                  <a:cubicBezTo>
                    <a:pt x="68" y="68"/>
                    <a:pt x="67" y="69"/>
                    <a:pt x="67" y="69"/>
                  </a:cubicBezTo>
                  <a:cubicBezTo>
                    <a:pt x="67" y="69"/>
                    <a:pt x="67" y="69"/>
                    <a:pt x="67" y="69"/>
                  </a:cubicBezTo>
                  <a:cubicBezTo>
                    <a:pt x="67" y="69"/>
                    <a:pt x="67" y="69"/>
                    <a:pt x="66" y="68"/>
                  </a:cubicBezTo>
                  <a:cubicBezTo>
                    <a:pt x="65" y="68"/>
                    <a:pt x="66" y="68"/>
                    <a:pt x="65" y="68"/>
                  </a:cubicBezTo>
                  <a:cubicBezTo>
                    <a:pt x="65" y="68"/>
                    <a:pt x="65" y="68"/>
                    <a:pt x="64" y="68"/>
                  </a:cubicBezTo>
                  <a:cubicBezTo>
                    <a:pt x="63" y="68"/>
                    <a:pt x="64" y="68"/>
                    <a:pt x="63" y="68"/>
                  </a:cubicBezTo>
                  <a:cubicBezTo>
                    <a:pt x="62" y="68"/>
                    <a:pt x="62" y="68"/>
                    <a:pt x="61" y="68"/>
                  </a:cubicBezTo>
                  <a:cubicBezTo>
                    <a:pt x="60" y="68"/>
                    <a:pt x="61" y="68"/>
                    <a:pt x="59" y="68"/>
                  </a:cubicBezTo>
                  <a:cubicBezTo>
                    <a:pt x="58" y="68"/>
                    <a:pt x="58" y="68"/>
                    <a:pt x="57" y="68"/>
                  </a:cubicBezTo>
                  <a:cubicBezTo>
                    <a:pt x="56" y="68"/>
                    <a:pt x="56" y="68"/>
                    <a:pt x="55" y="67"/>
                  </a:cubicBezTo>
                  <a:cubicBezTo>
                    <a:pt x="54" y="67"/>
                    <a:pt x="54" y="67"/>
                    <a:pt x="53" y="67"/>
                  </a:cubicBezTo>
                  <a:cubicBezTo>
                    <a:pt x="52" y="67"/>
                    <a:pt x="53" y="66"/>
                    <a:pt x="52" y="66"/>
                  </a:cubicBezTo>
                  <a:cubicBezTo>
                    <a:pt x="52" y="66"/>
                    <a:pt x="51" y="65"/>
                    <a:pt x="51" y="65"/>
                  </a:cubicBezTo>
                  <a:cubicBezTo>
                    <a:pt x="51" y="65"/>
                    <a:pt x="53" y="66"/>
                    <a:pt x="53" y="66"/>
                  </a:cubicBezTo>
                  <a:cubicBezTo>
                    <a:pt x="54" y="66"/>
                    <a:pt x="54" y="66"/>
                    <a:pt x="54" y="66"/>
                  </a:cubicBezTo>
                  <a:cubicBezTo>
                    <a:pt x="54" y="66"/>
                    <a:pt x="53" y="66"/>
                    <a:pt x="54" y="67"/>
                  </a:cubicBezTo>
                  <a:cubicBezTo>
                    <a:pt x="56" y="67"/>
                    <a:pt x="56" y="67"/>
                    <a:pt x="56" y="67"/>
                  </a:cubicBezTo>
                  <a:cubicBezTo>
                    <a:pt x="57" y="67"/>
                    <a:pt x="58" y="67"/>
                    <a:pt x="58" y="67"/>
                  </a:cubicBezTo>
                  <a:cubicBezTo>
                    <a:pt x="59" y="67"/>
                    <a:pt x="60" y="66"/>
                    <a:pt x="60" y="66"/>
                  </a:cubicBezTo>
                  <a:cubicBezTo>
                    <a:pt x="60" y="67"/>
                    <a:pt x="62" y="67"/>
                    <a:pt x="63" y="67"/>
                  </a:cubicBezTo>
                  <a:cubicBezTo>
                    <a:pt x="63" y="67"/>
                    <a:pt x="65" y="67"/>
                    <a:pt x="65" y="67"/>
                  </a:cubicBezTo>
                  <a:cubicBezTo>
                    <a:pt x="65" y="67"/>
                    <a:pt x="65" y="67"/>
                    <a:pt x="65" y="66"/>
                  </a:cubicBezTo>
                  <a:cubicBezTo>
                    <a:pt x="65" y="66"/>
                    <a:pt x="66" y="65"/>
                    <a:pt x="66" y="65"/>
                  </a:cubicBezTo>
                  <a:cubicBezTo>
                    <a:pt x="66" y="65"/>
                    <a:pt x="66" y="65"/>
                    <a:pt x="66" y="65"/>
                  </a:cubicBezTo>
                  <a:cubicBezTo>
                    <a:pt x="66" y="64"/>
                    <a:pt x="66" y="63"/>
                    <a:pt x="66" y="63"/>
                  </a:cubicBezTo>
                  <a:cubicBezTo>
                    <a:pt x="66" y="63"/>
                    <a:pt x="66" y="63"/>
                    <a:pt x="65" y="63"/>
                  </a:cubicBezTo>
                  <a:cubicBezTo>
                    <a:pt x="65" y="63"/>
                    <a:pt x="65" y="63"/>
                    <a:pt x="65" y="63"/>
                  </a:cubicBezTo>
                  <a:cubicBezTo>
                    <a:pt x="65" y="63"/>
                    <a:pt x="65" y="62"/>
                    <a:pt x="65" y="62"/>
                  </a:cubicBezTo>
                  <a:cubicBezTo>
                    <a:pt x="65" y="62"/>
                    <a:pt x="65" y="62"/>
                    <a:pt x="65" y="61"/>
                  </a:cubicBezTo>
                  <a:cubicBezTo>
                    <a:pt x="65" y="61"/>
                    <a:pt x="65" y="61"/>
                    <a:pt x="65" y="61"/>
                  </a:cubicBezTo>
                  <a:cubicBezTo>
                    <a:pt x="65" y="60"/>
                    <a:pt x="65" y="60"/>
                    <a:pt x="65" y="60"/>
                  </a:cubicBezTo>
                  <a:cubicBezTo>
                    <a:pt x="65" y="59"/>
                    <a:pt x="65" y="59"/>
                    <a:pt x="65" y="59"/>
                  </a:cubicBezTo>
                  <a:cubicBezTo>
                    <a:pt x="65" y="58"/>
                    <a:pt x="65" y="58"/>
                    <a:pt x="65" y="58"/>
                  </a:cubicBezTo>
                  <a:cubicBezTo>
                    <a:pt x="66" y="57"/>
                    <a:pt x="66" y="57"/>
                    <a:pt x="66" y="57"/>
                  </a:cubicBezTo>
                  <a:cubicBezTo>
                    <a:pt x="66" y="57"/>
                    <a:pt x="66" y="56"/>
                    <a:pt x="67" y="56"/>
                  </a:cubicBezTo>
                  <a:cubicBezTo>
                    <a:pt x="67" y="56"/>
                    <a:pt x="69" y="55"/>
                    <a:pt x="70" y="55"/>
                  </a:cubicBezTo>
                  <a:cubicBezTo>
                    <a:pt x="70" y="55"/>
                    <a:pt x="71" y="54"/>
                    <a:pt x="71" y="54"/>
                  </a:cubicBezTo>
                  <a:cubicBezTo>
                    <a:pt x="71" y="54"/>
                    <a:pt x="72" y="53"/>
                    <a:pt x="72" y="53"/>
                  </a:cubicBezTo>
                  <a:cubicBezTo>
                    <a:pt x="72" y="54"/>
                    <a:pt x="72" y="54"/>
                    <a:pt x="72" y="54"/>
                  </a:cubicBezTo>
                  <a:cubicBezTo>
                    <a:pt x="72" y="54"/>
                    <a:pt x="72" y="54"/>
                    <a:pt x="73" y="54"/>
                  </a:cubicBezTo>
                  <a:cubicBezTo>
                    <a:pt x="73" y="55"/>
                    <a:pt x="72" y="55"/>
                    <a:pt x="73" y="55"/>
                  </a:cubicBezTo>
                  <a:cubicBezTo>
                    <a:pt x="73" y="55"/>
                    <a:pt x="73" y="56"/>
                    <a:pt x="74" y="55"/>
                  </a:cubicBezTo>
                  <a:cubicBezTo>
                    <a:pt x="74" y="55"/>
                    <a:pt x="75" y="55"/>
                    <a:pt x="75" y="55"/>
                  </a:cubicBezTo>
                  <a:cubicBezTo>
                    <a:pt x="75" y="55"/>
                    <a:pt x="75" y="54"/>
                    <a:pt x="74" y="54"/>
                  </a:cubicBezTo>
                  <a:cubicBezTo>
                    <a:pt x="74" y="54"/>
                    <a:pt x="74" y="54"/>
                    <a:pt x="74" y="54"/>
                  </a:cubicBezTo>
                  <a:cubicBezTo>
                    <a:pt x="74" y="53"/>
                    <a:pt x="74" y="53"/>
                    <a:pt x="74" y="53"/>
                  </a:cubicBezTo>
                  <a:cubicBezTo>
                    <a:pt x="74" y="52"/>
                    <a:pt x="74" y="52"/>
                    <a:pt x="74" y="52"/>
                  </a:cubicBezTo>
                  <a:cubicBezTo>
                    <a:pt x="75" y="52"/>
                    <a:pt x="75" y="52"/>
                    <a:pt x="75" y="52"/>
                  </a:cubicBezTo>
                  <a:cubicBezTo>
                    <a:pt x="75" y="52"/>
                    <a:pt x="75" y="51"/>
                    <a:pt x="75" y="51"/>
                  </a:cubicBezTo>
                  <a:cubicBezTo>
                    <a:pt x="75" y="50"/>
                    <a:pt x="75" y="50"/>
                    <a:pt x="76" y="50"/>
                  </a:cubicBezTo>
                  <a:cubicBezTo>
                    <a:pt x="77" y="50"/>
                    <a:pt x="77" y="51"/>
                    <a:pt x="77" y="51"/>
                  </a:cubicBezTo>
                  <a:cubicBezTo>
                    <a:pt x="77" y="50"/>
                    <a:pt x="78" y="51"/>
                    <a:pt x="78" y="51"/>
                  </a:cubicBezTo>
                  <a:cubicBezTo>
                    <a:pt x="78" y="51"/>
                    <a:pt x="77" y="52"/>
                    <a:pt x="78" y="52"/>
                  </a:cubicBezTo>
                  <a:cubicBezTo>
                    <a:pt x="78" y="52"/>
                    <a:pt x="79" y="52"/>
                    <a:pt x="79" y="52"/>
                  </a:cubicBezTo>
                  <a:cubicBezTo>
                    <a:pt x="79" y="51"/>
                    <a:pt x="79" y="51"/>
                    <a:pt x="79" y="51"/>
                  </a:cubicBezTo>
                  <a:cubicBezTo>
                    <a:pt x="79" y="51"/>
                    <a:pt x="79" y="51"/>
                    <a:pt x="80" y="50"/>
                  </a:cubicBezTo>
                  <a:cubicBezTo>
                    <a:pt x="80" y="50"/>
                    <a:pt x="80" y="50"/>
                    <a:pt x="80" y="49"/>
                  </a:cubicBezTo>
                  <a:cubicBezTo>
                    <a:pt x="80" y="48"/>
                    <a:pt x="80" y="49"/>
                    <a:pt x="81" y="48"/>
                  </a:cubicBezTo>
                  <a:cubicBezTo>
                    <a:pt x="81" y="48"/>
                    <a:pt x="81" y="48"/>
                    <a:pt x="81" y="48"/>
                  </a:cubicBezTo>
                  <a:cubicBezTo>
                    <a:pt x="82" y="48"/>
                    <a:pt x="82" y="47"/>
                    <a:pt x="82" y="47"/>
                  </a:cubicBezTo>
                  <a:cubicBezTo>
                    <a:pt x="82" y="47"/>
                    <a:pt x="82" y="47"/>
                    <a:pt x="82" y="47"/>
                  </a:cubicBezTo>
                  <a:cubicBezTo>
                    <a:pt x="82" y="47"/>
                    <a:pt x="83" y="47"/>
                    <a:pt x="84" y="47"/>
                  </a:cubicBezTo>
                  <a:cubicBezTo>
                    <a:pt x="84" y="47"/>
                    <a:pt x="84" y="47"/>
                    <a:pt x="84" y="47"/>
                  </a:cubicBezTo>
                  <a:cubicBezTo>
                    <a:pt x="84" y="47"/>
                    <a:pt x="85" y="47"/>
                    <a:pt x="85" y="47"/>
                  </a:cubicBezTo>
                  <a:cubicBezTo>
                    <a:pt x="86" y="47"/>
                    <a:pt x="86" y="47"/>
                    <a:pt x="86" y="47"/>
                  </a:cubicBezTo>
                  <a:cubicBezTo>
                    <a:pt x="87" y="47"/>
                    <a:pt x="87" y="47"/>
                    <a:pt x="87" y="47"/>
                  </a:cubicBezTo>
                  <a:cubicBezTo>
                    <a:pt x="88" y="47"/>
                    <a:pt x="88" y="47"/>
                    <a:pt x="88" y="47"/>
                  </a:cubicBezTo>
                  <a:cubicBezTo>
                    <a:pt x="88" y="47"/>
                    <a:pt x="88" y="47"/>
                    <a:pt x="89" y="47"/>
                  </a:cubicBezTo>
                  <a:cubicBezTo>
                    <a:pt x="89" y="48"/>
                    <a:pt x="89" y="49"/>
                    <a:pt x="89" y="49"/>
                  </a:cubicBezTo>
                  <a:cubicBezTo>
                    <a:pt x="90" y="50"/>
                    <a:pt x="89" y="49"/>
                    <a:pt x="90" y="50"/>
                  </a:cubicBezTo>
                  <a:cubicBezTo>
                    <a:pt x="91" y="51"/>
                    <a:pt x="92" y="51"/>
                    <a:pt x="92" y="51"/>
                  </a:cubicBezTo>
                  <a:cubicBezTo>
                    <a:pt x="92" y="51"/>
                    <a:pt x="92" y="53"/>
                    <a:pt x="92" y="54"/>
                  </a:cubicBezTo>
                  <a:cubicBezTo>
                    <a:pt x="92" y="54"/>
                    <a:pt x="93" y="54"/>
                    <a:pt x="93" y="55"/>
                  </a:cubicBezTo>
                  <a:cubicBezTo>
                    <a:pt x="93" y="55"/>
                    <a:pt x="94" y="55"/>
                    <a:pt x="94" y="55"/>
                  </a:cubicBezTo>
                  <a:cubicBezTo>
                    <a:pt x="94" y="55"/>
                    <a:pt x="96" y="55"/>
                    <a:pt x="96" y="55"/>
                  </a:cubicBezTo>
                  <a:cubicBezTo>
                    <a:pt x="96" y="55"/>
                    <a:pt x="97" y="55"/>
                    <a:pt x="98" y="55"/>
                  </a:cubicBezTo>
                  <a:cubicBezTo>
                    <a:pt x="98" y="55"/>
                    <a:pt x="100" y="55"/>
                    <a:pt x="100" y="55"/>
                  </a:cubicBezTo>
                  <a:cubicBezTo>
                    <a:pt x="100" y="55"/>
                    <a:pt x="101" y="55"/>
                    <a:pt x="101" y="56"/>
                  </a:cubicBezTo>
                  <a:cubicBezTo>
                    <a:pt x="102" y="56"/>
                    <a:pt x="102" y="56"/>
                    <a:pt x="102" y="56"/>
                  </a:cubicBezTo>
                  <a:cubicBezTo>
                    <a:pt x="102" y="57"/>
                    <a:pt x="103" y="56"/>
                    <a:pt x="103" y="57"/>
                  </a:cubicBezTo>
                  <a:cubicBezTo>
                    <a:pt x="103" y="57"/>
                    <a:pt x="104" y="57"/>
                    <a:pt x="104" y="57"/>
                  </a:cubicBezTo>
                  <a:cubicBezTo>
                    <a:pt x="104" y="58"/>
                    <a:pt x="105" y="58"/>
                    <a:pt x="105" y="58"/>
                  </a:cubicBezTo>
                  <a:cubicBezTo>
                    <a:pt x="106" y="59"/>
                    <a:pt x="106" y="58"/>
                    <a:pt x="106" y="59"/>
                  </a:cubicBezTo>
                  <a:cubicBezTo>
                    <a:pt x="107" y="60"/>
                    <a:pt x="107" y="60"/>
                    <a:pt x="107" y="60"/>
                  </a:cubicBezTo>
                  <a:cubicBezTo>
                    <a:pt x="108" y="61"/>
                    <a:pt x="108" y="61"/>
                    <a:pt x="108" y="61"/>
                  </a:cubicBezTo>
                  <a:cubicBezTo>
                    <a:pt x="109" y="61"/>
                    <a:pt x="108" y="61"/>
                    <a:pt x="109" y="62"/>
                  </a:cubicBezTo>
                  <a:cubicBezTo>
                    <a:pt x="109" y="62"/>
                    <a:pt x="109" y="61"/>
                    <a:pt x="110" y="61"/>
                  </a:cubicBezTo>
                  <a:cubicBezTo>
                    <a:pt x="111" y="62"/>
                    <a:pt x="112" y="62"/>
                    <a:pt x="112" y="62"/>
                  </a:cubicBezTo>
                  <a:cubicBezTo>
                    <a:pt x="113" y="62"/>
                    <a:pt x="113" y="62"/>
                    <a:pt x="113" y="62"/>
                  </a:cubicBezTo>
                  <a:cubicBezTo>
                    <a:pt x="114" y="61"/>
                    <a:pt x="114" y="61"/>
                    <a:pt x="115" y="61"/>
                  </a:cubicBezTo>
                  <a:cubicBezTo>
                    <a:pt x="115" y="61"/>
                    <a:pt x="116" y="61"/>
                    <a:pt x="116" y="61"/>
                  </a:cubicBezTo>
                  <a:cubicBezTo>
                    <a:pt x="116" y="61"/>
                    <a:pt x="117" y="61"/>
                    <a:pt x="118" y="62"/>
                  </a:cubicBezTo>
                  <a:cubicBezTo>
                    <a:pt x="118" y="62"/>
                    <a:pt x="120" y="62"/>
                    <a:pt x="120" y="62"/>
                  </a:cubicBezTo>
                  <a:cubicBezTo>
                    <a:pt x="120" y="62"/>
                    <a:pt x="121" y="61"/>
                    <a:pt x="121" y="61"/>
                  </a:cubicBezTo>
                  <a:cubicBezTo>
                    <a:pt x="121" y="61"/>
                    <a:pt x="121" y="61"/>
                    <a:pt x="121" y="60"/>
                  </a:cubicBezTo>
                  <a:cubicBezTo>
                    <a:pt x="121" y="60"/>
                    <a:pt x="121" y="59"/>
                    <a:pt x="121" y="59"/>
                  </a:cubicBezTo>
                  <a:cubicBezTo>
                    <a:pt x="121" y="59"/>
                    <a:pt x="121" y="58"/>
                    <a:pt x="122" y="58"/>
                  </a:cubicBezTo>
                  <a:cubicBezTo>
                    <a:pt x="123" y="59"/>
                    <a:pt x="123" y="59"/>
                    <a:pt x="123" y="60"/>
                  </a:cubicBezTo>
                  <a:cubicBezTo>
                    <a:pt x="123" y="60"/>
                    <a:pt x="124" y="60"/>
                    <a:pt x="124" y="60"/>
                  </a:cubicBezTo>
                  <a:cubicBezTo>
                    <a:pt x="124" y="60"/>
                    <a:pt x="123" y="61"/>
                    <a:pt x="123" y="61"/>
                  </a:cubicBezTo>
                  <a:cubicBezTo>
                    <a:pt x="124" y="62"/>
                    <a:pt x="125" y="61"/>
                    <a:pt x="125" y="61"/>
                  </a:cubicBezTo>
                  <a:cubicBezTo>
                    <a:pt x="125" y="60"/>
                    <a:pt x="126" y="60"/>
                    <a:pt x="126" y="60"/>
                  </a:cubicBezTo>
                  <a:cubicBezTo>
                    <a:pt x="126" y="59"/>
                    <a:pt x="127" y="59"/>
                    <a:pt x="127" y="59"/>
                  </a:cubicBezTo>
                  <a:cubicBezTo>
                    <a:pt x="128" y="59"/>
                    <a:pt x="129" y="59"/>
                    <a:pt x="129" y="59"/>
                  </a:cubicBezTo>
                  <a:cubicBezTo>
                    <a:pt x="130" y="59"/>
                    <a:pt x="130" y="59"/>
                    <a:pt x="130" y="59"/>
                  </a:cubicBezTo>
                  <a:cubicBezTo>
                    <a:pt x="132" y="59"/>
                    <a:pt x="132" y="59"/>
                    <a:pt x="132" y="59"/>
                  </a:cubicBezTo>
                  <a:cubicBezTo>
                    <a:pt x="132" y="58"/>
                    <a:pt x="132" y="58"/>
                    <a:pt x="132" y="58"/>
                  </a:cubicBezTo>
                  <a:cubicBezTo>
                    <a:pt x="132" y="58"/>
                    <a:pt x="132" y="58"/>
                    <a:pt x="131" y="57"/>
                  </a:cubicBezTo>
                  <a:cubicBezTo>
                    <a:pt x="131" y="57"/>
                    <a:pt x="131" y="57"/>
                    <a:pt x="130" y="57"/>
                  </a:cubicBezTo>
                  <a:cubicBezTo>
                    <a:pt x="129" y="57"/>
                    <a:pt x="128" y="57"/>
                    <a:pt x="128" y="57"/>
                  </a:cubicBezTo>
                  <a:cubicBezTo>
                    <a:pt x="128" y="56"/>
                    <a:pt x="128" y="56"/>
                    <a:pt x="128" y="55"/>
                  </a:cubicBezTo>
                  <a:cubicBezTo>
                    <a:pt x="128" y="55"/>
                    <a:pt x="128" y="55"/>
                    <a:pt x="128" y="54"/>
                  </a:cubicBezTo>
                  <a:cubicBezTo>
                    <a:pt x="128" y="54"/>
                    <a:pt x="128" y="53"/>
                    <a:pt x="128" y="53"/>
                  </a:cubicBezTo>
                  <a:cubicBezTo>
                    <a:pt x="128" y="52"/>
                    <a:pt x="128" y="52"/>
                    <a:pt x="129" y="52"/>
                  </a:cubicBezTo>
                  <a:cubicBezTo>
                    <a:pt x="129" y="51"/>
                    <a:pt x="130" y="51"/>
                    <a:pt x="130" y="51"/>
                  </a:cubicBezTo>
                  <a:cubicBezTo>
                    <a:pt x="130" y="51"/>
                    <a:pt x="129" y="50"/>
                    <a:pt x="131" y="50"/>
                  </a:cubicBezTo>
                  <a:cubicBezTo>
                    <a:pt x="132" y="51"/>
                    <a:pt x="134" y="51"/>
                    <a:pt x="134" y="51"/>
                  </a:cubicBezTo>
                  <a:cubicBezTo>
                    <a:pt x="134" y="51"/>
                    <a:pt x="134" y="50"/>
                    <a:pt x="135" y="50"/>
                  </a:cubicBezTo>
                  <a:cubicBezTo>
                    <a:pt x="135" y="50"/>
                    <a:pt x="136" y="51"/>
                    <a:pt x="136" y="51"/>
                  </a:cubicBezTo>
                  <a:cubicBezTo>
                    <a:pt x="136" y="51"/>
                    <a:pt x="137" y="51"/>
                    <a:pt x="137" y="52"/>
                  </a:cubicBezTo>
                  <a:cubicBezTo>
                    <a:pt x="138" y="53"/>
                    <a:pt x="139" y="52"/>
                    <a:pt x="139" y="53"/>
                  </a:cubicBezTo>
                  <a:cubicBezTo>
                    <a:pt x="140" y="53"/>
                    <a:pt x="143" y="53"/>
                    <a:pt x="143" y="53"/>
                  </a:cubicBezTo>
                  <a:cubicBezTo>
                    <a:pt x="143" y="53"/>
                    <a:pt x="144" y="54"/>
                    <a:pt x="145" y="54"/>
                  </a:cubicBezTo>
                  <a:cubicBezTo>
                    <a:pt x="145" y="55"/>
                    <a:pt x="145" y="56"/>
                    <a:pt x="146" y="56"/>
                  </a:cubicBezTo>
                  <a:cubicBezTo>
                    <a:pt x="146" y="56"/>
                    <a:pt x="148" y="57"/>
                    <a:pt x="148" y="57"/>
                  </a:cubicBezTo>
                  <a:cubicBezTo>
                    <a:pt x="148" y="57"/>
                    <a:pt x="149" y="57"/>
                    <a:pt x="150" y="57"/>
                  </a:cubicBezTo>
                  <a:cubicBezTo>
                    <a:pt x="150" y="57"/>
                    <a:pt x="152" y="56"/>
                    <a:pt x="152" y="57"/>
                  </a:cubicBezTo>
                  <a:cubicBezTo>
                    <a:pt x="152" y="58"/>
                    <a:pt x="153" y="58"/>
                    <a:pt x="153" y="58"/>
                  </a:cubicBezTo>
                  <a:cubicBezTo>
                    <a:pt x="153" y="59"/>
                    <a:pt x="152" y="59"/>
                    <a:pt x="152" y="60"/>
                  </a:cubicBezTo>
                  <a:cubicBezTo>
                    <a:pt x="153" y="60"/>
                    <a:pt x="154" y="61"/>
                    <a:pt x="152" y="61"/>
                  </a:cubicBezTo>
                  <a:cubicBezTo>
                    <a:pt x="151" y="61"/>
                    <a:pt x="151" y="60"/>
                    <a:pt x="150" y="60"/>
                  </a:cubicBezTo>
                  <a:cubicBezTo>
                    <a:pt x="149" y="60"/>
                    <a:pt x="149" y="60"/>
                    <a:pt x="148" y="60"/>
                  </a:cubicBezTo>
                  <a:cubicBezTo>
                    <a:pt x="148" y="60"/>
                    <a:pt x="148" y="60"/>
                    <a:pt x="148" y="60"/>
                  </a:cubicBezTo>
                  <a:cubicBezTo>
                    <a:pt x="148" y="61"/>
                    <a:pt x="148" y="61"/>
                    <a:pt x="148" y="61"/>
                  </a:cubicBezTo>
                  <a:cubicBezTo>
                    <a:pt x="148" y="61"/>
                    <a:pt x="149" y="61"/>
                    <a:pt x="149" y="62"/>
                  </a:cubicBezTo>
                  <a:cubicBezTo>
                    <a:pt x="150" y="62"/>
                    <a:pt x="151" y="62"/>
                    <a:pt x="151" y="62"/>
                  </a:cubicBezTo>
                  <a:cubicBezTo>
                    <a:pt x="152" y="63"/>
                    <a:pt x="152" y="63"/>
                    <a:pt x="153" y="63"/>
                  </a:cubicBezTo>
                  <a:cubicBezTo>
                    <a:pt x="153" y="64"/>
                    <a:pt x="154" y="64"/>
                    <a:pt x="154" y="65"/>
                  </a:cubicBezTo>
                  <a:cubicBezTo>
                    <a:pt x="154" y="65"/>
                    <a:pt x="154" y="65"/>
                    <a:pt x="154" y="65"/>
                  </a:cubicBezTo>
                  <a:cubicBezTo>
                    <a:pt x="154" y="66"/>
                    <a:pt x="153" y="65"/>
                    <a:pt x="153" y="65"/>
                  </a:cubicBezTo>
                  <a:cubicBezTo>
                    <a:pt x="152" y="65"/>
                    <a:pt x="153" y="65"/>
                    <a:pt x="152" y="65"/>
                  </a:cubicBezTo>
                  <a:cubicBezTo>
                    <a:pt x="151" y="65"/>
                    <a:pt x="151" y="65"/>
                    <a:pt x="150" y="65"/>
                  </a:cubicBezTo>
                  <a:cubicBezTo>
                    <a:pt x="149" y="65"/>
                    <a:pt x="149" y="65"/>
                    <a:pt x="149" y="65"/>
                  </a:cubicBezTo>
                  <a:cubicBezTo>
                    <a:pt x="149" y="65"/>
                    <a:pt x="149" y="66"/>
                    <a:pt x="150" y="66"/>
                  </a:cubicBezTo>
                  <a:cubicBezTo>
                    <a:pt x="151" y="66"/>
                    <a:pt x="152" y="66"/>
                    <a:pt x="152" y="67"/>
                  </a:cubicBezTo>
                  <a:cubicBezTo>
                    <a:pt x="152" y="67"/>
                    <a:pt x="153" y="67"/>
                    <a:pt x="152" y="67"/>
                  </a:cubicBezTo>
                  <a:cubicBezTo>
                    <a:pt x="152" y="67"/>
                    <a:pt x="152" y="67"/>
                    <a:pt x="151" y="67"/>
                  </a:cubicBezTo>
                  <a:cubicBezTo>
                    <a:pt x="150" y="67"/>
                    <a:pt x="150" y="67"/>
                    <a:pt x="149" y="67"/>
                  </a:cubicBezTo>
                  <a:cubicBezTo>
                    <a:pt x="149" y="67"/>
                    <a:pt x="148" y="67"/>
                    <a:pt x="148" y="66"/>
                  </a:cubicBezTo>
                  <a:cubicBezTo>
                    <a:pt x="147" y="66"/>
                    <a:pt x="148" y="66"/>
                    <a:pt x="147" y="66"/>
                  </a:cubicBezTo>
                  <a:cubicBezTo>
                    <a:pt x="146" y="66"/>
                    <a:pt x="147" y="66"/>
                    <a:pt x="146" y="65"/>
                  </a:cubicBezTo>
                  <a:cubicBezTo>
                    <a:pt x="145" y="65"/>
                    <a:pt x="144" y="65"/>
                    <a:pt x="144" y="65"/>
                  </a:cubicBezTo>
                  <a:cubicBezTo>
                    <a:pt x="144" y="65"/>
                    <a:pt x="144" y="64"/>
                    <a:pt x="143" y="65"/>
                  </a:cubicBezTo>
                  <a:cubicBezTo>
                    <a:pt x="143" y="66"/>
                    <a:pt x="143" y="66"/>
                    <a:pt x="142" y="66"/>
                  </a:cubicBezTo>
                  <a:cubicBezTo>
                    <a:pt x="142" y="66"/>
                    <a:pt x="143" y="67"/>
                    <a:pt x="141" y="66"/>
                  </a:cubicBezTo>
                  <a:cubicBezTo>
                    <a:pt x="140" y="65"/>
                    <a:pt x="141" y="66"/>
                    <a:pt x="140" y="65"/>
                  </a:cubicBezTo>
                  <a:cubicBezTo>
                    <a:pt x="140" y="65"/>
                    <a:pt x="140" y="65"/>
                    <a:pt x="140" y="65"/>
                  </a:cubicBezTo>
                  <a:cubicBezTo>
                    <a:pt x="140" y="64"/>
                    <a:pt x="140" y="64"/>
                    <a:pt x="139" y="64"/>
                  </a:cubicBezTo>
                  <a:cubicBezTo>
                    <a:pt x="138" y="63"/>
                    <a:pt x="139" y="63"/>
                    <a:pt x="138" y="62"/>
                  </a:cubicBezTo>
                  <a:cubicBezTo>
                    <a:pt x="138" y="62"/>
                    <a:pt x="138" y="62"/>
                    <a:pt x="137" y="62"/>
                  </a:cubicBezTo>
                  <a:cubicBezTo>
                    <a:pt x="136" y="62"/>
                    <a:pt x="137" y="61"/>
                    <a:pt x="136" y="62"/>
                  </a:cubicBezTo>
                  <a:cubicBezTo>
                    <a:pt x="135" y="62"/>
                    <a:pt x="136" y="62"/>
                    <a:pt x="135" y="63"/>
                  </a:cubicBezTo>
                  <a:cubicBezTo>
                    <a:pt x="135" y="63"/>
                    <a:pt x="134" y="63"/>
                    <a:pt x="134" y="64"/>
                  </a:cubicBezTo>
                  <a:cubicBezTo>
                    <a:pt x="134" y="64"/>
                    <a:pt x="135" y="64"/>
                    <a:pt x="134" y="64"/>
                  </a:cubicBezTo>
                  <a:cubicBezTo>
                    <a:pt x="133" y="64"/>
                    <a:pt x="133" y="64"/>
                    <a:pt x="132" y="64"/>
                  </a:cubicBezTo>
                  <a:cubicBezTo>
                    <a:pt x="132" y="64"/>
                    <a:pt x="132" y="64"/>
                    <a:pt x="131" y="65"/>
                  </a:cubicBezTo>
                  <a:cubicBezTo>
                    <a:pt x="130" y="66"/>
                    <a:pt x="131" y="66"/>
                    <a:pt x="131" y="67"/>
                  </a:cubicBezTo>
                  <a:cubicBezTo>
                    <a:pt x="131" y="67"/>
                    <a:pt x="132" y="66"/>
                    <a:pt x="130" y="68"/>
                  </a:cubicBezTo>
                  <a:cubicBezTo>
                    <a:pt x="129" y="69"/>
                    <a:pt x="129" y="70"/>
                    <a:pt x="128" y="70"/>
                  </a:cubicBezTo>
                  <a:cubicBezTo>
                    <a:pt x="128" y="70"/>
                    <a:pt x="129" y="70"/>
                    <a:pt x="128" y="71"/>
                  </a:cubicBezTo>
                  <a:cubicBezTo>
                    <a:pt x="127" y="72"/>
                    <a:pt x="127" y="73"/>
                    <a:pt x="126" y="73"/>
                  </a:cubicBezTo>
                  <a:cubicBezTo>
                    <a:pt x="126" y="74"/>
                    <a:pt x="126" y="74"/>
                    <a:pt x="125" y="75"/>
                  </a:cubicBezTo>
                  <a:cubicBezTo>
                    <a:pt x="125" y="75"/>
                    <a:pt x="125" y="75"/>
                    <a:pt x="125" y="76"/>
                  </a:cubicBezTo>
                  <a:cubicBezTo>
                    <a:pt x="125" y="77"/>
                    <a:pt x="125" y="77"/>
                    <a:pt x="125" y="77"/>
                  </a:cubicBezTo>
                  <a:cubicBezTo>
                    <a:pt x="126" y="78"/>
                    <a:pt x="125" y="77"/>
                    <a:pt x="126" y="78"/>
                  </a:cubicBezTo>
                  <a:cubicBezTo>
                    <a:pt x="127" y="79"/>
                    <a:pt x="128" y="79"/>
                    <a:pt x="128" y="80"/>
                  </a:cubicBezTo>
                  <a:cubicBezTo>
                    <a:pt x="128" y="80"/>
                    <a:pt x="128" y="80"/>
                    <a:pt x="129" y="81"/>
                  </a:cubicBezTo>
                  <a:cubicBezTo>
                    <a:pt x="131" y="82"/>
                    <a:pt x="132" y="82"/>
                    <a:pt x="132" y="82"/>
                  </a:cubicBezTo>
                  <a:cubicBezTo>
                    <a:pt x="133" y="82"/>
                    <a:pt x="134" y="83"/>
                    <a:pt x="135" y="83"/>
                  </a:cubicBezTo>
                  <a:cubicBezTo>
                    <a:pt x="135" y="83"/>
                    <a:pt x="137" y="84"/>
                    <a:pt x="137" y="84"/>
                  </a:cubicBezTo>
                  <a:cubicBezTo>
                    <a:pt x="137" y="84"/>
                    <a:pt x="139" y="84"/>
                    <a:pt x="139" y="84"/>
                  </a:cubicBezTo>
                  <a:cubicBezTo>
                    <a:pt x="140" y="84"/>
                    <a:pt x="140" y="84"/>
                    <a:pt x="140" y="84"/>
                  </a:cubicBezTo>
                  <a:cubicBezTo>
                    <a:pt x="141" y="84"/>
                    <a:pt x="141" y="84"/>
                    <a:pt x="142" y="85"/>
                  </a:cubicBezTo>
                  <a:cubicBezTo>
                    <a:pt x="142" y="86"/>
                    <a:pt x="142" y="86"/>
                    <a:pt x="143" y="87"/>
                  </a:cubicBezTo>
                  <a:cubicBezTo>
                    <a:pt x="143" y="88"/>
                    <a:pt x="142" y="87"/>
                    <a:pt x="143" y="89"/>
                  </a:cubicBezTo>
                  <a:cubicBezTo>
                    <a:pt x="143" y="90"/>
                    <a:pt x="144" y="90"/>
                    <a:pt x="144" y="90"/>
                  </a:cubicBezTo>
                  <a:cubicBezTo>
                    <a:pt x="144" y="91"/>
                    <a:pt x="144" y="89"/>
                    <a:pt x="145" y="91"/>
                  </a:cubicBezTo>
                  <a:cubicBezTo>
                    <a:pt x="146" y="92"/>
                    <a:pt x="146" y="93"/>
                    <a:pt x="146" y="92"/>
                  </a:cubicBezTo>
                  <a:cubicBezTo>
                    <a:pt x="147" y="91"/>
                    <a:pt x="147" y="90"/>
                    <a:pt x="147" y="90"/>
                  </a:cubicBezTo>
                  <a:cubicBezTo>
                    <a:pt x="147" y="90"/>
                    <a:pt x="147" y="90"/>
                    <a:pt x="147" y="89"/>
                  </a:cubicBezTo>
                  <a:cubicBezTo>
                    <a:pt x="146" y="88"/>
                    <a:pt x="146" y="88"/>
                    <a:pt x="146" y="87"/>
                  </a:cubicBezTo>
                  <a:cubicBezTo>
                    <a:pt x="146" y="87"/>
                    <a:pt x="146" y="86"/>
                    <a:pt x="146" y="86"/>
                  </a:cubicBezTo>
                  <a:cubicBezTo>
                    <a:pt x="146" y="86"/>
                    <a:pt x="146" y="86"/>
                    <a:pt x="145" y="85"/>
                  </a:cubicBezTo>
                  <a:cubicBezTo>
                    <a:pt x="145" y="85"/>
                    <a:pt x="145" y="85"/>
                    <a:pt x="145" y="84"/>
                  </a:cubicBezTo>
                  <a:cubicBezTo>
                    <a:pt x="145" y="84"/>
                    <a:pt x="145" y="84"/>
                    <a:pt x="146" y="84"/>
                  </a:cubicBezTo>
                  <a:cubicBezTo>
                    <a:pt x="146" y="83"/>
                    <a:pt x="146" y="83"/>
                    <a:pt x="146" y="83"/>
                  </a:cubicBezTo>
                  <a:cubicBezTo>
                    <a:pt x="147" y="82"/>
                    <a:pt x="147" y="82"/>
                    <a:pt x="147" y="81"/>
                  </a:cubicBezTo>
                  <a:cubicBezTo>
                    <a:pt x="147" y="81"/>
                    <a:pt x="147" y="81"/>
                    <a:pt x="147" y="80"/>
                  </a:cubicBezTo>
                  <a:cubicBezTo>
                    <a:pt x="146" y="80"/>
                    <a:pt x="146" y="80"/>
                    <a:pt x="146" y="79"/>
                  </a:cubicBezTo>
                  <a:cubicBezTo>
                    <a:pt x="146" y="79"/>
                    <a:pt x="145" y="78"/>
                    <a:pt x="145" y="78"/>
                  </a:cubicBezTo>
                  <a:cubicBezTo>
                    <a:pt x="145" y="78"/>
                    <a:pt x="145" y="78"/>
                    <a:pt x="145" y="77"/>
                  </a:cubicBezTo>
                  <a:cubicBezTo>
                    <a:pt x="144" y="77"/>
                    <a:pt x="144" y="76"/>
                    <a:pt x="144" y="76"/>
                  </a:cubicBezTo>
                  <a:cubicBezTo>
                    <a:pt x="144" y="76"/>
                    <a:pt x="143" y="76"/>
                    <a:pt x="144" y="75"/>
                  </a:cubicBezTo>
                  <a:cubicBezTo>
                    <a:pt x="144" y="74"/>
                    <a:pt x="144" y="74"/>
                    <a:pt x="144" y="74"/>
                  </a:cubicBezTo>
                  <a:cubicBezTo>
                    <a:pt x="144" y="74"/>
                    <a:pt x="143" y="73"/>
                    <a:pt x="143" y="73"/>
                  </a:cubicBezTo>
                  <a:cubicBezTo>
                    <a:pt x="143" y="72"/>
                    <a:pt x="142" y="72"/>
                    <a:pt x="142" y="72"/>
                  </a:cubicBezTo>
                  <a:cubicBezTo>
                    <a:pt x="142" y="71"/>
                    <a:pt x="142" y="71"/>
                    <a:pt x="142" y="71"/>
                  </a:cubicBezTo>
                  <a:cubicBezTo>
                    <a:pt x="142" y="71"/>
                    <a:pt x="142" y="69"/>
                    <a:pt x="142" y="69"/>
                  </a:cubicBezTo>
                  <a:cubicBezTo>
                    <a:pt x="143" y="69"/>
                    <a:pt x="142" y="69"/>
                    <a:pt x="143" y="69"/>
                  </a:cubicBezTo>
                  <a:cubicBezTo>
                    <a:pt x="143" y="69"/>
                    <a:pt x="144" y="68"/>
                    <a:pt x="145" y="68"/>
                  </a:cubicBezTo>
                  <a:cubicBezTo>
                    <a:pt x="145" y="69"/>
                    <a:pt x="146" y="69"/>
                    <a:pt x="147" y="69"/>
                  </a:cubicBezTo>
                  <a:cubicBezTo>
                    <a:pt x="147" y="69"/>
                    <a:pt x="147" y="68"/>
                    <a:pt x="148" y="69"/>
                  </a:cubicBezTo>
                  <a:cubicBezTo>
                    <a:pt x="149" y="69"/>
                    <a:pt x="149" y="68"/>
                    <a:pt x="150" y="70"/>
                  </a:cubicBezTo>
                  <a:cubicBezTo>
                    <a:pt x="151" y="71"/>
                    <a:pt x="152" y="71"/>
                    <a:pt x="152" y="71"/>
                  </a:cubicBezTo>
                  <a:cubicBezTo>
                    <a:pt x="152" y="71"/>
                    <a:pt x="152" y="70"/>
                    <a:pt x="152" y="72"/>
                  </a:cubicBezTo>
                  <a:cubicBezTo>
                    <a:pt x="153" y="73"/>
                    <a:pt x="154" y="73"/>
                    <a:pt x="154" y="73"/>
                  </a:cubicBezTo>
                  <a:cubicBezTo>
                    <a:pt x="154" y="73"/>
                    <a:pt x="154" y="73"/>
                    <a:pt x="154" y="73"/>
                  </a:cubicBezTo>
                  <a:cubicBezTo>
                    <a:pt x="154" y="73"/>
                    <a:pt x="156" y="73"/>
                    <a:pt x="156" y="73"/>
                  </a:cubicBezTo>
                  <a:cubicBezTo>
                    <a:pt x="156" y="73"/>
                    <a:pt x="156" y="73"/>
                    <a:pt x="156" y="72"/>
                  </a:cubicBezTo>
                  <a:cubicBezTo>
                    <a:pt x="156" y="71"/>
                    <a:pt x="157" y="70"/>
                    <a:pt x="157" y="70"/>
                  </a:cubicBezTo>
                  <a:cubicBezTo>
                    <a:pt x="157" y="70"/>
                    <a:pt x="156" y="69"/>
                    <a:pt x="157" y="70"/>
                  </a:cubicBezTo>
                  <a:cubicBezTo>
                    <a:pt x="158" y="70"/>
                    <a:pt x="160" y="70"/>
                    <a:pt x="160" y="71"/>
                  </a:cubicBezTo>
                  <a:cubicBezTo>
                    <a:pt x="160" y="71"/>
                    <a:pt x="160" y="71"/>
                    <a:pt x="161" y="72"/>
                  </a:cubicBezTo>
                  <a:cubicBezTo>
                    <a:pt x="162" y="73"/>
                    <a:pt x="163" y="73"/>
                    <a:pt x="163" y="73"/>
                  </a:cubicBezTo>
                  <a:cubicBezTo>
                    <a:pt x="164" y="74"/>
                    <a:pt x="164" y="74"/>
                    <a:pt x="165" y="74"/>
                  </a:cubicBezTo>
                  <a:cubicBezTo>
                    <a:pt x="165" y="75"/>
                    <a:pt x="166" y="74"/>
                    <a:pt x="167" y="75"/>
                  </a:cubicBezTo>
                  <a:cubicBezTo>
                    <a:pt x="167" y="76"/>
                    <a:pt x="169" y="76"/>
                    <a:pt x="169" y="76"/>
                  </a:cubicBezTo>
                  <a:cubicBezTo>
                    <a:pt x="169" y="76"/>
                    <a:pt x="170" y="75"/>
                    <a:pt x="171" y="76"/>
                  </a:cubicBezTo>
                  <a:cubicBezTo>
                    <a:pt x="171" y="77"/>
                    <a:pt x="172" y="77"/>
                    <a:pt x="172" y="77"/>
                  </a:cubicBezTo>
                  <a:cubicBezTo>
                    <a:pt x="173" y="78"/>
                    <a:pt x="174" y="79"/>
                    <a:pt x="175" y="80"/>
                  </a:cubicBezTo>
                  <a:cubicBezTo>
                    <a:pt x="175" y="80"/>
                    <a:pt x="176" y="79"/>
                    <a:pt x="176" y="80"/>
                  </a:cubicBezTo>
                  <a:cubicBezTo>
                    <a:pt x="176" y="81"/>
                    <a:pt x="177" y="82"/>
                    <a:pt x="177" y="82"/>
                  </a:cubicBezTo>
                  <a:cubicBezTo>
                    <a:pt x="177" y="83"/>
                    <a:pt x="177" y="84"/>
                    <a:pt x="178" y="84"/>
                  </a:cubicBezTo>
                  <a:cubicBezTo>
                    <a:pt x="178" y="85"/>
                    <a:pt x="179" y="85"/>
                    <a:pt x="179" y="85"/>
                  </a:cubicBezTo>
                  <a:cubicBezTo>
                    <a:pt x="180" y="85"/>
                    <a:pt x="181" y="85"/>
                    <a:pt x="182" y="85"/>
                  </a:cubicBezTo>
                  <a:cubicBezTo>
                    <a:pt x="182" y="85"/>
                    <a:pt x="182" y="85"/>
                    <a:pt x="183" y="86"/>
                  </a:cubicBezTo>
                  <a:cubicBezTo>
                    <a:pt x="183" y="86"/>
                    <a:pt x="184" y="86"/>
                    <a:pt x="184" y="87"/>
                  </a:cubicBezTo>
                  <a:cubicBezTo>
                    <a:pt x="184" y="87"/>
                    <a:pt x="185" y="88"/>
                    <a:pt x="185" y="88"/>
                  </a:cubicBezTo>
                  <a:cubicBezTo>
                    <a:pt x="185" y="88"/>
                    <a:pt x="185" y="88"/>
                    <a:pt x="185" y="88"/>
                  </a:cubicBezTo>
                  <a:cubicBezTo>
                    <a:pt x="185" y="89"/>
                    <a:pt x="185" y="89"/>
                    <a:pt x="184" y="89"/>
                  </a:cubicBezTo>
                  <a:cubicBezTo>
                    <a:pt x="183" y="89"/>
                    <a:pt x="183" y="89"/>
                    <a:pt x="182" y="89"/>
                  </a:cubicBezTo>
                  <a:cubicBezTo>
                    <a:pt x="181" y="89"/>
                    <a:pt x="181" y="89"/>
                    <a:pt x="180" y="90"/>
                  </a:cubicBezTo>
                  <a:cubicBezTo>
                    <a:pt x="179" y="90"/>
                    <a:pt x="179" y="90"/>
                    <a:pt x="179" y="90"/>
                  </a:cubicBezTo>
                  <a:cubicBezTo>
                    <a:pt x="178" y="90"/>
                    <a:pt x="178" y="90"/>
                    <a:pt x="177" y="90"/>
                  </a:cubicBezTo>
                  <a:cubicBezTo>
                    <a:pt x="176" y="90"/>
                    <a:pt x="176" y="91"/>
                    <a:pt x="176" y="90"/>
                  </a:cubicBezTo>
                  <a:cubicBezTo>
                    <a:pt x="176" y="89"/>
                    <a:pt x="176" y="88"/>
                    <a:pt x="176" y="88"/>
                  </a:cubicBezTo>
                  <a:cubicBezTo>
                    <a:pt x="176" y="87"/>
                    <a:pt x="176" y="86"/>
                    <a:pt x="175" y="86"/>
                  </a:cubicBezTo>
                  <a:cubicBezTo>
                    <a:pt x="175" y="85"/>
                    <a:pt x="176" y="85"/>
                    <a:pt x="175" y="84"/>
                  </a:cubicBezTo>
                  <a:cubicBezTo>
                    <a:pt x="174" y="83"/>
                    <a:pt x="175" y="82"/>
                    <a:pt x="174" y="82"/>
                  </a:cubicBezTo>
                  <a:cubicBezTo>
                    <a:pt x="173" y="82"/>
                    <a:pt x="173" y="82"/>
                    <a:pt x="173" y="83"/>
                  </a:cubicBezTo>
                  <a:cubicBezTo>
                    <a:pt x="172" y="84"/>
                    <a:pt x="172" y="84"/>
                    <a:pt x="172" y="84"/>
                  </a:cubicBezTo>
                  <a:cubicBezTo>
                    <a:pt x="172" y="85"/>
                    <a:pt x="172" y="86"/>
                    <a:pt x="172" y="86"/>
                  </a:cubicBezTo>
                  <a:cubicBezTo>
                    <a:pt x="171" y="86"/>
                    <a:pt x="170" y="86"/>
                    <a:pt x="170" y="86"/>
                  </a:cubicBezTo>
                  <a:cubicBezTo>
                    <a:pt x="169" y="87"/>
                    <a:pt x="168" y="87"/>
                    <a:pt x="167" y="87"/>
                  </a:cubicBezTo>
                  <a:cubicBezTo>
                    <a:pt x="167" y="87"/>
                    <a:pt x="167" y="88"/>
                    <a:pt x="165" y="89"/>
                  </a:cubicBezTo>
                  <a:cubicBezTo>
                    <a:pt x="163" y="90"/>
                    <a:pt x="163" y="89"/>
                    <a:pt x="163" y="90"/>
                  </a:cubicBezTo>
                  <a:cubicBezTo>
                    <a:pt x="163" y="91"/>
                    <a:pt x="163" y="91"/>
                    <a:pt x="162" y="92"/>
                  </a:cubicBezTo>
                  <a:cubicBezTo>
                    <a:pt x="162" y="92"/>
                    <a:pt x="162" y="93"/>
                    <a:pt x="162" y="93"/>
                  </a:cubicBezTo>
                  <a:cubicBezTo>
                    <a:pt x="162" y="94"/>
                    <a:pt x="162" y="94"/>
                    <a:pt x="162" y="94"/>
                  </a:cubicBezTo>
                  <a:cubicBezTo>
                    <a:pt x="162" y="94"/>
                    <a:pt x="162" y="94"/>
                    <a:pt x="163" y="93"/>
                  </a:cubicBezTo>
                  <a:cubicBezTo>
                    <a:pt x="164" y="92"/>
                    <a:pt x="165" y="91"/>
                    <a:pt x="165" y="91"/>
                  </a:cubicBezTo>
                  <a:cubicBezTo>
                    <a:pt x="166" y="91"/>
                    <a:pt x="166" y="91"/>
                    <a:pt x="166" y="91"/>
                  </a:cubicBezTo>
                  <a:cubicBezTo>
                    <a:pt x="167" y="91"/>
                    <a:pt x="167" y="91"/>
                    <a:pt x="167" y="91"/>
                  </a:cubicBezTo>
                  <a:cubicBezTo>
                    <a:pt x="167" y="91"/>
                    <a:pt x="168" y="90"/>
                    <a:pt x="168" y="90"/>
                  </a:cubicBezTo>
                  <a:cubicBezTo>
                    <a:pt x="168" y="91"/>
                    <a:pt x="169" y="91"/>
                    <a:pt x="169" y="92"/>
                  </a:cubicBezTo>
                  <a:cubicBezTo>
                    <a:pt x="168" y="92"/>
                    <a:pt x="168" y="92"/>
                    <a:pt x="168" y="93"/>
                  </a:cubicBezTo>
                  <a:cubicBezTo>
                    <a:pt x="168" y="93"/>
                    <a:pt x="169" y="93"/>
                    <a:pt x="169" y="93"/>
                  </a:cubicBezTo>
                  <a:cubicBezTo>
                    <a:pt x="169" y="94"/>
                    <a:pt x="170" y="94"/>
                    <a:pt x="170" y="94"/>
                  </a:cubicBezTo>
                  <a:cubicBezTo>
                    <a:pt x="171" y="95"/>
                    <a:pt x="173" y="94"/>
                    <a:pt x="173" y="94"/>
                  </a:cubicBezTo>
                  <a:cubicBezTo>
                    <a:pt x="173" y="94"/>
                    <a:pt x="173" y="95"/>
                    <a:pt x="174" y="94"/>
                  </a:cubicBezTo>
                  <a:cubicBezTo>
                    <a:pt x="174" y="94"/>
                    <a:pt x="174" y="93"/>
                    <a:pt x="174" y="93"/>
                  </a:cubicBezTo>
                  <a:cubicBezTo>
                    <a:pt x="176" y="93"/>
                    <a:pt x="176" y="93"/>
                    <a:pt x="176" y="93"/>
                  </a:cubicBezTo>
                  <a:cubicBezTo>
                    <a:pt x="176" y="93"/>
                    <a:pt x="175" y="92"/>
                    <a:pt x="176" y="92"/>
                  </a:cubicBezTo>
                  <a:cubicBezTo>
                    <a:pt x="177" y="93"/>
                    <a:pt x="177" y="93"/>
                    <a:pt x="177" y="94"/>
                  </a:cubicBezTo>
                  <a:cubicBezTo>
                    <a:pt x="177" y="95"/>
                    <a:pt x="177" y="95"/>
                    <a:pt x="176" y="95"/>
                  </a:cubicBezTo>
                  <a:cubicBezTo>
                    <a:pt x="176" y="96"/>
                    <a:pt x="177" y="96"/>
                    <a:pt x="176" y="97"/>
                  </a:cubicBezTo>
                  <a:cubicBezTo>
                    <a:pt x="176" y="97"/>
                    <a:pt x="175" y="97"/>
                    <a:pt x="175" y="97"/>
                  </a:cubicBezTo>
                  <a:cubicBezTo>
                    <a:pt x="175" y="97"/>
                    <a:pt x="176" y="96"/>
                    <a:pt x="174" y="98"/>
                  </a:cubicBezTo>
                  <a:cubicBezTo>
                    <a:pt x="173" y="99"/>
                    <a:pt x="174" y="99"/>
                    <a:pt x="173" y="99"/>
                  </a:cubicBezTo>
                  <a:cubicBezTo>
                    <a:pt x="172" y="100"/>
                    <a:pt x="172" y="100"/>
                    <a:pt x="172" y="101"/>
                  </a:cubicBezTo>
                  <a:cubicBezTo>
                    <a:pt x="172" y="101"/>
                    <a:pt x="172" y="101"/>
                    <a:pt x="171" y="101"/>
                  </a:cubicBezTo>
                  <a:cubicBezTo>
                    <a:pt x="171" y="101"/>
                    <a:pt x="170" y="101"/>
                    <a:pt x="170" y="101"/>
                  </a:cubicBezTo>
                  <a:cubicBezTo>
                    <a:pt x="170" y="101"/>
                    <a:pt x="170" y="100"/>
                    <a:pt x="170" y="100"/>
                  </a:cubicBezTo>
                  <a:cubicBezTo>
                    <a:pt x="170" y="100"/>
                    <a:pt x="171" y="99"/>
                    <a:pt x="171" y="99"/>
                  </a:cubicBezTo>
                  <a:cubicBezTo>
                    <a:pt x="171" y="99"/>
                    <a:pt x="171" y="98"/>
                    <a:pt x="171" y="98"/>
                  </a:cubicBezTo>
                  <a:cubicBezTo>
                    <a:pt x="170" y="97"/>
                    <a:pt x="170" y="97"/>
                    <a:pt x="169" y="98"/>
                  </a:cubicBezTo>
                  <a:cubicBezTo>
                    <a:pt x="169" y="99"/>
                    <a:pt x="168" y="99"/>
                    <a:pt x="168" y="99"/>
                  </a:cubicBezTo>
                  <a:cubicBezTo>
                    <a:pt x="168" y="99"/>
                    <a:pt x="169" y="100"/>
                    <a:pt x="168" y="100"/>
                  </a:cubicBezTo>
                  <a:cubicBezTo>
                    <a:pt x="167" y="101"/>
                    <a:pt x="167" y="101"/>
                    <a:pt x="166" y="101"/>
                  </a:cubicBezTo>
                  <a:cubicBezTo>
                    <a:pt x="166" y="102"/>
                    <a:pt x="166" y="102"/>
                    <a:pt x="166" y="103"/>
                  </a:cubicBezTo>
                  <a:cubicBezTo>
                    <a:pt x="165" y="103"/>
                    <a:pt x="165" y="103"/>
                    <a:pt x="165" y="103"/>
                  </a:cubicBezTo>
                  <a:cubicBezTo>
                    <a:pt x="165" y="104"/>
                    <a:pt x="165" y="104"/>
                    <a:pt x="164" y="105"/>
                  </a:cubicBezTo>
                  <a:cubicBezTo>
                    <a:pt x="164" y="105"/>
                    <a:pt x="164" y="105"/>
                    <a:pt x="164" y="106"/>
                  </a:cubicBezTo>
                  <a:cubicBezTo>
                    <a:pt x="165" y="106"/>
                    <a:pt x="165" y="107"/>
                    <a:pt x="165" y="107"/>
                  </a:cubicBezTo>
                  <a:cubicBezTo>
                    <a:pt x="165" y="107"/>
                    <a:pt x="165" y="106"/>
                    <a:pt x="166" y="107"/>
                  </a:cubicBezTo>
                  <a:cubicBezTo>
                    <a:pt x="166" y="107"/>
                    <a:pt x="166" y="107"/>
                    <a:pt x="166" y="107"/>
                  </a:cubicBezTo>
                  <a:cubicBezTo>
                    <a:pt x="167" y="107"/>
                    <a:pt x="167" y="107"/>
                    <a:pt x="167" y="107"/>
                  </a:cubicBezTo>
                  <a:cubicBezTo>
                    <a:pt x="167" y="107"/>
                    <a:pt x="167" y="108"/>
                    <a:pt x="167" y="108"/>
                  </a:cubicBezTo>
                  <a:cubicBezTo>
                    <a:pt x="167" y="108"/>
                    <a:pt x="166" y="108"/>
                    <a:pt x="166" y="108"/>
                  </a:cubicBezTo>
                  <a:cubicBezTo>
                    <a:pt x="166" y="108"/>
                    <a:pt x="166" y="108"/>
                    <a:pt x="166" y="108"/>
                  </a:cubicBezTo>
                  <a:cubicBezTo>
                    <a:pt x="166" y="108"/>
                    <a:pt x="165" y="108"/>
                    <a:pt x="165" y="108"/>
                  </a:cubicBezTo>
                  <a:cubicBezTo>
                    <a:pt x="165" y="108"/>
                    <a:pt x="165" y="108"/>
                    <a:pt x="164" y="109"/>
                  </a:cubicBezTo>
                  <a:cubicBezTo>
                    <a:pt x="164" y="110"/>
                    <a:pt x="164" y="110"/>
                    <a:pt x="164" y="110"/>
                  </a:cubicBezTo>
                  <a:cubicBezTo>
                    <a:pt x="164" y="110"/>
                    <a:pt x="164" y="110"/>
                    <a:pt x="163" y="110"/>
                  </a:cubicBezTo>
                  <a:cubicBezTo>
                    <a:pt x="162" y="111"/>
                    <a:pt x="161" y="112"/>
                    <a:pt x="161" y="112"/>
                  </a:cubicBezTo>
                  <a:cubicBezTo>
                    <a:pt x="161" y="112"/>
                    <a:pt x="161" y="113"/>
                    <a:pt x="161" y="113"/>
                  </a:cubicBezTo>
                  <a:cubicBezTo>
                    <a:pt x="161" y="114"/>
                    <a:pt x="161" y="114"/>
                    <a:pt x="161" y="114"/>
                  </a:cubicBezTo>
                  <a:cubicBezTo>
                    <a:pt x="160" y="114"/>
                    <a:pt x="160" y="115"/>
                    <a:pt x="160" y="115"/>
                  </a:cubicBezTo>
                  <a:cubicBezTo>
                    <a:pt x="160" y="115"/>
                    <a:pt x="160" y="115"/>
                    <a:pt x="160" y="115"/>
                  </a:cubicBezTo>
                  <a:cubicBezTo>
                    <a:pt x="160" y="116"/>
                    <a:pt x="161" y="116"/>
                    <a:pt x="161" y="117"/>
                  </a:cubicBezTo>
                  <a:cubicBezTo>
                    <a:pt x="161" y="117"/>
                    <a:pt x="160" y="118"/>
                    <a:pt x="160" y="119"/>
                  </a:cubicBezTo>
                  <a:cubicBezTo>
                    <a:pt x="160" y="119"/>
                    <a:pt x="160" y="119"/>
                    <a:pt x="160" y="119"/>
                  </a:cubicBezTo>
                  <a:cubicBezTo>
                    <a:pt x="160" y="120"/>
                    <a:pt x="159" y="120"/>
                    <a:pt x="160" y="120"/>
                  </a:cubicBezTo>
                  <a:cubicBezTo>
                    <a:pt x="160" y="120"/>
                    <a:pt x="160" y="121"/>
                    <a:pt x="161" y="121"/>
                  </a:cubicBezTo>
                  <a:cubicBezTo>
                    <a:pt x="161" y="122"/>
                    <a:pt x="161" y="121"/>
                    <a:pt x="162" y="122"/>
                  </a:cubicBezTo>
                  <a:cubicBezTo>
                    <a:pt x="162" y="123"/>
                    <a:pt x="162" y="124"/>
                    <a:pt x="162" y="124"/>
                  </a:cubicBezTo>
                  <a:cubicBezTo>
                    <a:pt x="161" y="124"/>
                    <a:pt x="160" y="125"/>
                    <a:pt x="160" y="125"/>
                  </a:cubicBezTo>
                  <a:cubicBezTo>
                    <a:pt x="160" y="125"/>
                    <a:pt x="160" y="125"/>
                    <a:pt x="160" y="125"/>
                  </a:cubicBezTo>
                  <a:cubicBezTo>
                    <a:pt x="160" y="125"/>
                    <a:pt x="160" y="126"/>
                    <a:pt x="159" y="126"/>
                  </a:cubicBezTo>
                  <a:cubicBezTo>
                    <a:pt x="159" y="127"/>
                    <a:pt x="159" y="127"/>
                    <a:pt x="158" y="127"/>
                  </a:cubicBezTo>
                  <a:cubicBezTo>
                    <a:pt x="158" y="128"/>
                    <a:pt x="158" y="128"/>
                    <a:pt x="157" y="128"/>
                  </a:cubicBezTo>
                  <a:cubicBezTo>
                    <a:pt x="157" y="129"/>
                    <a:pt x="155" y="130"/>
                    <a:pt x="155" y="130"/>
                  </a:cubicBezTo>
                  <a:cubicBezTo>
                    <a:pt x="155" y="131"/>
                    <a:pt x="155" y="132"/>
                    <a:pt x="154" y="132"/>
                  </a:cubicBezTo>
                  <a:cubicBezTo>
                    <a:pt x="154" y="133"/>
                    <a:pt x="153" y="133"/>
                    <a:pt x="153" y="134"/>
                  </a:cubicBezTo>
                  <a:cubicBezTo>
                    <a:pt x="153" y="135"/>
                    <a:pt x="153" y="135"/>
                    <a:pt x="153" y="135"/>
                  </a:cubicBezTo>
                  <a:cubicBezTo>
                    <a:pt x="153" y="136"/>
                    <a:pt x="153" y="136"/>
                    <a:pt x="154" y="137"/>
                  </a:cubicBezTo>
                  <a:cubicBezTo>
                    <a:pt x="154" y="137"/>
                    <a:pt x="154" y="137"/>
                    <a:pt x="154" y="138"/>
                  </a:cubicBezTo>
                  <a:cubicBezTo>
                    <a:pt x="155" y="138"/>
                    <a:pt x="155" y="138"/>
                    <a:pt x="155" y="139"/>
                  </a:cubicBezTo>
                  <a:cubicBezTo>
                    <a:pt x="155" y="140"/>
                    <a:pt x="155" y="140"/>
                    <a:pt x="155" y="140"/>
                  </a:cubicBezTo>
                  <a:cubicBezTo>
                    <a:pt x="156" y="141"/>
                    <a:pt x="156" y="141"/>
                    <a:pt x="156" y="142"/>
                  </a:cubicBezTo>
                  <a:cubicBezTo>
                    <a:pt x="156" y="142"/>
                    <a:pt x="156" y="142"/>
                    <a:pt x="157" y="143"/>
                  </a:cubicBezTo>
                  <a:cubicBezTo>
                    <a:pt x="157" y="144"/>
                    <a:pt x="157" y="144"/>
                    <a:pt x="157" y="144"/>
                  </a:cubicBezTo>
                  <a:cubicBezTo>
                    <a:pt x="157" y="145"/>
                    <a:pt x="157" y="145"/>
                    <a:pt x="157" y="146"/>
                  </a:cubicBezTo>
                  <a:cubicBezTo>
                    <a:pt x="157" y="146"/>
                    <a:pt x="157" y="147"/>
                    <a:pt x="157" y="147"/>
                  </a:cubicBezTo>
                  <a:cubicBezTo>
                    <a:pt x="157" y="148"/>
                    <a:pt x="157" y="148"/>
                    <a:pt x="157" y="148"/>
                  </a:cubicBezTo>
                  <a:cubicBezTo>
                    <a:pt x="157" y="148"/>
                    <a:pt x="156" y="148"/>
                    <a:pt x="156" y="148"/>
                  </a:cubicBezTo>
                  <a:cubicBezTo>
                    <a:pt x="156" y="148"/>
                    <a:pt x="156" y="148"/>
                    <a:pt x="155" y="147"/>
                  </a:cubicBezTo>
                  <a:cubicBezTo>
                    <a:pt x="155" y="147"/>
                    <a:pt x="155" y="147"/>
                    <a:pt x="154" y="146"/>
                  </a:cubicBezTo>
                  <a:cubicBezTo>
                    <a:pt x="154" y="146"/>
                    <a:pt x="154" y="146"/>
                    <a:pt x="153" y="146"/>
                  </a:cubicBezTo>
                  <a:cubicBezTo>
                    <a:pt x="153" y="145"/>
                    <a:pt x="153" y="145"/>
                    <a:pt x="152" y="144"/>
                  </a:cubicBezTo>
                  <a:cubicBezTo>
                    <a:pt x="152" y="144"/>
                    <a:pt x="151" y="144"/>
                    <a:pt x="151" y="143"/>
                  </a:cubicBezTo>
                  <a:cubicBezTo>
                    <a:pt x="151" y="142"/>
                    <a:pt x="151" y="142"/>
                    <a:pt x="151" y="142"/>
                  </a:cubicBezTo>
                  <a:cubicBezTo>
                    <a:pt x="151" y="141"/>
                    <a:pt x="151" y="141"/>
                    <a:pt x="150" y="140"/>
                  </a:cubicBezTo>
                  <a:cubicBezTo>
                    <a:pt x="150" y="140"/>
                    <a:pt x="150" y="139"/>
                    <a:pt x="150" y="139"/>
                  </a:cubicBezTo>
                  <a:cubicBezTo>
                    <a:pt x="150" y="138"/>
                    <a:pt x="149" y="138"/>
                    <a:pt x="149" y="138"/>
                  </a:cubicBezTo>
                  <a:cubicBezTo>
                    <a:pt x="149" y="138"/>
                    <a:pt x="148" y="138"/>
                    <a:pt x="148" y="138"/>
                  </a:cubicBezTo>
                  <a:cubicBezTo>
                    <a:pt x="148" y="137"/>
                    <a:pt x="148" y="137"/>
                    <a:pt x="147" y="138"/>
                  </a:cubicBezTo>
                  <a:cubicBezTo>
                    <a:pt x="147" y="138"/>
                    <a:pt x="147" y="138"/>
                    <a:pt x="147" y="138"/>
                  </a:cubicBezTo>
                  <a:cubicBezTo>
                    <a:pt x="147" y="138"/>
                    <a:pt x="146" y="138"/>
                    <a:pt x="146" y="138"/>
                  </a:cubicBezTo>
                  <a:cubicBezTo>
                    <a:pt x="146" y="138"/>
                    <a:pt x="146" y="137"/>
                    <a:pt x="144" y="138"/>
                  </a:cubicBezTo>
                  <a:cubicBezTo>
                    <a:pt x="142" y="138"/>
                    <a:pt x="142" y="138"/>
                    <a:pt x="142" y="138"/>
                  </a:cubicBezTo>
                  <a:cubicBezTo>
                    <a:pt x="142" y="138"/>
                    <a:pt x="142" y="138"/>
                    <a:pt x="142" y="138"/>
                  </a:cubicBezTo>
                  <a:cubicBezTo>
                    <a:pt x="142" y="138"/>
                    <a:pt x="142" y="138"/>
                    <a:pt x="141" y="139"/>
                  </a:cubicBezTo>
                  <a:cubicBezTo>
                    <a:pt x="141" y="139"/>
                    <a:pt x="141" y="139"/>
                    <a:pt x="140" y="139"/>
                  </a:cubicBezTo>
                  <a:cubicBezTo>
                    <a:pt x="140" y="139"/>
                    <a:pt x="140" y="139"/>
                    <a:pt x="140" y="140"/>
                  </a:cubicBezTo>
                  <a:cubicBezTo>
                    <a:pt x="140" y="140"/>
                    <a:pt x="139" y="141"/>
                    <a:pt x="139" y="141"/>
                  </a:cubicBezTo>
                  <a:cubicBezTo>
                    <a:pt x="139" y="141"/>
                    <a:pt x="139" y="141"/>
                    <a:pt x="138" y="141"/>
                  </a:cubicBezTo>
                  <a:cubicBezTo>
                    <a:pt x="138" y="141"/>
                    <a:pt x="138" y="141"/>
                    <a:pt x="137" y="141"/>
                  </a:cubicBezTo>
                  <a:cubicBezTo>
                    <a:pt x="135" y="141"/>
                    <a:pt x="134" y="141"/>
                    <a:pt x="134" y="141"/>
                  </a:cubicBezTo>
                  <a:cubicBezTo>
                    <a:pt x="134" y="141"/>
                    <a:pt x="134" y="141"/>
                    <a:pt x="134" y="141"/>
                  </a:cubicBezTo>
                  <a:cubicBezTo>
                    <a:pt x="133" y="141"/>
                    <a:pt x="132" y="141"/>
                    <a:pt x="132" y="141"/>
                  </a:cubicBezTo>
                  <a:cubicBezTo>
                    <a:pt x="132" y="141"/>
                    <a:pt x="131" y="141"/>
                    <a:pt x="131" y="141"/>
                  </a:cubicBezTo>
                  <a:cubicBezTo>
                    <a:pt x="130" y="141"/>
                    <a:pt x="130" y="141"/>
                    <a:pt x="130" y="141"/>
                  </a:cubicBezTo>
                  <a:cubicBezTo>
                    <a:pt x="130" y="141"/>
                    <a:pt x="130" y="141"/>
                    <a:pt x="130" y="141"/>
                  </a:cubicBezTo>
                  <a:cubicBezTo>
                    <a:pt x="129" y="141"/>
                    <a:pt x="127" y="142"/>
                    <a:pt x="127" y="143"/>
                  </a:cubicBezTo>
                  <a:cubicBezTo>
                    <a:pt x="126" y="143"/>
                    <a:pt x="127" y="143"/>
                    <a:pt x="126" y="143"/>
                  </a:cubicBezTo>
                  <a:cubicBezTo>
                    <a:pt x="125" y="144"/>
                    <a:pt x="125" y="144"/>
                    <a:pt x="124" y="145"/>
                  </a:cubicBezTo>
                  <a:cubicBezTo>
                    <a:pt x="124" y="146"/>
                    <a:pt x="124" y="145"/>
                    <a:pt x="123" y="146"/>
                  </a:cubicBezTo>
                  <a:cubicBezTo>
                    <a:pt x="123" y="148"/>
                    <a:pt x="123" y="148"/>
                    <a:pt x="123" y="149"/>
                  </a:cubicBezTo>
                  <a:cubicBezTo>
                    <a:pt x="123" y="149"/>
                    <a:pt x="123" y="150"/>
                    <a:pt x="123" y="150"/>
                  </a:cubicBezTo>
                  <a:cubicBezTo>
                    <a:pt x="123" y="151"/>
                    <a:pt x="123" y="151"/>
                    <a:pt x="123" y="152"/>
                  </a:cubicBezTo>
                  <a:cubicBezTo>
                    <a:pt x="123" y="152"/>
                    <a:pt x="123" y="153"/>
                    <a:pt x="123" y="154"/>
                  </a:cubicBezTo>
                  <a:cubicBezTo>
                    <a:pt x="123" y="155"/>
                    <a:pt x="123" y="155"/>
                    <a:pt x="123" y="156"/>
                  </a:cubicBezTo>
                  <a:cubicBezTo>
                    <a:pt x="123" y="157"/>
                    <a:pt x="123" y="157"/>
                    <a:pt x="123" y="158"/>
                  </a:cubicBezTo>
                  <a:cubicBezTo>
                    <a:pt x="123" y="158"/>
                    <a:pt x="123" y="158"/>
                    <a:pt x="123" y="159"/>
                  </a:cubicBezTo>
                  <a:cubicBezTo>
                    <a:pt x="123" y="160"/>
                    <a:pt x="124" y="161"/>
                    <a:pt x="124" y="161"/>
                  </a:cubicBezTo>
                  <a:cubicBezTo>
                    <a:pt x="125" y="162"/>
                    <a:pt x="127" y="165"/>
                    <a:pt x="127" y="165"/>
                  </a:cubicBezTo>
                  <a:cubicBezTo>
                    <a:pt x="127" y="165"/>
                    <a:pt x="127" y="165"/>
                    <a:pt x="127" y="165"/>
                  </a:cubicBezTo>
                  <a:cubicBezTo>
                    <a:pt x="128" y="166"/>
                    <a:pt x="129" y="166"/>
                    <a:pt x="129" y="166"/>
                  </a:cubicBezTo>
                  <a:cubicBezTo>
                    <a:pt x="130" y="167"/>
                    <a:pt x="131" y="167"/>
                    <a:pt x="131" y="167"/>
                  </a:cubicBezTo>
                  <a:cubicBezTo>
                    <a:pt x="132" y="167"/>
                    <a:pt x="133" y="166"/>
                    <a:pt x="133" y="166"/>
                  </a:cubicBezTo>
                  <a:cubicBezTo>
                    <a:pt x="133" y="166"/>
                    <a:pt x="134" y="166"/>
                    <a:pt x="135" y="165"/>
                  </a:cubicBezTo>
                  <a:cubicBezTo>
                    <a:pt x="135" y="165"/>
                    <a:pt x="136" y="164"/>
                    <a:pt x="136" y="164"/>
                  </a:cubicBezTo>
                  <a:cubicBezTo>
                    <a:pt x="137" y="164"/>
                    <a:pt x="137" y="164"/>
                    <a:pt x="137" y="164"/>
                  </a:cubicBezTo>
                  <a:cubicBezTo>
                    <a:pt x="137" y="164"/>
                    <a:pt x="138" y="163"/>
                    <a:pt x="138" y="163"/>
                  </a:cubicBezTo>
                  <a:cubicBezTo>
                    <a:pt x="138" y="162"/>
                    <a:pt x="138" y="162"/>
                    <a:pt x="138" y="162"/>
                  </a:cubicBezTo>
                  <a:cubicBezTo>
                    <a:pt x="138" y="161"/>
                    <a:pt x="138" y="161"/>
                    <a:pt x="139" y="160"/>
                  </a:cubicBezTo>
                  <a:cubicBezTo>
                    <a:pt x="140" y="160"/>
                    <a:pt x="141" y="159"/>
                    <a:pt x="141" y="159"/>
                  </a:cubicBezTo>
                  <a:cubicBezTo>
                    <a:pt x="141" y="159"/>
                    <a:pt x="142" y="159"/>
                    <a:pt x="143" y="159"/>
                  </a:cubicBezTo>
                  <a:cubicBezTo>
                    <a:pt x="144" y="158"/>
                    <a:pt x="145" y="158"/>
                    <a:pt x="146" y="158"/>
                  </a:cubicBezTo>
                  <a:cubicBezTo>
                    <a:pt x="146" y="158"/>
                    <a:pt x="146" y="160"/>
                    <a:pt x="145" y="161"/>
                  </a:cubicBezTo>
                  <a:cubicBezTo>
                    <a:pt x="145" y="161"/>
                    <a:pt x="145" y="161"/>
                    <a:pt x="145" y="162"/>
                  </a:cubicBezTo>
                  <a:cubicBezTo>
                    <a:pt x="145" y="162"/>
                    <a:pt x="145" y="163"/>
                    <a:pt x="144" y="164"/>
                  </a:cubicBezTo>
                  <a:cubicBezTo>
                    <a:pt x="144" y="164"/>
                    <a:pt x="146" y="164"/>
                    <a:pt x="145" y="165"/>
                  </a:cubicBezTo>
                  <a:cubicBezTo>
                    <a:pt x="144" y="167"/>
                    <a:pt x="144" y="167"/>
                    <a:pt x="143" y="167"/>
                  </a:cubicBezTo>
                  <a:cubicBezTo>
                    <a:pt x="143" y="168"/>
                    <a:pt x="144" y="169"/>
                    <a:pt x="144" y="169"/>
                  </a:cubicBezTo>
                  <a:cubicBezTo>
                    <a:pt x="144" y="169"/>
                    <a:pt x="143" y="170"/>
                    <a:pt x="143" y="171"/>
                  </a:cubicBezTo>
                  <a:cubicBezTo>
                    <a:pt x="143" y="171"/>
                    <a:pt x="144" y="171"/>
                    <a:pt x="144" y="171"/>
                  </a:cubicBezTo>
                  <a:cubicBezTo>
                    <a:pt x="145" y="171"/>
                    <a:pt x="147" y="171"/>
                    <a:pt x="147" y="171"/>
                  </a:cubicBezTo>
                  <a:cubicBezTo>
                    <a:pt x="147" y="171"/>
                    <a:pt x="150" y="169"/>
                    <a:pt x="150" y="169"/>
                  </a:cubicBezTo>
                  <a:cubicBezTo>
                    <a:pt x="150" y="169"/>
                    <a:pt x="152" y="169"/>
                    <a:pt x="152" y="169"/>
                  </a:cubicBezTo>
                  <a:cubicBezTo>
                    <a:pt x="152" y="170"/>
                    <a:pt x="154" y="169"/>
                    <a:pt x="154" y="170"/>
                  </a:cubicBezTo>
                  <a:cubicBezTo>
                    <a:pt x="154" y="170"/>
                    <a:pt x="154" y="170"/>
                    <a:pt x="154" y="171"/>
                  </a:cubicBezTo>
                  <a:cubicBezTo>
                    <a:pt x="154" y="171"/>
                    <a:pt x="155" y="172"/>
                    <a:pt x="155" y="172"/>
                  </a:cubicBezTo>
                  <a:cubicBezTo>
                    <a:pt x="155" y="173"/>
                    <a:pt x="155" y="173"/>
                    <a:pt x="155" y="174"/>
                  </a:cubicBezTo>
                  <a:cubicBezTo>
                    <a:pt x="155" y="175"/>
                    <a:pt x="155" y="175"/>
                    <a:pt x="155" y="176"/>
                  </a:cubicBezTo>
                  <a:cubicBezTo>
                    <a:pt x="155" y="177"/>
                    <a:pt x="155" y="177"/>
                    <a:pt x="155" y="178"/>
                  </a:cubicBezTo>
                  <a:cubicBezTo>
                    <a:pt x="155" y="179"/>
                    <a:pt x="156" y="179"/>
                    <a:pt x="156" y="180"/>
                  </a:cubicBezTo>
                  <a:cubicBezTo>
                    <a:pt x="156" y="180"/>
                    <a:pt x="157" y="181"/>
                    <a:pt x="157" y="181"/>
                  </a:cubicBezTo>
                  <a:cubicBezTo>
                    <a:pt x="157" y="181"/>
                    <a:pt x="157" y="181"/>
                    <a:pt x="158" y="182"/>
                  </a:cubicBezTo>
                  <a:cubicBezTo>
                    <a:pt x="158" y="182"/>
                    <a:pt x="159" y="182"/>
                    <a:pt x="160" y="182"/>
                  </a:cubicBezTo>
                  <a:cubicBezTo>
                    <a:pt x="160" y="182"/>
                    <a:pt x="160" y="182"/>
                    <a:pt x="161" y="183"/>
                  </a:cubicBezTo>
                  <a:cubicBezTo>
                    <a:pt x="161" y="183"/>
                    <a:pt x="162" y="183"/>
                    <a:pt x="162" y="183"/>
                  </a:cubicBezTo>
                  <a:cubicBezTo>
                    <a:pt x="162" y="183"/>
                    <a:pt x="164" y="181"/>
                    <a:pt x="164" y="181"/>
                  </a:cubicBezTo>
                  <a:cubicBezTo>
                    <a:pt x="165" y="180"/>
                    <a:pt x="167" y="180"/>
                    <a:pt x="168" y="181"/>
                  </a:cubicBezTo>
                  <a:cubicBezTo>
                    <a:pt x="168" y="181"/>
                    <a:pt x="169" y="180"/>
                    <a:pt x="169" y="181"/>
                  </a:cubicBezTo>
                  <a:cubicBezTo>
                    <a:pt x="169" y="182"/>
                    <a:pt x="169" y="182"/>
                    <a:pt x="170" y="182"/>
                  </a:cubicBezTo>
                  <a:cubicBezTo>
                    <a:pt x="170" y="183"/>
                    <a:pt x="170" y="182"/>
                    <a:pt x="171" y="182"/>
                  </a:cubicBezTo>
                  <a:cubicBezTo>
                    <a:pt x="171" y="181"/>
                    <a:pt x="172" y="181"/>
                    <a:pt x="172" y="181"/>
                  </a:cubicBezTo>
                  <a:cubicBezTo>
                    <a:pt x="172" y="180"/>
                    <a:pt x="172" y="180"/>
                    <a:pt x="172" y="180"/>
                  </a:cubicBezTo>
                  <a:cubicBezTo>
                    <a:pt x="172" y="180"/>
                    <a:pt x="173" y="177"/>
                    <a:pt x="174" y="176"/>
                  </a:cubicBezTo>
                  <a:cubicBezTo>
                    <a:pt x="175" y="175"/>
                    <a:pt x="176" y="175"/>
                    <a:pt x="177" y="175"/>
                  </a:cubicBezTo>
                  <a:cubicBezTo>
                    <a:pt x="177" y="175"/>
                    <a:pt x="178" y="175"/>
                    <a:pt x="178" y="174"/>
                  </a:cubicBezTo>
                  <a:cubicBezTo>
                    <a:pt x="178" y="173"/>
                    <a:pt x="179" y="172"/>
                    <a:pt x="179" y="172"/>
                  </a:cubicBezTo>
                  <a:cubicBezTo>
                    <a:pt x="179" y="172"/>
                    <a:pt x="179" y="172"/>
                    <a:pt x="179" y="172"/>
                  </a:cubicBezTo>
                  <a:cubicBezTo>
                    <a:pt x="180" y="171"/>
                    <a:pt x="180" y="171"/>
                    <a:pt x="180" y="171"/>
                  </a:cubicBezTo>
                  <a:cubicBezTo>
                    <a:pt x="180" y="171"/>
                    <a:pt x="180" y="170"/>
                    <a:pt x="180" y="171"/>
                  </a:cubicBezTo>
                  <a:cubicBezTo>
                    <a:pt x="181" y="171"/>
                    <a:pt x="181" y="171"/>
                    <a:pt x="181" y="172"/>
                  </a:cubicBezTo>
                  <a:cubicBezTo>
                    <a:pt x="181" y="172"/>
                    <a:pt x="182" y="172"/>
                    <a:pt x="182" y="172"/>
                  </a:cubicBezTo>
                  <a:cubicBezTo>
                    <a:pt x="182" y="173"/>
                    <a:pt x="183" y="173"/>
                    <a:pt x="183" y="172"/>
                  </a:cubicBezTo>
                  <a:cubicBezTo>
                    <a:pt x="183" y="172"/>
                    <a:pt x="183" y="172"/>
                    <a:pt x="183" y="172"/>
                  </a:cubicBezTo>
                  <a:cubicBezTo>
                    <a:pt x="184" y="171"/>
                    <a:pt x="183" y="170"/>
                    <a:pt x="184" y="171"/>
                  </a:cubicBezTo>
                  <a:cubicBezTo>
                    <a:pt x="185" y="171"/>
                    <a:pt x="184" y="171"/>
                    <a:pt x="185" y="172"/>
                  </a:cubicBezTo>
                  <a:cubicBezTo>
                    <a:pt x="186" y="172"/>
                    <a:pt x="186" y="172"/>
                    <a:pt x="187" y="172"/>
                  </a:cubicBezTo>
                  <a:cubicBezTo>
                    <a:pt x="189" y="172"/>
                    <a:pt x="189" y="172"/>
                    <a:pt x="190" y="172"/>
                  </a:cubicBezTo>
                  <a:cubicBezTo>
                    <a:pt x="190" y="172"/>
                    <a:pt x="190" y="173"/>
                    <a:pt x="191" y="172"/>
                  </a:cubicBezTo>
                  <a:cubicBezTo>
                    <a:pt x="192" y="172"/>
                    <a:pt x="192" y="172"/>
                    <a:pt x="192" y="171"/>
                  </a:cubicBezTo>
                  <a:cubicBezTo>
                    <a:pt x="193" y="171"/>
                    <a:pt x="194" y="171"/>
                    <a:pt x="194" y="171"/>
                  </a:cubicBezTo>
                  <a:cubicBezTo>
                    <a:pt x="194" y="171"/>
                    <a:pt x="196" y="172"/>
                    <a:pt x="196" y="171"/>
                  </a:cubicBezTo>
                  <a:cubicBezTo>
                    <a:pt x="197" y="170"/>
                    <a:pt x="197" y="170"/>
                    <a:pt x="197" y="170"/>
                  </a:cubicBezTo>
                  <a:cubicBezTo>
                    <a:pt x="198" y="170"/>
                    <a:pt x="198" y="169"/>
                    <a:pt x="199" y="169"/>
                  </a:cubicBezTo>
                  <a:cubicBezTo>
                    <a:pt x="199" y="169"/>
                    <a:pt x="200" y="169"/>
                    <a:pt x="200" y="169"/>
                  </a:cubicBezTo>
                  <a:cubicBezTo>
                    <a:pt x="201" y="169"/>
                    <a:pt x="203" y="169"/>
                    <a:pt x="203" y="170"/>
                  </a:cubicBezTo>
                  <a:cubicBezTo>
                    <a:pt x="203" y="170"/>
                    <a:pt x="202" y="170"/>
                    <a:pt x="203" y="171"/>
                  </a:cubicBezTo>
                  <a:cubicBezTo>
                    <a:pt x="205" y="171"/>
                    <a:pt x="206" y="171"/>
                    <a:pt x="206" y="171"/>
                  </a:cubicBezTo>
                  <a:cubicBezTo>
                    <a:pt x="206" y="171"/>
                    <a:pt x="207" y="171"/>
                    <a:pt x="207" y="172"/>
                  </a:cubicBezTo>
                  <a:cubicBezTo>
                    <a:pt x="207" y="172"/>
                    <a:pt x="209" y="173"/>
                    <a:pt x="210" y="173"/>
                  </a:cubicBezTo>
                  <a:cubicBezTo>
                    <a:pt x="210" y="173"/>
                    <a:pt x="210" y="173"/>
                    <a:pt x="210" y="174"/>
                  </a:cubicBezTo>
                  <a:cubicBezTo>
                    <a:pt x="210" y="175"/>
                    <a:pt x="211" y="175"/>
                    <a:pt x="211" y="175"/>
                  </a:cubicBezTo>
                  <a:cubicBezTo>
                    <a:pt x="211" y="175"/>
                    <a:pt x="212" y="174"/>
                    <a:pt x="212" y="174"/>
                  </a:cubicBezTo>
                  <a:cubicBezTo>
                    <a:pt x="213" y="173"/>
                    <a:pt x="212" y="173"/>
                    <a:pt x="213" y="173"/>
                  </a:cubicBezTo>
                  <a:cubicBezTo>
                    <a:pt x="213" y="172"/>
                    <a:pt x="214" y="172"/>
                    <a:pt x="214" y="172"/>
                  </a:cubicBezTo>
                  <a:cubicBezTo>
                    <a:pt x="214" y="172"/>
                    <a:pt x="215" y="171"/>
                    <a:pt x="216" y="172"/>
                  </a:cubicBezTo>
                  <a:cubicBezTo>
                    <a:pt x="217" y="172"/>
                    <a:pt x="217" y="172"/>
                    <a:pt x="217" y="172"/>
                  </a:cubicBezTo>
                  <a:cubicBezTo>
                    <a:pt x="218" y="172"/>
                    <a:pt x="218" y="171"/>
                    <a:pt x="219" y="172"/>
                  </a:cubicBezTo>
                  <a:cubicBezTo>
                    <a:pt x="220" y="173"/>
                    <a:pt x="220" y="173"/>
                    <a:pt x="220" y="173"/>
                  </a:cubicBezTo>
                  <a:cubicBezTo>
                    <a:pt x="220" y="173"/>
                    <a:pt x="219" y="172"/>
                    <a:pt x="221" y="172"/>
                  </a:cubicBezTo>
                  <a:cubicBezTo>
                    <a:pt x="223" y="173"/>
                    <a:pt x="223" y="173"/>
                    <a:pt x="223" y="173"/>
                  </a:cubicBezTo>
                  <a:cubicBezTo>
                    <a:pt x="223" y="173"/>
                    <a:pt x="223" y="174"/>
                    <a:pt x="224" y="174"/>
                  </a:cubicBezTo>
                  <a:cubicBezTo>
                    <a:pt x="224" y="175"/>
                    <a:pt x="225" y="175"/>
                    <a:pt x="225" y="176"/>
                  </a:cubicBezTo>
                  <a:cubicBezTo>
                    <a:pt x="226" y="176"/>
                    <a:pt x="227" y="176"/>
                    <a:pt x="227" y="176"/>
                  </a:cubicBezTo>
                  <a:cubicBezTo>
                    <a:pt x="227" y="176"/>
                    <a:pt x="227" y="176"/>
                    <a:pt x="228" y="177"/>
                  </a:cubicBezTo>
                  <a:cubicBezTo>
                    <a:pt x="228" y="178"/>
                    <a:pt x="230" y="178"/>
                    <a:pt x="230" y="178"/>
                  </a:cubicBezTo>
                  <a:cubicBezTo>
                    <a:pt x="230" y="178"/>
                    <a:pt x="231" y="178"/>
                    <a:pt x="232" y="178"/>
                  </a:cubicBezTo>
                  <a:cubicBezTo>
                    <a:pt x="232" y="178"/>
                    <a:pt x="232" y="178"/>
                    <a:pt x="232" y="178"/>
                  </a:cubicBezTo>
                  <a:cubicBezTo>
                    <a:pt x="232" y="178"/>
                    <a:pt x="234" y="178"/>
                    <a:pt x="235" y="178"/>
                  </a:cubicBezTo>
                  <a:cubicBezTo>
                    <a:pt x="235" y="178"/>
                    <a:pt x="235" y="178"/>
                    <a:pt x="236" y="178"/>
                  </a:cubicBezTo>
                  <a:cubicBezTo>
                    <a:pt x="237" y="177"/>
                    <a:pt x="237" y="177"/>
                    <a:pt x="238" y="177"/>
                  </a:cubicBezTo>
                  <a:cubicBezTo>
                    <a:pt x="239" y="176"/>
                    <a:pt x="239" y="175"/>
                    <a:pt x="240" y="175"/>
                  </a:cubicBezTo>
                  <a:cubicBezTo>
                    <a:pt x="240" y="175"/>
                    <a:pt x="240" y="174"/>
                    <a:pt x="241" y="175"/>
                  </a:cubicBezTo>
                  <a:cubicBezTo>
                    <a:pt x="242" y="176"/>
                    <a:pt x="243" y="176"/>
                    <a:pt x="243" y="176"/>
                  </a:cubicBezTo>
                  <a:cubicBezTo>
                    <a:pt x="243" y="176"/>
                    <a:pt x="244" y="176"/>
                    <a:pt x="244" y="176"/>
                  </a:cubicBezTo>
                  <a:cubicBezTo>
                    <a:pt x="244" y="176"/>
                    <a:pt x="244" y="175"/>
                    <a:pt x="245" y="175"/>
                  </a:cubicBezTo>
                  <a:cubicBezTo>
                    <a:pt x="246" y="175"/>
                    <a:pt x="247" y="175"/>
                    <a:pt x="247" y="176"/>
                  </a:cubicBezTo>
                  <a:cubicBezTo>
                    <a:pt x="247" y="176"/>
                    <a:pt x="247" y="178"/>
                    <a:pt x="247" y="179"/>
                  </a:cubicBezTo>
                  <a:cubicBezTo>
                    <a:pt x="247" y="180"/>
                    <a:pt x="246" y="182"/>
                    <a:pt x="245" y="183"/>
                  </a:cubicBezTo>
                  <a:close/>
                  <a:moveTo>
                    <a:pt x="141" y="70"/>
                  </a:moveTo>
                  <a:cubicBezTo>
                    <a:pt x="140" y="71"/>
                    <a:pt x="140" y="71"/>
                    <a:pt x="140" y="71"/>
                  </a:cubicBezTo>
                  <a:cubicBezTo>
                    <a:pt x="140" y="71"/>
                    <a:pt x="140" y="71"/>
                    <a:pt x="140" y="71"/>
                  </a:cubicBezTo>
                  <a:cubicBezTo>
                    <a:pt x="140" y="71"/>
                    <a:pt x="139" y="71"/>
                    <a:pt x="139" y="70"/>
                  </a:cubicBezTo>
                  <a:cubicBezTo>
                    <a:pt x="139" y="70"/>
                    <a:pt x="139" y="69"/>
                    <a:pt x="139" y="69"/>
                  </a:cubicBezTo>
                  <a:cubicBezTo>
                    <a:pt x="140" y="69"/>
                    <a:pt x="140" y="69"/>
                    <a:pt x="140" y="69"/>
                  </a:cubicBezTo>
                  <a:cubicBezTo>
                    <a:pt x="140" y="69"/>
                    <a:pt x="140" y="69"/>
                    <a:pt x="141" y="70"/>
                  </a:cubicBezTo>
                  <a:cubicBezTo>
                    <a:pt x="141" y="70"/>
                    <a:pt x="141" y="70"/>
                    <a:pt x="141" y="70"/>
                  </a:cubicBezTo>
                  <a:close/>
                  <a:moveTo>
                    <a:pt x="137" y="68"/>
                  </a:moveTo>
                  <a:cubicBezTo>
                    <a:pt x="137" y="68"/>
                    <a:pt x="136" y="67"/>
                    <a:pt x="136" y="67"/>
                  </a:cubicBezTo>
                  <a:cubicBezTo>
                    <a:pt x="136" y="67"/>
                    <a:pt x="136" y="68"/>
                    <a:pt x="135" y="68"/>
                  </a:cubicBezTo>
                  <a:cubicBezTo>
                    <a:pt x="135" y="68"/>
                    <a:pt x="135" y="69"/>
                    <a:pt x="135" y="69"/>
                  </a:cubicBezTo>
                  <a:cubicBezTo>
                    <a:pt x="134" y="69"/>
                    <a:pt x="134" y="69"/>
                    <a:pt x="134" y="69"/>
                  </a:cubicBezTo>
                  <a:cubicBezTo>
                    <a:pt x="134" y="69"/>
                    <a:pt x="133" y="69"/>
                    <a:pt x="133" y="69"/>
                  </a:cubicBezTo>
                  <a:cubicBezTo>
                    <a:pt x="133" y="69"/>
                    <a:pt x="132" y="68"/>
                    <a:pt x="132" y="68"/>
                  </a:cubicBezTo>
                  <a:cubicBezTo>
                    <a:pt x="132" y="68"/>
                    <a:pt x="132" y="67"/>
                    <a:pt x="132" y="67"/>
                  </a:cubicBezTo>
                  <a:cubicBezTo>
                    <a:pt x="132" y="66"/>
                    <a:pt x="132" y="66"/>
                    <a:pt x="132" y="66"/>
                  </a:cubicBezTo>
                  <a:cubicBezTo>
                    <a:pt x="132" y="66"/>
                    <a:pt x="132" y="66"/>
                    <a:pt x="133" y="66"/>
                  </a:cubicBezTo>
                  <a:cubicBezTo>
                    <a:pt x="133" y="65"/>
                    <a:pt x="133" y="65"/>
                    <a:pt x="133" y="65"/>
                  </a:cubicBezTo>
                  <a:cubicBezTo>
                    <a:pt x="134" y="65"/>
                    <a:pt x="133" y="65"/>
                    <a:pt x="134" y="65"/>
                  </a:cubicBezTo>
                  <a:cubicBezTo>
                    <a:pt x="134" y="65"/>
                    <a:pt x="134" y="65"/>
                    <a:pt x="134" y="65"/>
                  </a:cubicBezTo>
                  <a:cubicBezTo>
                    <a:pt x="135" y="65"/>
                    <a:pt x="135" y="65"/>
                    <a:pt x="135" y="65"/>
                  </a:cubicBezTo>
                  <a:cubicBezTo>
                    <a:pt x="136" y="65"/>
                    <a:pt x="136" y="65"/>
                    <a:pt x="136" y="66"/>
                  </a:cubicBezTo>
                  <a:cubicBezTo>
                    <a:pt x="136" y="66"/>
                    <a:pt x="137" y="66"/>
                    <a:pt x="137" y="66"/>
                  </a:cubicBezTo>
                  <a:cubicBezTo>
                    <a:pt x="138" y="67"/>
                    <a:pt x="138" y="67"/>
                    <a:pt x="139" y="67"/>
                  </a:cubicBezTo>
                  <a:cubicBezTo>
                    <a:pt x="140" y="67"/>
                    <a:pt x="139" y="68"/>
                    <a:pt x="138" y="68"/>
                  </a:cubicBezTo>
                  <a:cubicBezTo>
                    <a:pt x="138" y="68"/>
                    <a:pt x="137" y="68"/>
                    <a:pt x="137" y="68"/>
                  </a:cubicBezTo>
                  <a:close/>
                  <a:moveTo>
                    <a:pt x="138" y="70"/>
                  </a:moveTo>
                  <a:cubicBezTo>
                    <a:pt x="138" y="70"/>
                    <a:pt x="138" y="70"/>
                    <a:pt x="137" y="70"/>
                  </a:cubicBezTo>
                  <a:cubicBezTo>
                    <a:pt x="137" y="71"/>
                    <a:pt x="137" y="71"/>
                    <a:pt x="136" y="71"/>
                  </a:cubicBezTo>
                  <a:cubicBezTo>
                    <a:pt x="136" y="71"/>
                    <a:pt x="136" y="70"/>
                    <a:pt x="136" y="70"/>
                  </a:cubicBezTo>
                  <a:cubicBezTo>
                    <a:pt x="136" y="70"/>
                    <a:pt x="136" y="70"/>
                    <a:pt x="136" y="70"/>
                  </a:cubicBezTo>
                  <a:cubicBezTo>
                    <a:pt x="136" y="69"/>
                    <a:pt x="136" y="69"/>
                    <a:pt x="136" y="69"/>
                  </a:cubicBezTo>
                  <a:cubicBezTo>
                    <a:pt x="136" y="69"/>
                    <a:pt x="136" y="69"/>
                    <a:pt x="136" y="69"/>
                  </a:cubicBezTo>
                  <a:cubicBezTo>
                    <a:pt x="137" y="69"/>
                    <a:pt x="137" y="69"/>
                    <a:pt x="137" y="69"/>
                  </a:cubicBezTo>
                  <a:cubicBezTo>
                    <a:pt x="138" y="68"/>
                    <a:pt x="137" y="69"/>
                    <a:pt x="137" y="69"/>
                  </a:cubicBezTo>
                  <a:cubicBezTo>
                    <a:pt x="138" y="69"/>
                    <a:pt x="138" y="69"/>
                    <a:pt x="138" y="70"/>
                  </a:cubicBezTo>
                  <a:close/>
                  <a:moveTo>
                    <a:pt x="144" y="80"/>
                  </a:moveTo>
                  <a:cubicBezTo>
                    <a:pt x="144" y="80"/>
                    <a:pt x="144" y="80"/>
                    <a:pt x="144" y="81"/>
                  </a:cubicBezTo>
                  <a:cubicBezTo>
                    <a:pt x="145" y="82"/>
                    <a:pt x="145" y="81"/>
                    <a:pt x="145" y="81"/>
                  </a:cubicBezTo>
                  <a:cubicBezTo>
                    <a:pt x="145" y="81"/>
                    <a:pt x="144" y="82"/>
                    <a:pt x="144" y="82"/>
                  </a:cubicBezTo>
                  <a:cubicBezTo>
                    <a:pt x="144" y="82"/>
                    <a:pt x="143" y="82"/>
                    <a:pt x="143" y="82"/>
                  </a:cubicBezTo>
                  <a:cubicBezTo>
                    <a:pt x="143" y="82"/>
                    <a:pt x="143" y="81"/>
                    <a:pt x="143" y="81"/>
                  </a:cubicBezTo>
                  <a:cubicBezTo>
                    <a:pt x="143" y="80"/>
                    <a:pt x="143" y="80"/>
                    <a:pt x="143" y="80"/>
                  </a:cubicBezTo>
                  <a:cubicBezTo>
                    <a:pt x="143" y="80"/>
                    <a:pt x="143" y="79"/>
                    <a:pt x="144" y="80"/>
                  </a:cubicBezTo>
                  <a:close/>
                  <a:moveTo>
                    <a:pt x="180" y="158"/>
                  </a:moveTo>
                  <a:cubicBezTo>
                    <a:pt x="180" y="158"/>
                    <a:pt x="179" y="159"/>
                    <a:pt x="179" y="159"/>
                  </a:cubicBezTo>
                  <a:cubicBezTo>
                    <a:pt x="178" y="160"/>
                    <a:pt x="178" y="159"/>
                    <a:pt x="178" y="159"/>
                  </a:cubicBezTo>
                  <a:cubicBezTo>
                    <a:pt x="178" y="159"/>
                    <a:pt x="177" y="159"/>
                    <a:pt x="177" y="159"/>
                  </a:cubicBezTo>
                  <a:cubicBezTo>
                    <a:pt x="177" y="159"/>
                    <a:pt x="177" y="159"/>
                    <a:pt x="177" y="159"/>
                  </a:cubicBezTo>
                  <a:cubicBezTo>
                    <a:pt x="176" y="159"/>
                    <a:pt x="176" y="159"/>
                    <a:pt x="176" y="159"/>
                  </a:cubicBezTo>
                  <a:cubicBezTo>
                    <a:pt x="175" y="160"/>
                    <a:pt x="175" y="160"/>
                    <a:pt x="175" y="160"/>
                  </a:cubicBezTo>
                  <a:cubicBezTo>
                    <a:pt x="174" y="160"/>
                    <a:pt x="174" y="160"/>
                    <a:pt x="174" y="160"/>
                  </a:cubicBezTo>
                  <a:cubicBezTo>
                    <a:pt x="173" y="160"/>
                    <a:pt x="173" y="160"/>
                    <a:pt x="173" y="160"/>
                  </a:cubicBezTo>
                  <a:cubicBezTo>
                    <a:pt x="173" y="160"/>
                    <a:pt x="173" y="160"/>
                    <a:pt x="172" y="160"/>
                  </a:cubicBezTo>
                  <a:cubicBezTo>
                    <a:pt x="172" y="159"/>
                    <a:pt x="173" y="159"/>
                    <a:pt x="173" y="159"/>
                  </a:cubicBezTo>
                  <a:cubicBezTo>
                    <a:pt x="173" y="159"/>
                    <a:pt x="173" y="159"/>
                    <a:pt x="173" y="159"/>
                  </a:cubicBezTo>
                  <a:cubicBezTo>
                    <a:pt x="173" y="158"/>
                    <a:pt x="174" y="158"/>
                    <a:pt x="174" y="158"/>
                  </a:cubicBezTo>
                  <a:cubicBezTo>
                    <a:pt x="174" y="158"/>
                    <a:pt x="175" y="158"/>
                    <a:pt x="175" y="157"/>
                  </a:cubicBezTo>
                  <a:cubicBezTo>
                    <a:pt x="175" y="157"/>
                    <a:pt x="175" y="157"/>
                    <a:pt x="175" y="157"/>
                  </a:cubicBezTo>
                  <a:cubicBezTo>
                    <a:pt x="175" y="156"/>
                    <a:pt x="175" y="157"/>
                    <a:pt x="174" y="156"/>
                  </a:cubicBezTo>
                  <a:cubicBezTo>
                    <a:pt x="173" y="155"/>
                    <a:pt x="174" y="156"/>
                    <a:pt x="174" y="156"/>
                  </a:cubicBezTo>
                  <a:cubicBezTo>
                    <a:pt x="174" y="156"/>
                    <a:pt x="174" y="155"/>
                    <a:pt x="175" y="155"/>
                  </a:cubicBezTo>
                  <a:cubicBezTo>
                    <a:pt x="175" y="155"/>
                    <a:pt x="175" y="155"/>
                    <a:pt x="176" y="156"/>
                  </a:cubicBezTo>
                  <a:cubicBezTo>
                    <a:pt x="178" y="156"/>
                    <a:pt x="177" y="155"/>
                    <a:pt x="178" y="155"/>
                  </a:cubicBezTo>
                  <a:cubicBezTo>
                    <a:pt x="178" y="155"/>
                    <a:pt x="178" y="155"/>
                    <a:pt x="179" y="155"/>
                  </a:cubicBezTo>
                  <a:cubicBezTo>
                    <a:pt x="179" y="154"/>
                    <a:pt x="179" y="154"/>
                    <a:pt x="180" y="154"/>
                  </a:cubicBezTo>
                  <a:cubicBezTo>
                    <a:pt x="181" y="154"/>
                    <a:pt x="181" y="154"/>
                    <a:pt x="182" y="155"/>
                  </a:cubicBezTo>
                  <a:cubicBezTo>
                    <a:pt x="183" y="155"/>
                    <a:pt x="182" y="155"/>
                    <a:pt x="183" y="155"/>
                  </a:cubicBezTo>
                  <a:cubicBezTo>
                    <a:pt x="184" y="155"/>
                    <a:pt x="184" y="156"/>
                    <a:pt x="184" y="156"/>
                  </a:cubicBezTo>
                  <a:cubicBezTo>
                    <a:pt x="184" y="156"/>
                    <a:pt x="184" y="156"/>
                    <a:pt x="184" y="157"/>
                  </a:cubicBezTo>
                  <a:cubicBezTo>
                    <a:pt x="185" y="157"/>
                    <a:pt x="184" y="157"/>
                    <a:pt x="184" y="157"/>
                  </a:cubicBezTo>
                  <a:cubicBezTo>
                    <a:pt x="183" y="157"/>
                    <a:pt x="183" y="157"/>
                    <a:pt x="183" y="157"/>
                  </a:cubicBezTo>
                  <a:cubicBezTo>
                    <a:pt x="182" y="158"/>
                    <a:pt x="182" y="158"/>
                    <a:pt x="182" y="158"/>
                  </a:cubicBezTo>
                  <a:cubicBezTo>
                    <a:pt x="182" y="158"/>
                    <a:pt x="181" y="158"/>
                    <a:pt x="180" y="158"/>
                  </a:cubicBezTo>
                  <a:cubicBezTo>
                    <a:pt x="179" y="158"/>
                    <a:pt x="180" y="158"/>
                    <a:pt x="180" y="158"/>
                  </a:cubicBezTo>
                  <a:close/>
                  <a:moveTo>
                    <a:pt x="174" y="152"/>
                  </a:moveTo>
                  <a:cubicBezTo>
                    <a:pt x="174" y="153"/>
                    <a:pt x="174" y="153"/>
                    <a:pt x="174" y="153"/>
                  </a:cubicBezTo>
                  <a:cubicBezTo>
                    <a:pt x="174" y="153"/>
                    <a:pt x="173" y="153"/>
                    <a:pt x="173" y="153"/>
                  </a:cubicBezTo>
                  <a:cubicBezTo>
                    <a:pt x="173" y="153"/>
                    <a:pt x="173" y="153"/>
                    <a:pt x="173" y="153"/>
                  </a:cubicBezTo>
                  <a:cubicBezTo>
                    <a:pt x="172" y="153"/>
                    <a:pt x="172" y="153"/>
                    <a:pt x="172" y="153"/>
                  </a:cubicBezTo>
                  <a:cubicBezTo>
                    <a:pt x="173" y="153"/>
                    <a:pt x="173" y="153"/>
                    <a:pt x="173" y="153"/>
                  </a:cubicBezTo>
                  <a:cubicBezTo>
                    <a:pt x="173" y="153"/>
                    <a:pt x="173" y="152"/>
                    <a:pt x="173" y="152"/>
                  </a:cubicBezTo>
                  <a:cubicBezTo>
                    <a:pt x="174" y="152"/>
                    <a:pt x="173" y="152"/>
                    <a:pt x="174" y="152"/>
                  </a:cubicBezTo>
                  <a:close/>
                  <a:moveTo>
                    <a:pt x="171" y="89"/>
                  </a:moveTo>
                  <a:cubicBezTo>
                    <a:pt x="170" y="89"/>
                    <a:pt x="169" y="89"/>
                    <a:pt x="169" y="89"/>
                  </a:cubicBezTo>
                  <a:cubicBezTo>
                    <a:pt x="169" y="89"/>
                    <a:pt x="169" y="89"/>
                    <a:pt x="168" y="89"/>
                  </a:cubicBezTo>
                  <a:cubicBezTo>
                    <a:pt x="168" y="89"/>
                    <a:pt x="167" y="89"/>
                    <a:pt x="167" y="89"/>
                  </a:cubicBezTo>
                  <a:cubicBezTo>
                    <a:pt x="167" y="88"/>
                    <a:pt x="167" y="88"/>
                    <a:pt x="167" y="88"/>
                  </a:cubicBezTo>
                  <a:cubicBezTo>
                    <a:pt x="167" y="88"/>
                    <a:pt x="168" y="88"/>
                    <a:pt x="168" y="88"/>
                  </a:cubicBezTo>
                  <a:cubicBezTo>
                    <a:pt x="168" y="88"/>
                    <a:pt x="168" y="88"/>
                    <a:pt x="169" y="88"/>
                  </a:cubicBezTo>
                  <a:cubicBezTo>
                    <a:pt x="169" y="88"/>
                    <a:pt x="170" y="88"/>
                    <a:pt x="170" y="88"/>
                  </a:cubicBezTo>
                  <a:cubicBezTo>
                    <a:pt x="170" y="88"/>
                    <a:pt x="171" y="88"/>
                    <a:pt x="171" y="88"/>
                  </a:cubicBezTo>
                  <a:cubicBezTo>
                    <a:pt x="171" y="88"/>
                    <a:pt x="171" y="88"/>
                    <a:pt x="171" y="89"/>
                  </a:cubicBezTo>
                  <a:cubicBezTo>
                    <a:pt x="172" y="89"/>
                    <a:pt x="172" y="89"/>
                    <a:pt x="171" y="89"/>
                  </a:cubicBezTo>
                  <a:cubicBezTo>
                    <a:pt x="171" y="89"/>
                    <a:pt x="172" y="90"/>
                    <a:pt x="171" y="89"/>
                  </a:cubicBezTo>
                  <a:close/>
                  <a:moveTo>
                    <a:pt x="168" y="162"/>
                  </a:moveTo>
                  <a:cubicBezTo>
                    <a:pt x="168" y="162"/>
                    <a:pt x="168" y="162"/>
                    <a:pt x="168" y="162"/>
                  </a:cubicBezTo>
                  <a:cubicBezTo>
                    <a:pt x="167" y="163"/>
                    <a:pt x="167" y="163"/>
                    <a:pt x="167" y="163"/>
                  </a:cubicBezTo>
                  <a:cubicBezTo>
                    <a:pt x="167" y="163"/>
                    <a:pt x="165" y="162"/>
                    <a:pt x="164" y="162"/>
                  </a:cubicBezTo>
                  <a:cubicBezTo>
                    <a:pt x="164" y="161"/>
                    <a:pt x="164" y="161"/>
                    <a:pt x="165" y="161"/>
                  </a:cubicBezTo>
                  <a:cubicBezTo>
                    <a:pt x="165" y="161"/>
                    <a:pt x="165" y="161"/>
                    <a:pt x="165" y="161"/>
                  </a:cubicBezTo>
                  <a:cubicBezTo>
                    <a:pt x="165" y="161"/>
                    <a:pt x="165" y="161"/>
                    <a:pt x="165" y="161"/>
                  </a:cubicBezTo>
                  <a:cubicBezTo>
                    <a:pt x="166" y="161"/>
                    <a:pt x="166" y="161"/>
                    <a:pt x="166" y="161"/>
                  </a:cubicBezTo>
                  <a:cubicBezTo>
                    <a:pt x="167" y="161"/>
                    <a:pt x="167" y="161"/>
                    <a:pt x="167" y="161"/>
                  </a:cubicBezTo>
                  <a:cubicBezTo>
                    <a:pt x="167" y="161"/>
                    <a:pt x="167" y="161"/>
                    <a:pt x="168" y="161"/>
                  </a:cubicBezTo>
                  <a:cubicBezTo>
                    <a:pt x="169" y="162"/>
                    <a:pt x="168" y="162"/>
                    <a:pt x="168" y="162"/>
                  </a:cubicBezTo>
                  <a:close/>
                  <a:moveTo>
                    <a:pt x="168" y="158"/>
                  </a:moveTo>
                  <a:cubicBezTo>
                    <a:pt x="167" y="158"/>
                    <a:pt x="167" y="159"/>
                    <a:pt x="166" y="159"/>
                  </a:cubicBezTo>
                  <a:cubicBezTo>
                    <a:pt x="165" y="158"/>
                    <a:pt x="165" y="158"/>
                    <a:pt x="165" y="158"/>
                  </a:cubicBezTo>
                  <a:cubicBezTo>
                    <a:pt x="164" y="158"/>
                    <a:pt x="164" y="157"/>
                    <a:pt x="163" y="157"/>
                  </a:cubicBezTo>
                  <a:cubicBezTo>
                    <a:pt x="163" y="157"/>
                    <a:pt x="163" y="156"/>
                    <a:pt x="162" y="156"/>
                  </a:cubicBezTo>
                  <a:cubicBezTo>
                    <a:pt x="162" y="156"/>
                    <a:pt x="161" y="156"/>
                    <a:pt x="161" y="156"/>
                  </a:cubicBezTo>
                  <a:cubicBezTo>
                    <a:pt x="160" y="156"/>
                    <a:pt x="160" y="156"/>
                    <a:pt x="160" y="156"/>
                  </a:cubicBezTo>
                  <a:cubicBezTo>
                    <a:pt x="159" y="156"/>
                    <a:pt x="160" y="156"/>
                    <a:pt x="159" y="156"/>
                  </a:cubicBezTo>
                  <a:cubicBezTo>
                    <a:pt x="158" y="156"/>
                    <a:pt x="157" y="156"/>
                    <a:pt x="156" y="156"/>
                  </a:cubicBezTo>
                  <a:cubicBezTo>
                    <a:pt x="155" y="156"/>
                    <a:pt x="155" y="157"/>
                    <a:pt x="155" y="157"/>
                  </a:cubicBezTo>
                  <a:cubicBezTo>
                    <a:pt x="154" y="157"/>
                    <a:pt x="154" y="157"/>
                    <a:pt x="154" y="157"/>
                  </a:cubicBezTo>
                  <a:cubicBezTo>
                    <a:pt x="153" y="157"/>
                    <a:pt x="153" y="157"/>
                    <a:pt x="152" y="157"/>
                  </a:cubicBezTo>
                  <a:cubicBezTo>
                    <a:pt x="152" y="157"/>
                    <a:pt x="152" y="157"/>
                    <a:pt x="151" y="157"/>
                  </a:cubicBezTo>
                  <a:cubicBezTo>
                    <a:pt x="150" y="157"/>
                    <a:pt x="150" y="157"/>
                    <a:pt x="150" y="156"/>
                  </a:cubicBezTo>
                  <a:cubicBezTo>
                    <a:pt x="150" y="156"/>
                    <a:pt x="151" y="155"/>
                    <a:pt x="151" y="154"/>
                  </a:cubicBezTo>
                  <a:cubicBezTo>
                    <a:pt x="152" y="154"/>
                    <a:pt x="154" y="153"/>
                    <a:pt x="154" y="153"/>
                  </a:cubicBezTo>
                  <a:cubicBezTo>
                    <a:pt x="154" y="153"/>
                    <a:pt x="155" y="153"/>
                    <a:pt x="155" y="153"/>
                  </a:cubicBezTo>
                  <a:cubicBezTo>
                    <a:pt x="156" y="152"/>
                    <a:pt x="157" y="152"/>
                    <a:pt x="157" y="152"/>
                  </a:cubicBezTo>
                  <a:cubicBezTo>
                    <a:pt x="157" y="152"/>
                    <a:pt x="157" y="152"/>
                    <a:pt x="158" y="152"/>
                  </a:cubicBezTo>
                  <a:cubicBezTo>
                    <a:pt x="158" y="152"/>
                    <a:pt x="159" y="153"/>
                    <a:pt x="159" y="153"/>
                  </a:cubicBezTo>
                  <a:cubicBezTo>
                    <a:pt x="161" y="153"/>
                    <a:pt x="161" y="153"/>
                    <a:pt x="161" y="153"/>
                  </a:cubicBezTo>
                  <a:cubicBezTo>
                    <a:pt x="161" y="153"/>
                    <a:pt x="161" y="152"/>
                    <a:pt x="163" y="153"/>
                  </a:cubicBezTo>
                  <a:cubicBezTo>
                    <a:pt x="164" y="154"/>
                    <a:pt x="165" y="154"/>
                    <a:pt x="165" y="154"/>
                  </a:cubicBezTo>
                  <a:cubicBezTo>
                    <a:pt x="165" y="154"/>
                    <a:pt x="166" y="155"/>
                    <a:pt x="167" y="155"/>
                  </a:cubicBezTo>
                  <a:cubicBezTo>
                    <a:pt x="167" y="155"/>
                    <a:pt x="168" y="155"/>
                    <a:pt x="168" y="155"/>
                  </a:cubicBezTo>
                  <a:cubicBezTo>
                    <a:pt x="169" y="155"/>
                    <a:pt x="170" y="155"/>
                    <a:pt x="170" y="155"/>
                  </a:cubicBezTo>
                  <a:cubicBezTo>
                    <a:pt x="170" y="155"/>
                    <a:pt x="171" y="155"/>
                    <a:pt x="171" y="156"/>
                  </a:cubicBezTo>
                  <a:cubicBezTo>
                    <a:pt x="171" y="157"/>
                    <a:pt x="169" y="157"/>
                    <a:pt x="169" y="157"/>
                  </a:cubicBezTo>
                  <a:cubicBezTo>
                    <a:pt x="169" y="157"/>
                    <a:pt x="168" y="157"/>
                    <a:pt x="168" y="158"/>
                  </a:cubicBezTo>
                  <a:close/>
                  <a:moveTo>
                    <a:pt x="264" y="124"/>
                  </a:moveTo>
                  <a:cubicBezTo>
                    <a:pt x="264" y="125"/>
                    <a:pt x="264" y="125"/>
                    <a:pt x="264" y="126"/>
                  </a:cubicBezTo>
                  <a:cubicBezTo>
                    <a:pt x="264" y="126"/>
                    <a:pt x="264" y="126"/>
                    <a:pt x="264" y="126"/>
                  </a:cubicBezTo>
                  <a:cubicBezTo>
                    <a:pt x="264" y="126"/>
                    <a:pt x="263" y="126"/>
                    <a:pt x="263" y="126"/>
                  </a:cubicBezTo>
                  <a:cubicBezTo>
                    <a:pt x="262" y="127"/>
                    <a:pt x="262" y="126"/>
                    <a:pt x="261" y="125"/>
                  </a:cubicBezTo>
                  <a:cubicBezTo>
                    <a:pt x="260" y="125"/>
                    <a:pt x="260" y="125"/>
                    <a:pt x="260" y="124"/>
                  </a:cubicBezTo>
                  <a:cubicBezTo>
                    <a:pt x="259" y="123"/>
                    <a:pt x="258" y="124"/>
                    <a:pt x="258" y="123"/>
                  </a:cubicBezTo>
                  <a:cubicBezTo>
                    <a:pt x="257" y="122"/>
                    <a:pt x="257" y="123"/>
                    <a:pt x="257" y="122"/>
                  </a:cubicBezTo>
                  <a:cubicBezTo>
                    <a:pt x="257" y="122"/>
                    <a:pt x="256" y="121"/>
                    <a:pt x="257" y="120"/>
                  </a:cubicBezTo>
                  <a:cubicBezTo>
                    <a:pt x="257" y="120"/>
                    <a:pt x="256" y="118"/>
                    <a:pt x="255" y="117"/>
                  </a:cubicBezTo>
                  <a:cubicBezTo>
                    <a:pt x="255" y="116"/>
                    <a:pt x="255" y="116"/>
                    <a:pt x="254" y="115"/>
                  </a:cubicBezTo>
                  <a:cubicBezTo>
                    <a:pt x="254" y="114"/>
                    <a:pt x="254" y="113"/>
                    <a:pt x="254" y="112"/>
                  </a:cubicBezTo>
                  <a:cubicBezTo>
                    <a:pt x="253" y="107"/>
                    <a:pt x="247" y="102"/>
                    <a:pt x="246" y="96"/>
                  </a:cubicBezTo>
                  <a:cubicBezTo>
                    <a:pt x="246" y="95"/>
                    <a:pt x="245" y="96"/>
                    <a:pt x="245" y="95"/>
                  </a:cubicBezTo>
                  <a:cubicBezTo>
                    <a:pt x="244" y="94"/>
                    <a:pt x="245" y="94"/>
                    <a:pt x="244" y="93"/>
                  </a:cubicBezTo>
                  <a:cubicBezTo>
                    <a:pt x="244" y="92"/>
                    <a:pt x="244" y="92"/>
                    <a:pt x="243" y="91"/>
                  </a:cubicBezTo>
                  <a:cubicBezTo>
                    <a:pt x="243" y="90"/>
                    <a:pt x="243" y="90"/>
                    <a:pt x="243" y="88"/>
                  </a:cubicBezTo>
                  <a:cubicBezTo>
                    <a:pt x="243" y="87"/>
                    <a:pt x="243" y="88"/>
                    <a:pt x="242" y="86"/>
                  </a:cubicBezTo>
                  <a:cubicBezTo>
                    <a:pt x="240" y="79"/>
                    <a:pt x="242" y="84"/>
                    <a:pt x="238" y="76"/>
                  </a:cubicBezTo>
                  <a:cubicBezTo>
                    <a:pt x="237" y="76"/>
                    <a:pt x="237" y="74"/>
                    <a:pt x="237" y="73"/>
                  </a:cubicBezTo>
                  <a:cubicBezTo>
                    <a:pt x="237" y="73"/>
                    <a:pt x="236" y="73"/>
                    <a:pt x="235" y="72"/>
                  </a:cubicBezTo>
                  <a:cubicBezTo>
                    <a:pt x="235" y="71"/>
                    <a:pt x="235" y="71"/>
                    <a:pt x="234" y="70"/>
                  </a:cubicBezTo>
                  <a:cubicBezTo>
                    <a:pt x="233" y="69"/>
                    <a:pt x="234" y="69"/>
                    <a:pt x="234" y="69"/>
                  </a:cubicBezTo>
                  <a:cubicBezTo>
                    <a:pt x="235" y="69"/>
                    <a:pt x="235" y="68"/>
                    <a:pt x="235" y="68"/>
                  </a:cubicBezTo>
                  <a:cubicBezTo>
                    <a:pt x="235" y="68"/>
                    <a:pt x="235" y="67"/>
                    <a:pt x="235" y="66"/>
                  </a:cubicBezTo>
                  <a:cubicBezTo>
                    <a:pt x="235" y="66"/>
                    <a:pt x="235" y="65"/>
                    <a:pt x="235" y="65"/>
                  </a:cubicBezTo>
                  <a:cubicBezTo>
                    <a:pt x="235" y="65"/>
                    <a:pt x="234" y="64"/>
                    <a:pt x="233" y="64"/>
                  </a:cubicBezTo>
                  <a:cubicBezTo>
                    <a:pt x="233" y="64"/>
                    <a:pt x="234" y="63"/>
                    <a:pt x="234" y="63"/>
                  </a:cubicBezTo>
                  <a:cubicBezTo>
                    <a:pt x="233" y="62"/>
                    <a:pt x="233" y="62"/>
                    <a:pt x="233" y="61"/>
                  </a:cubicBezTo>
                  <a:cubicBezTo>
                    <a:pt x="232" y="60"/>
                    <a:pt x="232" y="60"/>
                    <a:pt x="232" y="59"/>
                  </a:cubicBezTo>
                  <a:cubicBezTo>
                    <a:pt x="231" y="58"/>
                    <a:pt x="231" y="58"/>
                    <a:pt x="231" y="57"/>
                  </a:cubicBezTo>
                  <a:cubicBezTo>
                    <a:pt x="231" y="56"/>
                    <a:pt x="230" y="57"/>
                    <a:pt x="230" y="56"/>
                  </a:cubicBezTo>
                  <a:cubicBezTo>
                    <a:pt x="229" y="55"/>
                    <a:pt x="229" y="55"/>
                    <a:pt x="228" y="54"/>
                  </a:cubicBezTo>
                  <a:cubicBezTo>
                    <a:pt x="228" y="54"/>
                    <a:pt x="229" y="53"/>
                    <a:pt x="229" y="53"/>
                  </a:cubicBezTo>
                  <a:cubicBezTo>
                    <a:pt x="230" y="53"/>
                    <a:pt x="230" y="54"/>
                    <a:pt x="231" y="54"/>
                  </a:cubicBezTo>
                  <a:cubicBezTo>
                    <a:pt x="231" y="54"/>
                    <a:pt x="231" y="55"/>
                    <a:pt x="233" y="55"/>
                  </a:cubicBezTo>
                  <a:cubicBezTo>
                    <a:pt x="234" y="56"/>
                    <a:pt x="233" y="56"/>
                    <a:pt x="233" y="56"/>
                  </a:cubicBezTo>
                  <a:cubicBezTo>
                    <a:pt x="234" y="55"/>
                    <a:pt x="234" y="55"/>
                    <a:pt x="234" y="55"/>
                  </a:cubicBezTo>
                  <a:cubicBezTo>
                    <a:pt x="234" y="55"/>
                    <a:pt x="234" y="53"/>
                    <a:pt x="247" y="73"/>
                  </a:cubicBezTo>
                  <a:cubicBezTo>
                    <a:pt x="260" y="93"/>
                    <a:pt x="264" y="123"/>
                    <a:pt x="264" y="123"/>
                  </a:cubicBezTo>
                  <a:cubicBezTo>
                    <a:pt x="264" y="123"/>
                    <a:pt x="264" y="124"/>
                    <a:pt x="264" y="1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9" name="Freeform 51"/>
            <p:cNvSpPr>
              <a:spLocks/>
            </p:cNvSpPr>
            <p:nvPr/>
          </p:nvSpPr>
          <p:spPr bwMode="auto">
            <a:xfrm>
              <a:off x="1365697" y="2937013"/>
              <a:ext cx="11113" cy="11113"/>
            </a:xfrm>
            <a:custGeom>
              <a:avLst/>
              <a:gdLst>
                <a:gd name="T0" fmla="*/ 2 w 3"/>
                <a:gd name="T1" fmla="*/ 1 h 3"/>
                <a:gd name="T2" fmla="*/ 2 w 3"/>
                <a:gd name="T3" fmla="*/ 0 h 3"/>
                <a:gd name="T4" fmla="*/ 1 w 3"/>
                <a:gd name="T5" fmla="*/ 0 h 3"/>
                <a:gd name="T6" fmla="*/ 1 w 3"/>
                <a:gd name="T7" fmla="*/ 0 h 3"/>
                <a:gd name="T8" fmla="*/ 0 w 3"/>
                <a:gd name="T9" fmla="*/ 1 h 3"/>
                <a:gd name="T10" fmla="*/ 0 w 3"/>
                <a:gd name="T11" fmla="*/ 1 h 3"/>
                <a:gd name="T12" fmla="*/ 0 w 3"/>
                <a:gd name="T13" fmla="*/ 2 h 3"/>
                <a:gd name="T14" fmla="*/ 0 w 3"/>
                <a:gd name="T15" fmla="*/ 3 h 3"/>
                <a:gd name="T16" fmla="*/ 1 w 3"/>
                <a:gd name="T17" fmla="*/ 3 h 3"/>
                <a:gd name="T18" fmla="*/ 2 w 3"/>
                <a:gd name="T19" fmla="*/ 3 h 3"/>
                <a:gd name="T20" fmla="*/ 3 w 3"/>
                <a:gd name="T21" fmla="*/ 3 h 3"/>
                <a:gd name="T22" fmla="*/ 3 w 3"/>
                <a:gd name="T23" fmla="*/ 2 h 3"/>
                <a:gd name="T24" fmla="*/ 3 w 3"/>
                <a:gd name="T25" fmla="*/ 2 h 3"/>
                <a:gd name="T26" fmla="*/ 3 w 3"/>
                <a:gd name="T27" fmla="*/ 1 h 3"/>
                <a:gd name="T28" fmla="*/ 2 w 3"/>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1"/>
                  </a:moveTo>
                  <a:cubicBezTo>
                    <a:pt x="2" y="0"/>
                    <a:pt x="2" y="0"/>
                    <a:pt x="2" y="0"/>
                  </a:cubicBezTo>
                  <a:cubicBezTo>
                    <a:pt x="2" y="0"/>
                    <a:pt x="1" y="0"/>
                    <a:pt x="1" y="0"/>
                  </a:cubicBezTo>
                  <a:cubicBezTo>
                    <a:pt x="1" y="0"/>
                    <a:pt x="1" y="0"/>
                    <a:pt x="1" y="0"/>
                  </a:cubicBezTo>
                  <a:cubicBezTo>
                    <a:pt x="1" y="0"/>
                    <a:pt x="1" y="0"/>
                    <a:pt x="0" y="1"/>
                  </a:cubicBezTo>
                  <a:cubicBezTo>
                    <a:pt x="0" y="1"/>
                    <a:pt x="0" y="1"/>
                    <a:pt x="0" y="1"/>
                  </a:cubicBezTo>
                  <a:cubicBezTo>
                    <a:pt x="0" y="1"/>
                    <a:pt x="0" y="2"/>
                    <a:pt x="0" y="2"/>
                  </a:cubicBezTo>
                  <a:cubicBezTo>
                    <a:pt x="0" y="2"/>
                    <a:pt x="0" y="3"/>
                    <a:pt x="0" y="3"/>
                  </a:cubicBezTo>
                  <a:cubicBezTo>
                    <a:pt x="0" y="3"/>
                    <a:pt x="0" y="3"/>
                    <a:pt x="1" y="3"/>
                  </a:cubicBezTo>
                  <a:cubicBezTo>
                    <a:pt x="2" y="3"/>
                    <a:pt x="2" y="3"/>
                    <a:pt x="2" y="3"/>
                  </a:cubicBezTo>
                  <a:cubicBezTo>
                    <a:pt x="2" y="3"/>
                    <a:pt x="3" y="3"/>
                    <a:pt x="3" y="3"/>
                  </a:cubicBezTo>
                  <a:cubicBezTo>
                    <a:pt x="3" y="3"/>
                    <a:pt x="3" y="3"/>
                    <a:pt x="3" y="2"/>
                  </a:cubicBezTo>
                  <a:cubicBezTo>
                    <a:pt x="3" y="2"/>
                    <a:pt x="3" y="2"/>
                    <a:pt x="3" y="2"/>
                  </a:cubicBezTo>
                  <a:cubicBezTo>
                    <a:pt x="3" y="2"/>
                    <a:pt x="3" y="1"/>
                    <a:pt x="3" y="1"/>
                  </a:cubicBezTo>
                  <a:cubicBezTo>
                    <a:pt x="2" y="1"/>
                    <a:pt x="3" y="1"/>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0" name="Freeform 52"/>
            <p:cNvSpPr>
              <a:spLocks/>
            </p:cNvSpPr>
            <p:nvPr/>
          </p:nvSpPr>
          <p:spPr bwMode="auto">
            <a:xfrm>
              <a:off x="1538734" y="3360875"/>
              <a:ext cx="3175"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grpSp>
        <p:nvGrpSpPr>
          <p:cNvPr id="7" name="组合 6"/>
          <p:cNvGrpSpPr/>
          <p:nvPr/>
        </p:nvGrpSpPr>
        <p:grpSpPr>
          <a:xfrm>
            <a:off x="6421753" y="1688388"/>
            <a:ext cx="2287806" cy="633891"/>
            <a:chOff x="-159917" y="7712510"/>
            <a:chExt cx="2287806" cy="633891"/>
          </a:xfrm>
        </p:grpSpPr>
        <p:sp>
          <p:nvSpPr>
            <p:cNvPr id="9" name="文本框 8"/>
            <p:cNvSpPr txBox="1"/>
            <p:nvPr/>
          </p:nvSpPr>
          <p:spPr>
            <a:xfrm>
              <a:off x="-159917" y="7712510"/>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10" name="矩形 9"/>
            <p:cNvSpPr/>
            <p:nvPr/>
          </p:nvSpPr>
          <p:spPr>
            <a:xfrm>
              <a:off x="-159917" y="7977069"/>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sp>
        <p:nvSpPr>
          <p:cNvPr id="43" name="Freeform 236"/>
          <p:cNvSpPr>
            <a:spLocks noEditPoints="1"/>
          </p:cNvSpPr>
          <p:nvPr/>
        </p:nvSpPr>
        <p:spPr bwMode="auto">
          <a:xfrm>
            <a:off x="5924426" y="1789073"/>
            <a:ext cx="441070" cy="388492"/>
          </a:xfrm>
          <a:custGeom>
            <a:avLst/>
            <a:gdLst>
              <a:gd name="T0" fmla="*/ 52 w 64"/>
              <a:gd name="T1" fmla="*/ 8 h 56"/>
              <a:gd name="T2" fmla="*/ 52 w 64"/>
              <a:gd name="T3" fmla="*/ 0 h 56"/>
              <a:gd name="T4" fmla="*/ 12 w 64"/>
              <a:gd name="T5" fmla="*/ 0 h 56"/>
              <a:gd name="T6" fmla="*/ 12 w 64"/>
              <a:gd name="T7" fmla="*/ 8 h 56"/>
              <a:gd name="T8" fmla="*/ 0 w 64"/>
              <a:gd name="T9" fmla="*/ 8 h 56"/>
              <a:gd name="T10" fmla="*/ 0 w 64"/>
              <a:gd name="T11" fmla="*/ 16 h 56"/>
              <a:gd name="T12" fmla="*/ 12 w 64"/>
              <a:gd name="T13" fmla="*/ 28 h 56"/>
              <a:gd name="T14" fmla="*/ 16 w 64"/>
              <a:gd name="T15" fmla="*/ 27 h 56"/>
              <a:gd name="T16" fmla="*/ 28 w 64"/>
              <a:gd name="T17" fmla="*/ 36 h 56"/>
              <a:gd name="T18" fmla="*/ 28 w 64"/>
              <a:gd name="T19" fmla="*/ 48 h 56"/>
              <a:gd name="T20" fmla="*/ 24 w 64"/>
              <a:gd name="T21" fmla="*/ 48 h 56"/>
              <a:gd name="T22" fmla="*/ 16 w 64"/>
              <a:gd name="T23" fmla="*/ 56 h 56"/>
              <a:gd name="T24" fmla="*/ 48 w 64"/>
              <a:gd name="T25" fmla="*/ 56 h 56"/>
              <a:gd name="T26" fmla="*/ 40 w 64"/>
              <a:gd name="T27" fmla="*/ 48 h 56"/>
              <a:gd name="T28" fmla="*/ 36 w 64"/>
              <a:gd name="T29" fmla="*/ 48 h 56"/>
              <a:gd name="T30" fmla="*/ 36 w 64"/>
              <a:gd name="T31" fmla="*/ 36 h 56"/>
              <a:gd name="T32" fmla="*/ 48 w 64"/>
              <a:gd name="T33" fmla="*/ 27 h 56"/>
              <a:gd name="T34" fmla="*/ 52 w 64"/>
              <a:gd name="T35" fmla="*/ 28 h 56"/>
              <a:gd name="T36" fmla="*/ 64 w 64"/>
              <a:gd name="T37" fmla="*/ 16 h 56"/>
              <a:gd name="T38" fmla="*/ 64 w 64"/>
              <a:gd name="T39" fmla="*/ 8 h 56"/>
              <a:gd name="T40" fmla="*/ 52 w 64"/>
              <a:gd name="T41" fmla="*/ 8 h 56"/>
              <a:gd name="T42" fmla="*/ 12 w 64"/>
              <a:gd name="T43" fmla="*/ 23 h 56"/>
              <a:gd name="T44" fmla="*/ 5 w 64"/>
              <a:gd name="T45" fmla="*/ 16 h 56"/>
              <a:gd name="T46" fmla="*/ 5 w 64"/>
              <a:gd name="T47" fmla="*/ 12 h 56"/>
              <a:gd name="T48" fmla="*/ 12 w 64"/>
              <a:gd name="T49" fmla="*/ 12 h 56"/>
              <a:gd name="T50" fmla="*/ 12 w 64"/>
              <a:gd name="T51" fmla="*/ 16 h 56"/>
              <a:gd name="T52" fmla="*/ 13 w 64"/>
              <a:gd name="T53" fmla="*/ 23 h 56"/>
              <a:gd name="T54" fmla="*/ 12 w 64"/>
              <a:gd name="T55" fmla="*/ 23 h 56"/>
              <a:gd name="T56" fmla="*/ 59 w 64"/>
              <a:gd name="T57" fmla="*/ 16 h 56"/>
              <a:gd name="T58" fmla="*/ 52 w 64"/>
              <a:gd name="T59" fmla="*/ 23 h 56"/>
              <a:gd name="T60" fmla="*/ 51 w 64"/>
              <a:gd name="T61" fmla="*/ 23 h 56"/>
              <a:gd name="T62" fmla="*/ 52 w 64"/>
              <a:gd name="T63" fmla="*/ 16 h 56"/>
              <a:gd name="T64" fmla="*/ 52 w 64"/>
              <a:gd name="T65" fmla="*/ 12 h 56"/>
              <a:gd name="T66" fmla="*/ 59 w 64"/>
              <a:gd name="T67" fmla="*/ 12 h 56"/>
              <a:gd name="T68" fmla="*/ 59 w 64"/>
              <a:gd name="T6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6">
                <a:moveTo>
                  <a:pt x="52" y="8"/>
                </a:moveTo>
                <a:cubicBezTo>
                  <a:pt x="52" y="0"/>
                  <a:pt x="52" y="0"/>
                  <a:pt x="52" y="0"/>
                </a:cubicBezTo>
                <a:cubicBezTo>
                  <a:pt x="12" y="0"/>
                  <a:pt x="12" y="0"/>
                  <a:pt x="12" y="0"/>
                </a:cubicBezTo>
                <a:cubicBezTo>
                  <a:pt x="12" y="8"/>
                  <a:pt x="12" y="8"/>
                  <a:pt x="12" y="8"/>
                </a:cubicBezTo>
                <a:cubicBezTo>
                  <a:pt x="0" y="8"/>
                  <a:pt x="0" y="8"/>
                  <a:pt x="0" y="8"/>
                </a:cubicBezTo>
                <a:cubicBezTo>
                  <a:pt x="0" y="16"/>
                  <a:pt x="0" y="16"/>
                  <a:pt x="0" y="16"/>
                </a:cubicBezTo>
                <a:cubicBezTo>
                  <a:pt x="0" y="23"/>
                  <a:pt x="5" y="28"/>
                  <a:pt x="12" y="28"/>
                </a:cubicBezTo>
                <a:cubicBezTo>
                  <a:pt x="13" y="28"/>
                  <a:pt x="14" y="28"/>
                  <a:pt x="16" y="27"/>
                </a:cubicBezTo>
                <a:cubicBezTo>
                  <a:pt x="18" y="32"/>
                  <a:pt x="23" y="35"/>
                  <a:pt x="28" y="36"/>
                </a:cubicBezTo>
                <a:cubicBezTo>
                  <a:pt x="28" y="48"/>
                  <a:pt x="28" y="48"/>
                  <a:pt x="28" y="48"/>
                </a:cubicBezTo>
                <a:cubicBezTo>
                  <a:pt x="24" y="48"/>
                  <a:pt x="24" y="48"/>
                  <a:pt x="24" y="48"/>
                </a:cubicBezTo>
                <a:cubicBezTo>
                  <a:pt x="20" y="48"/>
                  <a:pt x="16" y="52"/>
                  <a:pt x="16" y="56"/>
                </a:cubicBezTo>
                <a:cubicBezTo>
                  <a:pt x="48" y="56"/>
                  <a:pt x="48" y="56"/>
                  <a:pt x="48" y="56"/>
                </a:cubicBezTo>
                <a:cubicBezTo>
                  <a:pt x="48" y="52"/>
                  <a:pt x="44" y="48"/>
                  <a:pt x="40" y="48"/>
                </a:cubicBezTo>
                <a:cubicBezTo>
                  <a:pt x="36" y="48"/>
                  <a:pt x="36" y="48"/>
                  <a:pt x="36" y="48"/>
                </a:cubicBezTo>
                <a:cubicBezTo>
                  <a:pt x="36" y="36"/>
                  <a:pt x="36" y="36"/>
                  <a:pt x="36" y="36"/>
                </a:cubicBezTo>
                <a:cubicBezTo>
                  <a:pt x="41" y="35"/>
                  <a:pt x="46" y="32"/>
                  <a:pt x="48" y="27"/>
                </a:cubicBezTo>
                <a:cubicBezTo>
                  <a:pt x="50" y="28"/>
                  <a:pt x="51" y="28"/>
                  <a:pt x="52" y="28"/>
                </a:cubicBezTo>
                <a:cubicBezTo>
                  <a:pt x="59" y="28"/>
                  <a:pt x="64" y="23"/>
                  <a:pt x="64" y="16"/>
                </a:cubicBezTo>
                <a:cubicBezTo>
                  <a:pt x="64" y="8"/>
                  <a:pt x="64" y="8"/>
                  <a:pt x="64" y="8"/>
                </a:cubicBezTo>
                <a:lnTo>
                  <a:pt x="52" y="8"/>
                </a:lnTo>
                <a:close/>
                <a:moveTo>
                  <a:pt x="12" y="23"/>
                </a:moveTo>
                <a:cubicBezTo>
                  <a:pt x="8" y="23"/>
                  <a:pt x="5" y="20"/>
                  <a:pt x="5" y="16"/>
                </a:cubicBezTo>
                <a:cubicBezTo>
                  <a:pt x="5" y="12"/>
                  <a:pt x="5" y="12"/>
                  <a:pt x="5" y="12"/>
                </a:cubicBezTo>
                <a:cubicBezTo>
                  <a:pt x="12" y="12"/>
                  <a:pt x="12" y="12"/>
                  <a:pt x="12" y="12"/>
                </a:cubicBezTo>
                <a:cubicBezTo>
                  <a:pt x="12" y="16"/>
                  <a:pt x="12" y="16"/>
                  <a:pt x="12" y="16"/>
                </a:cubicBezTo>
                <a:cubicBezTo>
                  <a:pt x="12" y="19"/>
                  <a:pt x="12" y="21"/>
                  <a:pt x="13" y="23"/>
                </a:cubicBezTo>
                <a:cubicBezTo>
                  <a:pt x="13" y="23"/>
                  <a:pt x="12" y="23"/>
                  <a:pt x="12" y="23"/>
                </a:cubicBezTo>
                <a:close/>
                <a:moveTo>
                  <a:pt x="59" y="16"/>
                </a:moveTo>
                <a:cubicBezTo>
                  <a:pt x="59" y="20"/>
                  <a:pt x="56" y="23"/>
                  <a:pt x="52" y="23"/>
                </a:cubicBezTo>
                <a:cubicBezTo>
                  <a:pt x="52" y="23"/>
                  <a:pt x="51" y="23"/>
                  <a:pt x="51" y="23"/>
                </a:cubicBezTo>
                <a:cubicBezTo>
                  <a:pt x="52" y="21"/>
                  <a:pt x="52" y="19"/>
                  <a:pt x="52" y="16"/>
                </a:cubicBezTo>
                <a:cubicBezTo>
                  <a:pt x="52" y="12"/>
                  <a:pt x="52" y="12"/>
                  <a:pt x="52" y="12"/>
                </a:cubicBezTo>
                <a:cubicBezTo>
                  <a:pt x="59" y="12"/>
                  <a:pt x="59" y="12"/>
                  <a:pt x="59" y="12"/>
                </a:cubicBezTo>
                <a:cubicBezTo>
                  <a:pt x="59" y="16"/>
                  <a:pt x="59" y="16"/>
                  <a:pt x="59" y="16"/>
                </a:cubicBezTo>
                <a:close/>
              </a:path>
            </a:pathLst>
          </a:custGeom>
          <a:solidFill>
            <a:srgbClr val="4CD1D7"/>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7" name="矩形 46"/>
          <p:cNvSpPr/>
          <p:nvPr/>
        </p:nvSpPr>
        <p:spPr>
          <a:xfrm>
            <a:off x="6369174" y="2215897"/>
            <a:ext cx="5305158" cy="276999"/>
          </a:xfrm>
          <a:prstGeom prst="rect">
            <a:avLst/>
          </a:prstGeom>
        </p:spPr>
        <p:txBody>
          <a:bodyPr wrap="square">
            <a:spAutoFit/>
          </a:bodyPr>
          <a:lstStyle/>
          <a:p>
            <a:pPr algn="ctr"/>
            <a:r>
              <a:rPr lang="zh-CN" altLang="en-US" sz="1200" dirty="0">
                <a:solidFill>
                  <a:schemeClr val="bg1"/>
                </a:solidFill>
                <a:cs typeface="+mn-ea"/>
                <a:sym typeface="+mn-lt"/>
              </a:rPr>
              <a:t>Elegant and concise, business style general work plan summary template</a:t>
            </a:r>
            <a:r>
              <a:rPr lang="zh-CN" altLang="en-US" sz="1200" dirty="0" smtClean="0">
                <a:solidFill>
                  <a:schemeClr val="bg1"/>
                </a:solidFill>
                <a:cs typeface="+mn-ea"/>
                <a:sym typeface="+mn-lt"/>
              </a:rPr>
              <a:t>.</a:t>
            </a:r>
            <a:endParaRPr lang="zh-CN" altLang="en-US" sz="1200" dirty="0">
              <a:solidFill>
                <a:schemeClr val="bg1"/>
              </a:solidFill>
              <a:cs typeface="+mn-ea"/>
              <a:sym typeface="+mn-lt"/>
            </a:endParaRPr>
          </a:p>
        </p:txBody>
      </p:sp>
      <p:sp>
        <p:nvSpPr>
          <p:cNvPr id="44" name="Freeform 237"/>
          <p:cNvSpPr>
            <a:spLocks noEditPoints="1"/>
          </p:cNvSpPr>
          <p:nvPr/>
        </p:nvSpPr>
        <p:spPr bwMode="auto">
          <a:xfrm>
            <a:off x="5924426" y="3010064"/>
            <a:ext cx="388492" cy="435228"/>
          </a:xfrm>
          <a:custGeom>
            <a:avLst/>
            <a:gdLst>
              <a:gd name="T0" fmla="*/ 44 w 56"/>
              <a:gd name="T1" fmla="*/ 19 h 63"/>
              <a:gd name="T2" fmla="*/ 47 w 56"/>
              <a:gd name="T3" fmla="*/ 16 h 63"/>
              <a:gd name="T4" fmla="*/ 51 w 56"/>
              <a:gd name="T5" fmla="*/ 9 h 63"/>
              <a:gd name="T6" fmla="*/ 49 w 56"/>
              <a:gd name="T7" fmla="*/ 2 h 63"/>
              <a:gd name="T8" fmla="*/ 44 w 56"/>
              <a:gd name="T9" fmla="*/ 0 h 63"/>
              <a:gd name="T10" fmla="*/ 35 w 56"/>
              <a:gd name="T11" fmla="*/ 4 h 63"/>
              <a:gd name="T12" fmla="*/ 27 w 56"/>
              <a:gd name="T13" fmla="*/ 18 h 63"/>
              <a:gd name="T14" fmla="*/ 20 w 56"/>
              <a:gd name="T15" fmla="*/ 4 h 63"/>
              <a:gd name="T16" fmla="*/ 13 w 56"/>
              <a:gd name="T17" fmla="*/ 1 h 63"/>
              <a:gd name="T18" fmla="*/ 8 w 56"/>
              <a:gd name="T19" fmla="*/ 3 h 63"/>
              <a:gd name="T20" fmla="*/ 9 w 56"/>
              <a:gd name="T21" fmla="*/ 16 h 63"/>
              <a:gd name="T22" fmla="*/ 14 w 56"/>
              <a:gd name="T23" fmla="*/ 19 h 63"/>
              <a:gd name="T24" fmla="*/ 0 w 56"/>
              <a:gd name="T25" fmla="*/ 19 h 63"/>
              <a:gd name="T26" fmla="*/ 0 w 56"/>
              <a:gd name="T27" fmla="*/ 35 h 63"/>
              <a:gd name="T28" fmla="*/ 4 w 56"/>
              <a:gd name="T29" fmla="*/ 35 h 63"/>
              <a:gd name="T30" fmla="*/ 4 w 56"/>
              <a:gd name="T31" fmla="*/ 63 h 63"/>
              <a:gd name="T32" fmla="*/ 52 w 56"/>
              <a:gd name="T33" fmla="*/ 63 h 63"/>
              <a:gd name="T34" fmla="*/ 52 w 56"/>
              <a:gd name="T35" fmla="*/ 35 h 63"/>
              <a:gd name="T36" fmla="*/ 56 w 56"/>
              <a:gd name="T37" fmla="*/ 35 h 63"/>
              <a:gd name="T38" fmla="*/ 56 w 56"/>
              <a:gd name="T39" fmla="*/ 19 h 63"/>
              <a:gd name="T40" fmla="*/ 44 w 56"/>
              <a:gd name="T41" fmla="*/ 19 h 63"/>
              <a:gd name="T42" fmla="*/ 38 w 56"/>
              <a:gd name="T43" fmla="*/ 7 h 63"/>
              <a:gd name="T44" fmla="*/ 44 w 56"/>
              <a:gd name="T45" fmla="*/ 4 h 63"/>
              <a:gd name="T46" fmla="*/ 46 w 56"/>
              <a:gd name="T47" fmla="*/ 5 h 63"/>
              <a:gd name="T48" fmla="*/ 44 w 56"/>
              <a:gd name="T49" fmla="*/ 13 h 63"/>
              <a:gd name="T50" fmla="*/ 35 w 56"/>
              <a:gd name="T51" fmla="*/ 19 h 63"/>
              <a:gd name="T52" fmla="*/ 31 w 56"/>
              <a:gd name="T53" fmla="*/ 19 h 63"/>
              <a:gd name="T54" fmla="*/ 38 w 56"/>
              <a:gd name="T55" fmla="*/ 7 h 63"/>
              <a:gd name="T56" fmla="*/ 11 w 56"/>
              <a:gd name="T57" fmla="*/ 9 h 63"/>
              <a:gd name="T58" fmla="*/ 11 w 56"/>
              <a:gd name="T59" fmla="*/ 7 h 63"/>
              <a:gd name="T60" fmla="*/ 13 w 56"/>
              <a:gd name="T61" fmla="*/ 6 h 63"/>
              <a:gd name="T62" fmla="*/ 13 w 56"/>
              <a:gd name="T63" fmla="*/ 6 h 63"/>
              <a:gd name="T64" fmla="*/ 17 w 56"/>
              <a:gd name="T65" fmla="*/ 8 h 63"/>
              <a:gd name="T66" fmla="*/ 22 w 56"/>
              <a:gd name="T67" fmla="*/ 17 h 63"/>
              <a:gd name="T68" fmla="*/ 22 w 56"/>
              <a:gd name="T69" fmla="*/ 18 h 63"/>
              <a:gd name="T70" fmla="*/ 22 w 56"/>
              <a:gd name="T71" fmla="*/ 18 h 63"/>
              <a:gd name="T72" fmla="*/ 12 w 56"/>
              <a:gd name="T73" fmla="*/ 13 h 63"/>
              <a:gd name="T74" fmla="*/ 11 w 56"/>
              <a:gd name="T75" fmla="*/ 9 h 63"/>
              <a:gd name="T76" fmla="*/ 24 w 56"/>
              <a:gd name="T77" fmla="*/ 59 h 63"/>
              <a:gd name="T78" fmla="*/ 8 w 56"/>
              <a:gd name="T79" fmla="*/ 59 h 63"/>
              <a:gd name="T80" fmla="*/ 8 w 56"/>
              <a:gd name="T81" fmla="*/ 33 h 63"/>
              <a:gd name="T82" fmla="*/ 24 w 56"/>
              <a:gd name="T83" fmla="*/ 33 h 63"/>
              <a:gd name="T84" fmla="*/ 24 w 56"/>
              <a:gd name="T85" fmla="*/ 59 h 63"/>
              <a:gd name="T86" fmla="*/ 24 w 56"/>
              <a:gd name="T87" fmla="*/ 31 h 63"/>
              <a:gd name="T88" fmla="*/ 4 w 56"/>
              <a:gd name="T89" fmla="*/ 31 h 63"/>
              <a:gd name="T90" fmla="*/ 4 w 56"/>
              <a:gd name="T91" fmla="*/ 23 h 63"/>
              <a:gd name="T92" fmla="*/ 24 w 56"/>
              <a:gd name="T93" fmla="*/ 23 h 63"/>
              <a:gd name="T94" fmla="*/ 24 w 56"/>
              <a:gd name="T95" fmla="*/ 31 h 63"/>
              <a:gd name="T96" fmla="*/ 48 w 56"/>
              <a:gd name="T97" fmla="*/ 59 h 63"/>
              <a:gd name="T98" fmla="*/ 32 w 56"/>
              <a:gd name="T99" fmla="*/ 59 h 63"/>
              <a:gd name="T100" fmla="*/ 32 w 56"/>
              <a:gd name="T101" fmla="*/ 33 h 63"/>
              <a:gd name="T102" fmla="*/ 48 w 56"/>
              <a:gd name="T103" fmla="*/ 33 h 63"/>
              <a:gd name="T104" fmla="*/ 48 w 56"/>
              <a:gd name="T105" fmla="*/ 59 h 63"/>
              <a:gd name="T106" fmla="*/ 52 w 56"/>
              <a:gd name="T107" fmla="*/ 31 h 63"/>
              <a:gd name="T108" fmla="*/ 32 w 56"/>
              <a:gd name="T109" fmla="*/ 31 h 63"/>
              <a:gd name="T110" fmla="*/ 32 w 56"/>
              <a:gd name="T111" fmla="*/ 23 h 63"/>
              <a:gd name="T112" fmla="*/ 52 w 56"/>
              <a:gd name="T113" fmla="*/ 23 h 63"/>
              <a:gd name="T114" fmla="*/ 52 w 56"/>
              <a:gd name="T115"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3">
                <a:moveTo>
                  <a:pt x="44" y="19"/>
                </a:moveTo>
                <a:cubicBezTo>
                  <a:pt x="45" y="18"/>
                  <a:pt x="46" y="17"/>
                  <a:pt x="47" y="16"/>
                </a:cubicBezTo>
                <a:cubicBezTo>
                  <a:pt x="50" y="14"/>
                  <a:pt x="51" y="12"/>
                  <a:pt x="51" y="9"/>
                </a:cubicBezTo>
                <a:cubicBezTo>
                  <a:pt x="52" y="6"/>
                  <a:pt x="51" y="4"/>
                  <a:pt x="49" y="2"/>
                </a:cubicBezTo>
                <a:cubicBezTo>
                  <a:pt x="48" y="0"/>
                  <a:pt x="46" y="0"/>
                  <a:pt x="44" y="0"/>
                </a:cubicBezTo>
                <a:cubicBezTo>
                  <a:pt x="41" y="0"/>
                  <a:pt x="38" y="1"/>
                  <a:pt x="35" y="4"/>
                </a:cubicBezTo>
                <a:cubicBezTo>
                  <a:pt x="31" y="8"/>
                  <a:pt x="28" y="14"/>
                  <a:pt x="27" y="18"/>
                </a:cubicBezTo>
                <a:cubicBezTo>
                  <a:pt x="26" y="14"/>
                  <a:pt x="24" y="8"/>
                  <a:pt x="20" y="4"/>
                </a:cubicBezTo>
                <a:cubicBezTo>
                  <a:pt x="18" y="2"/>
                  <a:pt x="16" y="1"/>
                  <a:pt x="13" y="1"/>
                </a:cubicBezTo>
                <a:cubicBezTo>
                  <a:pt x="11" y="1"/>
                  <a:pt x="10" y="2"/>
                  <a:pt x="8" y="3"/>
                </a:cubicBezTo>
                <a:cubicBezTo>
                  <a:pt x="5" y="7"/>
                  <a:pt x="5" y="12"/>
                  <a:pt x="9" y="16"/>
                </a:cubicBezTo>
                <a:cubicBezTo>
                  <a:pt x="10" y="17"/>
                  <a:pt x="12" y="18"/>
                  <a:pt x="14" y="19"/>
                </a:cubicBezTo>
                <a:cubicBezTo>
                  <a:pt x="0" y="19"/>
                  <a:pt x="0" y="19"/>
                  <a:pt x="0" y="19"/>
                </a:cubicBezTo>
                <a:cubicBezTo>
                  <a:pt x="0" y="35"/>
                  <a:pt x="0" y="35"/>
                  <a:pt x="0" y="35"/>
                </a:cubicBezTo>
                <a:cubicBezTo>
                  <a:pt x="4" y="35"/>
                  <a:pt x="4" y="35"/>
                  <a:pt x="4" y="35"/>
                </a:cubicBezTo>
                <a:cubicBezTo>
                  <a:pt x="4" y="63"/>
                  <a:pt x="4" y="63"/>
                  <a:pt x="4" y="63"/>
                </a:cubicBezTo>
                <a:cubicBezTo>
                  <a:pt x="52" y="63"/>
                  <a:pt x="52" y="63"/>
                  <a:pt x="52" y="63"/>
                </a:cubicBezTo>
                <a:cubicBezTo>
                  <a:pt x="52" y="35"/>
                  <a:pt x="52" y="35"/>
                  <a:pt x="52" y="35"/>
                </a:cubicBezTo>
                <a:cubicBezTo>
                  <a:pt x="56" y="35"/>
                  <a:pt x="56" y="35"/>
                  <a:pt x="56" y="35"/>
                </a:cubicBezTo>
                <a:cubicBezTo>
                  <a:pt x="56" y="19"/>
                  <a:pt x="56" y="19"/>
                  <a:pt x="56" y="19"/>
                </a:cubicBezTo>
                <a:cubicBezTo>
                  <a:pt x="44" y="19"/>
                  <a:pt x="44" y="19"/>
                  <a:pt x="44" y="19"/>
                </a:cubicBezTo>
                <a:close/>
                <a:moveTo>
                  <a:pt x="38" y="7"/>
                </a:moveTo>
                <a:cubicBezTo>
                  <a:pt x="40" y="5"/>
                  <a:pt x="42" y="4"/>
                  <a:pt x="44" y="4"/>
                </a:cubicBezTo>
                <a:cubicBezTo>
                  <a:pt x="45" y="4"/>
                  <a:pt x="46" y="4"/>
                  <a:pt x="46" y="5"/>
                </a:cubicBezTo>
                <a:cubicBezTo>
                  <a:pt x="48" y="7"/>
                  <a:pt x="47" y="10"/>
                  <a:pt x="44" y="13"/>
                </a:cubicBezTo>
                <a:cubicBezTo>
                  <a:pt x="42" y="16"/>
                  <a:pt x="38" y="18"/>
                  <a:pt x="35" y="19"/>
                </a:cubicBezTo>
                <a:cubicBezTo>
                  <a:pt x="31" y="19"/>
                  <a:pt x="31" y="19"/>
                  <a:pt x="31" y="19"/>
                </a:cubicBezTo>
                <a:cubicBezTo>
                  <a:pt x="33" y="15"/>
                  <a:pt x="35" y="10"/>
                  <a:pt x="38" y="7"/>
                </a:cubicBezTo>
                <a:close/>
                <a:moveTo>
                  <a:pt x="11" y="9"/>
                </a:moveTo>
                <a:cubicBezTo>
                  <a:pt x="11" y="8"/>
                  <a:pt x="11" y="7"/>
                  <a:pt x="11" y="7"/>
                </a:cubicBezTo>
                <a:cubicBezTo>
                  <a:pt x="12" y="6"/>
                  <a:pt x="13" y="6"/>
                  <a:pt x="13" y="6"/>
                </a:cubicBezTo>
                <a:cubicBezTo>
                  <a:pt x="13" y="6"/>
                  <a:pt x="13" y="6"/>
                  <a:pt x="13" y="6"/>
                </a:cubicBezTo>
                <a:cubicBezTo>
                  <a:pt x="15" y="6"/>
                  <a:pt x="16" y="7"/>
                  <a:pt x="17" y="8"/>
                </a:cubicBezTo>
                <a:cubicBezTo>
                  <a:pt x="19" y="10"/>
                  <a:pt x="21" y="13"/>
                  <a:pt x="22" y="17"/>
                </a:cubicBezTo>
                <a:cubicBezTo>
                  <a:pt x="22" y="17"/>
                  <a:pt x="22" y="18"/>
                  <a:pt x="22" y="18"/>
                </a:cubicBezTo>
                <a:cubicBezTo>
                  <a:pt x="22" y="18"/>
                  <a:pt x="22" y="18"/>
                  <a:pt x="22" y="18"/>
                </a:cubicBezTo>
                <a:cubicBezTo>
                  <a:pt x="18" y="16"/>
                  <a:pt x="14" y="15"/>
                  <a:pt x="12" y="13"/>
                </a:cubicBezTo>
                <a:cubicBezTo>
                  <a:pt x="11" y="12"/>
                  <a:pt x="11" y="10"/>
                  <a:pt x="11" y="9"/>
                </a:cubicBezTo>
                <a:close/>
                <a:moveTo>
                  <a:pt x="24" y="59"/>
                </a:moveTo>
                <a:cubicBezTo>
                  <a:pt x="8" y="59"/>
                  <a:pt x="8" y="59"/>
                  <a:pt x="8" y="59"/>
                </a:cubicBezTo>
                <a:cubicBezTo>
                  <a:pt x="8" y="33"/>
                  <a:pt x="8" y="33"/>
                  <a:pt x="8" y="33"/>
                </a:cubicBezTo>
                <a:cubicBezTo>
                  <a:pt x="24" y="33"/>
                  <a:pt x="24" y="33"/>
                  <a:pt x="24" y="33"/>
                </a:cubicBezTo>
                <a:lnTo>
                  <a:pt x="24" y="59"/>
                </a:lnTo>
                <a:close/>
                <a:moveTo>
                  <a:pt x="24" y="31"/>
                </a:moveTo>
                <a:cubicBezTo>
                  <a:pt x="4" y="31"/>
                  <a:pt x="4" y="31"/>
                  <a:pt x="4" y="31"/>
                </a:cubicBezTo>
                <a:cubicBezTo>
                  <a:pt x="4" y="23"/>
                  <a:pt x="4" y="23"/>
                  <a:pt x="4" y="23"/>
                </a:cubicBezTo>
                <a:cubicBezTo>
                  <a:pt x="24" y="23"/>
                  <a:pt x="24" y="23"/>
                  <a:pt x="24" y="23"/>
                </a:cubicBezTo>
                <a:lnTo>
                  <a:pt x="24" y="31"/>
                </a:lnTo>
                <a:close/>
                <a:moveTo>
                  <a:pt x="48" y="59"/>
                </a:moveTo>
                <a:cubicBezTo>
                  <a:pt x="32" y="59"/>
                  <a:pt x="32" y="59"/>
                  <a:pt x="32" y="59"/>
                </a:cubicBezTo>
                <a:cubicBezTo>
                  <a:pt x="32" y="33"/>
                  <a:pt x="32" y="33"/>
                  <a:pt x="32" y="33"/>
                </a:cubicBezTo>
                <a:cubicBezTo>
                  <a:pt x="48" y="33"/>
                  <a:pt x="48" y="33"/>
                  <a:pt x="48" y="33"/>
                </a:cubicBezTo>
                <a:lnTo>
                  <a:pt x="48" y="59"/>
                </a:lnTo>
                <a:close/>
                <a:moveTo>
                  <a:pt x="52" y="31"/>
                </a:moveTo>
                <a:cubicBezTo>
                  <a:pt x="32" y="31"/>
                  <a:pt x="32" y="31"/>
                  <a:pt x="32" y="31"/>
                </a:cubicBezTo>
                <a:cubicBezTo>
                  <a:pt x="32" y="23"/>
                  <a:pt x="32" y="23"/>
                  <a:pt x="32" y="23"/>
                </a:cubicBezTo>
                <a:cubicBezTo>
                  <a:pt x="52" y="23"/>
                  <a:pt x="52" y="23"/>
                  <a:pt x="52" y="23"/>
                </a:cubicBezTo>
                <a:lnTo>
                  <a:pt x="52" y="31"/>
                </a:lnTo>
                <a:close/>
              </a:path>
            </a:pathLst>
          </a:custGeom>
          <a:solidFill>
            <a:srgbClr val="4CD1D7"/>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8" name="矩形 47"/>
          <p:cNvSpPr/>
          <p:nvPr/>
        </p:nvSpPr>
        <p:spPr>
          <a:xfrm>
            <a:off x="6331074" y="3408296"/>
            <a:ext cx="5305158" cy="276999"/>
          </a:xfrm>
          <a:prstGeom prst="rect">
            <a:avLst/>
          </a:prstGeom>
        </p:spPr>
        <p:txBody>
          <a:bodyPr wrap="square">
            <a:spAutoFit/>
          </a:bodyPr>
          <a:lstStyle/>
          <a:p>
            <a:pPr algn="ctr"/>
            <a:r>
              <a:rPr lang="zh-CN" altLang="en-US" sz="1200" dirty="0">
                <a:solidFill>
                  <a:schemeClr val="bg1"/>
                </a:solidFill>
              </a:rPr>
              <a:t>Elegant and concise, business style general work plan summary template</a:t>
            </a:r>
            <a:r>
              <a:rPr lang="zh-CN" altLang="en-US" sz="1200" dirty="0" smtClean="0">
                <a:solidFill>
                  <a:schemeClr val="bg1"/>
                </a:solidFill>
              </a:rPr>
              <a:t>.</a:t>
            </a:r>
            <a:endParaRPr lang="zh-CN" altLang="en-US" sz="1200" dirty="0">
              <a:solidFill>
                <a:schemeClr val="bg1"/>
              </a:solidFill>
            </a:endParaRPr>
          </a:p>
        </p:txBody>
      </p:sp>
      <p:grpSp>
        <p:nvGrpSpPr>
          <p:cNvPr id="46" name="组合 45"/>
          <p:cNvGrpSpPr/>
          <p:nvPr/>
        </p:nvGrpSpPr>
        <p:grpSpPr>
          <a:xfrm>
            <a:off x="6407466" y="2864084"/>
            <a:ext cx="2287806" cy="633891"/>
            <a:chOff x="-159917" y="7712510"/>
            <a:chExt cx="2287806" cy="633891"/>
          </a:xfrm>
        </p:grpSpPr>
        <p:sp>
          <p:nvSpPr>
            <p:cNvPr id="51" name="文本框 50"/>
            <p:cNvSpPr txBox="1"/>
            <p:nvPr/>
          </p:nvSpPr>
          <p:spPr>
            <a:xfrm>
              <a:off x="-159917" y="7712510"/>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52" name="矩形 51"/>
            <p:cNvSpPr/>
            <p:nvPr/>
          </p:nvSpPr>
          <p:spPr>
            <a:xfrm>
              <a:off x="-159917" y="7977069"/>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sp>
        <p:nvSpPr>
          <p:cNvPr id="42" name="Freeform 235"/>
          <p:cNvSpPr>
            <a:spLocks noEditPoints="1"/>
          </p:cNvSpPr>
          <p:nvPr/>
        </p:nvSpPr>
        <p:spPr bwMode="auto">
          <a:xfrm>
            <a:off x="5910139" y="4392338"/>
            <a:ext cx="385570" cy="385570"/>
          </a:xfrm>
          <a:custGeom>
            <a:avLst/>
            <a:gdLst>
              <a:gd name="T0" fmla="*/ 14 w 56"/>
              <a:gd name="T1" fmla="*/ 16 h 56"/>
              <a:gd name="T2" fmla="*/ 2 w 56"/>
              <a:gd name="T3" fmla="*/ 16 h 56"/>
              <a:gd name="T4" fmla="*/ 0 w 56"/>
              <a:gd name="T5" fmla="*/ 18 h 56"/>
              <a:gd name="T6" fmla="*/ 0 w 56"/>
              <a:gd name="T7" fmla="*/ 54 h 56"/>
              <a:gd name="T8" fmla="*/ 2 w 56"/>
              <a:gd name="T9" fmla="*/ 56 h 56"/>
              <a:gd name="T10" fmla="*/ 14 w 56"/>
              <a:gd name="T11" fmla="*/ 56 h 56"/>
              <a:gd name="T12" fmla="*/ 16 w 56"/>
              <a:gd name="T13" fmla="*/ 54 h 56"/>
              <a:gd name="T14" fmla="*/ 16 w 56"/>
              <a:gd name="T15" fmla="*/ 18 h 56"/>
              <a:gd name="T16" fmla="*/ 14 w 56"/>
              <a:gd name="T17" fmla="*/ 16 h 56"/>
              <a:gd name="T18" fmla="*/ 14 w 56"/>
              <a:gd name="T19" fmla="*/ 52 h 56"/>
              <a:gd name="T20" fmla="*/ 2 w 56"/>
              <a:gd name="T21" fmla="*/ 52 h 56"/>
              <a:gd name="T22" fmla="*/ 2 w 56"/>
              <a:gd name="T23" fmla="*/ 36 h 56"/>
              <a:gd name="T24" fmla="*/ 14 w 56"/>
              <a:gd name="T25" fmla="*/ 36 h 56"/>
              <a:gd name="T26" fmla="*/ 14 w 56"/>
              <a:gd name="T27" fmla="*/ 52 h 56"/>
              <a:gd name="T28" fmla="*/ 34 w 56"/>
              <a:gd name="T29" fmla="*/ 8 h 56"/>
              <a:gd name="T30" fmla="*/ 22 w 56"/>
              <a:gd name="T31" fmla="*/ 8 h 56"/>
              <a:gd name="T32" fmla="*/ 20 w 56"/>
              <a:gd name="T33" fmla="*/ 10 h 56"/>
              <a:gd name="T34" fmla="*/ 20 w 56"/>
              <a:gd name="T35" fmla="*/ 54 h 56"/>
              <a:gd name="T36" fmla="*/ 22 w 56"/>
              <a:gd name="T37" fmla="*/ 56 h 56"/>
              <a:gd name="T38" fmla="*/ 34 w 56"/>
              <a:gd name="T39" fmla="*/ 56 h 56"/>
              <a:gd name="T40" fmla="*/ 36 w 56"/>
              <a:gd name="T41" fmla="*/ 54 h 56"/>
              <a:gd name="T42" fmla="*/ 36 w 56"/>
              <a:gd name="T43" fmla="*/ 10 h 56"/>
              <a:gd name="T44" fmla="*/ 34 w 56"/>
              <a:gd name="T45" fmla="*/ 8 h 56"/>
              <a:gd name="T46" fmla="*/ 34 w 56"/>
              <a:gd name="T47" fmla="*/ 52 h 56"/>
              <a:gd name="T48" fmla="*/ 22 w 56"/>
              <a:gd name="T49" fmla="*/ 52 h 56"/>
              <a:gd name="T50" fmla="*/ 22 w 56"/>
              <a:gd name="T51" fmla="*/ 32 h 56"/>
              <a:gd name="T52" fmla="*/ 34 w 56"/>
              <a:gd name="T53" fmla="*/ 32 h 56"/>
              <a:gd name="T54" fmla="*/ 34 w 56"/>
              <a:gd name="T55" fmla="*/ 52 h 56"/>
              <a:gd name="T56" fmla="*/ 54 w 56"/>
              <a:gd name="T57" fmla="*/ 0 h 56"/>
              <a:gd name="T58" fmla="*/ 42 w 56"/>
              <a:gd name="T59" fmla="*/ 0 h 56"/>
              <a:gd name="T60" fmla="*/ 40 w 56"/>
              <a:gd name="T61" fmla="*/ 2 h 56"/>
              <a:gd name="T62" fmla="*/ 40 w 56"/>
              <a:gd name="T63" fmla="*/ 54 h 56"/>
              <a:gd name="T64" fmla="*/ 42 w 56"/>
              <a:gd name="T65" fmla="*/ 56 h 56"/>
              <a:gd name="T66" fmla="*/ 54 w 56"/>
              <a:gd name="T67" fmla="*/ 56 h 56"/>
              <a:gd name="T68" fmla="*/ 56 w 56"/>
              <a:gd name="T69" fmla="*/ 54 h 56"/>
              <a:gd name="T70" fmla="*/ 56 w 56"/>
              <a:gd name="T71" fmla="*/ 2 h 56"/>
              <a:gd name="T72" fmla="*/ 54 w 56"/>
              <a:gd name="T73" fmla="*/ 0 h 56"/>
              <a:gd name="T74" fmla="*/ 54 w 56"/>
              <a:gd name="T75" fmla="*/ 52 h 56"/>
              <a:gd name="T76" fmla="*/ 42 w 56"/>
              <a:gd name="T77" fmla="*/ 52 h 56"/>
              <a:gd name="T78" fmla="*/ 42 w 56"/>
              <a:gd name="T79" fmla="*/ 28 h 56"/>
              <a:gd name="T80" fmla="*/ 54 w 56"/>
              <a:gd name="T81" fmla="*/ 28 h 56"/>
              <a:gd name="T82" fmla="*/ 54 w 56"/>
              <a:gd name="T83"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 h="56">
                <a:moveTo>
                  <a:pt x="14" y="16"/>
                </a:moveTo>
                <a:cubicBezTo>
                  <a:pt x="2" y="16"/>
                  <a:pt x="2" y="16"/>
                  <a:pt x="2" y="16"/>
                </a:cubicBezTo>
                <a:cubicBezTo>
                  <a:pt x="1" y="16"/>
                  <a:pt x="0" y="17"/>
                  <a:pt x="0" y="18"/>
                </a:cubicBezTo>
                <a:cubicBezTo>
                  <a:pt x="0" y="54"/>
                  <a:pt x="0" y="54"/>
                  <a:pt x="0" y="54"/>
                </a:cubicBezTo>
                <a:cubicBezTo>
                  <a:pt x="0" y="55"/>
                  <a:pt x="1" y="56"/>
                  <a:pt x="2" y="56"/>
                </a:cubicBezTo>
                <a:cubicBezTo>
                  <a:pt x="14" y="56"/>
                  <a:pt x="14" y="56"/>
                  <a:pt x="14" y="56"/>
                </a:cubicBezTo>
                <a:cubicBezTo>
                  <a:pt x="15" y="56"/>
                  <a:pt x="16" y="55"/>
                  <a:pt x="16" y="54"/>
                </a:cubicBezTo>
                <a:cubicBezTo>
                  <a:pt x="16" y="18"/>
                  <a:pt x="16" y="18"/>
                  <a:pt x="16" y="18"/>
                </a:cubicBezTo>
                <a:cubicBezTo>
                  <a:pt x="16" y="17"/>
                  <a:pt x="15" y="16"/>
                  <a:pt x="14" y="16"/>
                </a:cubicBezTo>
                <a:close/>
                <a:moveTo>
                  <a:pt x="14" y="52"/>
                </a:moveTo>
                <a:cubicBezTo>
                  <a:pt x="2" y="52"/>
                  <a:pt x="2" y="52"/>
                  <a:pt x="2" y="52"/>
                </a:cubicBezTo>
                <a:cubicBezTo>
                  <a:pt x="2" y="36"/>
                  <a:pt x="2" y="36"/>
                  <a:pt x="2" y="36"/>
                </a:cubicBezTo>
                <a:cubicBezTo>
                  <a:pt x="14" y="36"/>
                  <a:pt x="14" y="36"/>
                  <a:pt x="14" y="36"/>
                </a:cubicBezTo>
                <a:lnTo>
                  <a:pt x="14" y="52"/>
                </a:lnTo>
                <a:close/>
                <a:moveTo>
                  <a:pt x="34" y="8"/>
                </a:moveTo>
                <a:cubicBezTo>
                  <a:pt x="22" y="8"/>
                  <a:pt x="22" y="8"/>
                  <a:pt x="22" y="8"/>
                </a:cubicBezTo>
                <a:cubicBezTo>
                  <a:pt x="21" y="8"/>
                  <a:pt x="20" y="9"/>
                  <a:pt x="20" y="10"/>
                </a:cubicBezTo>
                <a:cubicBezTo>
                  <a:pt x="20" y="54"/>
                  <a:pt x="20" y="54"/>
                  <a:pt x="20" y="54"/>
                </a:cubicBezTo>
                <a:cubicBezTo>
                  <a:pt x="20" y="55"/>
                  <a:pt x="21" y="56"/>
                  <a:pt x="22" y="56"/>
                </a:cubicBezTo>
                <a:cubicBezTo>
                  <a:pt x="34" y="56"/>
                  <a:pt x="34" y="56"/>
                  <a:pt x="34" y="56"/>
                </a:cubicBezTo>
                <a:cubicBezTo>
                  <a:pt x="35" y="56"/>
                  <a:pt x="36" y="55"/>
                  <a:pt x="36" y="54"/>
                </a:cubicBezTo>
                <a:cubicBezTo>
                  <a:pt x="36" y="10"/>
                  <a:pt x="36" y="10"/>
                  <a:pt x="36" y="10"/>
                </a:cubicBezTo>
                <a:cubicBezTo>
                  <a:pt x="36" y="9"/>
                  <a:pt x="35" y="8"/>
                  <a:pt x="34" y="8"/>
                </a:cubicBezTo>
                <a:close/>
                <a:moveTo>
                  <a:pt x="34" y="52"/>
                </a:moveTo>
                <a:cubicBezTo>
                  <a:pt x="22" y="52"/>
                  <a:pt x="22" y="52"/>
                  <a:pt x="22" y="52"/>
                </a:cubicBezTo>
                <a:cubicBezTo>
                  <a:pt x="22" y="32"/>
                  <a:pt x="22" y="32"/>
                  <a:pt x="22" y="32"/>
                </a:cubicBezTo>
                <a:cubicBezTo>
                  <a:pt x="34" y="32"/>
                  <a:pt x="34" y="32"/>
                  <a:pt x="34" y="32"/>
                </a:cubicBezTo>
                <a:lnTo>
                  <a:pt x="34" y="52"/>
                </a:lnTo>
                <a:close/>
                <a:moveTo>
                  <a:pt x="54" y="0"/>
                </a:moveTo>
                <a:cubicBezTo>
                  <a:pt x="42" y="0"/>
                  <a:pt x="42" y="0"/>
                  <a:pt x="42" y="0"/>
                </a:cubicBezTo>
                <a:cubicBezTo>
                  <a:pt x="41" y="0"/>
                  <a:pt x="40" y="1"/>
                  <a:pt x="40" y="2"/>
                </a:cubicBezTo>
                <a:cubicBezTo>
                  <a:pt x="40" y="54"/>
                  <a:pt x="40" y="54"/>
                  <a:pt x="40" y="54"/>
                </a:cubicBezTo>
                <a:cubicBezTo>
                  <a:pt x="40" y="55"/>
                  <a:pt x="41" y="56"/>
                  <a:pt x="42" y="56"/>
                </a:cubicBezTo>
                <a:cubicBezTo>
                  <a:pt x="54" y="56"/>
                  <a:pt x="54" y="56"/>
                  <a:pt x="54" y="56"/>
                </a:cubicBezTo>
                <a:cubicBezTo>
                  <a:pt x="55" y="56"/>
                  <a:pt x="56" y="55"/>
                  <a:pt x="56" y="54"/>
                </a:cubicBezTo>
                <a:cubicBezTo>
                  <a:pt x="56" y="2"/>
                  <a:pt x="56" y="2"/>
                  <a:pt x="56" y="2"/>
                </a:cubicBezTo>
                <a:cubicBezTo>
                  <a:pt x="56" y="1"/>
                  <a:pt x="55" y="0"/>
                  <a:pt x="54" y="0"/>
                </a:cubicBezTo>
                <a:close/>
                <a:moveTo>
                  <a:pt x="54" y="52"/>
                </a:moveTo>
                <a:cubicBezTo>
                  <a:pt x="42" y="52"/>
                  <a:pt x="42" y="52"/>
                  <a:pt x="42" y="52"/>
                </a:cubicBezTo>
                <a:cubicBezTo>
                  <a:pt x="42" y="28"/>
                  <a:pt x="42" y="28"/>
                  <a:pt x="42" y="28"/>
                </a:cubicBezTo>
                <a:cubicBezTo>
                  <a:pt x="54" y="28"/>
                  <a:pt x="54" y="28"/>
                  <a:pt x="54" y="28"/>
                </a:cubicBezTo>
                <a:lnTo>
                  <a:pt x="54" y="52"/>
                </a:lnTo>
                <a:close/>
              </a:path>
            </a:pathLst>
          </a:custGeom>
          <a:solidFill>
            <a:srgbClr val="4CD1D7"/>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49" name="矩形 48"/>
          <p:cNvSpPr/>
          <p:nvPr/>
        </p:nvSpPr>
        <p:spPr>
          <a:xfrm>
            <a:off x="6335458" y="4725144"/>
            <a:ext cx="5305158" cy="276999"/>
          </a:xfrm>
          <a:prstGeom prst="rect">
            <a:avLst/>
          </a:prstGeom>
        </p:spPr>
        <p:txBody>
          <a:bodyPr wrap="square">
            <a:spAutoFit/>
          </a:bodyPr>
          <a:lstStyle/>
          <a:p>
            <a:pPr algn="ctr"/>
            <a:r>
              <a:rPr lang="zh-CN" altLang="en-US" sz="1200" dirty="0">
                <a:solidFill>
                  <a:schemeClr val="bg1"/>
                </a:solidFill>
              </a:rPr>
              <a:t>Elegant and concise, business style general work plan summary template</a:t>
            </a:r>
            <a:r>
              <a:rPr lang="zh-CN" altLang="en-US" sz="1200" dirty="0" smtClean="0">
                <a:solidFill>
                  <a:schemeClr val="bg1"/>
                </a:solidFill>
              </a:rPr>
              <a:t>.</a:t>
            </a:r>
            <a:endParaRPr lang="zh-CN" altLang="en-US" sz="1200" dirty="0">
              <a:solidFill>
                <a:schemeClr val="bg1"/>
              </a:solidFill>
            </a:endParaRPr>
          </a:p>
        </p:txBody>
      </p:sp>
      <p:grpSp>
        <p:nvGrpSpPr>
          <p:cNvPr id="57" name="组合 56"/>
          <p:cNvGrpSpPr/>
          <p:nvPr/>
        </p:nvGrpSpPr>
        <p:grpSpPr>
          <a:xfrm>
            <a:off x="6407466" y="4161326"/>
            <a:ext cx="2287806" cy="633891"/>
            <a:chOff x="-159917" y="7712510"/>
            <a:chExt cx="2287806" cy="633891"/>
          </a:xfrm>
        </p:grpSpPr>
        <p:sp>
          <p:nvSpPr>
            <p:cNvPr id="58" name="文本框 57"/>
            <p:cNvSpPr txBox="1"/>
            <p:nvPr/>
          </p:nvSpPr>
          <p:spPr>
            <a:xfrm>
              <a:off x="-159917" y="7712510"/>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59" name="矩形 58"/>
            <p:cNvSpPr/>
            <p:nvPr/>
          </p:nvSpPr>
          <p:spPr>
            <a:xfrm>
              <a:off x="-159917" y="7977069"/>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sp>
        <p:nvSpPr>
          <p:cNvPr id="45" name="Freeform 242"/>
          <p:cNvSpPr>
            <a:spLocks/>
          </p:cNvSpPr>
          <p:nvPr/>
        </p:nvSpPr>
        <p:spPr bwMode="auto">
          <a:xfrm>
            <a:off x="5879976" y="5652226"/>
            <a:ext cx="441070" cy="441070"/>
          </a:xfrm>
          <a:custGeom>
            <a:avLst/>
            <a:gdLst>
              <a:gd name="T0" fmla="*/ 63 w 64"/>
              <a:gd name="T1" fmla="*/ 8 h 64"/>
              <a:gd name="T2" fmla="*/ 35 w 64"/>
              <a:gd name="T3" fmla="*/ 0 h 64"/>
              <a:gd name="T4" fmla="*/ 5 w 64"/>
              <a:gd name="T5" fmla="*/ 13 h 64"/>
              <a:gd name="T6" fmla="*/ 0 w 64"/>
              <a:gd name="T7" fmla="*/ 27 h 64"/>
              <a:gd name="T8" fmla="*/ 2 w 64"/>
              <a:gd name="T9" fmla="*/ 42 h 64"/>
              <a:gd name="T10" fmla="*/ 44 w 64"/>
              <a:gd name="T11" fmla="*/ 10 h 64"/>
              <a:gd name="T12" fmla="*/ 15 w 64"/>
              <a:gd name="T13" fmla="*/ 29 h 64"/>
              <a:gd name="T14" fmla="*/ 14 w 64"/>
              <a:gd name="T15" fmla="*/ 30 h 64"/>
              <a:gd name="T16" fmla="*/ 9 w 64"/>
              <a:gd name="T17" fmla="*/ 40 h 64"/>
              <a:gd name="T18" fmla="*/ 4 w 64"/>
              <a:gd name="T19" fmla="*/ 64 h 64"/>
              <a:gd name="T20" fmla="*/ 12 w 64"/>
              <a:gd name="T21" fmla="*/ 64 h 64"/>
              <a:gd name="T22" fmla="*/ 13 w 64"/>
              <a:gd name="T23" fmla="*/ 48 h 64"/>
              <a:gd name="T24" fmla="*/ 22 w 64"/>
              <a:gd name="T25" fmla="*/ 48 h 64"/>
              <a:gd name="T26" fmla="*/ 39 w 64"/>
              <a:gd name="T27" fmla="*/ 43 h 64"/>
              <a:gd name="T28" fmla="*/ 46 w 64"/>
              <a:gd name="T29" fmla="*/ 32 h 64"/>
              <a:gd name="T30" fmla="*/ 63 w 64"/>
              <a:gd name="T31" fmla="*/ 12 h 64"/>
              <a:gd name="T32" fmla="*/ 64 w 64"/>
              <a:gd name="T33" fmla="*/ 10 h 64"/>
              <a:gd name="T34" fmla="*/ 63 w 64"/>
              <a:gd name="T3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4">
                <a:moveTo>
                  <a:pt x="63" y="8"/>
                </a:moveTo>
                <a:cubicBezTo>
                  <a:pt x="56" y="3"/>
                  <a:pt x="46" y="0"/>
                  <a:pt x="35" y="0"/>
                </a:cubicBezTo>
                <a:cubicBezTo>
                  <a:pt x="21" y="0"/>
                  <a:pt x="10" y="5"/>
                  <a:pt x="5" y="13"/>
                </a:cubicBezTo>
                <a:cubicBezTo>
                  <a:pt x="2" y="17"/>
                  <a:pt x="0" y="21"/>
                  <a:pt x="0" y="27"/>
                </a:cubicBezTo>
                <a:cubicBezTo>
                  <a:pt x="0" y="31"/>
                  <a:pt x="1" y="36"/>
                  <a:pt x="2" y="42"/>
                </a:cubicBezTo>
                <a:cubicBezTo>
                  <a:pt x="8" y="24"/>
                  <a:pt x="25" y="10"/>
                  <a:pt x="44" y="10"/>
                </a:cubicBezTo>
                <a:cubicBezTo>
                  <a:pt x="44" y="10"/>
                  <a:pt x="26" y="15"/>
                  <a:pt x="15" y="29"/>
                </a:cubicBezTo>
                <a:cubicBezTo>
                  <a:pt x="15" y="29"/>
                  <a:pt x="15" y="29"/>
                  <a:pt x="14" y="30"/>
                </a:cubicBezTo>
                <a:cubicBezTo>
                  <a:pt x="12" y="33"/>
                  <a:pt x="10" y="36"/>
                  <a:pt x="9" y="40"/>
                </a:cubicBezTo>
                <a:cubicBezTo>
                  <a:pt x="6" y="46"/>
                  <a:pt x="4" y="54"/>
                  <a:pt x="4" y="64"/>
                </a:cubicBezTo>
                <a:cubicBezTo>
                  <a:pt x="12" y="64"/>
                  <a:pt x="12" y="64"/>
                  <a:pt x="12" y="64"/>
                </a:cubicBezTo>
                <a:cubicBezTo>
                  <a:pt x="12" y="64"/>
                  <a:pt x="11" y="56"/>
                  <a:pt x="13" y="48"/>
                </a:cubicBezTo>
                <a:cubicBezTo>
                  <a:pt x="16" y="48"/>
                  <a:pt x="20" y="48"/>
                  <a:pt x="22" y="48"/>
                </a:cubicBezTo>
                <a:cubicBezTo>
                  <a:pt x="30" y="48"/>
                  <a:pt x="35" y="47"/>
                  <a:pt x="39" y="43"/>
                </a:cubicBezTo>
                <a:cubicBezTo>
                  <a:pt x="42" y="40"/>
                  <a:pt x="44" y="36"/>
                  <a:pt x="46" y="32"/>
                </a:cubicBezTo>
                <a:cubicBezTo>
                  <a:pt x="49" y="25"/>
                  <a:pt x="53" y="18"/>
                  <a:pt x="63" y="12"/>
                </a:cubicBezTo>
                <a:cubicBezTo>
                  <a:pt x="64" y="11"/>
                  <a:pt x="64" y="11"/>
                  <a:pt x="64" y="10"/>
                </a:cubicBezTo>
                <a:cubicBezTo>
                  <a:pt x="64" y="9"/>
                  <a:pt x="64" y="9"/>
                  <a:pt x="63" y="8"/>
                </a:cubicBezTo>
                <a:close/>
              </a:path>
            </a:pathLst>
          </a:custGeom>
          <a:solidFill>
            <a:srgbClr val="4CD1D7"/>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50" name="矩形 49"/>
          <p:cNvSpPr/>
          <p:nvPr/>
        </p:nvSpPr>
        <p:spPr>
          <a:xfrm>
            <a:off x="6335458" y="6021288"/>
            <a:ext cx="5305158" cy="276999"/>
          </a:xfrm>
          <a:prstGeom prst="rect">
            <a:avLst/>
          </a:prstGeom>
        </p:spPr>
        <p:txBody>
          <a:bodyPr wrap="square">
            <a:spAutoFit/>
          </a:bodyPr>
          <a:lstStyle/>
          <a:p>
            <a:pPr algn="ctr"/>
            <a:r>
              <a:rPr lang="zh-CN" altLang="en-US" sz="1200" dirty="0">
                <a:solidFill>
                  <a:schemeClr val="bg1"/>
                </a:solidFill>
              </a:rPr>
              <a:t>Elegant and concise, business style general work plan summary template</a:t>
            </a:r>
            <a:r>
              <a:rPr lang="zh-CN" altLang="en-US" sz="1200" dirty="0" smtClean="0">
                <a:solidFill>
                  <a:schemeClr val="bg1"/>
                </a:solidFill>
              </a:rPr>
              <a:t>.</a:t>
            </a:r>
            <a:endParaRPr lang="zh-CN" altLang="en-US" sz="1200" dirty="0">
              <a:solidFill>
                <a:schemeClr val="bg1"/>
              </a:solidFill>
            </a:endParaRPr>
          </a:p>
        </p:txBody>
      </p:sp>
      <p:grpSp>
        <p:nvGrpSpPr>
          <p:cNvPr id="60" name="组合 59"/>
          <p:cNvGrpSpPr/>
          <p:nvPr/>
        </p:nvGrpSpPr>
        <p:grpSpPr>
          <a:xfrm>
            <a:off x="6407466" y="5463188"/>
            <a:ext cx="2287806" cy="633891"/>
            <a:chOff x="-159917" y="7712510"/>
            <a:chExt cx="2287806" cy="633891"/>
          </a:xfrm>
        </p:grpSpPr>
        <p:sp>
          <p:nvSpPr>
            <p:cNvPr id="61" name="文本框 60"/>
            <p:cNvSpPr txBox="1"/>
            <p:nvPr/>
          </p:nvSpPr>
          <p:spPr>
            <a:xfrm>
              <a:off x="-159917" y="7712510"/>
              <a:ext cx="1800493" cy="369332"/>
            </a:xfrm>
            <a:prstGeom prst="rect">
              <a:avLst/>
            </a:prstGeom>
            <a:noFill/>
          </p:spPr>
          <p:txBody>
            <a:bodyPr wrap="none" rtlCol="0">
              <a:spAutoFit/>
            </a:bodyPr>
            <a:lstStyle/>
            <a:p>
              <a:r>
                <a:rPr lang="zh-CN" altLang="en-US" b="1" dirty="0">
                  <a:solidFill>
                    <a:schemeClr val="bg1"/>
                  </a:solidFill>
                  <a:cs typeface="+mn-ea"/>
                  <a:sym typeface="+mn-lt"/>
                </a:rPr>
                <a:t>请</a:t>
              </a:r>
              <a:r>
                <a:rPr lang="zh-CN" altLang="en-US" b="1" dirty="0" smtClean="0">
                  <a:solidFill>
                    <a:schemeClr val="bg1"/>
                  </a:solidFill>
                  <a:cs typeface="+mn-ea"/>
                  <a:sym typeface="+mn-lt"/>
                </a:rPr>
                <a:t>输入标题内容</a:t>
              </a:r>
            </a:p>
          </p:txBody>
        </p:sp>
        <p:sp>
          <p:nvSpPr>
            <p:cNvPr id="62" name="矩形 61"/>
            <p:cNvSpPr/>
            <p:nvPr/>
          </p:nvSpPr>
          <p:spPr>
            <a:xfrm>
              <a:off x="-159917" y="7977069"/>
              <a:ext cx="2287806" cy="369332"/>
            </a:xfrm>
            <a:prstGeom prst="rect">
              <a:avLst/>
            </a:prstGeom>
          </p:spPr>
          <p:txBody>
            <a:bodyPr wrap="none">
              <a:spAutoFit/>
            </a:bodyPr>
            <a:lstStyle/>
            <a:p>
              <a:r>
                <a:rPr lang="zh-CN" altLang="en-US" dirty="0" smtClean="0">
                  <a:solidFill>
                    <a:schemeClr val="bg1"/>
                  </a:solidFill>
                  <a:cs typeface="+mn-ea"/>
                  <a:sym typeface="+mn-lt"/>
                </a:rPr>
                <a:t>Please enter the title</a:t>
              </a:r>
              <a:endParaRPr lang="zh-CN" altLang="en-US" dirty="0">
                <a:solidFill>
                  <a:schemeClr val="bg1"/>
                </a:solidFill>
                <a:cs typeface="+mn-ea"/>
                <a:sym typeface="+mn-lt"/>
              </a:endParaRPr>
            </a:p>
          </p:txBody>
        </p:sp>
      </p:grpSp>
    </p:spTree>
    <p:extLst>
      <p:ext uri="{BB962C8B-B14F-4D97-AF65-F5344CB8AC3E}">
        <p14:creationId xmlns:p14="http://schemas.microsoft.com/office/powerpoint/2010/main" xmlns="" val="2016555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26" name="矩形 25"/>
          <p:cNvSpPr/>
          <p:nvPr/>
        </p:nvSpPr>
        <p:spPr>
          <a:xfrm>
            <a:off x="2641853" y="5055567"/>
            <a:ext cx="6908294"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a:p>
            <a:endParaRPr lang="zh-CN" altLang="en-US" sz="1200" dirty="0" smtClean="0">
              <a:solidFill>
                <a:schemeClr val="bg1"/>
              </a:solidFill>
            </a:endParaRPr>
          </a:p>
        </p:txBody>
      </p:sp>
      <p:sp>
        <p:nvSpPr>
          <p:cNvPr id="24" name="椭圆 23"/>
          <p:cNvSpPr/>
          <p:nvPr/>
        </p:nvSpPr>
        <p:spPr>
          <a:xfrm>
            <a:off x="2279576" y="2491475"/>
            <a:ext cx="1021804" cy="1021804"/>
          </a:xfrm>
          <a:prstGeom prst="ellipse">
            <a:avLst/>
          </a:prstGeom>
          <a:noFill/>
          <a:ln>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Freeform 246"/>
          <p:cNvSpPr>
            <a:spLocks/>
          </p:cNvSpPr>
          <p:nvPr/>
        </p:nvSpPr>
        <p:spPr bwMode="auto">
          <a:xfrm>
            <a:off x="9298351" y="2876302"/>
            <a:ext cx="239713" cy="241300"/>
          </a:xfrm>
          <a:custGeom>
            <a:avLst/>
            <a:gdLst>
              <a:gd name="T0" fmla="*/ 63 w 64"/>
              <a:gd name="T1" fmla="*/ 57 h 64"/>
              <a:gd name="T2" fmla="*/ 29 w 64"/>
              <a:gd name="T3" fmla="*/ 26 h 64"/>
              <a:gd name="T4" fmla="*/ 30 w 64"/>
              <a:gd name="T5" fmla="*/ 24 h 64"/>
              <a:gd name="T6" fmla="*/ 33 w 64"/>
              <a:gd name="T7" fmla="*/ 20 h 64"/>
              <a:gd name="T8" fmla="*/ 33 w 64"/>
              <a:gd name="T9" fmla="*/ 20 h 64"/>
              <a:gd name="T10" fmla="*/ 39 w 64"/>
              <a:gd name="T11" fmla="*/ 16 h 64"/>
              <a:gd name="T12" fmla="*/ 39 w 64"/>
              <a:gd name="T13" fmla="*/ 12 h 64"/>
              <a:gd name="T14" fmla="*/ 28 w 64"/>
              <a:gd name="T15" fmla="*/ 1 h 64"/>
              <a:gd name="T16" fmla="*/ 24 w 64"/>
              <a:gd name="T17" fmla="*/ 1 h 64"/>
              <a:gd name="T18" fmla="*/ 20 w 64"/>
              <a:gd name="T19" fmla="*/ 7 h 64"/>
              <a:gd name="T20" fmla="*/ 20 w 64"/>
              <a:gd name="T21" fmla="*/ 7 h 64"/>
              <a:gd name="T22" fmla="*/ 15 w 64"/>
              <a:gd name="T23" fmla="*/ 9 h 64"/>
              <a:gd name="T24" fmla="*/ 9 w 64"/>
              <a:gd name="T25" fmla="*/ 15 h 64"/>
              <a:gd name="T26" fmla="*/ 7 w 64"/>
              <a:gd name="T27" fmla="*/ 20 h 64"/>
              <a:gd name="T28" fmla="*/ 7 w 64"/>
              <a:gd name="T29" fmla="*/ 20 h 64"/>
              <a:gd name="T30" fmla="*/ 1 w 64"/>
              <a:gd name="T31" fmla="*/ 24 h 64"/>
              <a:gd name="T32" fmla="*/ 1 w 64"/>
              <a:gd name="T33" fmla="*/ 28 h 64"/>
              <a:gd name="T34" fmla="*/ 12 w 64"/>
              <a:gd name="T35" fmla="*/ 39 h 64"/>
              <a:gd name="T36" fmla="*/ 16 w 64"/>
              <a:gd name="T37" fmla="*/ 39 h 64"/>
              <a:gd name="T38" fmla="*/ 20 w 64"/>
              <a:gd name="T39" fmla="*/ 33 h 64"/>
              <a:gd name="T40" fmla="*/ 20 w 64"/>
              <a:gd name="T41" fmla="*/ 33 h 64"/>
              <a:gd name="T42" fmla="*/ 24 w 64"/>
              <a:gd name="T43" fmla="*/ 31 h 64"/>
              <a:gd name="T44" fmla="*/ 26 w 64"/>
              <a:gd name="T45" fmla="*/ 29 h 64"/>
              <a:gd name="T46" fmla="*/ 57 w 64"/>
              <a:gd name="T47" fmla="*/ 63 h 64"/>
              <a:gd name="T48" fmla="*/ 60 w 64"/>
              <a:gd name="T49" fmla="*/ 63 h 64"/>
              <a:gd name="T50" fmla="*/ 63 w 64"/>
              <a:gd name="T51" fmla="*/ 60 h 64"/>
              <a:gd name="T52" fmla="*/ 63 w 64"/>
              <a:gd name="T53"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 h="64">
                <a:moveTo>
                  <a:pt x="63" y="57"/>
                </a:moveTo>
                <a:cubicBezTo>
                  <a:pt x="29" y="26"/>
                  <a:pt x="29" y="26"/>
                  <a:pt x="29" y="26"/>
                </a:cubicBezTo>
                <a:cubicBezTo>
                  <a:pt x="30" y="24"/>
                  <a:pt x="30" y="24"/>
                  <a:pt x="30" y="24"/>
                </a:cubicBezTo>
                <a:cubicBezTo>
                  <a:pt x="32" y="23"/>
                  <a:pt x="32" y="21"/>
                  <a:pt x="33" y="20"/>
                </a:cubicBezTo>
                <a:cubicBezTo>
                  <a:pt x="33" y="20"/>
                  <a:pt x="33" y="20"/>
                  <a:pt x="33" y="20"/>
                </a:cubicBezTo>
                <a:cubicBezTo>
                  <a:pt x="39" y="16"/>
                  <a:pt x="39" y="16"/>
                  <a:pt x="39" y="16"/>
                </a:cubicBezTo>
                <a:cubicBezTo>
                  <a:pt x="40" y="15"/>
                  <a:pt x="40" y="13"/>
                  <a:pt x="39" y="12"/>
                </a:cubicBezTo>
                <a:cubicBezTo>
                  <a:pt x="28" y="1"/>
                  <a:pt x="28" y="1"/>
                  <a:pt x="28" y="1"/>
                </a:cubicBezTo>
                <a:cubicBezTo>
                  <a:pt x="27" y="0"/>
                  <a:pt x="25" y="0"/>
                  <a:pt x="24" y="1"/>
                </a:cubicBezTo>
                <a:cubicBezTo>
                  <a:pt x="20" y="7"/>
                  <a:pt x="20" y="7"/>
                  <a:pt x="20" y="7"/>
                </a:cubicBezTo>
                <a:cubicBezTo>
                  <a:pt x="20" y="7"/>
                  <a:pt x="20" y="7"/>
                  <a:pt x="20" y="7"/>
                </a:cubicBezTo>
                <a:cubicBezTo>
                  <a:pt x="18" y="7"/>
                  <a:pt x="17" y="8"/>
                  <a:pt x="15" y="9"/>
                </a:cubicBezTo>
                <a:cubicBezTo>
                  <a:pt x="9" y="15"/>
                  <a:pt x="9" y="15"/>
                  <a:pt x="9" y="15"/>
                </a:cubicBezTo>
                <a:cubicBezTo>
                  <a:pt x="8" y="17"/>
                  <a:pt x="7" y="18"/>
                  <a:pt x="7" y="20"/>
                </a:cubicBezTo>
                <a:cubicBezTo>
                  <a:pt x="7" y="20"/>
                  <a:pt x="7" y="20"/>
                  <a:pt x="7" y="20"/>
                </a:cubicBezTo>
                <a:cubicBezTo>
                  <a:pt x="1" y="24"/>
                  <a:pt x="1" y="24"/>
                  <a:pt x="1" y="24"/>
                </a:cubicBezTo>
                <a:cubicBezTo>
                  <a:pt x="0" y="25"/>
                  <a:pt x="0" y="27"/>
                  <a:pt x="1" y="28"/>
                </a:cubicBezTo>
                <a:cubicBezTo>
                  <a:pt x="12" y="39"/>
                  <a:pt x="12" y="39"/>
                  <a:pt x="12" y="39"/>
                </a:cubicBezTo>
                <a:cubicBezTo>
                  <a:pt x="13" y="40"/>
                  <a:pt x="15" y="40"/>
                  <a:pt x="16" y="39"/>
                </a:cubicBezTo>
                <a:cubicBezTo>
                  <a:pt x="20" y="33"/>
                  <a:pt x="20" y="33"/>
                  <a:pt x="20" y="33"/>
                </a:cubicBezTo>
                <a:cubicBezTo>
                  <a:pt x="20" y="33"/>
                  <a:pt x="20" y="33"/>
                  <a:pt x="20" y="33"/>
                </a:cubicBezTo>
                <a:cubicBezTo>
                  <a:pt x="21" y="33"/>
                  <a:pt x="23" y="32"/>
                  <a:pt x="24" y="31"/>
                </a:cubicBezTo>
                <a:cubicBezTo>
                  <a:pt x="26" y="29"/>
                  <a:pt x="26" y="29"/>
                  <a:pt x="26" y="29"/>
                </a:cubicBezTo>
                <a:cubicBezTo>
                  <a:pt x="57" y="63"/>
                  <a:pt x="57" y="63"/>
                  <a:pt x="57" y="63"/>
                </a:cubicBezTo>
                <a:cubicBezTo>
                  <a:pt x="58" y="64"/>
                  <a:pt x="60" y="64"/>
                  <a:pt x="60" y="63"/>
                </a:cubicBezTo>
                <a:cubicBezTo>
                  <a:pt x="63" y="60"/>
                  <a:pt x="63" y="60"/>
                  <a:pt x="63" y="60"/>
                </a:cubicBezTo>
                <a:cubicBezTo>
                  <a:pt x="64" y="60"/>
                  <a:pt x="64" y="58"/>
                  <a:pt x="63" y="5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Freeform 247"/>
          <p:cNvSpPr>
            <a:spLocks/>
          </p:cNvSpPr>
          <p:nvPr/>
        </p:nvSpPr>
        <p:spPr bwMode="auto">
          <a:xfrm>
            <a:off x="5957094" y="2903567"/>
            <a:ext cx="277813" cy="241300"/>
          </a:xfrm>
          <a:custGeom>
            <a:avLst/>
            <a:gdLst>
              <a:gd name="T0" fmla="*/ 17 w 74"/>
              <a:gd name="T1" fmla="*/ 64 h 64"/>
              <a:gd name="T2" fmla="*/ 18 w 74"/>
              <a:gd name="T3" fmla="*/ 45 h 64"/>
              <a:gd name="T4" fmla="*/ 23 w 74"/>
              <a:gd name="T5" fmla="*/ 35 h 64"/>
              <a:gd name="T6" fmla="*/ 25 w 74"/>
              <a:gd name="T7" fmla="*/ 44 h 64"/>
              <a:gd name="T8" fmla="*/ 30 w 74"/>
              <a:gd name="T9" fmla="*/ 26 h 64"/>
              <a:gd name="T10" fmla="*/ 39 w 74"/>
              <a:gd name="T11" fmla="*/ 64 h 64"/>
              <a:gd name="T12" fmla="*/ 43 w 74"/>
              <a:gd name="T13" fmla="*/ 12 h 64"/>
              <a:gd name="T14" fmla="*/ 42 w 74"/>
              <a:gd name="T15" fmla="*/ 24 h 64"/>
              <a:gd name="T16" fmla="*/ 24 w 74"/>
              <a:gd name="T17" fmla="*/ 0 h 64"/>
              <a:gd name="T18" fmla="*/ 12 w 74"/>
              <a:gd name="T19" fmla="*/ 29 h 64"/>
              <a:gd name="T20" fmla="*/ 10 w 74"/>
              <a:gd name="T21" fmla="*/ 19 h 64"/>
              <a:gd name="T22" fmla="*/ 2 w 74"/>
              <a:gd name="T23" fmla="*/ 39 h 64"/>
              <a:gd name="T24" fmla="*/ 17 w 74"/>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64">
                <a:moveTo>
                  <a:pt x="17" y="64"/>
                </a:moveTo>
                <a:cubicBezTo>
                  <a:pt x="13" y="55"/>
                  <a:pt x="15" y="50"/>
                  <a:pt x="18" y="45"/>
                </a:cubicBezTo>
                <a:cubicBezTo>
                  <a:pt x="22" y="40"/>
                  <a:pt x="23" y="35"/>
                  <a:pt x="23" y="35"/>
                </a:cubicBezTo>
                <a:cubicBezTo>
                  <a:pt x="23" y="35"/>
                  <a:pt x="26" y="38"/>
                  <a:pt x="25" y="44"/>
                </a:cubicBezTo>
                <a:cubicBezTo>
                  <a:pt x="30" y="39"/>
                  <a:pt x="30" y="30"/>
                  <a:pt x="30" y="26"/>
                </a:cubicBezTo>
                <a:cubicBezTo>
                  <a:pt x="41" y="34"/>
                  <a:pt x="46" y="51"/>
                  <a:pt x="39" y="64"/>
                </a:cubicBezTo>
                <a:cubicBezTo>
                  <a:pt x="74" y="44"/>
                  <a:pt x="48" y="15"/>
                  <a:pt x="43" y="12"/>
                </a:cubicBezTo>
                <a:cubicBezTo>
                  <a:pt x="45" y="15"/>
                  <a:pt x="45" y="21"/>
                  <a:pt x="42" y="24"/>
                </a:cubicBezTo>
                <a:cubicBezTo>
                  <a:pt x="37" y="4"/>
                  <a:pt x="24" y="0"/>
                  <a:pt x="24" y="0"/>
                </a:cubicBezTo>
                <a:cubicBezTo>
                  <a:pt x="26" y="10"/>
                  <a:pt x="19" y="21"/>
                  <a:pt x="12" y="29"/>
                </a:cubicBezTo>
                <a:cubicBezTo>
                  <a:pt x="12" y="25"/>
                  <a:pt x="12" y="23"/>
                  <a:pt x="10" y="19"/>
                </a:cubicBezTo>
                <a:cubicBezTo>
                  <a:pt x="9" y="26"/>
                  <a:pt x="3" y="32"/>
                  <a:pt x="2" y="39"/>
                </a:cubicBezTo>
                <a:cubicBezTo>
                  <a:pt x="0" y="49"/>
                  <a:pt x="3" y="56"/>
                  <a:pt x="17"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Freeform 248"/>
          <p:cNvSpPr>
            <a:spLocks noEditPoints="1"/>
          </p:cNvSpPr>
          <p:nvPr/>
        </p:nvSpPr>
        <p:spPr bwMode="auto">
          <a:xfrm>
            <a:off x="2653937" y="2889994"/>
            <a:ext cx="239713" cy="241300"/>
          </a:xfrm>
          <a:custGeom>
            <a:avLst/>
            <a:gdLst>
              <a:gd name="T0" fmla="*/ 60 w 64"/>
              <a:gd name="T1" fmla="*/ 50 h 64"/>
              <a:gd name="T2" fmla="*/ 40 w 64"/>
              <a:gd name="T3" fmla="*/ 17 h 64"/>
              <a:gd name="T4" fmla="*/ 40 w 64"/>
              <a:gd name="T5" fmla="*/ 4 h 64"/>
              <a:gd name="T6" fmla="*/ 42 w 64"/>
              <a:gd name="T7" fmla="*/ 4 h 64"/>
              <a:gd name="T8" fmla="*/ 44 w 64"/>
              <a:gd name="T9" fmla="*/ 2 h 64"/>
              <a:gd name="T10" fmla="*/ 42 w 64"/>
              <a:gd name="T11" fmla="*/ 0 h 64"/>
              <a:gd name="T12" fmla="*/ 22 w 64"/>
              <a:gd name="T13" fmla="*/ 0 h 64"/>
              <a:gd name="T14" fmla="*/ 20 w 64"/>
              <a:gd name="T15" fmla="*/ 2 h 64"/>
              <a:gd name="T16" fmla="*/ 22 w 64"/>
              <a:gd name="T17" fmla="*/ 4 h 64"/>
              <a:gd name="T18" fmla="*/ 24 w 64"/>
              <a:gd name="T19" fmla="*/ 4 h 64"/>
              <a:gd name="T20" fmla="*/ 24 w 64"/>
              <a:gd name="T21" fmla="*/ 17 h 64"/>
              <a:gd name="T22" fmla="*/ 4 w 64"/>
              <a:gd name="T23" fmla="*/ 50 h 64"/>
              <a:gd name="T24" fmla="*/ 12 w 64"/>
              <a:gd name="T25" fmla="*/ 64 h 64"/>
              <a:gd name="T26" fmla="*/ 52 w 64"/>
              <a:gd name="T27" fmla="*/ 64 h 64"/>
              <a:gd name="T28" fmla="*/ 60 w 64"/>
              <a:gd name="T29" fmla="*/ 50 h 64"/>
              <a:gd name="T30" fmla="*/ 15 w 64"/>
              <a:gd name="T31" fmla="*/ 40 h 64"/>
              <a:gd name="T32" fmla="*/ 28 w 64"/>
              <a:gd name="T33" fmla="*/ 18 h 64"/>
              <a:gd name="T34" fmla="*/ 28 w 64"/>
              <a:gd name="T35" fmla="*/ 4 h 64"/>
              <a:gd name="T36" fmla="*/ 36 w 64"/>
              <a:gd name="T37" fmla="*/ 4 h 64"/>
              <a:gd name="T38" fmla="*/ 36 w 64"/>
              <a:gd name="T39" fmla="*/ 18 h 64"/>
              <a:gd name="T40" fmla="*/ 49 w 64"/>
              <a:gd name="T41" fmla="*/ 40 h 64"/>
              <a:gd name="T42" fmla="*/ 15 w 64"/>
              <a:gd name="T43"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4">
                <a:moveTo>
                  <a:pt x="60" y="50"/>
                </a:moveTo>
                <a:cubicBezTo>
                  <a:pt x="40" y="17"/>
                  <a:pt x="40" y="17"/>
                  <a:pt x="40" y="17"/>
                </a:cubicBezTo>
                <a:cubicBezTo>
                  <a:pt x="40" y="4"/>
                  <a:pt x="40" y="4"/>
                  <a:pt x="40" y="4"/>
                </a:cubicBezTo>
                <a:cubicBezTo>
                  <a:pt x="42" y="4"/>
                  <a:pt x="42" y="4"/>
                  <a:pt x="42" y="4"/>
                </a:cubicBezTo>
                <a:cubicBezTo>
                  <a:pt x="43" y="4"/>
                  <a:pt x="44" y="3"/>
                  <a:pt x="44" y="2"/>
                </a:cubicBezTo>
                <a:cubicBezTo>
                  <a:pt x="44" y="1"/>
                  <a:pt x="43" y="0"/>
                  <a:pt x="42" y="0"/>
                </a:cubicBezTo>
                <a:cubicBezTo>
                  <a:pt x="22" y="0"/>
                  <a:pt x="22" y="0"/>
                  <a:pt x="22" y="0"/>
                </a:cubicBezTo>
                <a:cubicBezTo>
                  <a:pt x="21" y="0"/>
                  <a:pt x="20" y="1"/>
                  <a:pt x="20" y="2"/>
                </a:cubicBezTo>
                <a:cubicBezTo>
                  <a:pt x="20" y="3"/>
                  <a:pt x="21" y="4"/>
                  <a:pt x="22" y="4"/>
                </a:cubicBezTo>
                <a:cubicBezTo>
                  <a:pt x="24" y="4"/>
                  <a:pt x="24" y="4"/>
                  <a:pt x="24" y="4"/>
                </a:cubicBezTo>
                <a:cubicBezTo>
                  <a:pt x="24" y="17"/>
                  <a:pt x="24" y="17"/>
                  <a:pt x="24" y="17"/>
                </a:cubicBezTo>
                <a:cubicBezTo>
                  <a:pt x="4" y="50"/>
                  <a:pt x="4" y="50"/>
                  <a:pt x="4" y="50"/>
                </a:cubicBezTo>
                <a:cubicBezTo>
                  <a:pt x="0" y="58"/>
                  <a:pt x="3" y="64"/>
                  <a:pt x="12" y="64"/>
                </a:cubicBezTo>
                <a:cubicBezTo>
                  <a:pt x="52" y="64"/>
                  <a:pt x="52" y="64"/>
                  <a:pt x="52" y="64"/>
                </a:cubicBezTo>
                <a:cubicBezTo>
                  <a:pt x="61" y="64"/>
                  <a:pt x="64" y="58"/>
                  <a:pt x="60" y="50"/>
                </a:cubicBezTo>
                <a:close/>
                <a:moveTo>
                  <a:pt x="15" y="40"/>
                </a:moveTo>
                <a:cubicBezTo>
                  <a:pt x="28" y="18"/>
                  <a:pt x="28" y="18"/>
                  <a:pt x="28" y="18"/>
                </a:cubicBezTo>
                <a:cubicBezTo>
                  <a:pt x="28" y="4"/>
                  <a:pt x="28" y="4"/>
                  <a:pt x="28" y="4"/>
                </a:cubicBezTo>
                <a:cubicBezTo>
                  <a:pt x="36" y="4"/>
                  <a:pt x="36" y="4"/>
                  <a:pt x="36" y="4"/>
                </a:cubicBezTo>
                <a:cubicBezTo>
                  <a:pt x="36" y="18"/>
                  <a:pt x="36" y="18"/>
                  <a:pt x="36" y="18"/>
                </a:cubicBezTo>
                <a:cubicBezTo>
                  <a:pt x="49" y="40"/>
                  <a:pt x="49" y="40"/>
                  <a:pt x="49" y="40"/>
                </a:cubicBezTo>
                <a:lnTo>
                  <a:pt x="15" y="4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椭圆 31"/>
          <p:cNvSpPr/>
          <p:nvPr/>
        </p:nvSpPr>
        <p:spPr>
          <a:xfrm>
            <a:off x="5585098" y="2499742"/>
            <a:ext cx="1021804" cy="1021804"/>
          </a:xfrm>
          <a:prstGeom prst="ellipse">
            <a:avLst/>
          </a:prstGeom>
          <a:noFill/>
          <a:ln>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椭圆 32"/>
          <p:cNvSpPr/>
          <p:nvPr/>
        </p:nvSpPr>
        <p:spPr>
          <a:xfrm>
            <a:off x="8907304" y="2484790"/>
            <a:ext cx="1021804" cy="1021804"/>
          </a:xfrm>
          <a:prstGeom prst="ellipse">
            <a:avLst/>
          </a:prstGeom>
          <a:noFill/>
          <a:ln>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矩形 33"/>
          <p:cNvSpPr/>
          <p:nvPr/>
        </p:nvSpPr>
        <p:spPr>
          <a:xfrm>
            <a:off x="1801685" y="3897634"/>
            <a:ext cx="1944216" cy="830997"/>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a:p>
            <a:endParaRPr lang="zh-CN" altLang="en-US" sz="1200" dirty="0">
              <a:solidFill>
                <a:schemeClr val="bg1"/>
              </a:solidFill>
            </a:endParaRPr>
          </a:p>
        </p:txBody>
      </p:sp>
      <p:sp>
        <p:nvSpPr>
          <p:cNvPr id="35" name="矩形 34"/>
          <p:cNvSpPr/>
          <p:nvPr/>
        </p:nvSpPr>
        <p:spPr>
          <a:xfrm>
            <a:off x="5123891" y="3897634"/>
            <a:ext cx="1944216"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36" name="矩形 35"/>
          <p:cNvSpPr/>
          <p:nvPr/>
        </p:nvSpPr>
        <p:spPr>
          <a:xfrm>
            <a:off x="8446098" y="3897634"/>
            <a:ext cx="1944216"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Tree>
    <p:extLst>
      <p:ext uri="{BB962C8B-B14F-4D97-AF65-F5344CB8AC3E}">
        <p14:creationId xmlns:p14="http://schemas.microsoft.com/office/powerpoint/2010/main" xmlns="" val="1497606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grpSp>
        <p:nvGrpSpPr>
          <p:cNvPr id="8" name="组合 7"/>
          <p:cNvGrpSpPr/>
          <p:nvPr/>
        </p:nvGrpSpPr>
        <p:grpSpPr>
          <a:xfrm>
            <a:off x="3034414" y="1897228"/>
            <a:ext cx="6123172" cy="4052051"/>
            <a:chOff x="1283165" y="1897228"/>
            <a:chExt cx="6123172" cy="4052051"/>
          </a:xfrm>
        </p:grpSpPr>
        <p:pic>
          <p:nvPicPr>
            <p:cNvPr id="4" name="图片 3"/>
            <p:cNvPicPr>
              <a:picLocks noChangeAspect="1"/>
            </p:cNvPicPr>
            <p:nvPr/>
          </p:nvPicPr>
          <p:blipFill>
            <a:blip r:embed="rId2" cstate="print">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tretch>
              <a:fillRect/>
            </a:stretch>
          </p:blipFill>
          <p:spPr>
            <a:xfrm>
              <a:off x="1296750" y="1897228"/>
              <a:ext cx="6096000" cy="4048125"/>
            </a:xfrm>
            <a:prstGeom prst="rect">
              <a:avLst/>
            </a:prstGeom>
          </p:spPr>
        </p:pic>
        <p:sp>
          <p:nvSpPr>
            <p:cNvPr id="6" name="矩形 5"/>
            <p:cNvSpPr/>
            <p:nvPr/>
          </p:nvSpPr>
          <p:spPr>
            <a:xfrm rot="5400000">
              <a:off x="3694715" y="2237658"/>
              <a:ext cx="1300071" cy="6123172"/>
            </a:xfrm>
            <a:prstGeom prst="rect">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矩形 6"/>
            <p:cNvSpPr/>
            <p:nvPr/>
          </p:nvSpPr>
          <p:spPr>
            <a:xfrm>
              <a:off x="1426938" y="5161629"/>
              <a:ext cx="5835624"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输入相关内容输入相关内容输入相关内容输入相关内容输入相关内容输入相关内容输入相关内容输入相关内容输入相关内容输入相关内容输入相关内容输入相关内容</a:t>
              </a:r>
            </a:p>
            <a:p>
              <a:endParaRPr lang="zh-CN" altLang="en-US" sz="1200" dirty="0" smtClean="0">
                <a:solidFill>
                  <a:schemeClr val="bg1"/>
                </a:solidFill>
              </a:endParaRPr>
            </a:p>
          </p:txBody>
        </p:sp>
      </p:grpSp>
      <p:sp>
        <p:nvSpPr>
          <p:cNvPr id="9" name="矩形 8"/>
          <p:cNvSpPr/>
          <p:nvPr/>
        </p:nvSpPr>
        <p:spPr>
          <a:xfrm>
            <a:off x="1271463" y="1897228"/>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0" name="矩形 9"/>
          <p:cNvSpPr/>
          <p:nvPr/>
        </p:nvSpPr>
        <p:spPr>
          <a:xfrm>
            <a:off x="1271463" y="3390486"/>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1" name="矩形 10"/>
          <p:cNvSpPr/>
          <p:nvPr/>
        </p:nvSpPr>
        <p:spPr>
          <a:xfrm>
            <a:off x="9408368" y="1860976"/>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2" name="矩形 11"/>
          <p:cNvSpPr/>
          <p:nvPr/>
        </p:nvSpPr>
        <p:spPr>
          <a:xfrm>
            <a:off x="9408368" y="3383293"/>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3" name="矩形 12"/>
          <p:cNvSpPr/>
          <p:nvPr/>
        </p:nvSpPr>
        <p:spPr>
          <a:xfrm>
            <a:off x="1271463" y="4883745"/>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4" name="矩形 13"/>
          <p:cNvSpPr/>
          <p:nvPr/>
        </p:nvSpPr>
        <p:spPr>
          <a:xfrm>
            <a:off x="9408368" y="4905610"/>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Tree>
    <p:extLst>
      <p:ext uri="{BB962C8B-B14F-4D97-AF65-F5344CB8AC3E}">
        <p14:creationId xmlns:p14="http://schemas.microsoft.com/office/powerpoint/2010/main" xmlns="" val="285647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4" name="椭圆 3"/>
          <p:cNvSpPr/>
          <p:nvPr/>
        </p:nvSpPr>
        <p:spPr>
          <a:xfrm>
            <a:off x="623392" y="2079466"/>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椭圆 4"/>
          <p:cNvSpPr/>
          <p:nvPr/>
        </p:nvSpPr>
        <p:spPr>
          <a:xfrm>
            <a:off x="4763852" y="2079466"/>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椭圆 5"/>
          <p:cNvSpPr/>
          <p:nvPr/>
        </p:nvSpPr>
        <p:spPr>
          <a:xfrm>
            <a:off x="8940316" y="2079466"/>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椭圆 6"/>
          <p:cNvSpPr/>
          <p:nvPr/>
        </p:nvSpPr>
        <p:spPr>
          <a:xfrm>
            <a:off x="4763852" y="4204510"/>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623392" y="4204510"/>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a:off x="8940316" y="4204510"/>
            <a:ext cx="1080120" cy="1080120"/>
          </a:xfrm>
          <a:prstGeom prst="ellipse">
            <a:avLst/>
          </a:prstGeom>
          <a:solidFill>
            <a:srgbClr val="4CD1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矩形 9"/>
          <p:cNvSpPr/>
          <p:nvPr/>
        </p:nvSpPr>
        <p:spPr>
          <a:xfrm>
            <a:off x="1865419" y="224025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1" name="矩形 10"/>
          <p:cNvSpPr/>
          <p:nvPr/>
        </p:nvSpPr>
        <p:spPr>
          <a:xfrm>
            <a:off x="1865419" y="432907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2" name="矩形 11"/>
          <p:cNvSpPr/>
          <p:nvPr/>
        </p:nvSpPr>
        <p:spPr>
          <a:xfrm>
            <a:off x="5932555" y="432907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3" name="矩形 12"/>
          <p:cNvSpPr/>
          <p:nvPr/>
        </p:nvSpPr>
        <p:spPr>
          <a:xfrm>
            <a:off x="10130685" y="432907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4" name="矩形 13"/>
          <p:cNvSpPr/>
          <p:nvPr/>
        </p:nvSpPr>
        <p:spPr>
          <a:xfrm>
            <a:off x="5932555" y="224025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5" name="矩形 14"/>
          <p:cNvSpPr/>
          <p:nvPr/>
        </p:nvSpPr>
        <p:spPr>
          <a:xfrm>
            <a:off x="10130685" y="2240251"/>
            <a:ext cx="1581939"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a:t>
            </a:r>
          </a:p>
        </p:txBody>
      </p:sp>
      <p:sp>
        <p:nvSpPr>
          <p:cNvPr id="16" name="Freeform 86"/>
          <p:cNvSpPr>
            <a:spLocks noEditPoints="1"/>
          </p:cNvSpPr>
          <p:nvPr/>
        </p:nvSpPr>
        <p:spPr bwMode="auto">
          <a:xfrm>
            <a:off x="9360520" y="4646939"/>
            <a:ext cx="239713" cy="195263"/>
          </a:xfrm>
          <a:custGeom>
            <a:avLst/>
            <a:gdLst>
              <a:gd name="T0" fmla="*/ 122 w 151"/>
              <a:gd name="T1" fmla="*/ 123 h 123"/>
              <a:gd name="T2" fmla="*/ 151 w 151"/>
              <a:gd name="T3" fmla="*/ 47 h 123"/>
              <a:gd name="T4" fmla="*/ 28 w 151"/>
              <a:gd name="T5" fmla="*/ 47 h 123"/>
              <a:gd name="T6" fmla="*/ 0 w 151"/>
              <a:gd name="T7" fmla="*/ 123 h 123"/>
              <a:gd name="T8" fmla="*/ 122 w 151"/>
              <a:gd name="T9" fmla="*/ 123 h 123"/>
              <a:gd name="T10" fmla="*/ 18 w 151"/>
              <a:gd name="T11" fmla="*/ 38 h 123"/>
              <a:gd name="T12" fmla="*/ 0 w 151"/>
              <a:gd name="T13" fmla="*/ 123 h 123"/>
              <a:gd name="T14" fmla="*/ 0 w 151"/>
              <a:gd name="T15" fmla="*/ 0 h 123"/>
              <a:gd name="T16" fmla="*/ 42 w 151"/>
              <a:gd name="T17" fmla="*/ 0 h 123"/>
              <a:gd name="T18" fmla="*/ 61 w 151"/>
              <a:gd name="T19" fmla="*/ 19 h 123"/>
              <a:gd name="T20" fmla="*/ 122 w 151"/>
              <a:gd name="T21" fmla="*/ 19 h 123"/>
              <a:gd name="T22" fmla="*/ 122 w 151"/>
              <a:gd name="T23" fmla="*/ 38 h 123"/>
              <a:gd name="T24" fmla="*/ 18 w 151"/>
              <a:gd name="T25" fmla="*/ 3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23">
                <a:moveTo>
                  <a:pt x="122" y="123"/>
                </a:moveTo>
                <a:lnTo>
                  <a:pt x="151" y="47"/>
                </a:lnTo>
                <a:lnTo>
                  <a:pt x="28" y="47"/>
                </a:lnTo>
                <a:lnTo>
                  <a:pt x="0" y="123"/>
                </a:lnTo>
                <a:lnTo>
                  <a:pt x="122" y="123"/>
                </a:lnTo>
                <a:close/>
                <a:moveTo>
                  <a:pt x="18" y="38"/>
                </a:moveTo>
                <a:lnTo>
                  <a:pt x="0" y="123"/>
                </a:lnTo>
                <a:lnTo>
                  <a:pt x="0" y="0"/>
                </a:lnTo>
                <a:lnTo>
                  <a:pt x="42" y="0"/>
                </a:lnTo>
                <a:lnTo>
                  <a:pt x="61" y="19"/>
                </a:lnTo>
                <a:lnTo>
                  <a:pt x="122" y="19"/>
                </a:lnTo>
                <a:lnTo>
                  <a:pt x="122" y="38"/>
                </a:lnTo>
                <a:lnTo>
                  <a:pt x="18"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87"/>
          <p:cNvSpPr>
            <a:spLocks noEditPoints="1"/>
          </p:cNvSpPr>
          <p:nvPr/>
        </p:nvSpPr>
        <p:spPr bwMode="auto">
          <a:xfrm>
            <a:off x="9360520" y="2521895"/>
            <a:ext cx="239713" cy="195263"/>
          </a:xfrm>
          <a:custGeom>
            <a:avLst/>
            <a:gdLst>
              <a:gd name="T0" fmla="*/ 85 w 151"/>
              <a:gd name="T1" fmla="*/ 19 h 123"/>
              <a:gd name="T2" fmla="*/ 66 w 151"/>
              <a:gd name="T3" fmla="*/ 0 h 123"/>
              <a:gd name="T4" fmla="*/ 0 w 151"/>
              <a:gd name="T5" fmla="*/ 0 h 123"/>
              <a:gd name="T6" fmla="*/ 0 w 151"/>
              <a:gd name="T7" fmla="*/ 123 h 123"/>
              <a:gd name="T8" fmla="*/ 151 w 151"/>
              <a:gd name="T9" fmla="*/ 123 h 123"/>
              <a:gd name="T10" fmla="*/ 151 w 151"/>
              <a:gd name="T11" fmla="*/ 19 h 123"/>
              <a:gd name="T12" fmla="*/ 85 w 151"/>
              <a:gd name="T13" fmla="*/ 19 h 123"/>
              <a:gd name="T14" fmla="*/ 104 w 151"/>
              <a:gd name="T15" fmla="*/ 85 h 123"/>
              <a:gd name="T16" fmla="*/ 85 w 151"/>
              <a:gd name="T17" fmla="*/ 85 h 123"/>
              <a:gd name="T18" fmla="*/ 85 w 151"/>
              <a:gd name="T19" fmla="*/ 104 h 123"/>
              <a:gd name="T20" fmla="*/ 66 w 151"/>
              <a:gd name="T21" fmla="*/ 104 h 123"/>
              <a:gd name="T22" fmla="*/ 66 w 151"/>
              <a:gd name="T23" fmla="*/ 85 h 123"/>
              <a:gd name="T24" fmla="*/ 47 w 151"/>
              <a:gd name="T25" fmla="*/ 85 h 123"/>
              <a:gd name="T26" fmla="*/ 47 w 151"/>
              <a:gd name="T27" fmla="*/ 66 h 123"/>
              <a:gd name="T28" fmla="*/ 66 w 151"/>
              <a:gd name="T29" fmla="*/ 66 h 123"/>
              <a:gd name="T30" fmla="*/ 66 w 151"/>
              <a:gd name="T31" fmla="*/ 47 h 123"/>
              <a:gd name="T32" fmla="*/ 85 w 151"/>
              <a:gd name="T33" fmla="*/ 47 h 123"/>
              <a:gd name="T34" fmla="*/ 85 w 151"/>
              <a:gd name="T35" fmla="*/ 66 h 123"/>
              <a:gd name="T36" fmla="*/ 104 w 151"/>
              <a:gd name="T37" fmla="*/ 66 h 123"/>
              <a:gd name="T38" fmla="*/ 104 w 151"/>
              <a:gd name="T39"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 h="123">
                <a:moveTo>
                  <a:pt x="85" y="19"/>
                </a:moveTo>
                <a:lnTo>
                  <a:pt x="66" y="0"/>
                </a:lnTo>
                <a:lnTo>
                  <a:pt x="0" y="0"/>
                </a:lnTo>
                <a:lnTo>
                  <a:pt x="0" y="123"/>
                </a:lnTo>
                <a:lnTo>
                  <a:pt x="151" y="123"/>
                </a:lnTo>
                <a:lnTo>
                  <a:pt x="151" y="19"/>
                </a:lnTo>
                <a:lnTo>
                  <a:pt x="85" y="19"/>
                </a:lnTo>
                <a:close/>
                <a:moveTo>
                  <a:pt x="104" y="85"/>
                </a:moveTo>
                <a:lnTo>
                  <a:pt x="85" y="85"/>
                </a:lnTo>
                <a:lnTo>
                  <a:pt x="85" y="104"/>
                </a:lnTo>
                <a:lnTo>
                  <a:pt x="66" y="104"/>
                </a:lnTo>
                <a:lnTo>
                  <a:pt x="66" y="85"/>
                </a:lnTo>
                <a:lnTo>
                  <a:pt x="47" y="85"/>
                </a:lnTo>
                <a:lnTo>
                  <a:pt x="47" y="66"/>
                </a:lnTo>
                <a:lnTo>
                  <a:pt x="66" y="66"/>
                </a:lnTo>
                <a:lnTo>
                  <a:pt x="66" y="47"/>
                </a:lnTo>
                <a:lnTo>
                  <a:pt x="85" y="47"/>
                </a:lnTo>
                <a:lnTo>
                  <a:pt x="85" y="66"/>
                </a:lnTo>
                <a:lnTo>
                  <a:pt x="104" y="66"/>
                </a:lnTo>
                <a:lnTo>
                  <a:pt x="104" y="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88"/>
          <p:cNvSpPr>
            <a:spLocks noEditPoints="1"/>
          </p:cNvSpPr>
          <p:nvPr/>
        </p:nvSpPr>
        <p:spPr bwMode="auto">
          <a:xfrm>
            <a:off x="1043596" y="2521895"/>
            <a:ext cx="239713" cy="195263"/>
          </a:xfrm>
          <a:custGeom>
            <a:avLst/>
            <a:gdLst>
              <a:gd name="T0" fmla="*/ 85 w 151"/>
              <a:gd name="T1" fmla="*/ 19 h 123"/>
              <a:gd name="T2" fmla="*/ 66 w 151"/>
              <a:gd name="T3" fmla="*/ 0 h 123"/>
              <a:gd name="T4" fmla="*/ 0 w 151"/>
              <a:gd name="T5" fmla="*/ 0 h 123"/>
              <a:gd name="T6" fmla="*/ 0 w 151"/>
              <a:gd name="T7" fmla="*/ 123 h 123"/>
              <a:gd name="T8" fmla="*/ 151 w 151"/>
              <a:gd name="T9" fmla="*/ 123 h 123"/>
              <a:gd name="T10" fmla="*/ 151 w 151"/>
              <a:gd name="T11" fmla="*/ 19 h 123"/>
              <a:gd name="T12" fmla="*/ 85 w 151"/>
              <a:gd name="T13" fmla="*/ 19 h 123"/>
              <a:gd name="T14" fmla="*/ 104 w 151"/>
              <a:gd name="T15" fmla="*/ 85 h 123"/>
              <a:gd name="T16" fmla="*/ 47 w 151"/>
              <a:gd name="T17" fmla="*/ 85 h 123"/>
              <a:gd name="T18" fmla="*/ 47 w 151"/>
              <a:gd name="T19" fmla="*/ 66 h 123"/>
              <a:gd name="T20" fmla="*/ 104 w 151"/>
              <a:gd name="T21" fmla="*/ 66 h 123"/>
              <a:gd name="T22" fmla="*/ 104 w 151"/>
              <a:gd name="T23"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123">
                <a:moveTo>
                  <a:pt x="85" y="19"/>
                </a:moveTo>
                <a:lnTo>
                  <a:pt x="66" y="0"/>
                </a:lnTo>
                <a:lnTo>
                  <a:pt x="0" y="0"/>
                </a:lnTo>
                <a:lnTo>
                  <a:pt x="0" y="123"/>
                </a:lnTo>
                <a:lnTo>
                  <a:pt x="151" y="123"/>
                </a:lnTo>
                <a:lnTo>
                  <a:pt x="151" y="19"/>
                </a:lnTo>
                <a:lnTo>
                  <a:pt x="85" y="19"/>
                </a:lnTo>
                <a:close/>
                <a:moveTo>
                  <a:pt x="104" y="85"/>
                </a:moveTo>
                <a:lnTo>
                  <a:pt x="47" y="85"/>
                </a:lnTo>
                <a:lnTo>
                  <a:pt x="47" y="66"/>
                </a:lnTo>
                <a:lnTo>
                  <a:pt x="104" y="66"/>
                </a:lnTo>
                <a:lnTo>
                  <a:pt x="104" y="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120"/>
          <p:cNvSpPr>
            <a:spLocks noEditPoints="1"/>
          </p:cNvSpPr>
          <p:nvPr/>
        </p:nvSpPr>
        <p:spPr bwMode="auto">
          <a:xfrm>
            <a:off x="1088840" y="4624714"/>
            <a:ext cx="149225" cy="239713"/>
          </a:xfrm>
          <a:custGeom>
            <a:avLst/>
            <a:gdLst>
              <a:gd name="T0" fmla="*/ 20 w 40"/>
              <a:gd name="T1" fmla="*/ 0 h 64"/>
              <a:gd name="T2" fmla="*/ 0 w 40"/>
              <a:gd name="T3" fmla="*/ 20 h 64"/>
              <a:gd name="T4" fmla="*/ 20 w 40"/>
              <a:gd name="T5" fmla="*/ 64 h 64"/>
              <a:gd name="T6" fmla="*/ 40 w 40"/>
              <a:gd name="T7" fmla="*/ 20 h 64"/>
              <a:gd name="T8" fmla="*/ 20 w 40"/>
              <a:gd name="T9" fmla="*/ 0 h 64"/>
              <a:gd name="T10" fmla="*/ 20 w 40"/>
              <a:gd name="T11" fmla="*/ 32 h 64"/>
              <a:gd name="T12" fmla="*/ 8 w 40"/>
              <a:gd name="T13" fmla="*/ 20 h 64"/>
              <a:gd name="T14" fmla="*/ 20 w 40"/>
              <a:gd name="T15" fmla="*/ 8 h 64"/>
              <a:gd name="T16" fmla="*/ 32 w 40"/>
              <a:gd name="T17" fmla="*/ 20 h 64"/>
              <a:gd name="T18" fmla="*/ 20 w 40"/>
              <a:gd name="T19" fmla="*/ 32 h 64"/>
              <a:gd name="T20" fmla="*/ 12 w 40"/>
              <a:gd name="T21" fmla="*/ 20 h 64"/>
              <a:gd name="T22" fmla="*/ 20 w 40"/>
              <a:gd name="T23" fmla="*/ 12 h 64"/>
              <a:gd name="T24" fmla="*/ 28 w 40"/>
              <a:gd name="T25" fmla="*/ 20 h 64"/>
              <a:gd name="T26" fmla="*/ 20 w 40"/>
              <a:gd name="T27" fmla="*/ 28 h 64"/>
              <a:gd name="T28" fmla="*/ 12 w 40"/>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64">
                <a:moveTo>
                  <a:pt x="20" y="0"/>
                </a:moveTo>
                <a:cubicBezTo>
                  <a:pt x="9" y="0"/>
                  <a:pt x="0" y="9"/>
                  <a:pt x="0" y="20"/>
                </a:cubicBezTo>
                <a:cubicBezTo>
                  <a:pt x="0" y="40"/>
                  <a:pt x="20" y="64"/>
                  <a:pt x="20" y="64"/>
                </a:cubicBezTo>
                <a:cubicBezTo>
                  <a:pt x="20" y="64"/>
                  <a:pt x="40" y="40"/>
                  <a:pt x="40" y="20"/>
                </a:cubicBezTo>
                <a:cubicBezTo>
                  <a:pt x="40" y="9"/>
                  <a:pt x="31" y="0"/>
                  <a:pt x="20" y="0"/>
                </a:cubicBezTo>
                <a:close/>
                <a:moveTo>
                  <a:pt x="20" y="32"/>
                </a:moveTo>
                <a:cubicBezTo>
                  <a:pt x="13" y="32"/>
                  <a:pt x="8" y="27"/>
                  <a:pt x="8" y="20"/>
                </a:cubicBezTo>
                <a:cubicBezTo>
                  <a:pt x="8" y="13"/>
                  <a:pt x="13" y="8"/>
                  <a:pt x="20" y="8"/>
                </a:cubicBezTo>
                <a:cubicBezTo>
                  <a:pt x="27" y="8"/>
                  <a:pt x="32" y="13"/>
                  <a:pt x="32" y="20"/>
                </a:cubicBezTo>
                <a:cubicBezTo>
                  <a:pt x="32" y="27"/>
                  <a:pt x="27" y="32"/>
                  <a:pt x="20" y="32"/>
                </a:cubicBezTo>
                <a:close/>
                <a:moveTo>
                  <a:pt x="12" y="20"/>
                </a:moveTo>
                <a:cubicBezTo>
                  <a:pt x="12" y="16"/>
                  <a:pt x="16" y="12"/>
                  <a:pt x="20" y="12"/>
                </a:cubicBezTo>
                <a:cubicBezTo>
                  <a:pt x="24" y="12"/>
                  <a:pt x="28" y="16"/>
                  <a:pt x="28" y="20"/>
                </a:cubicBezTo>
                <a:cubicBezTo>
                  <a:pt x="28" y="24"/>
                  <a:pt x="24" y="28"/>
                  <a:pt x="20" y="28"/>
                </a:cubicBezTo>
                <a:cubicBezTo>
                  <a:pt x="16" y="28"/>
                  <a:pt x="12" y="24"/>
                  <a:pt x="12" y="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121"/>
          <p:cNvSpPr>
            <a:spLocks noEditPoints="1"/>
          </p:cNvSpPr>
          <p:nvPr/>
        </p:nvSpPr>
        <p:spPr bwMode="auto">
          <a:xfrm>
            <a:off x="5184056" y="4624714"/>
            <a:ext cx="239713" cy="239713"/>
          </a:xfrm>
          <a:custGeom>
            <a:avLst/>
            <a:gdLst>
              <a:gd name="T0" fmla="*/ 34 w 64"/>
              <a:gd name="T1" fmla="*/ 64 h 64"/>
              <a:gd name="T2" fmla="*/ 34 w 64"/>
              <a:gd name="T3" fmla="*/ 64 h 64"/>
              <a:gd name="T4" fmla="*/ 32 w 64"/>
              <a:gd name="T5" fmla="*/ 62 h 64"/>
              <a:gd name="T6" fmla="*/ 32 w 64"/>
              <a:gd name="T7" fmla="*/ 32 h 64"/>
              <a:gd name="T8" fmla="*/ 2 w 64"/>
              <a:gd name="T9" fmla="*/ 32 h 64"/>
              <a:gd name="T10" fmla="*/ 0 w 64"/>
              <a:gd name="T11" fmla="*/ 30 h 64"/>
              <a:gd name="T12" fmla="*/ 1 w 64"/>
              <a:gd name="T13" fmla="*/ 28 h 64"/>
              <a:gd name="T14" fmla="*/ 61 w 64"/>
              <a:gd name="T15" fmla="*/ 0 h 64"/>
              <a:gd name="T16" fmla="*/ 63 w 64"/>
              <a:gd name="T17" fmla="*/ 1 h 64"/>
              <a:gd name="T18" fmla="*/ 64 w 64"/>
              <a:gd name="T19" fmla="*/ 3 h 64"/>
              <a:gd name="T20" fmla="*/ 36 w 64"/>
              <a:gd name="T21" fmla="*/ 63 h 64"/>
              <a:gd name="T22" fmla="*/ 34 w 64"/>
              <a:gd name="T23" fmla="*/ 64 h 64"/>
              <a:gd name="T24" fmla="*/ 11 w 64"/>
              <a:gd name="T25" fmla="*/ 28 h 64"/>
              <a:gd name="T26" fmla="*/ 34 w 64"/>
              <a:gd name="T27" fmla="*/ 28 h 64"/>
              <a:gd name="T28" fmla="*/ 36 w 64"/>
              <a:gd name="T29" fmla="*/ 30 h 64"/>
              <a:gd name="T30" fmla="*/ 36 w 64"/>
              <a:gd name="T31" fmla="*/ 53 h 64"/>
              <a:gd name="T32" fmla="*/ 58 w 64"/>
              <a:gd name="T33" fmla="*/ 6 h 64"/>
              <a:gd name="T34" fmla="*/ 11 w 64"/>
              <a:gd name="T35"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4">
                <a:moveTo>
                  <a:pt x="34" y="64"/>
                </a:moveTo>
                <a:cubicBezTo>
                  <a:pt x="34" y="64"/>
                  <a:pt x="34" y="64"/>
                  <a:pt x="34" y="64"/>
                </a:cubicBezTo>
                <a:cubicBezTo>
                  <a:pt x="33" y="64"/>
                  <a:pt x="32" y="63"/>
                  <a:pt x="32" y="62"/>
                </a:cubicBezTo>
                <a:cubicBezTo>
                  <a:pt x="32" y="32"/>
                  <a:pt x="32" y="32"/>
                  <a:pt x="32" y="32"/>
                </a:cubicBezTo>
                <a:cubicBezTo>
                  <a:pt x="2" y="32"/>
                  <a:pt x="2" y="32"/>
                  <a:pt x="2" y="32"/>
                </a:cubicBezTo>
                <a:cubicBezTo>
                  <a:pt x="1" y="32"/>
                  <a:pt x="0" y="31"/>
                  <a:pt x="0" y="30"/>
                </a:cubicBezTo>
                <a:cubicBezTo>
                  <a:pt x="0" y="30"/>
                  <a:pt x="0" y="29"/>
                  <a:pt x="1" y="28"/>
                </a:cubicBezTo>
                <a:cubicBezTo>
                  <a:pt x="61" y="0"/>
                  <a:pt x="61" y="0"/>
                  <a:pt x="61" y="0"/>
                </a:cubicBezTo>
                <a:cubicBezTo>
                  <a:pt x="62" y="0"/>
                  <a:pt x="63" y="0"/>
                  <a:pt x="63" y="1"/>
                </a:cubicBezTo>
                <a:cubicBezTo>
                  <a:pt x="64" y="1"/>
                  <a:pt x="64" y="2"/>
                  <a:pt x="64" y="3"/>
                </a:cubicBezTo>
                <a:cubicBezTo>
                  <a:pt x="36" y="63"/>
                  <a:pt x="36" y="63"/>
                  <a:pt x="36" y="63"/>
                </a:cubicBezTo>
                <a:cubicBezTo>
                  <a:pt x="35" y="64"/>
                  <a:pt x="35" y="64"/>
                  <a:pt x="34" y="64"/>
                </a:cubicBezTo>
                <a:close/>
                <a:moveTo>
                  <a:pt x="11" y="28"/>
                </a:moveTo>
                <a:cubicBezTo>
                  <a:pt x="34" y="28"/>
                  <a:pt x="34" y="28"/>
                  <a:pt x="34" y="28"/>
                </a:cubicBezTo>
                <a:cubicBezTo>
                  <a:pt x="35" y="28"/>
                  <a:pt x="36" y="29"/>
                  <a:pt x="36" y="30"/>
                </a:cubicBezTo>
                <a:cubicBezTo>
                  <a:pt x="36" y="53"/>
                  <a:pt x="36" y="53"/>
                  <a:pt x="36" y="53"/>
                </a:cubicBezTo>
                <a:cubicBezTo>
                  <a:pt x="58" y="6"/>
                  <a:pt x="58" y="6"/>
                  <a:pt x="58" y="6"/>
                </a:cubicBezTo>
                <a:cubicBezTo>
                  <a:pt x="11" y="28"/>
                  <a:pt x="11" y="28"/>
                  <a:pt x="11"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122"/>
          <p:cNvSpPr>
            <a:spLocks noEditPoints="1"/>
          </p:cNvSpPr>
          <p:nvPr/>
        </p:nvSpPr>
        <p:spPr bwMode="auto">
          <a:xfrm>
            <a:off x="5184056" y="2499670"/>
            <a:ext cx="239713"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6 w 64"/>
              <a:gd name="T11" fmla="*/ 32 h 64"/>
              <a:gd name="T12" fmla="*/ 32 w 64"/>
              <a:gd name="T13" fmla="*/ 6 h 64"/>
              <a:gd name="T14" fmla="*/ 50 w 64"/>
              <a:gd name="T15" fmla="*/ 13 h 64"/>
              <a:gd name="T16" fmla="*/ 24 w 64"/>
              <a:gd name="T17" fmla="*/ 24 h 64"/>
              <a:gd name="T18" fmla="*/ 13 w 64"/>
              <a:gd name="T19" fmla="*/ 50 h 64"/>
              <a:gd name="T20" fmla="*/ 6 w 64"/>
              <a:gd name="T21" fmla="*/ 32 h 64"/>
              <a:gd name="T22" fmla="*/ 37 w 64"/>
              <a:gd name="T23" fmla="*/ 37 h 64"/>
              <a:gd name="T24" fmla="*/ 21 w 64"/>
              <a:gd name="T25" fmla="*/ 43 h 64"/>
              <a:gd name="T26" fmla="*/ 27 w 64"/>
              <a:gd name="T27" fmla="*/ 27 h 64"/>
              <a:gd name="T28" fmla="*/ 37 w 64"/>
              <a:gd name="T29" fmla="*/ 37 h 64"/>
              <a:gd name="T30" fmla="*/ 32 w 64"/>
              <a:gd name="T31" fmla="*/ 58 h 64"/>
              <a:gd name="T32" fmla="*/ 14 w 64"/>
              <a:gd name="T33" fmla="*/ 51 h 64"/>
              <a:gd name="T34" fmla="*/ 40 w 64"/>
              <a:gd name="T35" fmla="*/ 40 h 64"/>
              <a:gd name="T36" fmla="*/ 51 w 64"/>
              <a:gd name="T37" fmla="*/ 14 h 64"/>
              <a:gd name="T38" fmla="*/ 58 w 64"/>
              <a:gd name="T39" fmla="*/ 32 h 64"/>
              <a:gd name="T40" fmla="*/ 32 w 64"/>
              <a:gd name="T4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6" y="32"/>
                </a:moveTo>
                <a:cubicBezTo>
                  <a:pt x="6" y="18"/>
                  <a:pt x="18" y="6"/>
                  <a:pt x="32" y="6"/>
                </a:cubicBezTo>
                <a:cubicBezTo>
                  <a:pt x="39" y="6"/>
                  <a:pt x="45" y="9"/>
                  <a:pt x="50" y="13"/>
                </a:cubicBezTo>
                <a:cubicBezTo>
                  <a:pt x="24" y="24"/>
                  <a:pt x="24" y="24"/>
                  <a:pt x="24" y="24"/>
                </a:cubicBezTo>
                <a:cubicBezTo>
                  <a:pt x="13" y="50"/>
                  <a:pt x="13" y="50"/>
                  <a:pt x="13" y="50"/>
                </a:cubicBezTo>
                <a:cubicBezTo>
                  <a:pt x="9" y="45"/>
                  <a:pt x="6" y="39"/>
                  <a:pt x="6" y="32"/>
                </a:cubicBezTo>
                <a:close/>
                <a:moveTo>
                  <a:pt x="37" y="37"/>
                </a:moveTo>
                <a:cubicBezTo>
                  <a:pt x="21" y="43"/>
                  <a:pt x="21" y="43"/>
                  <a:pt x="21" y="43"/>
                </a:cubicBezTo>
                <a:cubicBezTo>
                  <a:pt x="27" y="27"/>
                  <a:pt x="27" y="27"/>
                  <a:pt x="27" y="27"/>
                </a:cubicBezTo>
                <a:lnTo>
                  <a:pt x="37" y="37"/>
                </a:lnTo>
                <a:close/>
                <a:moveTo>
                  <a:pt x="32" y="58"/>
                </a:moveTo>
                <a:cubicBezTo>
                  <a:pt x="25" y="58"/>
                  <a:pt x="19" y="55"/>
                  <a:pt x="14" y="51"/>
                </a:cubicBezTo>
                <a:cubicBezTo>
                  <a:pt x="40" y="40"/>
                  <a:pt x="40" y="40"/>
                  <a:pt x="40" y="40"/>
                </a:cubicBezTo>
                <a:cubicBezTo>
                  <a:pt x="51" y="14"/>
                  <a:pt x="51" y="14"/>
                  <a:pt x="51" y="14"/>
                </a:cubicBezTo>
                <a:cubicBezTo>
                  <a:pt x="55" y="19"/>
                  <a:pt x="58" y="25"/>
                  <a:pt x="58" y="32"/>
                </a:cubicBezTo>
                <a:cubicBezTo>
                  <a:pt x="58" y="46"/>
                  <a:pt x="46" y="58"/>
                  <a:pt x="32"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162665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87840" y="455476"/>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3" name="矩形 2"/>
          <p:cNvSpPr/>
          <p:nvPr/>
        </p:nvSpPr>
        <p:spPr>
          <a:xfrm>
            <a:off x="4701932" y="988577"/>
            <a:ext cx="2991525" cy="461665"/>
          </a:xfrm>
          <a:prstGeom prst="rect">
            <a:avLst/>
          </a:prstGeom>
        </p:spPr>
        <p:txBody>
          <a:bodyPr wrap="none">
            <a:spAutoFit/>
          </a:bodyPr>
          <a:lstStyle/>
          <a:p>
            <a:r>
              <a:rPr lang="zh-CN" altLang="en-US" sz="2400" dirty="0" smtClean="0">
                <a:solidFill>
                  <a:schemeClr val="bg1"/>
                </a:solidFill>
              </a:rPr>
              <a:t>Please enter the title</a:t>
            </a:r>
            <a:endParaRPr lang="zh-CN" altLang="en-US" sz="2400" dirty="0">
              <a:solidFill>
                <a:schemeClr val="bg1"/>
              </a:solidFill>
            </a:endParaRPr>
          </a:p>
        </p:txBody>
      </p:sp>
      <p:sp>
        <p:nvSpPr>
          <p:cNvPr id="8" name="任意多边形 7"/>
          <p:cNvSpPr/>
          <p:nvPr/>
        </p:nvSpPr>
        <p:spPr>
          <a:xfrm>
            <a:off x="1559496" y="2708919"/>
            <a:ext cx="1371279" cy="157618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CD1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zh-CN" altLang="en-US" sz="3600" kern="1200">
              <a:solidFill>
                <a:schemeClr val="bg1"/>
              </a:solidFill>
            </a:endParaRPr>
          </a:p>
        </p:txBody>
      </p:sp>
      <p:sp>
        <p:nvSpPr>
          <p:cNvPr id="15" name="任意多边形 14"/>
          <p:cNvSpPr/>
          <p:nvPr/>
        </p:nvSpPr>
        <p:spPr>
          <a:xfrm>
            <a:off x="4093530" y="2708919"/>
            <a:ext cx="1371279" cy="157618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CD1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zh-CN" altLang="en-US" sz="3600" kern="1200">
              <a:solidFill>
                <a:schemeClr val="bg1"/>
              </a:solidFill>
            </a:endParaRPr>
          </a:p>
        </p:txBody>
      </p:sp>
      <p:sp>
        <p:nvSpPr>
          <p:cNvPr id="16" name="任意多边形 15"/>
          <p:cNvSpPr/>
          <p:nvPr/>
        </p:nvSpPr>
        <p:spPr>
          <a:xfrm>
            <a:off x="6627564" y="2708919"/>
            <a:ext cx="1371279" cy="157618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CD1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zh-CN" altLang="en-US" sz="3600" kern="1200">
              <a:solidFill>
                <a:schemeClr val="bg1"/>
              </a:solidFill>
            </a:endParaRPr>
          </a:p>
        </p:txBody>
      </p:sp>
      <p:sp>
        <p:nvSpPr>
          <p:cNvPr id="17" name="任意多边形 16"/>
          <p:cNvSpPr/>
          <p:nvPr/>
        </p:nvSpPr>
        <p:spPr>
          <a:xfrm>
            <a:off x="9161597" y="2708919"/>
            <a:ext cx="1371279" cy="157618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CD1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endParaRPr lang="zh-CN" altLang="en-US" sz="3600" kern="1200" dirty="0">
              <a:solidFill>
                <a:schemeClr val="bg1"/>
              </a:solidFill>
            </a:endParaRPr>
          </a:p>
        </p:txBody>
      </p:sp>
      <p:sp>
        <p:nvSpPr>
          <p:cNvPr id="18" name="Freeform 456"/>
          <p:cNvSpPr>
            <a:spLocks/>
          </p:cNvSpPr>
          <p:nvPr/>
        </p:nvSpPr>
        <p:spPr bwMode="auto">
          <a:xfrm>
            <a:off x="3287688" y="3385575"/>
            <a:ext cx="353016" cy="302204"/>
          </a:xfrm>
          <a:custGeom>
            <a:avLst/>
            <a:gdLst>
              <a:gd name="T0" fmla="*/ 35 w 56"/>
              <a:gd name="T1" fmla="*/ 47 h 48"/>
              <a:gd name="T2" fmla="*/ 55 w 56"/>
              <a:gd name="T3" fmla="*/ 27 h 48"/>
              <a:gd name="T4" fmla="*/ 55 w 56"/>
              <a:gd name="T5" fmla="*/ 21 h 48"/>
              <a:gd name="T6" fmla="*/ 35 w 56"/>
              <a:gd name="T7" fmla="*/ 1 h 48"/>
              <a:gd name="T8" fmla="*/ 29 w 56"/>
              <a:gd name="T9" fmla="*/ 1 h 48"/>
              <a:gd name="T10" fmla="*/ 29 w 56"/>
              <a:gd name="T11" fmla="*/ 7 h 48"/>
              <a:gd name="T12" fmla="*/ 42 w 56"/>
              <a:gd name="T13" fmla="*/ 20 h 48"/>
              <a:gd name="T14" fmla="*/ 4 w 56"/>
              <a:gd name="T15" fmla="*/ 20 h 48"/>
              <a:gd name="T16" fmla="*/ 0 w 56"/>
              <a:gd name="T17" fmla="*/ 24 h 48"/>
              <a:gd name="T18" fmla="*/ 4 w 56"/>
              <a:gd name="T19" fmla="*/ 28 h 48"/>
              <a:gd name="T20" fmla="*/ 42 w 56"/>
              <a:gd name="T21" fmla="*/ 28 h 48"/>
              <a:gd name="T22" fmla="*/ 29 w 56"/>
              <a:gd name="T23" fmla="*/ 41 h 48"/>
              <a:gd name="T24" fmla="*/ 28 w 56"/>
              <a:gd name="T25" fmla="*/ 44 h 48"/>
              <a:gd name="T26" fmla="*/ 29 w 56"/>
              <a:gd name="T27" fmla="*/ 47 h 48"/>
              <a:gd name="T28" fmla="*/ 35 w 56"/>
              <a:gd name="T29"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48">
                <a:moveTo>
                  <a:pt x="35" y="47"/>
                </a:moveTo>
                <a:cubicBezTo>
                  <a:pt x="55" y="27"/>
                  <a:pt x="55" y="27"/>
                  <a:pt x="55" y="27"/>
                </a:cubicBezTo>
                <a:cubicBezTo>
                  <a:pt x="56" y="25"/>
                  <a:pt x="56" y="23"/>
                  <a:pt x="55" y="21"/>
                </a:cubicBezTo>
                <a:cubicBezTo>
                  <a:pt x="35" y="1"/>
                  <a:pt x="35" y="1"/>
                  <a:pt x="35" y="1"/>
                </a:cubicBezTo>
                <a:cubicBezTo>
                  <a:pt x="33" y="0"/>
                  <a:pt x="31" y="0"/>
                  <a:pt x="29" y="1"/>
                </a:cubicBezTo>
                <a:cubicBezTo>
                  <a:pt x="28" y="3"/>
                  <a:pt x="28" y="5"/>
                  <a:pt x="29" y="7"/>
                </a:cubicBezTo>
                <a:cubicBezTo>
                  <a:pt x="42" y="20"/>
                  <a:pt x="42" y="20"/>
                  <a:pt x="42" y="20"/>
                </a:cubicBezTo>
                <a:cubicBezTo>
                  <a:pt x="4" y="20"/>
                  <a:pt x="4" y="20"/>
                  <a:pt x="4" y="20"/>
                </a:cubicBezTo>
                <a:cubicBezTo>
                  <a:pt x="2" y="20"/>
                  <a:pt x="0" y="22"/>
                  <a:pt x="0" y="24"/>
                </a:cubicBezTo>
                <a:cubicBezTo>
                  <a:pt x="0" y="26"/>
                  <a:pt x="2" y="28"/>
                  <a:pt x="4" y="28"/>
                </a:cubicBezTo>
                <a:cubicBezTo>
                  <a:pt x="42" y="28"/>
                  <a:pt x="42" y="28"/>
                  <a:pt x="42" y="28"/>
                </a:cubicBezTo>
                <a:cubicBezTo>
                  <a:pt x="29" y="41"/>
                  <a:pt x="29" y="41"/>
                  <a:pt x="29" y="41"/>
                </a:cubicBezTo>
                <a:cubicBezTo>
                  <a:pt x="28" y="42"/>
                  <a:pt x="28" y="43"/>
                  <a:pt x="28" y="44"/>
                </a:cubicBezTo>
                <a:cubicBezTo>
                  <a:pt x="28" y="45"/>
                  <a:pt x="28" y="46"/>
                  <a:pt x="29" y="47"/>
                </a:cubicBezTo>
                <a:cubicBezTo>
                  <a:pt x="31" y="48"/>
                  <a:pt x="33" y="48"/>
                  <a:pt x="3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矩形 18"/>
          <p:cNvSpPr/>
          <p:nvPr/>
        </p:nvSpPr>
        <p:spPr>
          <a:xfrm>
            <a:off x="1343472" y="4589536"/>
            <a:ext cx="1890204"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20" name="矩形 19"/>
          <p:cNvSpPr/>
          <p:nvPr/>
        </p:nvSpPr>
        <p:spPr>
          <a:xfrm>
            <a:off x="3816576" y="4589536"/>
            <a:ext cx="1944216"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21" name="矩形 20"/>
          <p:cNvSpPr/>
          <p:nvPr/>
        </p:nvSpPr>
        <p:spPr>
          <a:xfrm>
            <a:off x="6343692" y="4589536"/>
            <a:ext cx="1927279"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22" name="矩形 21"/>
          <p:cNvSpPr/>
          <p:nvPr/>
        </p:nvSpPr>
        <p:spPr>
          <a:xfrm>
            <a:off x="8853871" y="4589536"/>
            <a:ext cx="1944216" cy="1015663"/>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p:txBody>
      </p:sp>
      <p:sp>
        <p:nvSpPr>
          <p:cNvPr id="23" name="Freeform 456"/>
          <p:cNvSpPr>
            <a:spLocks/>
          </p:cNvSpPr>
          <p:nvPr/>
        </p:nvSpPr>
        <p:spPr bwMode="auto">
          <a:xfrm>
            <a:off x="5834974" y="3385575"/>
            <a:ext cx="353016" cy="302204"/>
          </a:xfrm>
          <a:custGeom>
            <a:avLst/>
            <a:gdLst>
              <a:gd name="T0" fmla="*/ 35 w 56"/>
              <a:gd name="T1" fmla="*/ 47 h 48"/>
              <a:gd name="T2" fmla="*/ 55 w 56"/>
              <a:gd name="T3" fmla="*/ 27 h 48"/>
              <a:gd name="T4" fmla="*/ 55 w 56"/>
              <a:gd name="T5" fmla="*/ 21 h 48"/>
              <a:gd name="T6" fmla="*/ 35 w 56"/>
              <a:gd name="T7" fmla="*/ 1 h 48"/>
              <a:gd name="T8" fmla="*/ 29 w 56"/>
              <a:gd name="T9" fmla="*/ 1 h 48"/>
              <a:gd name="T10" fmla="*/ 29 w 56"/>
              <a:gd name="T11" fmla="*/ 7 h 48"/>
              <a:gd name="T12" fmla="*/ 42 w 56"/>
              <a:gd name="T13" fmla="*/ 20 h 48"/>
              <a:gd name="T14" fmla="*/ 4 w 56"/>
              <a:gd name="T15" fmla="*/ 20 h 48"/>
              <a:gd name="T16" fmla="*/ 0 w 56"/>
              <a:gd name="T17" fmla="*/ 24 h 48"/>
              <a:gd name="T18" fmla="*/ 4 w 56"/>
              <a:gd name="T19" fmla="*/ 28 h 48"/>
              <a:gd name="T20" fmla="*/ 42 w 56"/>
              <a:gd name="T21" fmla="*/ 28 h 48"/>
              <a:gd name="T22" fmla="*/ 29 w 56"/>
              <a:gd name="T23" fmla="*/ 41 h 48"/>
              <a:gd name="T24" fmla="*/ 28 w 56"/>
              <a:gd name="T25" fmla="*/ 44 h 48"/>
              <a:gd name="T26" fmla="*/ 29 w 56"/>
              <a:gd name="T27" fmla="*/ 47 h 48"/>
              <a:gd name="T28" fmla="*/ 35 w 56"/>
              <a:gd name="T29"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48">
                <a:moveTo>
                  <a:pt x="35" y="47"/>
                </a:moveTo>
                <a:cubicBezTo>
                  <a:pt x="55" y="27"/>
                  <a:pt x="55" y="27"/>
                  <a:pt x="55" y="27"/>
                </a:cubicBezTo>
                <a:cubicBezTo>
                  <a:pt x="56" y="25"/>
                  <a:pt x="56" y="23"/>
                  <a:pt x="55" y="21"/>
                </a:cubicBezTo>
                <a:cubicBezTo>
                  <a:pt x="35" y="1"/>
                  <a:pt x="35" y="1"/>
                  <a:pt x="35" y="1"/>
                </a:cubicBezTo>
                <a:cubicBezTo>
                  <a:pt x="33" y="0"/>
                  <a:pt x="31" y="0"/>
                  <a:pt x="29" y="1"/>
                </a:cubicBezTo>
                <a:cubicBezTo>
                  <a:pt x="28" y="3"/>
                  <a:pt x="28" y="5"/>
                  <a:pt x="29" y="7"/>
                </a:cubicBezTo>
                <a:cubicBezTo>
                  <a:pt x="42" y="20"/>
                  <a:pt x="42" y="20"/>
                  <a:pt x="42" y="20"/>
                </a:cubicBezTo>
                <a:cubicBezTo>
                  <a:pt x="4" y="20"/>
                  <a:pt x="4" y="20"/>
                  <a:pt x="4" y="20"/>
                </a:cubicBezTo>
                <a:cubicBezTo>
                  <a:pt x="2" y="20"/>
                  <a:pt x="0" y="22"/>
                  <a:pt x="0" y="24"/>
                </a:cubicBezTo>
                <a:cubicBezTo>
                  <a:pt x="0" y="26"/>
                  <a:pt x="2" y="28"/>
                  <a:pt x="4" y="28"/>
                </a:cubicBezTo>
                <a:cubicBezTo>
                  <a:pt x="42" y="28"/>
                  <a:pt x="42" y="28"/>
                  <a:pt x="42" y="28"/>
                </a:cubicBezTo>
                <a:cubicBezTo>
                  <a:pt x="29" y="41"/>
                  <a:pt x="29" y="41"/>
                  <a:pt x="29" y="41"/>
                </a:cubicBezTo>
                <a:cubicBezTo>
                  <a:pt x="28" y="42"/>
                  <a:pt x="28" y="43"/>
                  <a:pt x="28" y="44"/>
                </a:cubicBezTo>
                <a:cubicBezTo>
                  <a:pt x="28" y="45"/>
                  <a:pt x="28" y="46"/>
                  <a:pt x="29" y="47"/>
                </a:cubicBezTo>
                <a:cubicBezTo>
                  <a:pt x="31" y="48"/>
                  <a:pt x="33" y="48"/>
                  <a:pt x="3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456"/>
          <p:cNvSpPr>
            <a:spLocks/>
          </p:cNvSpPr>
          <p:nvPr/>
        </p:nvSpPr>
        <p:spPr bwMode="auto">
          <a:xfrm>
            <a:off x="8382260" y="3385575"/>
            <a:ext cx="353016" cy="302204"/>
          </a:xfrm>
          <a:custGeom>
            <a:avLst/>
            <a:gdLst>
              <a:gd name="T0" fmla="*/ 35 w 56"/>
              <a:gd name="T1" fmla="*/ 47 h 48"/>
              <a:gd name="T2" fmla="*/ 55 w 56"/>
              <a:gd name="T3" fmla="*/ 27 h 48"/>
              <a:gd name="T4" fmla="*/ 55 w 56"/>
              <a:gd name="T5" fmla="*/ 21 h 48"/>
              <a:gd name="T6" fmla="*/ 35 w 56"/>
              <a:gd name="T7" fmla="*/ 1 h 48"/>
              <a:gd name="T8" fmla="*/ 29 w 56"/>
              <a:gd name="T9" fmla="*/ 1 h 48"/>
              <a:gd name="T10" fmla="*/ 29 w 56"/>
              <a:gd name="T11" fmla="*/ 7 h 48"/>
              <a:gd name="T12" fmla="*/ 42 w 56"/>
              <a:gd name="T13" fmla="*/ 20 h 48"/>
              <a:gd name="T14" fmla="*/ 4 w 56"/>
              <a:gd name="T15" fmla="*/ 20 h 48"/>
              <a:gd name="T16" fmla="*/ 0 w 56"/>
              <a:gd name="T17" fmla="*/ 24 h 48"/>
              <a:gd name="T18" fmla="*/ 4 w 56"/>
              <a:gd name="T19" fmla="*/ 28 h 48"/>
              <a:gd name="T20" fmla="*/ 42 w 56"/>
              <a:gd name="T21" fmla="*/ 28 h 48"/>
              <a:gd name="T22" fmla="*/ 29 w 56"/>
              <a:gd name="T23" fmla="*/ 41 h 48"/>
              <a:gd name="T24" fmla="*/ 28 w 56"/>
              <a:gd name="T25" fmla="*/ 44 h 48"/>
              <a:gd name="T26" fmla="*/ 29 w 56"/>
              <a:gd name="T27" fmla="*/ 47 h 48"/>
              <a:gd name="T28" fmla="*/ 35 w 56"/>
              <a:gd name="T29"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48">
                <a:moveTo>
                  <a:pt x="35" y="47"/>
                </a:moveTo>
                <a:cubicBezTo>
                  <a:pt x="55" y="27"/>
                  <a:pt x="55" y="27"/>
                  <a:pt x="55" y="27"/>
                </a:cubicBezTo>
                <a:cubicBezTo>
                  <a:pt x="56" y="25"/>
                  <a:pt x="56" y="23"/>
                  <a:pt x="55" y="21"/>
                </a:cubicBezTo>
                <a:cubicBezTo>
                  <a:pt x="35" y="1"/>
                  <a:pt x="35" y="1"/>
                  <a:pt x="35" y="1"/>
                </a:cubicBezTo>
                <a:cubicBezTo>
                  <a:pt x="33" y="0"/>
                  <a:pt x="31" y="0"/>
                  <a:pt x="29" y="1"/>
                </a:cubicBezTo>
                <a:cubicBezTo>
                  <a:pt x="28" y="3"/>
                  <a:pt x="28" y="5"/>
                  <a:pt x="29" y="7"/>
                </a:cubicBezTo>
                <a:cubicBezTo>
                  <a:pt x="42" y="20"/>
                  <a:pt x="42" y="20"/>
                  <a:pt x="42" y="20"/>
                </a:cubicBezTo>
                <a:cubicBezTo>
                  <a:pt x="4" y="20"/>
                  <a:pt x="4" y="20"/>
                  <a:pt x="4" y="20"/>
                </a:cubicBezTo>
                <a:cubicBezTo>
                  <a:pt x="2" y="20"/>
                  <a:pt x="0" y="22"/>
                  <a:pt x="0" y="24"/>
                </a:cubicBezTo>
                <a:cubicBezTo>
                  <a:pt x="0" y="26"/>
                  <a:pt x="2" y="28"/>
                  <a:pt x="4" y="28"/>
                </a:cubicBezTo>
                <a:cubicBezTo>
                  <a:pt x="42" y="28"/>
                  <a:pt x="42" y="28"/>
                  <a:pt x="42" y="28"/>
                </a:cubicBezTo>
                <a:cubicBezTo>
                  <a:pt x="29" y="41"/>
                  <a:pt x="29" y="41"/>
                  <a:pt x="29" y="41"/>
                </a:cubicBezTo>
                <a:cubicBezTo>
                  <a:pt x="28" y="42"/>
                  <a:pt x="28" y="43"/>
                  <a:pt x="28" y="44"/>
                </a:cubicBezTo>
                <a:cubicBezTo>
                  <a:pt x="28" y="45"/>
                  <a:pt x="28" y="46"/>
                  <a:pt x="29" y="47"/>
                </a:cubicBezTo>
                <a:cubicBezTo>
                  <a:pt x="31" y="48"/>
                  <a:pt x="33" y="48"/>
                  <a:pt x="3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5" name="矩形 24"/>
          <p:cNvSpPr/>
          <p:nvPr/>
        </p:nvSpPr>
        <p:spPr>
          <a:xfrm>
            <a:off x="2733843" y="1942820"/>
            <a:ext cx="6908294" cy="646331"/>
          </a:xfrm>
          <a:prstGeom prst="rect">
            <a:avLst/>
          </a:prstGeom>
        </p:spPr>
        <p:txBody>
          <a:bodyPr wrap="square">
            <a:spAutoFit/>
          </a:bodyPr>
          <a:lstStyle/>
          <a:p>
            <a:r>
              <a:rPr lang="zh-CN" altLang="en-US" sz="1200" dirty="0" smtClean="0">
                <a:solidFill>
                  <a:schemeClr val="bg1"/>
                </a:solidFill>
              </a:rPr>
              <a:t>输入相关内容输入相关内容输入相关内容输入相关内容输入相关内容输入相关内容输入相关内容输入相关内容</a:t>
            </a:r>
          </a:p>
          <a:p>
            <a:endParaRPr lang="zh-CN" altLang="en-US" sz="1200" dirty="0" smtClean="0">
              <a:solidFill>
                <a:schemeClr val="bg1"/>
              </a:solidFill>
            </a:endParaRPr>
          </a:p>
        </p:txBody>
      </p:sp>
      <p:sp>
        <p:nvSpPr>
          <p:cNvPr id="26" name="Freeform 784"/>
          <p:cNvSpPr>
            <a:spLocks/>
          </p:cNvSpPr>
          <p:nvPr/>
        </p:nvSpPr>
        <p:spPr bwMode="auto">
          <a:xfrm>
            <a:off x="2125279" y="3377154"/>
            <a:ext cx="239713" cy="239713"/>
          </a:xfrm>
          <a:custGeom>
            <a:avLst/>
            <a:gdLst>
              <a:gd name="T0" fmla="*/ 63 w 64"/>
              <a:gd name="T1" fmla="*/ 29 h 64"/>
              <a:gd name="T2" fmla="*/ 35 w 64"/>
              <a:gd name="T3" fmla="*/ 1 h 64"/>
              <a:gd name="T4" fmla="*/ 29 w 64"/>
              <a:gd name="T5" fmla="*/ 1 h 64"/>
              <a:gd name="T6" fmla="*/ 23 w 64"/>
              <a:gd name="T7" fmla="*/ 8 h 64"/>
              <a:gd name="T8" fmla="*/ 27 w 64"/>
              <a:gd name="T9" fmla="*/ 13 h 64"/>
              <a:gd name="T10" fmla="*/ 30 w 64"/>
              <a:gd name="T11" fmla="*/ 12 h 64"/>
              <a:gd name="T12" fmla="*/ 36 w 64"/>
              <a:gd name="T13" fmla="*/ 18 h 64"/>
              <a:gd name="T14" fmla="*/ 35 w 64"/>
              <a:gd name="T15" fmla="*/ 21 h 64"/>
              <a:gd name="T16" fmla="*/ 43 w 64"/>
              <a:gd name="T17" fmla="*/ 29 h 64"/>
              <a:gd name="T18" fmla="*/ 46 w 64"/>
              <a:gd name="T19" fmla="*/ 28 h 64"/>
              <a:gd name="T20" fmla="*/ 52 w 64"/>
              <a:gd name="T21" fmla="*/ 34 h 64"/>
              <a:gd name="T22" fmla="*/ 46 w 64"/>
              <a:gd name="T23" fmla="*/ 40 h 64"/>
              <a:gd name="T24" fmla="*/ 40 w 64"/>
              <a:gd name="T25" fmla="*/ 34 h 64"/>
              <a:gd name="T26" fmla="*/ 41 w 64"/>
              <a:gd name="T27" fmla="*/ 31 h 64"/>
              <a:gd name="T28" fmla="*/ 33 w 64"/>
              <a:gd name="T29" fmla="*/ 23 h 64"/>
              <a:gd name="T30" fmla="*/ 32 w 64"/>
              <a:gd name="T31" fmla="*/ 24 h 64"/>
              <a:gd name="T32" fmla="*/ 32 w 64"/>
              <a:gd name="T33" fmla="*/ 40 h 64"/>
              <a:gd name="T34" fmla="*/ 36 w 64"/>
              <a:gd name="T35" fmla="*/ 46 h 64"/>
              <a:gd name="T36" fmla="*/ 30 w 64"/>
              <a:gd name="T37" fmla="*/ 52 h 64"/>
              <a:gd name="T38" fmla="*/ 24 w 64"/>
              <a:gd name="T39" fmla="*/ 46 h 64"/>
              <a:gd name="T40" fmla="*/ 28 w 64"/>
              <a:gd name="T41" fmla="*/ 40 h 64"/>
              <a:gd name="T42" fmla="*/ 28 w 64"/>
              <a:gd name="T43" fmla="*/ 24 h 64"/>
              <a:gd name="T44" fmla="*/ 24 w 64"/>
              <a:gd name="T45" fmla="*/ 18 h 64"/>
              <a:gd name="T46" fmla="*/ 25 w 64"/>
              <a:gd name="T47" fmla="*/ 15 h 64"/>
              <a:gd name="T48" fmla="*/ 20 w 64"/>
              <a:gd name="T49" fmla="*/ 11 h 64"/>
              <a:gd name="T50" fmla="*/ 1 w 64"/>
              <a:gd name="T51" fmla="*/ 29 h 64"/>
              <a:gd name="T52" fmla="*/ 1 w 64"/>
              <a:gd name="T53" fmla="*/ 35 h 64"/>
              <a:gd name="T54" fmla="*/ 29 w 64"/>
              <a:gd name="T55" fmla="*/ 63 h 64"/>
              <a:gd name="T56" fmla="*/ 35 w 64"/>
              <a:gd name="T57" fmla="*/ 63 h 64"/>
              <a:gd name="T58" fmla="*/ 63 w 64"/>
              <a:gd name="T59" fmla="*/ 35 h 64"/>
              <a:gd name="T60" fmla="*/ 63 w 64"/>
              <a:gd name="T6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4">
                <a:moveTo>
                  <a:pt x="63" y="29"/>
                </a:moveTo>
                <a:cubicBezTo>
                  <a:pt x="35" y="1"/>
                  <a:pt x="35" y="1"/>
                  <a:pt x="35" y="1"/>
                </a:cubicBezTo>
                <a:cubicBezTo>
                  <a:pt x="33" y="0"/>
                  <a:pt x="31" y="0"/>
                  <a:pt x="29" y="1"/>
                </a:cubicBezTo>
                <a:cubicBezTo>
                  <a:pt x="23" y="8"/>
                  <a:pt x="23" y="8"/>
                  <a:pt x="23" y="8"/>
                </a:cubicBezTo>
                <a:cubicBezTo>
                  <a:pt x="27" y="13"/>
                  <a:pt x="27" y="13"/>
                  <a:pt x="27" y="13"/>
                </a:cubicBezTo>
                <a:cubicBezTo>
                  <a:pt x="28" y="12"/>
                  <a:pt x="29" y="12"/>
                  <a:pt x="30" y="12"/>
                </a:cubicBezTo>
                <a:cubicBezTo>
                  <a:pt x="33" y="12"/>
                  <a:pt x="36" y="15"/>
                  <a:pt x="36" y="18"/>
                </a:cubicBezTo>
                <a:cubicBezTo>
                  <a:pt x="36" y="19"/>
                  <a:pt x="36" y="20"/>
                  <a:pt x="35" y="21"/>
                </a:cubicBezTo>
                <a:cubicBezTo>
                  <a:pt x="43" y="29"/>
                  <a:pt x="43" y="29"/>
                  <a:pt x="43" y="29"/>
                </a:cubicBezTo>
                <a:cubicBezTo>
                  <a:pt x="44" y="28"/>
                  <a:pt x="45" y="28"/>
                  <a:pt x="46" y="28"/>
                </a:cubicBezTo>
                <a:cubicBezTo>
                  <a:pt x="49" y="28"/>
                  <a:pt x="52" y="31"/>
                  <a:pt x="52" y="34"/>
                </a:cubicBezTo>
                <a:cubicBezTo>
                  <a:pt x="52" y="37"/>
                  <a:pt x="49" y="40"/>
                  <a:pt x="46" y="40"/>
                </a:cubicBezTo>
                <a:cubicBezTo>
                  <a:pt x="43" y="40"/>
                  <a:pt x="40" y="37"/>
                  <a:pt x="40" y="34"/>
                </a:cubicBezTo>
                <a:cubicBezTo>
                  <a:pt x="40" y="33"/>
                  <a:pt x="40" y="32"/>
                  <a:pt x="41" y="31"/>
                </a:cubicBezTo>
                <a:cubicBezTo>
                  <a:pt x="33" y="23"/>
                  <a:pt x="33" y="23"/>
                  <a:pt x="33" y="23"/>
                </a:cubicBezTo>
                <a:cubicBezTo>
                  <a:pt x="32" y="24"/>
                  <a:pt x="32" y="24"/>
                  <a:pt x="32" y="24"/>
                </a:cubicBezTo>
                <a:cubicBezTo>
                  <a:pt x="32" y="40"/>
                  <a:pt x="32" y="40"/>
                  <a:pt x="32" y="40"/>
                </a:cubicBezTo>
                <a:cubicBezTo>
                  <a:pt x="34" y="41"/>
                  <a:pt x="36" y="43"/>
                  <a:pt x="36" y="46"/>
                </a:cubicBezTo>
                <a:cubicBezTo>
                  <a:pt x="36" y="49"/>
                  <a:pt x="33" y="52"/>
                  <a:pt x="30" y="52"/>
                </a:cubicBezTo>
                <a:cubicBezTo>
                  <a:pt x="27" y="52"/>
                  <a:pt x="24" y="49"/>
                  <a:pt x="24" y="46"/>
                </a:cubicBezTo>
                <a:cubicBezTo>
                  <a:pt x="24" y="43"/>
                  <a:pt x="26" y="41"/>
                  <a:pt x="28" y="40"/>
                </a:cubicBezTo>
                <a:cubicBezTo>
                  <a:pt x="28" y="24"/>
                  <a:pt x="28" y="24"/>
                  <a:pt x="28" y="24"/>
                </a:cubicBezTo>
                <a:cubicBezTo>
                  <a:pt x="26" y="23"/>
                  <a:pt x="24" y="21"/>
                  <a:pt x="24" y="18"/>
                </a:cubicBezTo>
                <a:cubicBezTo>
                  <a:pt x="24" y="17"/>
                  <a:pt x="24" y="16"/>
                  <a:pt x="25" y="15"/>
                </a:cubicBezTo>
                <a:cubicBezTo>
                  <a:pt x="20" y="11"/>
                  <a:pt x="20" y="11"/>
                  <a:pt x="20" y="11"/>
                </a:cubicBezTo>
                <a:cubicBezTo>
                  <a:pt x="1" y="29"/>
                  <a:pt x="1" y="29"/>
                  <a:pt x="1" y="29"/>
                </a:cubicBezTo>
                <a:cubicBezTo>
                  <a:pt x="0" y="31"/>
                  <a:pt x="0" y="33"/>
                  <a:pt x="1" y="35"/>
                </a:cubicBezTo>
                <a:cubicBezTo>
                  <a:pt x="29" y="63"/>
                  <a:pt x="29" y="63"/>
                  <a:pt x="29" y="63"/>
                </a:cubicBezTo>
                <a:cubicBezTo>
                  <a:pt x="31" y="64"/>
                  <a:pt x="33" y="64"/>
                  <a:pt x="35" y="63"/>
                </a:cubicBezTo>
                <a:cubicBezTo>
                  <a:pt x="63" y="35"/>
                  <a:pt x="63" y="35"/>
                  <a:pt x="63" y="35"/>
                </a:cubicBezTo>
                <a:cubicBezTo>
                  <a:pt x="64" y="33"/>
                  <a:pt x="64" y="31"/>
                  <a:pt x="63"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Freeform 785"/>
          <p:cNvSpPr>
            <a:spLocks noEditPoints="1"/>
          </p:cNvSpPr>
          <p:nvPr/>
        </p:nvSpPr>
        <p:spPr bwMode="auto">
          <a:xfrm>
            <a:off x="4666457" y="3384298"/>
            <a:ext cx="225425" cy="225425"/>
          </a:xfrm>
          <a:custGeom>
            <a:avLst/>
            <a:gdLst>
              <a:gd name="T0" fmla="*/ 59 w 60"/>
              <a:gd name="T1" fmla="*/ 19 h 60"/>
              <a:gd name="T2" fmla="*/ 31 w 60"/>
              <a:gd name="T3" fmla="*/ 0 h 60"/>
              <a:gd name="T4" fmla="*/ 29 w 60"/>
              <a:gd name="T5" fmla="*/ 0 h 60"/>
              <a:gd name="T6" fmla="*/ 1 w 60"/>
              <a:gd name="T7" fmla="*/ 19 h 60"/>
              <a:gd name="T8" fmla="*/ 0 w 60"/>
              <a:gd name="T9" fmla="*/ 21 h 60"/>
              <a:gd name="T10" fmla="*/ 0 w 60"/>
              <a:gd name="T11" fmla="*/ 39 h 60"/>
              <a:gd name="T12" fmla="*/ 1 w 60"/>
              <a:gd name="T13" fmla="*/ 41 h 60"/>
              <a:gd name="T14" fmla="*/ 29 w 60"/>
              <a:gd name="T15" fmla="*/ 60 h 60"/>
              <a:gd name="T16" fmla="*/ 30 w 60"/>
              <a:gd name="T17" fmla="*/ 60 h 60"/>
              <a:gd name="T18" fmla="*/ 31 w 60"/>
              <a:gd name="T19" fmla="*/ 60 h 60"/>
              <a:gd name="T20" fmla="*/ 59 w 60"/>
              <a:gd name="T21" fmla="*/ 41 h 60"/>
              <a:gd name="T22" fmla="*/ 60 w 60"/>
              <a:gd name="T23" fmla="*/ 39 h 60"/>
              <a:gd name="T24" fmla="*/ 60 w 60"/>
              <a:gd name="T25" fmla="*/ 21 h 60"/>
              <a:gd name="T26" fmla="*/ 59 w 60"/>
              <a:gd name="T27" fmla="*/ 19 h 60"/>
              <a:gd name="T28" fmla="*/ 30 w 60"/>
              <a:gd name="T29" fmla="*/ 37 h 60"/>
              <a:gd name="T30" fmla="*/ 20 w 60"/>
              <a:gd name="T31" fmla="*/ 30 h 60"/>
              <a:gd name="T32" fmla="*/ 30 w 60"/>
              <a:gd name="T33" fmla="*/ 23 h 60"/>
              <a:gd name="T34" fmla="*/ 40 w 60"/>
              <a:gd name="T35" fmla="*/ 30 h 60"/>
              <a:gd name="T36" fmla="*/ 30 w 60"/>
              <a:gd name="T37" fmla="*/ 37 h 60"/>
              <a:gd name="T38" fmla="*/ 32 w 60"/>
              <a:gd name="T39" fmla="*/ 20 h 60"/>
              <a:gd name="T40" fmla="*/ 32 w 60"/>
              <a:gd name="T41" fmla="*/ 6 h 60"/>
              <a:gd name="T42" fmla="*/ 54 w 60"/>
              <a:gd name="T43" fmla="*/ 21 h 60"/>
              <a:gd name="T44" fmla="*/ 44 w 60"/>
              <a:gd name="T45" fmla="*/ 28 h 60"/>
              <a:gd name="T46" fmla="*/ 32 w 60"/>
              <a:gd name="T47" fmla="*/ 20 h 60"/>
              <a:gd name="T48" fmla="*/ 28 w 60"/>
              <a:gd name="T49" fmla="*/ 20 h 60"/>
              <a:gd name="T50" fmla="*/ 16 w 60"/>
              <a:gd name="T51" fmla="*/ 28 h 60"/>
              <a:gd name="T52" fmla="*/ 6 w 60"/>
              <a:gd name="T53" fmla="*/ 21 h 60"/>
              <a:gd name="T54" fmla="*/ 28 w 60"/>
              <a:gd name="T55" fmla="*/ 6 h 60"/>
              <a:gd name="T56" fmla="*/ 28 w 60"/>
              <a:gd name="T57" fmla="*/ 20 h 60"/>
              <a:gd name="T58" fmla="*/ 12 w 60"/>
              <a:gd name="T59" fmla="*/ 30 h 60"/>
              <a:gd name="T60" fmla="*/ 4 w 60"/>
              <a:gd name="T61" fmla="*/ 36 h 60"/>
              <a:gd name="T62" fmla="*/ 4 w 60"/>
              <a:gd name="T63" fmla="*/ 24 h 60"/>
              <a:gd name="T64" fmla="*/ 12 w 60"/>
              <a:gd name="T65" fmla="*/ 30 h 60"/>
              <a:gd name="T66" fmla="*/ 16 w 60"/>
              <a:gd name="T67" fmla="*/ 32 h 60"/>
              <a:gd name="T68" fmla="*/ 28 w 60"/>
              <a:gd name="T69" fmla="*/ 40 h 60"/>
              <a:gd name="T70" fmla="*/ 28 w 60"/>
              <a:gd name="T71" fmla="*/ 54 h 60"/>
              <a:gd name="T72" fmla="*/ 6 w 60"/>
              <a:gd name="T73" fmla="*/ 39 h 60"/>
              <a:gd name="T74" fmla="*/ 16 w 60"/>
              <a:gd name="T75" fmla="*/ 32 h 60"/>
              <a:gd name="T76" fmla="*/ 32 w 60"/>
              <a:gd name="T77" fmla="*/ 40 h 60"/>
              <a:gd name="T78" fmla="*/ 44 w 60"/>
              <a:gd name="T79" fmla="*/ 32 h 60"/>
              <a:gd name="T80" fmla="*/ 54 w 60"/>
              <a:gd name="T81" fmla="*/ 39 h 60"/>
              <a:gd name="T82" fmla="*/ 32 w 60"/>
              <a:gd name="T83" fmla="*/ 54 h 60"/>
              <a:gd name="T84" fmla="*/ 32 w 60"/>
              <a:gd name="T85" fmla="*/ 40 h 60"/>
              <a:gd name="T86" fmla="*/ 48 w 60"/>
              <a:gd name="T87" fmla="*/ 30 h 60"/>
              <a:gd name="T88" fmla="*/ 56 w 60"/>
              <a:gd name="T89" fmla="*/ 24 h 60"/>
              <a:gd name="T90" fmla="*/ 56 w 60"/>
              <a:gd name="T91" fmla="*/ 36 h 60"/>
              <a:gd name="T92" fmla="*/ 48 w 60"/>
              <a:gd name="T9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60">
                <a:moveTo>
                  <a:pt x="59" y="19"/>
                </a:moveTo>
                <a:cubicBezTo>
                  <a:pt x="31" y="0"/>
                  <a:pt x="31" y="0"/>
                  <a:pt x="31" y="0"/>
                </a:cubicBezTo>
                <a:cubicBezTo>
                  <a:pt x="30" y="0"/>
                  <a:pt x="30" y="0"/>
                  <a:pt x="29" y="0"/>
                </a:cubicBezTo>
                <a:cubicBezTo>
                  <a:pt x="1" y="19"/>
                  <a:pt x="1" y="19"/>
                  <a:pt x="1" y="19"/>
                </a:cubicBezTo>
                <a:cubicBezTo>
                  <a:pt x="0" y="19"/>
                  <a:pt x="0" y="20"/>
                  <a:pt x="0" y="21"/>
                </a:cubicBezTo>
                <a:cubicBezTo>
                  <a:pt x="0" y="39"/>
                  <a:pt x="0" y="39"/>
                  <a:pt x="0" y="39"/>
                </a:cubicBezTo>
                <a:cubicBezTo>
                  <a:pt x="0" y="40"/>
                  <a:pt x="0" y="41"/>
                  <a:pt x="1" y="41"/>
                </a:cubicBezTo>
                <a:cubicBezTo>
                  <a:pt x="29" y="60"/>
                  <a:pt x="29" y="60"/>
                  <a:pt x="29" y="60"/>
                </a:cubicBezTo>
                <a:cubicBezTo>
                  <a:pt x="29" y="60"/>
                  <a:pt x="30" y="60"/>
                  <a:pt x="30" y="60"/>
                </a:cubicBezTo>
                <a:cubicBezTo>
                  <a:pt x="30" y="60"/>
                  <a:pt x="31" y="60"/>
                  <a:pt x="31" y="60"/>
                </a:cubicBezTo>
                <a:cubicBezTo>
                  <a:pt x="59" y="41"/>
                  <a:pt x="59" y="41"/>
                  <a:pt x="59" y="41"/>
                </a:cubicBezTo>
                <a:cubicBezTo>
                  <a:pt x="60" y="41"/>
                  <a:pt x="60" y="40"/>
                  <a:pt x="60" y="39"/>
                </a:cubicBezTo>
                <a:cubicBezTo>
                  <a:pt x="60" y="21"/>
                  <a:pt x="60" y="21"/>
                  <a:pt x="60" y="21"/>
                </a:cubicBezTo>
                <a:cubicBezTo>
                  <a:pt x="60" y="20"/>
                  <a:pt x="60" y="19"/>
                  <a:pt x="59" y="19"/>
                </a:cubicBezTo>
                <a:close/>
                <a:moveTo>
                  <a:pt x="30" y="37"/>
                </a:moveTo>
                <a:cubicBezTo>
                  <a:pt x="20" y="30"/>
                  <a:pt x="20" y="30"/>
                  <a:pt x="20" y="30"/>
                </a:cubicBezTo>
                <a:cubicBezTo>
                  <a:pt x="30" y="23"/>
                  <a:pt x="30" y="23"/>
                  <a:pt x="30" y="23"/>
                </a:cubicBezTo>
                <a:cubicBezTo>
                  <a:pt x="40" y="30"/>
                  <a:pt x="40" y="30"/>
                  <a:pt x="40" y="30"/>
                </a:cubicBezTo>
                <a:lnTo>
                  <a:pt x="30" y="37"/>
                </a:lnTo>
                <a:close/>
                <a:moveTo>
                  <a:pt x="32" y="20"/>
                </a:moveTo>
                <a:cubicBezTo>
                  <a:pt x="32" y="6"/>
                  <a:pt x="32" y="6"/>
                  <a:pt x="32" y="6"/>
                </a:cubicBezTo>
                <a:cubicBezTo>
                  <a:pt x="54" y="21"/>
                  <a:pt x="54" y="21"/>
                  <a:pt x="54" y="21"/>
                </a:cubicBezTo>
                <a:cubicBezTo>
                  <a:pt x="44" y="28"/>
                  <a:pt x="44" y="28"/>
                  <a:pt x="44" y="28"/>
                </a:cubicBezTo>
                <a:cubicBezTo>
                  <a:pt x="32" y="20"/>
                  <a:pt x="32" y="20"/>
                  <a:pt x="32" y="20"/>
                </a:cubicBezTo>
                <a:close/>
                <a:moveTo>
                  <a:pt x="28" y="20"/>
                </a:moveTo>
                <a:cubicBezTo>
                  <a:pt x="16" y="28"/>
                  <a:pt x="16" y="28"/>
                  <a:pt x="16" y="28"/>
                </a:cubicBezTo>
                <a:cubicBezTo>
                  <a:pt x="6" y="21"/>
                  <a:pt x="6" y="21"/>
                  <a:pt x="6" y="21"/>
                </a:cubicBezTo>
                <a:cubicBezTo>
                  <a:pt x="28" y="6"/>
                  <a:pt x="28" y="6"/>
                  <a:pt x="28" y="6"/>
                </a:cubicBezTo>
                <a:cubicBezTo>
                  <a:pt x="28" y="20"/>
                  <a:pt x="28" y="20"/>
                  <a:pt x="28" y="20"/>
                </a:cubicBezTo>
                <a:close/>
                <a:moveTo>
                  <a:pt x="12" y="30"/>
                </a:moveTo>
                <a:cubicBezTo>
                  <a:pt x="4" y="36"/>
                  <a:pt x="4" y="36"/>
                  <a:pt x="4" y="36"/>
                </a:cubicBezTo>
                <a:cubicBezTo>
                  <a:pt x="4" y="24"/>
                  <a:pt x="4" y="24"/>
                  <a:pt x="4" y="24"/>
                </a:cubicBezTo>
                <a:lnTo>
                  <a:pt x="12" y="30"/>
                </a:lnTo>
                <a:close/>
                <a:moveTo>
                  <a:pt x="16" y="32"/>
                </a:moveTo>
                <a:cubicBezTo>
                  <a:pt x="28" y="40"/>
                  <a:pt x="28" y="40"/>
                  <a:pt x="28" y="40"/>
                </a:cubicBezTo>
                <a:cubicBezTo>
                  <a:pt x="28" y="54"/>
                  <a:pt x="28" y="54"/>
                  <a:pt x="28" y="54"/>
                </a:cubicBezTo>
                <a:cubicBezTo>
                  <a:pt x="6" y="39"/>
                  <a:pt x="6" y="39"/>
                  <a:pt x="6" y="39"/>
                </a:cubicBezTo>
                <a:cubicBezTo>
                  <a:pt x="16" y="32"/>
                  <a:pt x="16" y="32"/>
                  <a:pt x="16" y="32"/>
                </a:cubicBezTo>
                <a:close/>
                <a:moveTo>
                  <a:pt x="32" y="40"/>
                </a:moveTo>
                <a:cubicBezTo>
                  <a:pt x="44" y="32"/>
                  <a:pt x="44" y="32"/>
                  <a:pt x="44" y="32"/>
                </a:cubicBezTo>
                <a:cubicBezTo>
                  <a:pt x="54" y="39"/>
                  <a:pt x="54" y="39"/>
                  <a:pt x="54" y="39"/>
                </a:cubicBezTo>
                <a:cubicBezTo>
                  <a:pt x="32" y="54"/>
                  <a:pt x="32" y="54"/>
                  <a:pt x="32" y="54"/>
                </a:cubicBezTo>
                <a:cubicBezTo>
                  <a:pt x="32" y="40"/>
                  <a:pt x="32" y="40"/>
                  <a:pt x="32" y="40"/>
                </a:cubicBezTo>
                <a:close/>
                <a:moveTo>
                  <a:pt x="48" y="30"/>
                </a:moveTo>
                <a:cubicBezTo>
                  <a:pt x="56" y="24"/>
                  <a:pt x="56" y="24"/>
                  <a:pt x="56" y="24"/>
                </a:cubicBezTo>
                <a:cubicBezTo>
                  <a:pt x="56" y="36"/>
                  <a:pt x="56" y="36"/>
                  <a:pt x="56" y="36"/>
                </a:cubicBezTo>
                <a:lnTo>
                  <a:pt x="48" y="3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786"/>
          <p:cNvSpPr>
            <a:spLocks/>
          </p:cNvSpPr>
          <p:nvPr/>
        </p:nvSpPr>
        <p:spPr bwMode="auto">
          <a:xfrm>
            <a:off x="9726586" y="3377154"/>
            <a:ext cx="241300" cy="239713"/>
          </a:xfrm>
          <a:custGeom>
            <a:avLst/>
            <a:gdLst>
              <a:gd name="T0" fmla="*/ 58 w 64"/>
              <a:gd name="T1" fmla="*/ 26 h 64"/>
              <a:gd name="T2" fmla="*/ 54 w 64"/>
              <a:gd name="T3" fmla="*/ 28 h 64"/>
              <a:gd name="T4" fmla="*/ 42 w 64"/>
              <a:gd name="T5" fmla="*/ 28 h 64"/>
              <a:gd name="T6" fmla="*/ 50 w 64"/>
              <a:gd name="T7" fmla="*/ 20 h 64"/>
              <a:gd name="T8" fmla="*/ 55 w 64"/>
              <a:gd name="T9" fmla="*/ 18 h 64"/>
              <a:gd name="T10" fmla="*/ 55 w 64"/>
              <a:gd name="T11" fmla="*/ 9 h 64"/>
              <a:gd name="T12" fmla="*/ 46 w 64"/>
              <a:gd name="T13" fmla="*/ 9 h 64"/>
              <a:gd name="T14" fmla="*/ 44 w 64"/>
              <a:gd name="T15" fmla="*/ 14 h 64"/>
              <a:gd name="T16" fmla="*/ 36 w 64"/>
              <a:gd name="T17" fmla="*/ 22 h 64"/>
              <a:gd name="T18" fmla="*/ 36 w 64"/>
              <a:gd name="T19" fmla="*/ 10 h 64"/>
              <a:gd name="T20" fmla="*/ 38 w 64"/>
              <a:gd name="T21" fmla="*/ 6 h 64"/>
              <a:gd name="T22" fmla="*/ 32 w 64"/>
              <a:gd name="T23" fmla="*/ 0 h 64"/>
              <a:gd name="T24" fmla="*/ 26 w 64"/>
              <a:gd name="T25" fmla="*/ 6 h 64"/>
              <a:gd name="T26" fmla="*/ 28 w 64"/>
              <a:gd name="T27" fmla="*/ 10 h 64"/>
              <a:gd name="T28" fmla="*/ 28 w 64"/>
              <a:gd name="T29" fmla="*/ 22 h 64"/>
              <a:gd name="T30" fmla="*/ 20 w 64"/>
              <a:gd name="T31" fmla="*/ 14 h 64"/>
              <a:gd name="T32" fmla="*/ 18 w 64"/>
              <a:gd name="T33" fmla="*/ 9 h 64"/>
              <a:gd name="T34" fmla="*/ 9 w 64"/>
              <a:gd name="T35" fmla="*/ 9 h 64"/>
              <a:gd name="T36" fmla="*/ 9 w 64"/>
              <a:gd name="T37" fmla="*/ 18 h 64"/>
              <a:gd name="T38" fmla="*/ 14 w 64"/>
              <a:gd name="T39" fmla="*/ 20 h 64"/>
              <a:gd name="T40" fmla="*/ 22 w 64"/>
              <a:gd name="T41" fmla="*/ 28 h 64"/>
              <a:gd name="T42" fmla="*/ 10 w 64"/>
              <a:gd name="T43" fmla="*/ 28 h 64"/>
              <a:gd name="T44" fmla="*/ 6 w 64"/>
              <a:gd name="T45" fmla="*/ 26 h 64"/>
              <a:gd name="T46" fmla="*/ 0 w 64"/>
              <a:gd name="T47" fmla="*/ 32 h 64"/>
              <a:gd name="T48" fmla="*/ 6 w 64"/>
              <a:gd name="T49" fmla="*/ 38 h 64"/>
              <a:gd name="T50" fmla="*/ 10 w 64"/>
              <a:gd name="T51" fmla="*/ 36 h 64"/>
              <a:gd name="T52" fmla="*/ 22 w 64"/>
              <a:gd name="T53" fmla="*/ 36 h 64"/>
              <a:gd name="T54" fmla="*/ 14 w 64"/>
              <a:gd name="T55" fmla="*/ 44 h 64"/>
              <a:gd name="T56" fmla="*/ 9 w 64"/>
              <a:gd name="T57" fmla="*/ 46 h 64"/>
              <a:gd name="T58" fmla="*/ 9 w 64"/>
              <a:gd name="T59" fmla="*/ 55 h 64"/>
              <a:gd name="T60" fmla="*/ 18 w 64"/>
              <a:gd name="T61" fmla="*/ 55 h 64"/>
              <a:gd name="T62" fmla="*/ 20 w 64"/>
              <a:gd name="T63" fmla="*/ 50 h 64"/>
              <a:gd name="T64" fmla="*/ 28 w 64"/>
              <a:gd name="T65" fmla="*/ 42 h 64"/>
              <a:gd name="T66" fmla="*/ 28 w 64"/>
              <a:gd name="T67" fmla="*/ 54 h 64"/>
              <a:gd name="T68" fmla="*/ 26 w 64"/>
              <a:gd name="T69" fmla="*/ 58 h 64"/>
              <a:gd name="T70" fmla="*/ 32 w 64"/>
              <a:gd name="T71" fmla="*/ 64 h 64"/>
              <a:gd name="T72" fmla="*/ 38 w 64"/>
              <a:gd name="T73" fmla="*/ 58 h 64"/>
              <a:gd name="T74" fmla="*/ 36 w 64"/>
              <a:gd name="T75" fmla="*/ 54 h 64"/>
              <a:gd name="T76" fmla="*/ 36 w 64"/>
              <a:gd name="T77" fmla="*/ 42 h 64"/>
              <a:gd name="T78" fmla="*/ 44 w 64"/>
              <a:gd name="T79" fmla="*/ 50 h 64"/>
              <a:gd name="T80" fmla="*/ 46 w 64"/>
              <a:gd name="T81" fmla="*/ 55 h 64"/>
              <a:gd name="T82" fmla="*/ 55 w 64"/>
              <a:gd name="T83" fmla="*/ 55 h 64"/>
              <a:gd name="T84" fmla="*/ 55 w 64"/>
              <a:gd name="T85" fmla="*/ 46 h 64"/>
              <a:gd name="T86" fmla="*/ 50 w 64"/>
              <a:gd name="T87" fmla="*/ 44 h 64"/>
              <a:gd name="T88" fmla="*/ 42 w 64"/>
              <a:gd name="T89" fmla="*/ 36 h 64"/>
              <a:gd name="T90" fmla="*/ 54 w 64"/>
              <a:gd name="T91" fmla="*/ 36 h 64"/>
              <a:gd name="T92" fmla="*/ 58 w 64"/>
              <a:gd name="T93" fmla="*/ 38 h 64"/>
              <a:gd name="T94" fmla="*/ 64 w 64"/>
              <a:gd name="T95" fmla="*/ 32 h 64"/>
              <a:gd name="T96" fmla="*/ 58 w 64"/>
              <a:gd name="T97" fmla="*/ 2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64">
                <a:moveTo>
                  <a:pt x="58" y="26"/>
                </a:moveTo>
                <a:cubicBezTo>
                  <a:pt x="56" y="26"/>
                  <a:pt x="55" y="27"/>
                  <a:pt x="54" y="28"/>
                </a:cubicBezTo>
                <a:cubicBezTo>
                  <a:pt x="42" y="28"/>
                  <a:pt x="42" y="28"/>
                  <a:pt x="42" y="28"/>
                </a:cubicBezTo>
                <a:cubicBezTo>
                  <a:pt x="50" y="20"/>
                  <a:pt x="50" y="20"/>
                  <a:pt x="50" y="20"/>
                </a:cubicBezTo>
                <a:cubicBezTo>
                  <a:pt x="52" y="20"/>
                  <a:pt x="53" y="19"/>
                  <a:pt x="55" y="18"/>
                </a:cubicBezTo>
                <a:cubicBezTo>
                  <a:pt x="57" y="16"/>
                  <a:pt x="57" y="12"/>
                  <a:pt x="55" y="9"/>
                </a:cubicBezTo>
                <a:cubicBezTo>
                  <a:pt x="52" y="7"/>
                  <a:pt x="48" y="7"/>
                  <a:pt x="46" y="9"/>
                </a:cubicBezTo>
                <a:cubicBezTo>
                  <a:pt x="45" y="11"/>
                  <a:pt x="44" y="12"/>
                  <a:pt x="44" y="14"/>
                </a:cubicBezTo>
                <a:cubicBezTo>
                  <a:pt x="36" y="22"/>
                  <a:pt x="36" y="22"/>
                  <a:pt x="36" y="22"/>
                </a:cubicBezTo>
                <a:cubicBezTo>
                  <a:pt x="36" y="10"/>
                  <a:pt x="36" y="10"/>
                  <a:pt x="36" y="10"/>
                </a:cubicBezTo>
                <a:cubicBezTo>
                  <a:pt x="37" y="9"/>
                  <a:pt x="38" y="8"/>
                  <a:pt x="38" y="6"/>
                </a:cubicBezTo>
                <a:cubicBezTo>
                  <a:pt x="38" y="3"/>
                  <a:pt x="35" y="0"/>
                  <a:pt x="32" y="0"/>
                </a:cubicBezTo>
                <a:cubicBezTo>
                  <a:pt x="29" y="0"/>
                  <a:pt x="26" y="3"/>
                  <a:pt x="26" y="6"/>
                </a:cubicBezTo>
                <a:cubicBezTo>
                  <a:pt x="26" y="8"/>
                  <a:pt x="27" y="9"/>
                  <a:pt x="28" y="10"/>
                </a:cubicBezTo>
                <a:cubicBezTo>
                  <a:pt x="28" y="22"/>
                  <a:pt x="28" y="22"/>
                  <a:pt x="28" y="22"/>
                </a:cubicBezTo>
                <a:cubicBezTo>
                  <a:pt x="20" y="14"/>
                  <a:pt x="20" y="14"/>
                  <a:pt x="20" y="14"/>
                </a:cubicBezTo>
                <a:cubicBezTo>
                  <a:pt x="20" y="12"/>
                  <a:pt x="19" y="11"/>
                  <a:pt x="18" y="9"/>
                </a:cubicBezTo>
                <a:cubicBezTo>
                  <a:pt x="16" y="7"/>
                  <a:pt x="12" y="7"/>
                  <a:pt x="9" y="9"/>
                </a:cubicBezTo>
                <a:cubicBezTo>
                  <a:pt x="7" y="12"/>
                  <a:pt x="7" y="16"/>
                  <a:pt x="9" y="18"/>
                </a:cubicBezTo>
                <a:cubicBezTo>
                  <a:pt x="11" y="19"/>
                  <a:pt x="12" y="20"/>
                  <a:pt x="14" y="20"/>
                </a:cubicBezTo>
                <a:cubicBezTo>
                  <a:pt x="22" y="28"/>
                  <a:pt x="22" y="28"/>
                  <a:pt x="22" y="28"/>
                </a:cubicBezTo>
                <a:cubicBezTo>
                  <a:pt x="10" y="28"/>
                  <a:pt x="10" y="28"/>
                  <a:pt x="10" y="28"/>
                </a:cubicBezTo>
                <a:cubicBezTo>
                  <a:pt x="9" y="27"/>
                  <a:pt x="8" y="26"/>
                  <a:pt x="6" y="26"/>
                </a:cubicBezTo>
                <a:cubicBezTo>
                  <a:pt x="3" y="26"/>
                  <a:pt x="0" y="29"/>
                  <a:pt x="0" y="32"/>
                </a:cubicBezTo>
                <a:cubicBezTo>
                  <a:pt x="0" y="35"/>
                  <a:pt x="3" y="38"/>
                  <a:pt x="6" y="38"/>
                </a:cubicBezTo>
                <a:cubicBezTo>
                  <a:pt x="8" y="38"/>
                  <a:pt x="9" y="37"/>
                  <a:pt x="10" y="36"/>
                </a:cubicBezTo>
                <a:cubicBezTo>
                  <a:pt x="22" y="36"/>
                  <a:pt x="22" y="36"/>
                  <a:pt x="22" y="36"/>
                </a:cubicBezTo>
                <a:cubicBezTo>
                  <a:pt x="14" y="44"/>
                  <a:pt x="14" y="44"/>
                  <a:pt x="14" y="44"/>
                </a:cubicBezTo>
                <a:cubicBezTo>
                  <a:pt x="12" y="44"/>
                  <a:pt x="11" y="45"/>
                  <a:pt x="9" y="46"/>
                </a:cubicBezTo>
                <a:cubicBezTo>
                  <a:pt x="7" y="48"/>
                  <a:pt x="7" y="52"/>
                  <a:pt x="9" y="55"/>
                </a:cubicBezTo>
                <a:cubicBezTo>
                  <a:pt x="12" y="57"/>
                  <a:pt x="16" y="57"/>
                  <a:pt x="18" y="55"/>
                </a:cubicBezTo>
                <a:cubicBezTo>
                  <a:pt x="19" y="53"/>
                  <a:pt x="20" y="52"/>
                  <a:pt x="20" y="50"/>
                </a:cubicBezTo>
                <a:cubicBezTo>
                  <a:pt x="28" y="42"/>
                  <a:pt x="28" y="42"/>
                  <a:pt x="28" y="42"/>
                </a:cubicBezTo>
                <a:cubicBezTo>
                  <a:pt x="28" y="54"/>
                  <a:pt x="28" y="54"/>
                  <a:pt x="28" y="54"/>
                </a:cubicBezTo>
                <a:cubicBezTo>
                  <a:pt x="27" y="55"/>
                  <a:pt x="26" y="56"/>
                  <a:pt x="26" y="58"/>
                </a:cubicBezTo>
                <a:cubicBezTo>
                  <a:pt x="26" y="61"/>
                  <a:pt x="29" y="64"/>
                  <a:pt x="32" y="64"/>
                </a:cubicBezTo>
                <a:cubicBezTo>
                  <a:pt x="35" y="64"/>
                  <a:pt x="38" y="61"/>
                  <a:pt x="38" y="58"/>
                </a:cubicBezTo>
                <a:cubicBezTo>
                  <a:pt x="38" y="56"/>
                  <a:pt x="37" y="55"/>
                  <a:pt x="36" y="54"/>
                </a:cubicBezTo>
                <a:cubicBezTo>
                  <a:pt x="36" y="42"/>
                  <a:pt x="36" y="42"/>
                  <a:pt x="36" y="42"/>
                </a:cubicBezTo>
                <a:cubicBezTo>
                  <a:pt x="44" y="50"/>
                  <a:pt x="44" y="50"/>
                  <a:pt x="44" y="50"/>
                </a:cubicBezTo>
                <a:cubicBezTo>
                  <a:pt x="44" y="52"/>
                  <a:pt x="45" y="53"/>
                  <a:pt x="46" y="55"/>
                </a:cubicBezTo>
                <a:cubicBezTo>
                  <a:pt x="48" y="57"/>
                  <a:pt x="52" y="57"/>
                  <a:pt x="55" y="55"/>
                </a:cubicBezTo>
                <a:cubicBezTo>
                  <a:pt x="57" y="52"/>
                  <a:pt x="57" y="48"/>
                  <a:pt x="55" y="46"/>
                </a:cubicBezTo>
                <a:cubicBezTo>
                  <a:pt x="53" y="45"/>
                  <a:pt x="52" y="44"/>
                  <a:pt x="50" y="44"/>
                </a:cubicBezTo>
                <a:cubicBezTo>
                  <a:pt x="42" y="36"/>
                  <a:pt x="42" y="36"/>
                  <a:pt x="42" y="36"/>
                </a:cubicBezTo>
                <a:cubicBezTo>
                  <a:pt x="54" y="36"/>
                  <a:pt x="54" y="36"/>
                  <a:pt x="54" y="36"/>
                </a:cubicBezTo>
                <a:cubicBezTo>
                  <a:pt x="55" y="37"/>
                  <a:pt x="56" y="38"/>
                  <a:pt x="58" y="38"/>
                </a:cubicBezTo>
                <a:cubicBezTo>
                  <a:pt x="61" y="38"/>
                  <a:pt x="64" y="35"/>
                  <a:pt x="64" y="32"/>
                </a:cubicBezTo>
                <a:cubicBezTo>
                  <a:pt x="64" y="29"/>
                  <a:pt x="61" y="26"/>
                  <a:pt x="58" y="2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Freeform 787"/>
          <p:cNvSpPr>
            <a:spLocks noEditPoints="1"/>
          </p:cNvSpPr>
          <p:nvPr/>
        </p:nvSpPr>
        <p:spPr bwMode="auto">
          <a:xfrm>
            <a:off x="7193347" y="3377154"/>
            <a:ext cx="239713" cy="239713"/>
          </a:xfrm>
          <a:custGeom>
            <a:avLst/>
            <a:gdLst>
              <a:gd name="T0" fmla="*/ 16 w 64"/>
              <a:gd name="T1" fmla="*/ 32 h 64"/>
              <a:gd name="T2" fmla="*/ 24 w 64"/>
              <a:gd name="T3" fmla="*/ 25 h 64"/>
              <a:gd name="T4" fmla="*/ 31 w 64"/>
              <a:gd name="T5" fmla="*/ 32 h 64"/>
              <a:gd name="T6" fmla="*/ 24 w 64"/>
              <a:gd name="T7" fmla="*/ 39 h 64"/>
              <a:gd name="T8" fmla="*/ 16 w 64"/>
              <a:gd name="T9" fmla="*/ 32 h 64"/>
              <a:gd name="T10" fmla="*/ 32 w 64"/>
              <a:gd name="T11" fmla="*/ 0 h 64"/>
              <a:gd name="T12" fmla="*/ 0 w 64"/>
              <a:gd name="T13" fmla="*/ 32 h 64"/>
              <a:gd name="T14" fmla="*/ 32 w 64"/>
              <a:gd name="T15" fmla="*/ 64 h 64"/>
              <a:gd name="T16" fmla="*/ 64 w 64"/>
              <a:gd name="T17" fmla="*/ 32 h 64"/>
              <a:gd name="T18" fmla="*/ 32 w 64"/>
              <a:gd name="T19" fmla="*/ 0 h 64"/>
              <a:gd name="T20" fmla="*/ 24 w 64"/>
              <a:gd name="T21" fmla="*/ 60 h 64"/>
              <a:gd name="T22" fmla="*/ 8 w 64"/>
              <a:gd name="T23" fmla="*/ 32 h 64"/>
              <a:gd name="T24" fmla="*/ 24 w 64"/>
              <a:gd name="T25" fmla="*/ 4 h 64"/>
              <a:gd name="T26" fmla="*/ 40 w 64"/>
              <a:gd name="T27" fmla="*/ 32 h 64"/>
              <a:gd name="T28" fmla="*/ 24 w 64"/>
              <a:gd name="T29"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4">
                <a:moveTo>
                  <a:pt x="16" y="32"/>
                </a:moveTo>
                <a:cubicBezTo>
                  <a:pt x="16" y="28"/>
                  <a:pt x="20" y="25"/>
                  <a:pt x="24" y="25"/>
                </a:cubicBezTo>
                <a:cubicBezTo>
                  <a:pt x="28" y="25"/>
                  <a:pt x="31" y="28"/>
                  <a:pt x="31" y="32"/>
                </a:cubicBezTo>
                <a:cubicBezTo>
                  <a:pt x="31" y="36"/>
                  <a:pt x="28" y="39"/>
                  <a:pt x="24" y="39"/>
                </a:cubicBezTo>
                <a:cubicBezTo>
                  <a:pt x="20" y="39"/>
                  <a:pt x="16" y="36"/>
                  <a:pt x="16" y="32"/>
                </a:cubicBezTo>
                <a:close/>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4" y="60"/>
                </a:moveTo>
                <a:cubicBezTo>
                  <a:pt x="14" y="54"/>
                  <a:pt x="8" y="44"/>
                  <a:pt x="8" y="32"/>
                </a:cubicBezTo>
                <a:cubicBezTo>
                  <a:pt x="8" y="20"/>
                  <a:pt x="14" y="10"/>
                  <a:pt x="24" y="4"/>
                </a:cubicBezTo>
                <a:cubicBezTo>
                  <a:pt x="33" y="10"/>
                  <a:pt x="40" y="20"/>
                  <a:pt x="40" y="32"/>
                </a:cubicBezTo>
                <a:cubicBezTo>
                  <a:pt x="40" y="44"/>
                  <a:pt x="33" y="54"/>
                  <a:pt x="24"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29801499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5734002" y="3493457"/>
            <a:ext cx="341632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请</a:t>
            </a:r>
            <a:r>
              <a:rPr lang="zh-CN" altLang="en-US" sz="3600" b="1" dirty="0" smtClean="0">
                <a:solidFill>
                  <a:schemeClr val="bg1"/>
                </a:solidFill>
                <a:latin typeface="微软雅黑" panose="020B0503020204020204" pitchFamily="34" charset="-122"/>
                <a:ea typeface="微软雅黑" panose="020B0503020204020204" pitchFamily="34" charset="-122"/>
              </a:rPr>
              <a:t>输入标题内容</a:t>
            </a:r>
          </a:p>
        </p:txBody>
      </p:sp>
      <p:sp>
        <p:nvSpPr>
          <p:cNvPr id="14" name="矩形 13"/>
          <p:cNvSpPr/>
          <p:nvPr/>
        </p:nvSpPr>
        <p:spPr>
          <a:xfrm>
            <a:off x="5796530" y="4095544"/>
            <a:ext cx="2287806" cy="369332"/>
          </a:xfrm>
          <a:prstGeom prst="rect">
            <a:avLst/>
          </a:prstGeom>
        </p:spPr>
        <p:txBody>
          <a:bodyPr wrap="none">
            <a:spAutoFit/>
          </a:bodyPr>
          <a:lstStyle/>
          <a:p>
            <a:r>
              <a:rPr lang="zh-CN" altLang="en-US" dirty="0" smtClean="0">
                <a:solidFill>
                  <a:schemeClr val="bg1"/>
                </a:solidFill>
              </a:rPr>
              <a:t>Please enter the title</a:t>
            </a:r>
            <a:endParaRPr lang="zh-CN" altLang="en-US" dirty="0">
              <a:solidFill>
                <a:schemeClr val="bg1"/>
              </a:solidFill>
            </a:endParaRPr>
          </a:p>
        </p:txBody>
      </p:sp>
      <p:sp>
        <p:nvSpPr>
          <p:cNvPr id="15" name="椭圆 14"/>
          <p:cNvSpPr/>
          <p:nvPr/>
        </p:nvSpPr>
        <p:spPr>
          <a:xfrm>
            <a:off x="2711624" y="44624"/>
            <a:ext cx="6768752" cy="6768752"/>
          </a:xfrm>
          <a:prstGeom prst="ellipse">
            <a:avLst/>
          </a:prstGeom>
          <a:noFill/>
          <a:ln w="127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椭圆 15"/>
          <p:cNvSpPr/>
          <p:nvPr/>
        </p:nvSpPr>
        <p:spPr>
          <a:xfrm>
            <a:off x="3151047" y="2276475"/>
            <a:ext cx="2059215" cy="2059215"/>
          </a:xfrm>
          <a:prstGeom prst="ellipse">
            <a:avLst/>
          </a:prstGeom>
          <a:noFill/>
          <a:ln w="38100">
            <a:solidFill>
              <a:srgbClr val="4CD1D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7" name="椭圆 16"/>
          <p:cNvSpPr/>
          <p:nvPr/>
        </p:nvSpPr>
        <p:spPr>
          <a:xfrm>
            <a:off x="3244550" y="2364931"/>
            <a:ext cx="1872208" cy="1872208"/>
          </a:xfrm>
          <a:prstGeom prst="ellipse">
            <a:avLst/>
          </a:prstGeom>
          <a:solidFill>
            <a:srgbClr val="4CD1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5634541" y="1986203"/>
            <a:ext cx="1915909" cy="1862048"/>
          </a:xfrm>
          <a:prstGeom prst="rect">
            <a:avLst/>
          </a:prstGeom>
          <a:noFill/>
        </p:spPr>
        <p:txBody>
          <a:bodyPr wrap="none" rtlCol="0">
            <a:spAutoFit/>
          </a:bodyPr>
          <a:lstStyle/>
          <a:p>
            <a:r>
              <a:rPr lang="en-US" altLang="zh-CN" sz="11500" dirty="0" smtClean="0">
                <a:solidFill>
                  <a:schemeClr val="bg1"/>
                </a:solidFill>
                <a:latin typeface="微软雅黑" panose="020B0503020204020204" pitchFamily="34" charset="-122"/>
                <a:ea typeface="微软雅黑" panose="020B0503020204020204" pitchFamily="34" charset="-122"/>
              </a:rPr>
              <a:t>02</a:t>
            </a:r>
            <a:endParaRPr lang="zh-CN" altLang="en-US" sz="11500" dirty="0" smtClean="0">
              <a:solidFill>
                <a:schemeClr val="bg1"/>
              </a:solidFill>
              <a:latin typeface="微软雅黑" panose="020B0503020204020204" pitchFamily="34" charset="-122"/>
              <a:ea typeface="微软雅黑" panose="020B0503020204020204" pitchFamily="34" charset="-122"/>
            </a:endParaRPr>
          </a:p>
        </p:txBody>
      </p:sp>
      <p:sp>
        <p:nvSpPr>
          <p:cNvPr id="20" name="Freeform 27"/>
          <p:cNvSpPr>
            <a:spLocks noEditPoints="1"/>
          </p:cNvSpPr>
          <p:nvPr/>
        </p:nvSpPr>
        <p:spPr bwMode="auto">
          <a:xfrm>
            <a:off x="3968453" y="3128182"/>
            <a:ext cx="424403" cy="345706"/>
          </a:xfrm>
          <a:custGeom>
            <a:avLst/>
            <a:gdLst>
              <a:gd name="T0" fmla="*/ 19 w 64"/>
              <a:gd name="T1" fmla="*/ 30 h 52"/>
              <a:gd name="T2" fmla="*/ 32 w 64"/>
              <a:gd name="T3" fmla="*/ 43 h 52"/>
              <a:gd name="T4" fmla="*/ 45 w 64"/>
              <a:gd name="T5" fmla="*/ 30 h 52"/>
              <a:gd name="T6" fmla="*/ 32 w 64"/>
              <a:gd name="T7" fmla="*/ 17 h 52"/>
              <a:gd name="T8" fmla="*/ 19 w 64"/>
              <a:gd name="T9" fmla="*/ 30 h 52"/>
              <a:gd name="T10" fmla="*/ 60 w 64"/>
              <a:gd name="T11" fmla="*/ 8 h 52"/>
              <a:gd name="T12" fmla="*/ 46 w 64"/>
              <a:gd name="T13" fmla="*/ 8 h 52"/>
              <a:gd name="T14" fmla="*/ 40 w 64"/>
              <a:gd name="T15" fmla="*/ 0 h 52"/>
              <a:gd name="T16" fmla="*/ 24 w 64"/>
              <a:gd name="T17" fmla="*/ 0 h 52"/>
              <a:gd name="T18" fmla="*/ 18 w 64"/>
              <a:gd name="T19" fmla="*/ 8 h 52"/>
              <a:gd name="T20" fmla="*/ 4 w 64"/>
              <a:gd name="T21" fmla="*/ 8 h 52"/>
              <a:gd name="T22" fmla="*/ 0 w 64"/>
              <a:gd name="T23" fmla="*/ 12 h 52"/>
              <a:gd name="T24" fmla="*/ 0 w 64"/>
              <a:gd name="T25" fmla="*/ 48 h 52"/>
              <a:gd name="T26" fmla="*/ 4 w 64"/>
              <a:gd name="T27" fmla="*/ 52 h 52"/>
              <a:gd name="T28" fmla="*/ 60 w 64"/>
              <a:gd name="T29" fmla="*/ 52 h 52"/>
              <a:gd name="T30" fmla="*/ 64 w 64"/>
              <a:gd name="T31" fmla="*/ 48 h 52"/>
              <a:gd name="T32" fmla="*/ 64 w 64"/>
              <a:gd name="T33" fmla="*/ 12 h 52"/>
              <a:gd name="T34" fmla="*/ 60 w 64"/>
              <a:gd name="T35" fmla="*/ 8 h 52"/>
              <a:gd name="T36" fmla="*/ 32 w 64"/>
              <a:gd name="T37" fmla="*/ 48 h 52"/>
              <a:gd name="T38" fmla="*/ 14 w 64"/>
              <a:gd name="T39" fmla="*/ 30 h 52"/>
              <a:gd name="T40" fmla="*/ 32 w 64"/>
              <a:gd name="T41" fmla="*/ 12 h 52"/>
              <a:gd name="T42" fmla="*/ 50 w 64"/>
              <a:gd name="T43" fmla="*/ 30 h 52"/>
              <a:gd name="T44" fmla="*/ 32 w 64"/>
              <a:gd name="T45" fmla="*/ 48 h 52"/>
              <a:gd name="T46" fmla="*/ 60 w 64"/>
              <a:gd name="T47" fmla="*/ 20 h 52"/>
              <a:gd name="T48" fmla="*/ 52 w 64"/>
              <a:gd name="T49" fmla="*/ 20 h 52"/>
              <a:gd name="T50" fmla="*/ 52 w 64"/>
              <a:gd name="T51" fmla="*/ 16 h 52"/>
              <a:gd name="T52" fmla="*/ 60 w 64"/>
              <a:gd name="T53" fmla="*/ 16 h 52"/>
              <a:gd name="T54" fmla="*/ 60 w 64"/>
              <a:gd name="T55" fmla="*/ 2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52">
                <a:moveTo>
                  <a:pt x="19" y="30"/>
                </a:moveTo>
                <a:cubicBezTo>
                  <a:pt x="19" y="37"/>
                  <a:pt x="25" y="43"/>
                  <a:pt x="32" y="43"/>
                </a:cubicBezTo>
                <a:cubicBezTo>
                  <a:pt x="39" y="43"/>
                  <a:pt x="45" y="37"/>
                  <a:pt x="45" y="30"/>
                </a:cubicBezTo>
                <a:cubicBezTo>
                  <a:pt x="45" y="23"/>
                  <a:pt x="39" y="17"/>
                  <a:pt x="32" y="17"/>
                </a:cubicBezTo>
                <a:cubicBezTo>
                  <a:pt x="25" y="17"/>
                  <a:pt x="19" y="23"/>
                  <a:pt x="19" y="30"/>
                </a:cubicBezTo>
                <a:close/>
                <a:moveTo>
                  <a:pt x="60" y="8"/>
                </a:moveTo>
                <a:cubicBezTo>
                  <a:pt x="46" y="8"/>
                  <a:pt x="46" y="8"/>
                  <a:pt x="46" y="8"/>
                </a:cubicBezTo>
                <a:cubicBezTo>
                  <a:pt x="45" y="4"/>
                  <a:pt x="44" y="0"/>
                  <a:pt x="40" y="0"/>
                </a:cubicBezTo>
                <a:cubicBezTo>
                  <a:pt x="24" y="0"/>
                  <a:pt x="24" y="0"/>
                  <a:pt x="24" y="0"/>
                </a:cubicBezTo>
                <a:cubicBezTo>
                  <a:pt x="20" y="0"/>
                  <a:pt x="19" y="4"/>
                  <a:pt x="18" y="8"/>
                </a:cubicBezTo>
                <a:cubicBezTo>
                  <a:pt x="4" y="8"/>
                  <a:pt x="4" y="8"/>
                  <a:pt x="4" y="8"/>
                </a:cubicBezTo>
                <a:cubicBezTo>
                  <a:pt x="2" y="8"/>
                  <a:pt x="0" y="10"/>
                  <a:pt x="0" y="12"/>
                </a:cubicBezTo>
                <a:cubicBezTo>
                  <a:pt x="0" y="48"/>
                  <a:pt x="0" y="48"/>
                  <a:pt x="0" y="48"/>
                </a:cubicBezTo>
                <a:cubicBezTo>
                  <a:pt x="0" y="50"/>
                  <a:pt x="2" y="52"/>
                  <a:pt x="4" y="52"/>
                </a:cubicBezTo>
                <a:cubicBezTo>
                  <a:pt x="60" y="52"/>
                  <a:pt x="60" y="52"/>
                  <a:pt x="60" y="52"/>
                </a:cubicBezTo>
                <a:cubicBezTo>
                  <a:pt x="62" y="52"/>
                  <a:pt x="64" y="50"/>
                  <a:pt x="64" y="48"/>
                </a:cubicBezTo>
                <a:cubicBezTo>
                  <a:pt x="64" y="12"/>
                  <a:pt x="64" y="12"/>
                  <a:pt x="64" y="12"/>
                </a:cubicBezTo>
                <a:cubicBezTo>
                  <a:pt x="64" y="10"/>
                  <a:pt x="62" y="8"/>
                  <a:pt x="60" y="8"/>
                </a:cubicBezTo>
                <a:close/>
                <a:moveTo>
                  <a:pt x="32" y="48"/>
                </a:moveTo>
                <a:cubicBezTo>
                  <a:pt x="22" y="48"/>
                  <a:pt x="14" y="40"/>
                  <a:pt x="14" y="30"/>
                </a:cubicBezTo>
                <a:cubicBezTo>
                  <a:pt x="14" y="20"/>
                  <a:pt x="22" y="12"/>
                  <a:pt x="32" y="12"/>
                </a:cubicBezTo>
                <a:cubicBezTo>
                  <a:pt x="42" y="12"/>
                  <a:pt x="50" y="20"/>
                  <a:pt x="50" y="30"/>
                </a:cubicBezTo>
                <a:cubicBezTo>
                  <a:pt x="50" y="40"/>
                  <a:pt x="42" y="48"/>
                  <a:pt x="32" y="48"/>
                </a:cubicBezTo>
                <a:close/>
                <a:moveTo>
                  <a:pt x="60" y="20"/>
                </a:moveTo>
                <a:cubicBezTo>
                  <a:pt x="52" y="20"/>
                  <a:pt x="52" y="20"/>
                  <a:pt x="52" y="20"/>
                </a:cubicBezTo>
                <a:cubicBezTo>
                  <a:pt x="52" y="16"/>
                  <a:pt x="52" y="16"/>
                  <a:pt x="52" y="16"/>
                </a:cubicBezTo>
                <a:cubicBezTo>
                  <a:pt x="60" y="16"/>
                  <a:pt x="60" y="16"/>
                  <a:pt x="60" y="16"/>
                </a:cubicBezTo>
                <a:lnTo>
                  <a:pt x="60" y="20"/>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Tree>
    <p:extLst>
      <p:ext uri="{BB962C8B-B14F-4D97-AF65-F5344CB8AC3E}">
        <p14:creationId xmlns:p14="http://schemas.microsoft.com/office/powerpoint/2010/main" xmlns="" val="3635270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A000120140530A99PPBG">
  <a:themeElements>
    <a:clrScheme name="自定义 657">
      <a:dk1>
        <a:srgbClr val="5F5F5F"/>
      </a:dk1>
      <a:lt1>
        <a:srgbClr val="FFFFFF"/>
      </a:lt1>
      <a:dk2>
        <a:srgbClr val="FFFFFF"/>
      </a:dk2>
      <a:lt2>
        <a:srgbClr val="5F5F5F"/>
      </a:lt2>
      <a:accent1>
        <a:srgbClr val="67B58C"/>
      </a:accent1>
      <a:accent2>
        <a:srgbClr val="9DB670"/>
      </a:accent2>
      <a:accent3>
        <a:srgbClr val="4AAED2"/>
      </a:accent3>
      <a:accent4>
        <a:srgbClr val="6494B4"/>
      </a:accent4>
      <a:accent5>
        <a:srgbClr val="FFC000"/>
      </a:accent5>
      <a:accent6>
        <a:srgbClr val="FF3737"/>
      </a:accent6>
      <a:hlink>
        <a:srgbClr val="55C4F8"/>
      </a:hlink>
      <a:folHlink>
        <a:srgbClr val="C6EBFC"/>
      </a:folHlink>
    </a:clrScheme>
    <a:fontScheme name="自定义 44">
      <a:majorFont>
        <a:latin typeface="Baskerville Old Face"/>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A000120150822A06KPBG</Template>
  <TotalTime>209</TotalTime>
  <Words>2553</Words>
  <PresentationFormat>自定义</PresentationFormat>
  <Paragraphs>226</Paragraphs>
  <Slides>27</Slides>
  <Notes>0</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A000120140530A99PPBG</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2017-02-20T09:50:07Z</dcterms:created>
  <dcterms:modified xsi:type="dcterms:W3CDTF">2017-06-27T11:03:09Z</dcterms:modified>
</cp:coreProperties>
</file>