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2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3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4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5.xml" ContentType="application/vnd.openxmlformats-officedocument.presentationml.notesSlide+xml"/>
  <Override PartName="/ppt/tags/tag38.xml" ContentType="application/vnd.openxmlformats-officedocument.presentationml.tags+xml"/>
  <Override PartName="/ppt/notesSlides/notesSlide6.xml" ContentType="application/vnd.openxmlformats-officedocument.presentationml.notesSlide+xml"/>
  <Override PartName="/ppt/tags/tag39.xml" ContentType="application/vnd.openxmlformats-officedocument.presentationml.tags+xml"/>
  <Override PartName="/ppt/notesSlides/notesSlide7.xml" ContentType="application/vnd.openxmlformats-officedocument.presentationml.notesSlide+xml"/>
  <Override PartName="/ppt/tags/tag40.xml" ContentType="application/vnd.openxmlformats-officedocument.presentationml.tags+xml"/>
  <Override PartName="/ppt/notesSlides/notesSlide8.xml" ContentType="application/vnd.openxmlformats-officedocument.presentationml.notesSlide+xml"/>
  <Override PartName="/ppt/tags/tag41.xml" ContentType="application/vnd.openxmlformats-officedocument.presentationml.tags+xml"/>
  <Override PartName="/ppt/notesSlides/notesSlide9.xml" ContentType="application/vnd.openxmlformats-officedocument.presentationml.notesSlide+xml"/>
  <Override PartName="/ppt/tags/tag42.xml" ContentType="application/vnd.openxmlformats-officedocument.presentationml.tags+xml"/>
  <Override PartName="/ppt/notesSlides/notesSlide10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11.xml" ContentType="application/vnd.openxmlformats-officedocument.presentationml.notesSlide+xml"/>
  <Override PartName="/ppt/tags/tag45.xml" ContentType="application/vnd.openxmlformats-officedocument.presentationml.tags+xml"/>
  <Override PartName="/ppt/notesSlides/notesSlide12.xml" ContentType="application/vnd.openxmlformats-officedocument.presentationml.notesSlide+xml"/>
  <Override PartName="/ppt/tags/tag46.xml" ContentType="application/vnd.openxmlformats-officedocument.presentationml.tags+xml"/>
  <Override PartName="/ppt/notesSlides/notesSlide13.xml" ContentType="application/vnd.openxmlformats-officedocument.presentationml.notesSlide+xml"/>
  <Override PartName="/ppt/tags/tag47.xml" ContentType="application/vnd.openxmlformats-officedocument.presentationml.tags+xml"/>
  <Override PartName="/ppt/notesSlides/notesSlide14.xml" ContentType="application/vnd.openxmlformats-officedocument.presentationml.notesSlide+xml"/>
  <Override PartName="/ppt/tags/tag48.xml" ContentType="application/vnd.openxmlformats-officedocument.presentationml.tags+xml"/>
  <Override PartName="/ppt/notesSlides/notesSlide15.xml" ContentType="application/vnd.openxmlformats-officedocument.presentationml.notesSlide+xml"/>
  <Override PartName="/ppt/tags/tag49.xml" ContentType="application/vnd.openxmlformats-officedocument.presentationml.tags+xml"/>
  <Override PartName="/ppt/notesSlides/notesSlide16.xml" ContentType="application/vnd.openxmlformats-officedocument.presentationml.notesSlide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17.xml" ContentType="application/vnd.openxmlformats-officedocument.presentationml.notesSlide+xml"/>
  <Override PartName="/ppt/tags/tag52.xml" ContentType="application/vnd.openxmlformats-officedocument.presentationml.tags+xml"/>
  <Override PartName="/ppt/notesSlides/notesSlide18.xml" ContentType="application/vnd.openxmlformats-officedocument.presentationml.notesSlide+xml"/>
  <Override PartName="/ppt/tags/tag53.xml" ContentType="application/vnd.openxmlformats-officedocument.presentationml.tags+xml"/>
  <Override PartName="/ppt/notesSlides/notesSlide19.xml" ContentType="application/vnd.openxmlformats-officedocument.presentationml.notesSlide+xml"/>
  <Override PartName="/ppt/tags/tag54.xml" ContentType="application/vnd.openxmlformats-officedocument.presentationml.tags+xml"/>
  <Override PartName="/ppt/notesSlides/notesSlide20.xml" ContentType="application/vnd.openxmlformats-officedocument.presentationml.notesSlide+xml"/>
  <Override PartName="/ppt/tags/tag55.xml" ContentType="application/vnd.openxmlformats-officedocument.presentationml.tags+xml"/>
  <Override PartName="/ppt/notesSlides/notesSlide21.xml" ContentType="application/vnd.openxmlformats-officedocument.presentationml.notesSlide+xml"/>
  <Override PartName="/ppt/tags/tag56.xml" ContentType="application/vnd.openxmlformats-officedocument.presentationml.tags+xml"/>
  <Override PartName="/ppt/notesSlides/notesSlide22.xml" ContentType="application/vnd.openxmlformats-officedocument.presentationml.notesSlide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23.xml" ContentType="application/vnd.openxmlformats-officedocument.presentationml.notesSlide+xml"/>
  <Override PartName="/ppt/tags/tag59.xml" ContentType="application/vnd.openxmlformats-officedocument.presentationml.tags+xml"/>
  <Override PartName="/ppt/notesSlides/notesSlide24.xml" ContentType="application/vnd.openxmlformats-officedocument.presentationml.notesSlide+xml"/>
  <Override PartName="/ppt/tags/tag60.xml" ContentType="application/vnd.openxmlformats-officedocument.presentationml.tags+xml"/>
  <Override PartName="/ppt/notesSlides/notesSlide25.xml" ContentType="application/vnd.openxmlformats-officedocument.presentationml.notesSlide+xml"/>
  <Override PartName="/ppt/tags/tag61.xml" ContentType="application/vnd.openxmlformats-officedocument.presentationml.tags+xml"/>
  <Override PartName="/ppt/notesSlides/notesSlide26.xml" ContentType="application/vnd.openxmlformats-officedocument.presentationml.notesSlide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1" r:id="rId3"/>
    <p:sldMasterId id="2147483662" r:id="rId4"/>
    <p:sldMasterId id="2147483663" r:id="rId5"/>
  </p:sldMasterIdLst>
  <p:notesMasterIdLst>
    <p:notesMasterId r:id="rId33"/>
  </p:notesMasterIdLst>
  <p:sldIdLst>
    <p:sldId id="299" r:id="rId6"/>
    <p:sldId id="300" r:id="rId7"/>
    <p:sldId id="301" r:id="rId8"/>
    <p:sldId id="302" r:id="rId9"/>
    <p:sldId id="261" r:id="rId10"/>
    <p:sldId id="259" r:id="rId11"/>
    <p:sldId id="262" r:id="rId12"/>
    <p:sldId id="268" r:id="rId13"/>
    <p:sldId id="267" r:id="rId14"/>
    <p:sldId id="269" r:id="rId15"/>
    <p:sldId id="270" r:id="rId16"/>
    <p:sldId id="271" r:id="rId17"/>
    <p:sldId id="272" r:id="rId18"/>
    <p:sldId id="277" r:id="rId19"/>
    <p:sldId id="278" r:id="rId20"/>
    <p:sldId id="279" r:id="rId21"/>
    <p:sldId id="280" r:id="rId22"/>
    <p:sldId id="281" r:id="rId23"/>
    <p:sldId id="282" r:id="rId24"/>
    <p:sldId id="290" r:id="rId25"/>
    <p:sldId id="291" r:id="rId26"/>
    <p:sldId id="292" r:id="rId27"/>
    <p:sldId id="283" r:id="rId28"/>
    <p:sldId id="284" r:id="rId29"/>
    <p:sldId id="285" r:id="rId30"/>
    <p:sldId id="298" r:id="rId31"/>
    <p:sldId id="293" r:id="rId32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10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2" autoAdjust="0"/>
    <p:restoredTop sz="86388" autoAdjust="0"/>
  </p:normalViewPr>
  <p:slideViewPr>
    <p:cSldViewPr snapToGrid="0">
      <p:cViewPr varScale="1">
        <p:scale>
          <a:sx n="93" d="100"/>
          <a:sy n="93" d="100"/>
        </p:scale>
        <p:origin x="87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tags" Target="tags/tag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7FF75C-9669-4815-BDB1-4F4BD9C72A9D}" type="datetimeFigureOut">
              <a:rPr lang="zh-CN" altLang="en-US" smtClean="0"/>
              <a:t>2017/3/19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7A2D5B-9D84-4B4B-A021-7C8C3E5BFB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835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7A2D5B-9D84-4B4B-A021-7C8C3E5BFB4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60232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D5B-9D84-4B4B-A021-7C8C3E5BFB4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1992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7A2D5B-9D84-4B4B-A021-7C8C3E5BFB4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80768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D5B-9D84-4B4B-A021-7C8C3E5BFB4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7573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D5B-9D84-4B4B-A021-7C8C3E5BFB4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3713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D5B-9D84-4B4B-A021-7C8C3E5BFB4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97511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D5B-9D84-4B4B-A021-7C8C3E5BFB4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78572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D5B-9D84-4B4B-A021-7C8C3E5BFB4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9430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7A2D5B-9D84-4B4B-A021-7C8C3E5BFB4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97502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D5B-9D84-4B4B-A021-7C8C3E5BFB4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8538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D5B-9D84-4B4B-A021-7C8C3E5BFB4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81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7A2D5B-9D84-4B4B-A021-7C8C3E5BFB4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741663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D5B-9D84-4B4B-A021-7C8C3E5BFB4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75216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D5B-9D84-4B4B-A021-7C8C3E5BFB4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66006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D5B-9D84-4B4B-A021-7C8C3E5BFB4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87837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7A2D5B-9D84-4B4B-A021-7C8C3E5BFB4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56342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D5B-9D84-4B4B-A021-7C8C3E5BFB4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31793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D5B-9D84-4B4B-A021-7C8C3E5BFB4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54617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D5B-9D84-4B4B-A021-7C8C3E5BFB4C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59190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D5B-9D84-4B4B-A021-7C8C3E5BFB4C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307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7A2D5B-9D84-4B4B-A021-7C8C3E5BFB4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28687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7A2D5B-9D84-4B4B-A021-7C8C3E5BFB4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61087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D5B-9D84-4B4B-A021-7C8C3E5BFB4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853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D5B-9D84-4B4B-A021-7C8C3E5BFB4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7815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D5B-9D84-4B4B-A021-7C8C3E5BFB4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8770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D5B-9D84-4B4B-A021-7C8C3E5BFB4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1485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D5B-9D84-4B4B-A021-7C8C3E5BFB4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6939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8F84-1DE8-47C6-A0D6-9EF27B517075}" type="datetimeFigureOut">
              <a:rPr lang="zh-CN" altLang="en-US" smtClean="0"/>
              <a:t>2017/3/19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89328-1FAB-49DC-9BB7-226B021425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9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:dissolve/>
      </p:transition>
    </mc:Choice>
    <mc:Fallback xmlns="">
      <p:transition spd="slow" advClick="0" advTm="0">
        <p:dissolv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8F84-1DE8-47C6-A0D6-9EF27B517075}" type="datetimeFigureOut">
              <a:rPr lang="zh-CN" altLang="en-US" smtClean="0"/>
              <a:t>2017/3/19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89328-1FAB-49DC-9BB7-226B021425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363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:dissolve/>
      </p:transition>
    </mc:Choice>
    <mc:Fallback xmlns="">
      <p:transition spd="slow" advClick="0" advTm="0">
        <p:dissolv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8F84-1DE8-47C6-A0D6-9EF27B517075}" type="datetimeFigureOut">
              <a:rPr lang="zh-CN" altLang="en-US" smtClean="0"/>
              <a:t>2017/3/19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89328-1FAB-49DC-9BB7-226B021425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517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:dissolve/>
      </p:transition>
    </mc:Choice>
    <mc:Fallback xmlns="">
      <p:transition spd="slow" advClick="0" advTm="0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8F84-1DE8-47C6-A0D6-9EF27B517075}" type="datetimeFigureOut">
              <a:rPr lang="zh-CN" altLang="en-US" smtClean="0"/>
              <a:t>2017/3/19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89328-1FAB-49DC-9BB7-226B021425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955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:dissolve/>
      </p:transition>
    </mc:Choice>
    <mc:Fallback xmlns="">
      <p:transition spd="slow" advClick="0" advTm="0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8F84-1DE8-47C6-A0D6-9EF27B517075}" type="datetimeFigureOut">
              <a:rPr lang="zh-CN" altLang="en-US" smtClean="0"/>
              <a:t>2017/3/19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89328-1FAB-49DC-9BB7-226B021425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874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:dissolve/>
      </p:transition>
    </mc:Choice>
    <mc:Fallback xmlns="">
      <p:transition spd="slow" advClick="0" advTm="0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8F84-1DE8-47C6-A0D6-9EF27B517075}" type="datetimeFigureOut">
              <a:rPr lang="zh-CN" altLang="en-US" smtClean="0"/>
              <a:t>2017/3/19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89328-1FAB-49DC-9BB7-226B021425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538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:dissolve/>
      </p:transition>
    </mc:Choice>
    <mc:Fallback xmlns="">
      <p:transition spd="slow" advClick="0" advTm="0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8F84-1DE8-47C6-A0D6-9EF27B517075}" type="datetimeFigureOut">
              <a:rPr lang="zh-CN" altLang="en-US" smtClean="0"/>
              <a:t>2017/3/19 Sunday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89328-1FAB-49DC-9BB7-226B021425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661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:dissolve/>
      </p:transition>
    </mc:Choice>
    <mc:Fallback xmlns="">
      <p:transition spd="slow" advClick="0" advTm="0">
        <p:dissolv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8F84-1DE8-47C6-A0D6-9EF27B517075}" type="datetimeFigureOut">
              <a:rPr lang="zh-CN" altLang="en-US" smtClean="0"/>
              <a:t>2017/3/19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89328-1FAB-49DC-9BB7-226B021425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200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:dissolve/>
      </p:transition>
    </mc:Choice>
    <mc:Fallback xmlns="">
      <p:transition spd="slow" advClick="0" advTm="0">
        <p:dissolv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8F84-1DE8-47C6-A0D6-9EF27B517075}" type="datetimeFigureOut">
              <a:rPr lang="zh-CN" altLang="en-US" smtClean="0"/>
              <a:t>2017/3/19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89328-1FAB-49DC-9BB7-226B021425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154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:dissolve/>
      </p:transition>
    </mc:Choice>
    <mc:Fallback xmlns="">
      <p:transition spd="slow" advClick="0" advTm="0">
        <p:dissolv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8F84-1DE8-47C6-A0D6-9EF27B517075}" type="datetimeFigureOut">
              <a:rPr lang="zh-CN" altLang="en-US" smtClean="0"/>
              <a:t>2017/3/19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89328-1FAB-49DC-9BB7-226B021425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600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:dissolve/>
      </p:transition>
    </mc:Choice>
    <mc:Fallback xmlns="">
      <p:transition spd="slow" advClick="0" advTm="0">
        <p:dissolv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8F84-1DE8-47C6-A0D6-9EF27B517075}" type="datetimeFigureOut">
              <a:rPr lang="zh-CN" altLang="en-US" smtClean="0"/>
              <a:t>2017/3/19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89328-1FAB-49DC-9BB7-226B021425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940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:dissolve/>
      </p:transition>
    </mc:Choice>
    <mc:Fallback xmlns="">
      <p:transition spd="slow" advClick="0" advTm="0">
        <p:dissolv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C48F84-1DE8-47C6-A0D6-9EF27B517075}" type="datetimeFigureOut">
              <a:rPr lang="zh-CN" altLang="en-US" smtClean="0"/>
              <a:t>2017/3/19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89328-1FAB-49DC-9BB7-226B021425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671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 advClick="0" advTm="0">
        <p:dissolve/>
      </p:transition>
    </mc:Choice>
    <mc:Fallback xmlns="">
      <p:transition spd="slow" advClick="0" advTm="0">
        <p:dissolv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389" y="365780"/>
            <a:ext cx="10515224" cy="132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389" y="1825890"/>
            <a:ext cx="10515224" cy="43517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389" y="6356747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6943" fontAlgn="base">
              <a:spcBef>
                <a:spcPct val="0"/>
              </a:spcBef>
              <a:spcAft>
                <a:spcPct val="0"/>
              </a:spcAft>
            </a:pPr>
            <a:fld id="{32BF82D2-7A68-459D-A996-9BDDA2518FA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866943" fontAlgn="base">
                <a:spcBef>
                  <a:spcPct val="0"/>
                </a:spcBef>
                <a:spcAft>
                  <a:spcPct val="0"/>
                </a:spcAft>
              </a:pPr>
              <a:t>2017/3/19 Sunday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413" y="6356747"/>
            <a:ext cx="4115176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6943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166" y="6356747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6943" fontAlgn="base">
              <a:spcBef>
                <a:spcPct val="0"/>
              </a:spcBef>
              <a:spcAft>
                <a:spcPct val="0"/>
              </a:spcAft>
            </a:pPr>
            <a:fld id="{3E01EE5D-26FB-46D5-A381-ECFB35BF1D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866943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441437"/>
      </p:ext>
    </p:extLst>
  </p:cSld>
  <p:clrMap bg1="lt1" tx1="dk1" bg2="lt2" tx2="dk2" accent1="accent1" accent2="accent2" accent3="accent3" accent4="accent4" accent5="accent5" accent6="accent6" hlink="hlink" folHlink="folHlink"/>
  <mc:AlternateContent xmlns:mc="http://schemas.openxmlformats.org/markup-compatibility/2006" xmlns:p14="http://schemas.microsoft.com/office/powerpoint/2010/main">
    <mc:Choice Requires="p14">
      <p:transition spd="slow" p14:dur="1200" advClick="0" advTm="0">
        <p:dissolve/>
      </p:transition>
    </mc:Choice>
    <mc:Fallback xmlns="">
      <p:transition spd="slow" advClick="0" advTm="0">
        <p:dissolv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866943" rtl="0" eaLnBrk="1" latinLnBrk="0" hangingPunct="1">
        <a:lnSpc>
          <a:spcPct val="90000"/>
        </a:lnSpc>
        <a:spcBef>
          <a:spcPct val="0"/>
        </a:spcBef>
        <a:buNone/>
        <a:defRPr sz="41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736" indent="-216736" algn="l" defTabSz="866943" rtl="0" eaLnBrk="1" latinLnBrk="0" hangingPunct="1">
        <a:lnSpc>
          <a:spcPct val="90000"/>
        </a:lnSpc>
        <a:spcBef>
          <a:spcPts val="948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07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678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896" kern="1200">
          <a:solidFill>
            <a:schemeClr val="tx1"/>
          </a:solidFill>
          <a:latin typeface="+mn-lt"/>
          <a:ea typeface="+mn-ea"/>
          <a:cs typeface="+mn-cs"/>
        </a:defRPr>
      </a:lvl3pPr>
      <a:lvl4pPr marL="1517150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4pPr>
      <a:lvl5pPr marL="1950621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5pPr>
      <a:lvl6pPr marL="2384092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6pPr>
      <a:lvl7pPr marL="2817564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7pPr>
      <a:lvl8pPr marL="3251035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8pPr>
      <a:lvl9pPr marL="3684506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1pPr>
      <a:lvl2pPr marL="433471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2pPr>
      <a:lvl3pPr marL="866943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3pPr>
      <a:lvl4pPr marL="1300414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4pPr>
      <a:lvl5pPr marL="1733885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5pPr>
      <a:lvl6pPr marL="2167357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6pPr>
      <a:lvl7pPr marL="2600828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7pPr>
      <a:lvl8pPr marL="3034299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8pPr>
      <a:lvl9pPr marL="3467771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389" y="365780"/>
            <a:ext cx="10515224" cy="132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389" y="1825890"/>
            <a:ext cx="10515224" cy="43517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389" y="6356747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6943" fontAlgn="base">
              <a:spcBef>
                <a:spcPct val="0"/>
              </a:spcBef>
              <a:spcAft>
                <a:spcPct val="0"/>
              </a:spcAft>
            </a:pPr>
            <a:fld id="{32BF82D2-7A68-459D-A996-9BDDA2518FA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866943" fontAlgn="base">
                <a:spcBef>
                  <a:spcPct val="0"/>
                </a:spcBef>
                <a:spcAft>
                  <a:spcPct val="0"/>
                </a:spcAft>
              </a:pPr>
              <a:t>2017/3/19 Sunday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413" y="6356747"/>
            <a:ext cx="4115176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6943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166" y="6356747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6943" fontAlgn="base">
              <a:spcBef>
                <a:spcPct val="0"/>
              </a:spcBef>
              <a:spcAft>
                <a:spcPct val="0"/>
              </a:spcAft>
            </a:pPr>
            <a:fld id="{3E01EE5D-26FB-46D5-A381-ECFB35BF1D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866943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04868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l" defTabSz="866943" rtl="0" eaLnBrk="1" latinLnBrk="0" hangingPunct="1">
        <a:lnSpc>
          <a:spcPct val="90000"/>
        </a:lnSpc>
        <a:spcBef>
          <a:spcPct val="0"/>
        </a:spcBef>
        <a:buNone/>
        <a:defRPr sz="41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736" indent="-216736" algn="l" defTabSz="866943" rtl="0" eaLnBrk="1" latinLnBrk="0" hangingPunct="1">
        <a:lnSpc>
          <a:spcPct val="90000"/>
        </a:lnSpc>
        <a:spcBef>
          <a:spcPts val="948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07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678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896" kern="1200">
          <a:solidFill>
            <a:schemeClr val="tx1"/>
          </a:solidFill>
          <a:latin typeface="+mn-lt"/>
          <a:ea typeface="+mn-ea"/>
          <a:cs typeface="+mn-cs"/>
        </a:defRPr>
      </a:lvl3pPr>
      <a:lvl4pPr marL="1517150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4pPr>
      <a:lvl5pPr marL="1950621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5pPr>
      <a:lvl6pPr marL="2384092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6pPr>
      <a:lvl7pPr marL="2817564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7pPr>
      <a:lvl8pPr marL="3251035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8pPr>
      <a:lvl9pPr marL="3684506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1pPr>
      <a:lvl2pPr marL="433471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2pPr>
      <a:lvl3pPr marL="866943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3pPr>
      <a:lvl4pPr marL="1300414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4pPr>
      <a:lvl5pPr marL="1733885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5pPr>
      <a:lvl6pPr marL="2167357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6pPr>
      <a:lvl7pPr marL="2600828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7pPr>
      <a:lvl8pPr marL="3034299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8pPr>
      <a:lvl9pPr marL="3467771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389" y="365780"/>
            <a:ext cx="10515224" cy="132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389" y="1825890"/>
            <a:ext cx="10515224" cy="43517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389" y="6356747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6943" fontAlgn="base">
              <a:spcBef>
                <a:spcPct val="0"/>
              </a:spcBef>
              <a:spcAft>
                <a:spcPct val="0"/>
              </a:spcAft>
            </a:pPr>
            <a:fld id="{32BF82D2-7A68-459D-A996-9BDDA2518FA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866943" fontAlgn="base">
                <a:spcBef>
                  <a:spcPct val="0"/>
                </a:spcBef>
                <a:spcAft>
                  <a:spcPct val="0"/>
                </a:spcAft>
              </a:pPr>
              <a:t>2017/3/19 Sunday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413" y="6356747"/>
            <a:ext cx="4115176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6943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166" y="6356747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6943" fontAlgn="base">
              <a:spcBef>
                <a:spcPct val="0"/>
              </a:spcBef>
              <a:spcAft>
                <a:spcPct val="0"/>
              </a:spcAft>
            </a:pPr>
            <a:fld id="{3E01EE5D-26FB-46D5-A381-ECFB35BF1D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866943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236675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l" defTabSz="866943" rtl="0" eaLnBrk="1" latinLnBrk="0" hangingPunct="1">
        <a:lnSpc>
          <a:spcPct val="90000"/>
        </a:lnSpc>
        <a:spcBef>
          <a:spcPct val="0"/>
        </a:spcBef>
        <a:buNone/>
        <a:defRPr sz="41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736" indent="-216736" algn="l" defTabSz="866943" rtl="0" eaLnBrk="1" latinLnBrk="0" hangingPunct="1">
        <a:lnSpc>
          <a:spcPct val="90000"/>
        </a:lnSpc>
        <a:spcBef>
          <a:spcPts val="948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07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678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896" kern="1200">
          <a:solidFill>
            <a:schemeClr val="tx1"/>
          </a:solidFill>
          <a:latin typeface="+mn-lt"/>
          <a:ea typeface="+mn-ea"/>
          <a:cs typeface="+mn-cs"/>
        </a:defRPr>
      </a:lvl3pPr>
      <a:lvl4pPr marL="1517150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4pPr>
      <a:lvl5pPr marL="1950621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5pPr>
      <a:lvl6pPr marL="2384092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6pPr>
      <a:lvl7pPr marL="2817564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7pPr>
      <a:lvl8pPr marL="3251035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8pPr>
      <a:lvl9pPr marL="3684506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1pPr>
      <a:lvl2pPr marL="433471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2pPr>
      <a:lvl3pPr marL="866943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3pPr>
      <a:lvl4pPr marL="1300414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4pPr>
      <a:lvl5pPr marL="1733885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5pPr>
      <a:lvl6pPr marL="2167357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6pPr>
      <a:lvl7pPr marL="2600828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7pPr>
      <a:lvl8pPr marL="3034299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8pPr>
      <a:lvl9pPr marL="3467771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389" y="365780"/>
            <a:ext cx="10515224" cy="132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389" y="1825890"/>
            <a:ext cx="10515224" cy="43517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389" y="6356747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6943" fontAlgn="base">
              <a:spcBef>
                <a:spcPct val="0"/>
              </a:spcBef>
              <a:spcAft>
                <a:spcPct val="0"/>
              </a:spcAft>
            </a:pPr>
            <a:fld id="{32BF82D2-7A68-459D-A996-9BDDA2518FA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866943" fontAlgn="base">
                <a:spcBef>
                  <a:spcPct val="0"/>
                </a:spcBef>
                <a:spcAft>
                  <a:spcPct val="0"/>
                </a:spcAft>
              </a:pPr>
              <a:t>2017/3/19 Sunday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413" y="6356747"/>
            <a:ext cx="4115176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6943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166" y="6356747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6943" fontAlgn="base">
              <a:spcBef>
                <a:spcPct val="0"/>
              </a:spcBef>
              <a:spcAft>
                <a:spcPct val="0"/>
              </a:spcAft>
            </a:pPr>
            <a:fld id="{3E01EE5D-26FB-46D5-A381-ECFB35BF1D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866943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019960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l" defTabSz="866943" rtl="0" eaLnBrk="1" latinLnBrk="0" hangingPunct="1">
        <a:lnSpc>
          <a:spcPct val="90000"/>
        </a:lnSpc>
        <a:spcBef>
          <a:spcPct val="0"/>
        </a:spcBef>
        <a:buNone/>
        <a:defRPr sz="41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736" indent="-216736" algn="l" defTabSz="866943" rtl="0" eaLnBrk="1" latinLnBrk="0" hangingPunct="1">
        <a:lnSpc>
          <a:spcPct val="90000"/>
        </a:lnSpc>
        <a:spcBef>
          <a:spcPts val="948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07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678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896" kern="1200">
          <a:solidFill>
            <a:schemeClr val="tx1"/>
          </a:solidFill>
          <a:latin typeface="+mn-lt"/>
          <a:ea typeface="+mn-ea"/>
          <a:cs typeface="+mn-cs"/>
        </a:defRPr>
      </a:lvl3pPr>
      <a:lvl4pPr marL="1517150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4pPr>
      <a:lvl5pPr marL="1950621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5pPr>
      <a:lvl6pPr marL="2384092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6pPr>
      <a:lvl7pPr marL="2817564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7pPr>
      <a:lvl8pPr marL="3251035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8pPr>
      <a:lvl9pPr marL="3684506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1pPr>
      <a:lvl2pPr marL="433471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2pPr>
      <a:lvl3pPr marL="866943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3pPr>
      <a:lvl4pPr marL="1300414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4pPr>
      <a:lvl5pPr marL="1733885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5pPr>
      <a:lvl6pPr marL="2167357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6pPr>
      <a:lvl7pPr marL="2600828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7pPr>
      <a:lvl8pPr marL="3034299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8pPr>
      <a:lvl9pPr marL="3467771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7.xml"/><Relationship Id="rId3" Type="http://schemas.openxmlformats.org/officeDocument/2006/relationships/tags" Target="../tags/tag4.xml"/><Relationship Id="rId7" Type="http://schemas.openxmlformats.org/officeDocument/2006/relationships/audio" Target="../media/media1.m4a"/><Relationship Id="rId12" Type="http://schemas.openxmlformats.org/officeDocument/2006/relationships/image" Target="../media/image2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microsoft.com/office/2007/relationships/media" Target="../media/media1.m4a"/><Relationship Id="rId11" Type="http://schemas.openxmlformats.org/officeDocument/2006/relationships/image" Target="../media/image1.png"/><Relationship Id="rId5" Type="http://schemas.openxmlformats.org/officeDocument/2006/relationships/tags" Target="../tags/tag6.xml"/><Relationship Id="rId10" Type="http://schemas.openxmlformats.org/officeDocument/2006/relationships/notesSlide" Target="../notesSlides/notesSlide1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image" Target="../media/image6.jp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5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7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8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9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image" Target="../media/image6.jp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2.xm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3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tags" Target="../tags/tag18.xml"/><Relationship Id="rId5" Type="http://schemas.openxmlformats.org/officeDocument/2006/relationships/tags" Target="../tags/tag12.xml"/><Relationship Id="rId15" Type="http://schemas.openxmlformats.org/officeDocument/2006/relationships/image" Target="../media/image4.jpg"/><Relationship Id="rId10" Type="http://schemas.openxmlformats.org/officeDocument/2006/relationships/tags" Target="../tags/tag17.xml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4.xml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5.xml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6.xml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image" Target="../media/image6.jp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9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0.xml"/><Relationship Id="rId4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1.xml"/><Relationship Id="rId4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64.xml"/><Relationship Id="rId7" Type="http://schemas.openxmlformats.org/officeDocument/2006/relationships/image" Target="../media/image1.png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notesSlide" Target="../notesSlides/notesSlide2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3" Type="http://schemas.openxmlformats.org/officeDocument/2006/relationships/tags" Target="../tags/tag21.xml"/><Relationship Id="rId7" Type="http://schemas.openxmlformats.org/officeDocument/2006/relationships/audio" Target="../media/media1.m4a"/><Relationship Id="rId12" Type="http://schemas.openxmlformats.org/officeDocument/2006/relationships/image" Target="../media/image2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microsoft.com/office/2007/relationships/media" Target="../media/media1.m4a"/><Relationship Id="rId11" Type="http://schemas.openxmlformats.org/officeDocument/2006/relationships/image" Target="../media/image1.png"/><Relationship Id="rId5" Type="http://schemas.openxmlformats.org/officeDocument/2006/relationships/tags" Target="../tags/tag23.xml"/><Relationship Id="rId10" Type="http://schemas.openxmlformats.org/officeDocument/2006/relationships/notesSlide" Target="../notesSlides/notesSlide3.xml"/><Relationship Id="rId4" Type="http://schemas.openxmlformats.org/officeDocument/2006/relationships/tags" Target="../tags/tag22.xml"/><Relationship Id="rId9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32.xml"/><Relationship Id="rId13" Type="http://schemas.openxmlformats.org/officeDocument/2006/relationships/notesSlide" Target="../notesSlides/notesSlide4.xml"/><Relationship Id="rId3" Type="http://schemas.openxmlformats.org/officeDocument/2006/relationships/tags" Target="../tags/tag27.xml"/><Relationship Id="rId7" Type="http://schemas.openxmlformats.org/officeDocument/2006/relationships/tags" Target="../tags/tag31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11" Type="http://schemas.openxmlformats.org/officeDocument/2006/relationships/tags" Target="../tags/tag35.xml"/><Relationship Id="rId5" Type="http://schemas.openxmlformats.org/officeDocument/2006/relationships/tags" Target="../tags/tag29.xml"/><Relationship Id="rId15" Type="http://schemas.openxmlformats.org/officeDocument/2006/relationships/image" Target="../media/image4.jpg"/><Relationship Id="rId10" Type="http://schemas.openxmlformats.org/officeDocument/2006/relationships/tags" Target="../tags/tag34.xml"/><Relationship Id="rId4" Type="http://schemas.openxmlformats.org/officeDocument/2006/relationships/tags" Target="../tags/tag28.xml"/><Relationship Id="rId9" Type="http://schemas.openxmlformats.org/officeDocument/2006/relationships/tags" Target="../tags/tag33.xml"/><Relationship Id="rId1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image" Target="../media/image6.jp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矩形 2"/>
          <p:cNvSpPr/>
          <p:nvPr>
            <p:custDataLst>
              <p:tags r:id="rId1"/>
            </p:custDataLst>
          </p:nvPr>
        </p:nvSpPr>
        <p:spPr>
          <a:xfrm>
            <a:off x="7448764" y="0"/>
            <a:ext cx="4743236" cy="6857999"/>
          </a:xfrm>
          <a:prstGeom prst="rect">
            <a:avLst/>
          </a:prstGeom>
          <a:gradFill>
            <a:gsLst>
              <a:gs pos="0">
                <a:srgbClr val="071019">
                  <a:alpha val="0"/>
                </a:srgbClr>
              </a:gs>
              <a:gs pos="100000">
                <a:srgbClr val="071019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PA_矩形 25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510856" y="3843456"/>
            <a:ext cx="626745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造字工房尚雅体演示版常规体" pitchFamily="50" charset="-122"/>
                <a:ea typeface="造字工房尚雅体演示版常规体" pitchFamily="50" charset="-122"/>
                <a:cs typeface="Verdana" panose="020B0604030504040204" pitchFamily="34" charset="0"/>
                <a:sym typeface="Calibri" panose="020F0502020204030204" pitchFamily="34" charset="0"/>
              </a:rPr>
              <a:t>请插入副标题的内容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造字工房尚雅体演示版常规体" pitchFamily="50" charset="-122"/>
              <a:ea typeface="造字工房尚雅体演示版常规体" pitchFamily="50" charset="-122"/>
              <a:cs typeface="Verdana" panose="020B060403050404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PA_矩形 25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581828" y="2424537"/>
            <a:ext cx="7028343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正粗黑简体" panose="02000000000000000000" pitchFamily="2" charset="-122"/>
                <a:ea typeface="方正正粗黑简体" panose="02000000000000000000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请插入您的标题</a:t>
            </a:r>
            <a:endParaRPr kumimoji="0" lang="en-US" altLang="zh-CN" sz="7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方正正粗黑简体" panose="02000000000000000000" pitchFamily="2" charset="-122"/>
              <a:ea typeface="方正正粗黑简体" panose="02000000000000000000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PA_矩形 259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88844" y="5319949"/>
            <a:ext cx="4495779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汇报人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：静水流深工作室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PA_矩形 25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0500189" y="357719"/>
            <a:ext cx="13055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LOGO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pic>
        <p:nvPicPr>
          <p:cNvPr id="10" name="PA_08 Whispers In the Moonlight">
            <a:hlinkClick r:id="" action="ppaction://media"/>
          </p:cNvPr>
          <p:cNvPicPr>
            <a:picLocks noChangeAspect="1"/>
          </p:cNvPicPr>
          <p:nvPr>
            <a:audioFile r:link="rId7"/>
            <p:custDataLst>
              <p:tags r:id="rId8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693650" y="25495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377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as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"/>
                            </p:stCondLst>
                            <p:childTnLst>
                              <p:par>
                                <p:cTn id="1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00"/>
                            </p:stCondLst>
                            <p:childTnLst>
                              <p:par>
                                <p:cTn id="2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00"/>
                            </p:stCondLst>
                            <p:childTnLst>
                              <p:par>
                                <p:cTn id="3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850"/>
                            </p:stCondLst>
                            <p:childTnLst>
                              <p:par>
                                <p:cTn id="4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9" grpId="0"/>
      <p:bldP spid="9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71019">
                  <a:alpha val="0"/>
                </a:srgbClr>
              </a:gs>
              <a:gs pos="51000">
                <a:srgbClr val="071019">
                  <a:alpha val="60000"/>
                </a:srgbClr>
              </a:gs>
              <a:gs pos="100000">
                <a:srgbClr val="071019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PA_矩形 25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500189" y="357719"/>
            <a:ext cx="13055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LOGO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文本框 23"/>
          <p:cNvSpPr txBox="1"/>
          <p:nvPr/>
        </p:nvSpPr>
        <p:spPr>
          <a:xfrm>
            <a:off x="282831" y="249997"/>
            <a:ext cx="4486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正粗黑简体" panose="02000000000000000000" pitchFamily="2" charset="-122"/>
                <a:ea typeface="方正正粗黑简体" panose="02000000000000000000" pitchFamily="2" charset="-122"/>
                <a:cs typeface="Arial" panose="020B0604020202020204" pitchFamily="34" charset="0"/>
              </a:rPr>
              <a:t>1 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正粗黑简体" panose="02000000000000000000" pitchFamily="2" charset="-122"/>
                <a:ea typeface="方正正粗黑简体" panose="02000000000000000000" pitchFamily="2" charset="-122"/>
                <a:cs typeface="Arial" panose="020B0604020202020204" pitchFamily="34" charset="0"/>
              </a:rPr>
              <a:t>请插入标题内容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方正正粗黑简体" panose="02000000000000000000" pitchFamily="2" charset="-122"/>
              <a:ea typeface="方正正粗黑简体" panose="02000000000000000000" pitchFamily="2" charset="-122"/>
              <a:cs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82831" y="155727"/>
            <a:ext cx="707253" cy="707253"/>
            <a:chOff x="4100081" y="3027750"/>
            <a:chExt cx="315255" cy="315255"/>
          </a:xfrm>
        </p:grpSpPr>
        <p:sp>
          <p:nvSpPr>
            <p:cNvPr id="9" name="椭圆 8"/>
            <p:cNvSpPr/>
            <p:nvPr/>
          </p:nvSpPr>
          <p:spPr>
            <a:xfrm>
              <a:off x="4100081" y="3027750"/>
              <a:ext cx="315255" cy="315255"/>
            </a:xfrm>
            <a:prstGeom prst="ellipse">
              <a:avLst/>
            </a:prstGeom>
            <a:gradFill flip="none" rotWithShape="1">
              <a:gsLst>
                <a:gs pos="36000">
                  <a:srgbClr val="0062AC">
                    <a:alpha val="50000"/>
                  </a:srgbClr>
                </a:gs>
                <a:gs pos="21000">
                  <a:srgbClr val="01BCFF">
                    <a:alpha val="90000"/>
                  </a:srgbClr>
                </a:gs>
                <a:gs pos="55000">
                  <a:srgbClr val="0062AC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193764" y="3121433"/>
              <a:ext cx="127888" cy="127888"/>
            </a:xfrm>
            <a:prstGeom prst="ellipse">
              <a:avLst/>
            </a:prstGeom>
            <a:gradFill flip="none" rotWithShape="1">
              <a:gsLst>
                <a:gs pos="25000">
                  <a:schemeClr val="bg1">
                    <a:alpha val="80000"/>
                  </a:schemeClr>
                </a:gs>
                <a:gs pos="57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56" name="Freeform 24"/>
          <p:cNvSpPr>
            <a:spLocks/>
          </p:cNvSpPr>
          <p:nvPr/>
        </p:nvSpPr>
        <p:spPr bwMode="auto">
          <a:xfrm rot="5400000">
            <a:off x="1667319" y="230400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FFFFFF">
              <a:alpha val="10196"/>
            </a:srgbClr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Freeform 24"/>
          <p:cNvSpPr>
            <a:spLocks/>
          </p:cNvSpPr>
          <p:nvPr/>
        </p:nvSpPr>
        <p:spPr bwMode="auto">
          <a:xfrm rot="5400000">
            <a:off x="4048475" y="230400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FFFFFF">
              <a:alpha val="10196"/>
            </a:srgbClr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Freeform 24"/>
          <p:cNvSpPr>
            <a:spLocks/>
          </p:cNvSpPr>
          <p:nvPr/>
        </p:nvSpPr>
        <p:spPr bwMode="auto">
          <a:xfrm rot="5400000">
            <a:off x="6429632" y="230400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FFFFFF">
              <a:alpha val="10196"/>
            </a:srgbClr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Freeform 24"/>
          <p:cNvSpPr>
            <a:spLocks/>
          </p:cNvSpPr>
          <p:nvPr/>
        </p:nvSpPr>
        <p:spPr bwMode="auto">
          <a:xfrm rot="5400000">
            <a:off x="8810789" y="230400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FFFFFF">
              <a:alpha val="10196"/>
            </a:srgbClr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0" name="Group 128"/>
          <p:cNvGrpSpPr/>
          <p:nvPr/>
        </p:nvGrpSpPr>
        <p:grpSpPr>
          <a:xfrm>
            <a:off x="1812337" y="2708096"/>
            <a:ext cx="626459" cy="626459"/>
            <a:chOff x="1316879" y="4254550"/>
            <a:chExt cx="684000" cy="684000"/>
          </a:xfrm>
        </p:grpSpPr>
        <p:sp>
          <p:nvSpPr>
            <p:cNvPr id="61" name="Freeform 49"/>
            <p:cNvSpPr>
              <a:spLocks noChangeAspect="1" noEditPoints="1"/>
            </p:cNvSpPr>
            <p:nvPr/>
          </p:nvSpPr>
          <p:spPr bwMode="auto">
            <a:xfrm>
              <a:off x="1467830" y="4412272"/>
              <a:ext cx="407999" cy="347492"/>
            </a:xfrm>
            <a:custGeom>
              <a:avLst/>
              <a:gdLst>
                <a:gd name="T0" fmla="*/ 182 w 400"/>
                <a:gd name="T1" fmla="*/ 180 h 340"/>
                <a:gd name="T2" fmla="*/ 218 w 400"/>
                <a:gd name="T3" fmla="*/ 180 h 340"/>
                <a:gd name="T4" fmla="*/ 218 w 400"/>
                <a:gd name="T5" fmla="*/ 220 h 340"/>
                <a:gd name="T6" fmla="*/ 400 w 400"/>
                <a:gd name="T7" fmla="*/ 220 h 340"/>
                <a:gd name="T8" fmla="*/ 396 w 400"/>
                <a:gd name="T9" fmla="*/ 103 h 340"/>
                <a:gd name="T10" fmla="*/ 356 w 400"/>
                <a:gd name="T11" fmla="*/ 60 h 340"/>
                <a:gd name="T12" fmla="*/ 292 w 400"/>
                <a:gd name="T13" fmla="*/ 60 h 340"/>
                <a:gd name="T14" fmla="*/ 268 w 400"/>
                <a:gd name="T15" fmla="*/ 15 h 340"/>
                <a:gd name="T16" fmla="*/ 244 w 400"/>
                <a:gd name="T17" fmla="*/ 0 h 340"/>
                <a:gd name="T18" fmla="*/ 155 w 400"/>
                <a:gd name="T19" fmla="*/ 0 h 340"/>
                <a:gd name="T20" fmla="*/ 132 w 400"/>
                <a:gd name="T21" fmla="*/ 15 h 340"/>
                <a:gd name="T22" fmla="*/ 108 w 400"/>
                <a:gd name="T23" fmla="*/ 60 h 340"/>
                <a:gd name="T24" fmla="*/ 44 w 400"/>
                <a:gd name="T25" fmla="*/ 60 h 340"/>
                <a:gd name="T26" fmla="*/ 4 w 400"/>
                <a:gd name="T27" fmla="*/ 103 h 340"/>
                <a:gd name="T28" fmla="*/ 0 w 400"/>
                <a:gd name="T29" fmla="*/ 220 h 340"/>
                <a:gd name="T30" fmla="*/ 182 w 400"/>
                <a:gd name="T31" fmla="*/ 220 h 340"/>
                <a:gd name="T32" fmla="*/ 182 w 400"/>
                <a:gd name="T33" fmla="*/ 180 h 340"/>
                <a:gd name="T34" fmla="*/ 153 w 400"/>
                <a:gd name="T35" fmla="*/ 38 h 340"/>
                <a:gd name="T36" fmla="*/ 169 w 400"/>
                <a:gd name="T37" fmla="*/ 28 h 340"/>
                <a:gd name="T38" fmla="*/ 230 w 400"/>
                <a:gd name="T39" fmla="*/ 28 h 340"/>
                <a:gd name="T40" fmla="*/ 247 w 400"/>
                <a:gd name="T41" fmla="*/ 38 h 340"/>
                <a:gd name="T42" fmla="*/ 258 w 400"/>
                <a:gd name="T43" fmla="*/ 60 h 340"/>
                <a:gd name="T44" fmla="*/ 141 w 400"/>
                <a:gd name="T45" fmla="*/ 60 h 340"/>
                <a:gd name="T46" fmla="*/ 153 w 400"/>
                <a:gd name="T47" fmla="*/ 38 h 340"/>
                <a:gd name="T48" fmla="*/ 218 w 400"/>
                <a:gd name="T49" fmla="*/ 280 h 340"/>
                <a:gd name="T50" fmla="*/ 182 w 400"/>
                <a:gd name="T51" fmla="*/ 280 h 340"/>
                <a:gd name="T52" fmla="*/ 182 w 400"/>
                <a:gd name="T53" fmla="*/ 240 h 340"/>
                <a:gd name="T54" fmla="*/ 10 w 400"/>
                <a:gd name="T55" fmla="*/ 240 h 340"/>
                <a:gd name="T56" fmla="*/ 14 w 400"/>
                <a:gd name="T57" fmla="*/ 306 h 340"/>
                <a:gd name="T58" fmla="*/ 50 w 400"/>
                <a:gd name="T59" fmla="*/ 340 h 340"/>
                <a:gd name="T60" fmla="*/ 350 w 400"/>
                <a:gd name="T61" fmla="*/ 340 h 340"/>
                <a:gd name="T62" fmla="*/ 386 w 400"/>
                <a:gd name="T63" fmla="*/ 306 h 340"/>
                <a:gd name="T64" fmla="*/ 390 w 400"/>
                <a:gd name="T65" fmla="*/ 240 h 340"/>
                <a:gd name="T66" fmla="*/ 218 w 400"/>
                <a:gd name="T67" fmla="*/ 240 h 340"/>
                <a:gd name="T68" fmla="*/ 218 w 400"/>
                <a:gd name="T69" fmla="*/ 28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340">
                  <a:moveTo>
                    <a:pt x="182" y="180"/>
                  </a:moveTo>
                  <a:cubicBezTo>
                    <a:pt x="218" y="180"/>
                    <a:pt x="218" y="180"/>
                    <a:pt x="218" y="180"/>
                  </a:cubicBezTo>
                  <a:cubicBezTo>
                    <a:pt x="218" y="220"/>
                    <a:pt x="218" y="220"/>
                    <a:pt x="218" y="220"/>
                  </a:cubicBezTo>
                  <a:cubicBezTo>
                    <a:pt x="400" y="220"/>
                    <a:pt x="400" y="220"/>
                    <a:pt x="400" y="220"/>
                  </a:cubicBezTo>
                  <a:cubicBezTo>
                    <a:pt x="400" y="220"/>
                    <a:pt x="397" y="131"/>
                    <a:pt x="396" y="103"/>
                  </a:cubicBezTo>
                  <a:cubicBezTo>
                    <a:pt x="395" y="76"/>
                    <a:pt x="385" y="60"/>
                    <a:pt x="356" y="60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82" y="41"/>
                    <a:pt x="271" y="21"/>
                    <a:pt x="268" y="15"/>
                  </a:cubicBezTo>
                  <a:cubicBezTo>
                    <a:pt x="261" y="2"/>
                    <a:pt x="259" y="0"/>
                    <a:pt x="24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1" y="0"/>
                    <a:pt x="138" y="2"/>
                    <a:pt x="132" y="15"/>
                  </a:cubicBezTo>
                  <a:cubicBezTo>
                    <a:pt x="129" y="21"/>
                    <a:pt x="118" y="41"/>
                    <a:pt x="10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14" y="60"/>
                    <a:pt x="5" y="76"/>
                    <a:pt x="4" y="103"/>
                  </a:cubicBezTo>
                  <a:cubicBezTo>
                    <a:pt x="3" y="129"/>
                    <a:pt x="0" y="220"/>
                    <a:pt x="0" y="220"/>
                  </a:cubicBezTo>
                  <a:cubicBezTo>
                    <a:pt x="182" y="220"/>
                    <a:pt x="182" y="220"/>
                    <a:pt x="182" y="220"/>
                  </a:cubicBezTo>
                  <a:lnTo>
                    <a:pt x="182" y="180"/>
                  </a:lnTo>
                  <a:close/>
                  <a:moveTo>
                    <a:pt x="153" y="38"/>
                  </a:moveTo>
                  <a:cubicBezTo>
                    <a:pt x="157" y="30"/>
                    <a:pt x="159" y="28"/>
                    <a:pt x="169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41" y="28"/>
                    <a:pt x="242" y="30"/>
                    <a:pt x="247" y="38"/>
                  </a:cubicBezTo>
                  <a:cubicBezTo>
                    <a:pt x="248" y="41"/>
                    <a:pt x="253" y="50"/>
                    <a:pt x="258" y="60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6" y="50"/>
                    <a:pt x="151" y="41"/>
                    <a:pt x="153" y="38"/>
                  </a:cubicBezTo>
                  <a:close/>
                  <a:moveTo>
                    <a:pt x="218" y="280"/>
                  </a:moveTo>
                  <a:cubicBezTo>
                    <a:pt x="182" y="280"/>
                    <a:pt x="182" y="280"/>
                    <a:pt x="182" y="28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40"/>
                    <a:pt x="12" y="276"/>
                    <a:pt x="14" y="306"/>
                  </a:cubicBezTo>
                  <a:cubicBezTo>
                    <a:pt x="14" y="319"/>
                    <a:pt x="18" y="340"/>
                    <a:pt x="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81" y="340"/>
                    <a:pt x="385" y="319"/>
                    <a:pt x="386" y="306"/>
                  </a:cubicBezTo>
                  <a:cubicBezTo>
                    <a:pt x="388" y="275"/>
                    <a:pt x="390" y="240"/>
                    <a:pt x="390" y="240"/>
                  </a:cubicBezTo>
                  <a:cubicBezTo>
                    <a:pt x="218" y="240"/>
                    <a:pt x="218" y="240"/>
                    <a:pt x="218" y="240"/>
                  </a:cubicBezTo>
                  <a:lnTo>
                    <a:pt x="218" y="28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Oval 124"/>
            <p:cNvSpPr/>
            <p:nvPr/>
          </p:nvSpPr>
          <p:spPr>
            <a:xfrm>
              <a:off x="1316879" y="4254550"/>
              <a:ext cx="684000" cy="68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Group 129"/>
          <p:cNvGrpSpPr/>
          <p:nvPr/>
        </p:nvGrpSpPr>
        <p:grpSpPr>
          <a:xfrm>
            <a:off x="4195036" y="2708096"/>
            <a:ext cx="626459" cy="626459"/>
            <a:chOff x="3401741" y="4254550"/>
            <a:chExt cx="684000" cy="684000"/>
          </a:xfrm>
        </p:grpSpPr>
        <p:sp>
          <p:nvSpPr>
            <p:cNvPr id="64" name="Freeform 31"/>
            <p:cNvSpPr>
              <a:spLocks noChangeAspect="1" noEditPoints="1"/>
            </p:cNvSpPr>
            <p:nvPr/>
          </p:nvSpPr>
          <p:spPr bwMode="auto">
            <a:xfrm>
              <a:off x="3577110" y="4366532"/>
              <a:ext cx="333262" cy="468000"/>
            </a:xfrm>
            <a:custGeom>
              <a:avLst/>
              <a:gdLst>
                <a:gd name="T0" fmla="*/ 90 w 293"/>
                <a:gd name="T1" fmla="*/ 383 h 400"/>
                <a:gd name="T2" fmla="*/ 147 w 293"/>
                <a:gd name="T3" fmla="*/ 400 h 400"/>
                <a:gd name="T4" fmla="*/ 203 w 293"/>
                <a:gd name="T5" fmla="*/ 383 h 400"/>
                <a:gd name="T6" fmla="*/ 203 w 293"/>
                <a:gd name="T7" fmla="*/ 342 h 400"/>
                <a:gd name="T8" fmla="*/ 90 w 293"/>
                <a:gd name="T9" fmla="*/ 342 h 400"/>
                <a:gd name="T10" fmla="*/ 90 w 293"/>
                <a:gd name="T11" fmla="*/ 383 h 400"/>
                <a:gd name="T12" fmla="*/ 201 w 293"/>
                <a:gd name="T13" fmla="*/ 318 h 400"/>
                <a:gd name="T14" fmla="*/ 286 w 293"/>
                <a:gd name="T15" fmla="*/ 116 h 400"/>
                <a:gd name="T16" fmla="*/ 147 w 293"/>
                <a:gd name="T17" fmla="*/ 0 h 400"/>
                <a:gd name="T18" fmla="*/ 7 w 293"/>
                <a:gd name="T19" fmla="*/ 116 h 400"/>
                <a:gd name="T20" fmla="*/ 93 w 293"/>
                <a:gd name="T21" fmla="*/ 318 h 400"/>
                <a:gd name="T22" fmla="*/ 201 w 293"/>
                <a:gd name="T23" fmla="*/ 318 h 400"/>
                <a:gd name="T24" fmla="*/ 50 w 293"/>
                <a:gd name="T25" fmla="*/ 119 h 400"/>
                <a:gd name="T26" fmla="*/ 147 w 293"/>
                <a:gd name="T27" fmla="*/ 41 h 400"/>
                <a:gd name="T28" fmla="*/ 244 w 293"/>
                <a:gd name="T29" fmla="*/ 119 h 400"/>
                <a:gd name="T30" fmla="*/ 208 w 293"/>
                <a:gd name="T31" fmla="*/ 198 h 400"/>
                <a:gd name="T32" fmla="*/ 163 w 293"/>
                <a:gd name="T33" fmla="*/ 283 h 400"/>
                <a:gd name="T34" fmla="*/ 130 w 293"/>
                <a:gd name="T35" fmla="*/ 283 h 400"/>
                <a:gd name="T36" fmla="*/ 86 w 293"/>
                <a:gd name="T37" fmla="*/ 198 h 400"/>
                <a:gd name="T38" fmla="*/ 50 w 293"/>
                <a:gd name="T39" fmla="*/ 11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400">
                  <a:moveTo>
                    <a:pt x="90" y="383"/>
                  </a:moveTo>
                  <a:cubicBezTo>
                    <a:pt x="106" y="393"/>
                    <a:pt x="125" y="400"/>
                    <a:pt x="147" y="400"/>
                  </a:cubicBezTo>
                  <a:cubicBezTo>
                    <a:pt x="169" y="400"/>
                    <a:pt x="187" y="393"/>
                    <a:pt x="203" y="383"/>
                  </a:cubicBezTo>
                  <a:cubicBezTo>
                    <a:pt x="203" y="342"/>
                    <a:pt x="203" y="342"/>
                    <a:pt x="203" y="342"/>
                  </a:cubicBezTo>
                  <a:cubicBezTo>
                    <a:pt x="90" y="342"/>
                    <a:pt x="90" y="342"/>
                    <a:pt x="90" y="342"/>
                  </a:cubicBezTo>
                  <a:lnTo>
                    <a:pt x="90" y="383"/>
                  </a:lnTo>
                  <a:close/>
                  <a:moveTo>
                    <a:pt x="201" y="318"/>
                  </a:moveTo>
                  <a:cubicBezTo>
                    <a:pt x="201" y="231"/>
                    <a:pt x="293" y="203"/>
                    <a:pt x="286" y="116"/>
                  </a:cubicBezTo>
                  <a:cubicBezTo>
                    <a:pt x="282" y="61"/>
                    <a:pt x="245" y="0"/>
                    <a:pt x="147" y="0"/>
                  </a:cubicBezTo>
                  <a:cubicBezTo>
                    <a:pt x="49" y="0"/>
                    <a:pt x="12" y="61"/>
                    <a:pt x="7" y="116"/>
                  </a:cubicBezTo>
                  <a:cubicBezTo>
                    <a:pt x="0" y="203"/>
                    <a:pt x="93" y="231"/>
                    <a:pt x="93" y="318"/>
                  </a:cubicBezTo>
                  <a:lnTo>
                    <a:pt x="201" y="318"/>
                  </a:lnTo>
                  <a:close/>
                  <a:moveTo>
                    <a:pt x="50" y="119"/>
                  </a:moveTo>
                  <a:cubicBezTo>
                    <a:pt x="54" y="67"/>
                    <a:pt x="89" y="41"/>
                    <a:pt x="147" y="41"/>
                  </a:cubicBezTo>
                  <a:cubicBezTo>
                    <a:pt x="204" y="41"/>
                    <a:pt x="240" y="67"/>
                    <a:pt x="244" y="119"/>
                  </a:cubicBezTo>
                  <a:cubicBezTo>
                    <a:pt x="246" y="148"/>
                    <a:pt x="230" y="167"/>
                    <a:pt x="208" y="198"/>
                  </a:cubicBezTo>
                  <a:cubicBezTo>
                    <a:pt x="192" y="221"/>
                    <a:pt x="172" y="248"/>
                    <a:pt x="163" y="283"/>
                  </a:cubicBezTo>
                  <a:cubicBezTo>
                    <a:pt x="130" y="283"/>
                    <a:pt x="130" y="283"/>
                    <a:pt x="130" y="283"/>
                  </a:cubicBezTo>
                  <a:cubicBezTo>
                    <a:pt x="121" y="248"/>
                    <a:pt x="102" y="221"/>
                    <a:pt x="86" y="198"/>
                  </a:cubicBezTo>
                  <a:cubicBezTo>
                    <a:pt x="64" y="167"/>
                    <a:pt x="47" y="148"/>
                    <a:pt x="50" y="119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Oval 125"/>
            <p:cNvSpPr/>
            <p:nvPr/>
          </p:nvSpPr>
          <p:spPr>
            <a:xfrm>
              <a:off x="3401741" y="4254550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6" name="Group 130"/>
          <p:cNvGrpSpPr/>
          <p:nvPr/>
        </p:nvGrpSpPr>
        <p:grpSpPr>
          <a:xfrm>
            <a:off x="6577735" y="2708096"/>
            <a:ext cx="626459" cy="626459"/>
            <a:chOff x="6006611" y="4240036"/>
            <a:chExt cx="684000" cy="684000"/>
          </a:xfrm>
        </p:grpSpPr>
        <p:sp>
          <p:nvSpPr>
            <p:cNvPr id="91" name="Freeform 44"/>
            <p:cNvSpPr>
              <a:spLocks noChangeAspect="1" noEditPoints="1"/>
            </p:cNvSpPr>
            <p:nvPr/>
          </p:nvSpPr>
          <p:spPr bwMode="auto">
            <a:xfrm>
              <a:off x="6132322" y="4366036"/>
              <a:ext cx="432579" cy="432000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2" name="Oval 126"/>
            <p:cNvSpPr/>
            <p:nvPr/>
          </p:nvSpPr>
          <p:spPr>
            <a:xfrm>
              <a:off x="6006611" y="4240036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3" name="Group 131"/>
          <p:cNvGrpSpPr/>
          <p:nvPr/>
        </p:nvGrpSpPr>
        <p:grpSpPr>
          <a:xfrm>
            <a:off x="8953139" y="2708096"/>
            <a:ext cx="626459" cy="626459"/>
            <a:chOff x="8794034" y="4283578"/>
            <a:chExt cx="684000" cy="684000"/>
          </a:xfrm>
        </p:grpSpPr>
        <p:sp>
          <p:nvSpPr>
            <p:cNvPr id="94" name="Freeform 36"/>
            <p:cNvSpPr>
              <a:spLocks noChangeAspect="1" noEditPoints="1"/>
            </p:cNvSpPr>
            <p:nvPr/>
          </p:nvSpPr>
          <p:spPr bwMode="auto">
            <a:xfrm>
              <a:off x="8879066" y="4481578"/>
              <a:ext cx="513936" cy="288000"/>
            </a:xfrm>
            <a:custGeom>
              <a:avLst/>
              <a:gdLst>
                <a:gd name="T0" fmla="*/ 200 w 400"/>
                <a:gd name="T1" fmla="*/ 0 h 224"/>
                <a:gd name="T2" fmla="*/ 0 w 400"/>
                <a:gd name="T3" fmla="*/ 112 h 224"/>
                <a:gd name="T4" fmla="*/ 200 w 400"/>
                <a:gd name="T5" fmla="*/ 224 h 224"/>
                <a:gd name="T6" fmla="*/ 400 w 400"/>
                <a:gd name="T7" fmla="*/ 112 h 224"/>
                <a:gd name="T8" fmla="*/ 200 w 400"/>
                <a:gd name="T9" fmla="*/ 0 h 224"/>
                <a:gd name="T10" fmla="*/ 200 w 400"/>
                <a:gd name="T11" fmla="*/ 198 h 224"/>
                <a:gd name="T12" fmla="*/ 111 w 400"/>
                <a:gd name="T13" fmla="*/ 112 h 224"/>
                <a:gd name="T14" fmla="*/ 200 w 400"/>
                <a:gd name="T15" fmla="*/ 26 h 224"/>
                <a:gd name="T16" fmla="*/ 289 w 400"/>
                <a:gd name="T17" fmla="*/ 112 h 224"/>
                <a:gd name="T18" fmla="*/ 200 w 400"/>
                <a:gd name="T19" fmla="*/ 198 h 224"/>
                <a:gd name="T20" fmla="*/ 200 w 400"/>
                <a:gd name="T21" fmla="*/ 112 h 224"/>
                <a:gd name="T22" fmla="*/ 200 w 400"/>
                <a:gd name="T23" fmla="*/ 69 h 224"/>
                <a:gd name="T24" fmla="*/ 155 w 400"/>
                <a:gd name="T25" fmla="*/ 112 h 224"/>
                <a:gd name="T26" fmla="*/ 200 w 400"/>
                <a:gd name="T27" fmla="*/ 155 h 224"/>
                <a:gd name="T28" fmla="*/ 244 w 400"/>
                <a:gd name="T29" fmla="*/ 112 h 224"/>
                <a:gd name="T30" fmla="*/ 200 w 400"/>
                <a:gd name="T3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Oval 127"/>
            <p:cNvSpPr/>
            <p:nvPr/>
          </p:nvSpPr>
          <p:spPr>
            <a:xfrm>
              <a:off x="8794034" y="4283578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96" name="Content Placeholder 2"/>
          <p:cNvSpPr txBox="1">
            <a:spLocks/>
          </p:cNvSpPr>
          <p:nvPr/>
        </p:nvSpPr>
        <p:spPr>
          <a:xfrm>
            <a:off x="1338278" y="4349951"/>
            <a:ext cx="1784932" cy="3077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lvl="0" algn="l" defTabSz="866943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en-US" sz="2000" b="1" dirty="0">
                <a:solidFill>
                  <a:prstClr val="white">
                    <a:alpha val="9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97" name="Content Placeholder 2"/>
          <p:cNvSpPr txBox="1">
            <a:spLocks/>
          </p:cNvSpPr>
          <p:nvPr/>
        </p:nvSpPr>
        <p:spPr>
          <a:xfrm>
            <a:off x="1338278" y="4804773"/>
            <a:ext cx="2049066" cy="73866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lvl="0" algn="l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请插入文本内容请插入文本内容</a:t>
            </a: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</a:t>
            </a:r>
            <a:endParaRPr lang="en-US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Content Placeholder 2"/>
          <p:cNvSpPr txBox="1">
            <a:spLocks/>
          </p:cNvSpPr>
          <p:nvPr/>
        </p:nvSpPr>
        <p:spPr>
          <a:xfrm>
            <a:off x="3783587" y="4349951"/>
            <a:ext cx="1892818" cy="3077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lvl="0" algn="l" defTabSz="866943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en-US" sz="2000" b="1" dirty="0">
                <a:solidFill>
                  <a:prstClr val="white">
                    <a:alpha val="9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99" name="Content Placeholder 2"/>
          <p:cNvSpPr txBox="1">
            <a:spLocks/>
          </p:cNvSpPr>
          <p:nvPr/>
        </p:nvSpPr>
        <p:spPr>
          <a:xfrm>
            <a:off x="3783588" y="4804773"/>
            <a:ext cx="2049066" cy="565476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lvl="0" algn="l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请插入文本内容请插入文本内容</a:t>
            </a: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Content Placeholder 2"/>
          <p:cNvSpPr txBox="1">
            <a:spLocks/>
          </p:cNvSpPr>
          <p:nvPr/>
        </p:nvSpPr>
        <p:spPr>
          <a:xfrm>
            <a:off x="6165872" y="4349951"/>
            <a:ext cx="1814345" cy="3077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lvl="0" algn="l" defTabSz="866943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en-US" sz="2000" b="1" dirty="0">
                <a:solidFill>
                  <a:prstClr val="white">
                    <a:alpha val="9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01" name="Content Placeholder 2"/>
          <p:cNvSpPr txBox="1">
            <a:spLocks/>
          </p:cNvSpPr>
          <p:nvPr/>
        </p:nvSpPr>
        <p:spPr>
          <a:xfrm>
            <a:off x="6165874" y="4804773"/>
            <a:ext cx="2049066" cy="565476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lvl="0" algn="l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请插入文本内容请插入文本内容</a:t>
            </a: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2" name="Content Placeholder 2"/>
          <p:cNvSpPr txBox="1">
            <a:spLocks/>
          </p:cNvSpPr>
          <p:nvPr/>
        </p:nvSpPr>
        <p:spPr>
          <a:xfrm>
            <a:off x="8548157" y="4349951"/>
            <a:ext cx="1952031" cy="3077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lvl="0" algn="l" defTabSz="866943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en-US" sz="2000" b="1" dirty="0">
                <a:solidFill>
                  <a:prstClr val="white">
                    <a:alpha val="9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03" name="Content Placeholder 2"/>
          <p:cNvSpPr txBox="1">
            <a:spLocks/>
          </p:cNvSpPr>
          <p:nvPr/>
        </p:nvSpPr>
        <p:spPr>
          <a:xfrm>
            <a:off x="8548159" y="4804773"/>
            <a:ext cx="2049066" cy="565476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lvl="0" algn="l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请插入文本内容请插入文本内容</a:t>
            </a: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7928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:dissolve/>
      </p:transition>
    </mc:Choice>
    <mc:Fallback xmlns=""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7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2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7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7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2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7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  <p:bldP spid="58" grpId="0" animBg="1"/>
      <p:bldP spid="59" grpId="0" animBg="1"/>
      <p:bldP spid="96" grpId="0"/>
      <p:bldP spid="97" grpId="0"/>
      <p:bldP spid="98" grpId="0"/>
      <p:bldP spid="99" grpId="0"/>
      <p:bldP spid="100" grpId="0"/>
      <p:bldP spid="101" grpId="0"/>
      <p:bldP spid="102" grpId="0"/>
      <p:bldP spid="10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046501" y="1964483"/>
            <a:ext cx="232948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02</a:t>
            </a:r>
            <a:endParaRPr kumimoji="0" lang="zh-CN" altLang="en-US" sz="16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MH_Entry_1"/>
          <p:cNvSpPr/>
          <p:nvPr>
            <p:custDataLst>
              <p:tags r:id="rId1"/>
            </p:custDataLst>
          </p:nvPr>
        </p:nvSpPr>
        <p:spPr>
          <a:xfrm>
            <a:off x="4666594" y="4488185"/>
            <a:ext cx="3499943" cy="83099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请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插入标题内容</a:t>
            </a:r>
            <a:endParaRPr kumimoji="0" lang="en-US" altLang="zh-CN" sz="3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ANNUAL WORK SUMMARY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3" name="PA_矩形 25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0500189" y="357719"/>
            <a:ext cx="13055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LOGO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4478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gradFill>
            <a:gsLst>
              <a:gs pos="0">
                <a:srgbClr val="071019">
                  <a:alpha val="0"/>
                </a:srgbClr>
              </a:gs>
              <a:gs pos="51000">
                <a:srgbClr val="071019">
                  <a:alpha val="60000"/>
                </a:srgbClr>
              </a:gs>
              <a:gs pos="100000">
                <a:srgbClr val="071019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PA_矩形 25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500189" y="357719"/>
            <a:ext cx="13055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LOGO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文本框 23"/>
          <p:cNvSpPr txBox="1"/>
          <p:nvPr/>
        </p:nvSpPr>
        <p:spPr>
          <a:xfrm>
            <a:off x="282831" y="249997"/>
            <a:ext cx="4486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正粗黑简体" panose="02000000000000000000" pitchFamily="2" charset="-122"/>
                <a:ea typeface="方正正粗黑简体" panose="02000000000000000000" pitchFamily="2" charset="-122"/>
                <a:cs typeface="Arial" panose="020B0604020202020204" pitchFamily="34" charset="0"/>
              </a:rPr>
              <a:t>2 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正粗黑简体" panose="02000000000000000000" pitchFamily="2" charset="-122"/>
                <a:ea typeface="方正正粗黑简体" panose="02000000000000000000" pitchFamily="2" charset="-122"/>
                <a:cs typeface="Arial" panose="020B0604020202020204" pitchFamily="34" charset="0"/>
              </a:rPr>
              <a:t>请插入标题内容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方正正粗黑简体" panose="02000000000000000000" pitchFamily="2" charset="-122"/>
              <a:ea typeface="方正正粗黑简体" panose="02000000000000000000" pitchFamily="2" charset="-122"/>
              <a:cs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82831" y="155727"/>
            <a:ext cx="707253" cy="707253"/>
            <a:chOff x="4100081" y="3027750"/>
            <a:chExt cx="315255" cy="315255"/>
          </a:xfrm>
        </p:grpSpPr>
        <p:sp>
          <p:nvSpPr>
            <p:cNvPr id="9" name="椭圆 8"/>
            <p:cNvSpPr/>
            <p:nvPr/>
          </p:nvSpPr>
          <p:spPr>
            <a:xfrm>
              <a:off x="4100081" y="3027750"/>
              <a:ext cx="315255" cy="315255"/>
            </a:xfrm>
            <a:prstGeom prst="ellipse">
              <a:avLst/>
            </a:prstGeom>
            <a:gradFill flip="none" rotWithShape="1">
              <a:gsLst>
                <a:gs pos="36000">
                  <a:srgbClr val="0062AC">
                    <a:alpha val="50000"/>
                  </a:srgbClr>
                </a:gs>
                <a:gs pos="21000">
                  <a:srgbClr val="01BCFF">
                    <a:alpha val="90000"/>
                  </a:srgbClr>
                </a:gs>
                <a:gs pos="55000">
                  <a:srgbClr val="0062AC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193764" y="3121433"/>
              <a:ext cx="127888" cy="127888"/>
            </a:xfrm>
            <a:prstGeom prst="ellipse">
              <a:avLst/>
            </a:prstGeom>
            <a:gradFill flip="none" rotWithShape="1">
              <a:gsLst>
                <a:gs pos="25000">
                  <a:schemeClr val="bg1">
                    <a:alpha val="80000"/>
                  </a:schemeClr>
                </a:gs>
                <a:gs pos="57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1" name="椭圆 10"/>
          <p:cNvSpPr/>
          <p:nvPr/>
        </p:nvSpPr>
        <p:spPr>
          <a:xfrm>
            <a:off x="3422749" y="727051"/>
            <a:ext cx="5673749" cy="5673749"/>
          </a:xfrm>
          <a:prstGeom prst="ellipse">
            <a:avLst/>
          </a:prstGeom>
          <a:gradFill>
            <a:gsLst>
              <a:gs pos="77000">
                <a:srgbClr val="43CEFF">
                  <a:alpha val="80000"/>
                </a:srgbClr>
              </a:gs>
              <a:gs pos="63000">
                <a:schemeClr val="bg1">
                  <a:alpha val="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</a:gradFill>
          <a:ln w="28575">
            <a:solidFill>
              <a:srgbClr val="FFFFFF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41" name="Group 4"/>
          <p:cNvGrpSpPr>
            <a:grpSpLocks noChangeAspect="1"/>
          </p:cNvGrpSpPr>
          <p:nvPr/>
        </p:nvGrpSpPr>
        <p:grpSpPr bwMode="auto">
          <a:xfrm>
            <a:off x="2014997" y="4079666"/>
            <a:ext cx="1851982" cy="1048170"/>
            <a:chOff x="2814" y="1405"/>
            <a:chExt cx="2052" cy="1510"/>
          </a:xfrm>
        </p:grpSpPr>
        <p:sp>
          <p:nvSpPr>
            <p:cNvPr id="42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bg1">
                <a:alpha val="1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t" anchorCtr="0" compatLnSpc="1">
              <a:prstTxWarp prst="textNoShape">
                <a:avLst/>
              </a:prstTxWarp>
            </a:bodyPr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659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1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t" anchorCtr="0" compatLnSpc="1">
              <a:prstTxWarp prst="textNoShape">
                <a:avLst/>
              </a:prstTxWarp>
            </a:bodyPr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659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4"/>
          <p:cNvGrpSpPr>
            <a:grpSpLocks noChangeAspect="1"/>
          </p:cNvGrpSpPr>
          <p:nvPr/>
        </p:nvGrpSpPr>
        <p:grpSpPr bwMode="auto">
          <a:xfrm>
            <a:off x="3262514" y="3764668"/>
            <a:ext cx="1851982" cy="1363169"/>
            <a:chOff x="2814" y="1405"/>
            <a:chExt cx="2052" cy="1510"/>
          </a:xfrm>
        </p:grpSpPr>
        <p:sp>
          <p:nvSpPr>
            <p:cNvPr id="45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rgbClr val="FFFFFF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t" anchorCtr="0" compatLnSpc="1">
              <a:prstTxWarp prst="textNoShape">
                <a:avLst/>
              </a:prstTxWarp>
            </a:bodyPr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659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2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t" anchorCtr="0" compatLnSpc="1">
              <a:prstTxWarp prst="textNoShape">
                <a:avLst/>
              </a:prstTxWarp>
            </a:bodyPr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659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4"/>
          <p:cNvGrpSpPr>
            <a:grpSpLocks noChangeAspect="1"/>
          </p:cNvGrpSpPr>
          <p:nvPr/>
        </p:nvGrpSpPr>
        <p:grpSpPr bwMode="auto">
          <a:xfrm>
            <a:off x="4510030" y="3155565"/>
            <a:ext cx="1851982" cy="1972272"/>
            <a:chOff x="2814" y="1405"/>
            <a:chExt cx="2052" cy="1510"/>
          </a:xfrm>
        </p:grpSpPr>
        <p:sp>
          <p:nvSpPr>
            <p:cNvPr id="48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rgbClr val="FFFFFF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t" anchorCtr="0" compatLnSpc="1">
              <a:prstTxWarp prst="textNoShape">
                <a:avLst/>
              </a:prstTxWarp>
            </a:bodyPr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659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3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t" anchorCtr="0" compatLnSpc="1">
              <a:prstTxWarp prst="textNoShape">
                <a:avLst/>
              </a:prstTxWarp>
            </a:bodyPr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659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"/>
          <p:cNvGrpSpPr>
            <a:grpSpLocks noChangeAspect="1"/>
          </p:cNvGrpSpPr>
          <p:nvPr/>
        </p:nvGrpSpPr>
        <p:grpSpPr bwMode="auto">
          <a:xfrm>
            <a:off x="5757546" y="4186277"/>
            <a:ext cx="1851982" cy="941559"/>
            <a:chOff x="2814" y="1405"/>
            <a:chExt cx="2052" cy="1510"/>
          </a:xfrm>
        </p:grpSpPr>
        <p:sp>
          <p:nvSpPr>
            <p:cNvPr id="51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rgbClr val="FFFFFF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t" anchorCtr="0" compatLnSpc="1">
              <a:prstTxWarp prst="textNoShape">
                <a:avLst/>
              </a:prstTxWarp>
            </a:bodyPr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659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4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t" anchorCtr="0" compatLnSpc="1">
              <a:prstTxWarp prst="textNoShape">
                <a:avLst/>
              </a:prstTxWarp>
            </a:bodyPr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659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4"/>
          <p:cNvGrpSpPr>
            <a:grpSpLocks noChangeAspect="1"/>
          </p:cNvGrpSpPr>
          <p:nvPr/>
        </p:nvGrpSpPr>
        <p:grpSpPr bwMode="auto">
          <a:xfrm>
            <a:off x="7005063" y="2846317"/>
            <a:ext cx="1851982" cy="2281520"/>
            <a:chOff x="2814" y="1405"/>
            <a:chExt cx="2052" cy="1510"/>
          </a:xfrm>
        </p:grpSpPr>
        <p:sp>
          <p:nvSpPr>
            <p:cNvPr id="54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rgbClr val="FFFFFF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t" anchorCtr="0" compatLnSpc="1">
              <a:prstTxWarp prst="textNoShape">
                <a:avLst/>
              </a:prstTxWarp>
            </a:bodyPr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659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5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t" anchorCtr="0" compatLnSpc="1">
              <a:prstTxWarp prst="textNoShape">
                <a:avLst/>
              </a:prstTxWarp>
            </a:bodyPr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659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4"/>
          <p:cNvGrpSpPr>
            <a:grpSpLocks noChangeAspect="1"/>
          </p:cNvGrpSpPr>
          <p:nvPr/>
        </p:nvGrpSpPr>
        <p:grpSpPr bwMode="auto">
          <a:xfrm>
            <a:off x="8252580" y="3565926"/>
            <a:ext cx="1851982" cy="1561911"/>
            <a:chOff x="2814" y="1405"/>
            <a:chExt cx="2052" cy="1510"/>
          </a:xfrm>
        </p:grpSpPr>
        <p:sp>
          <p:nvSpPr>
            <p:cNvPr id="57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rgbClr val="FFFFFF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t" anchorCtr="0" compatLnSpc="1">
              <a:prstTxWarp prst="textNoShape">
                <a:avLst/>
              </a:prstTxWarp>
            </a:bodyPr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659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6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t" anchorCtr="0" compatLnSpc="1">
              <a:prstTxWarp prst="textNoShape">
                <a:avLst/>
              </a:prstTxWarp>
            </a:bodyPr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659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4"/>
          <p:cNvGrpSpPr>
            <a:grpSpLocks noChangeAspect="1"/>
          </p:cNvGrpSpPr>
          <p:nvPr/>
        </p:nvGrpSpPr>
        <p:grpSpPr bwMode="auto">
          <a:xfrm rot="10800000">
            <a:off x="3933965" y="1828248"/>
            <a:ext cx="526384" cy="635241"/>
            <a:chOff x="347" y="3344"/>
            <a:chExt cx="586" cy="707"/>
          </a:xfrm>
          <a:solidFill>
            <a:schemeClr val="bg1">
              <a:alpha val="10196"/>
            </a:schemeClr>
          </a:solidFill>
        </p:grpSpPr>
        <p:sp>
          <p:nvSpPr>
            <p:cNvPr id="60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4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61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ctr" anchorCtr="1" compatLnSpc="1">
              <a:prstTxWarp prst="textNoShape">
                <a:avLst/>
              </a:prstTxWarp>
            </a:bodyPr>
            <a:lstStyle/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4"/>
          <p:cNvGrpSpPr>
            <a:grpSpLocks noChangeAspect="1"/>
          </p:cNvGrpSpPr>
          <p:nvPr/>
        </p:nvGrpSpPr>
        <p:grpSpPr bwMode="auto">
          <a:xfrm rot="10800000">
            <a:off x="5168581" y="1837838"/>
            <a:ext cx="526384" cy="635241"/>
            <a:chOff x="347" y="3344"/>
            <a:chExt cx="586" cy="707"/>
          </a:xfrm>
          <a:solidFill>
            <a:schemeClr val="bg1">
              <a:alpha val="10196"/>
            </a:schemeClr>
          </a:solidFill>
        </p:grpSpPr>
        <p:sp>
          <p:nvSpPr>
            <p:cNvPr id="63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4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64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ctr" anchorCtr="1" compatLnSpc="1">
              <a:prstTxWarp prst="textNoShape">
                <a:avLst/>
              </a:prstTxWarp>
            </a:bodyPr>
            <a:lstStyle/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5" name="Group 4"/>
          <p:cNvGrpSpPr>
            <a:grpSpLocks noChangeAspect="1"/>
          </p:cNvGrpSpPr>
          <p:nvPr/>
        </p:nvGrpSpPr>
        <p:grpSpPr bwMode="auto">
          <a:xfrm rot="10800000">
            <a:off x="6410758" y="1828419"/>
            <a:ext cx="526384" cy="635241"/>
            <a:chOff x="347" y="3344"/>
            <a:chExt cx="586" cy="707"/>
          </a:xfrm>
          <a:solidFill>
            <a:schemeClr val="bg1">
              <a:alpha val="10196"/>
            </a:schemeClr>
          </a:solidFill>
        </p:grpSpPr>
        <p:sp>
          <p:nvSpPr>
            <p:cNvPr id="66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4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67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ctr" anchorCtr="1" compatLnSpc="1">
              <a:prstTxWarp prst="textNoShape">
                <a:avLst/>
              </a:prstTxWarp>
            </a:bodyPr>
            <a:lstStyle/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Group 4"/>
          <p:cNvGrpSpPr>
            <a:grpSpLocks noChangeAspect="1"/>
          </p:cNvGrpSpPr>
          <p:nvPr/>
        </p:nvGrpSpPr>
        <p:grpSpPr bwMode="auto">
          <a:xfrm rot="10800000">
            <a:off x="7674674" y="1828248"/>
            <a:ext cx="526384" cy="635241"/>
            <a:chOff x="347" y="3344"/>
            <a:chExt cx="586" cy="707"/>
          </a:xfrm>
          <a:solidFill>
            <a:schemeClr val="bg1">
              <a:alpha val="10196"/>
            </a:schemeClr>
          </a:solidFill>
        </p:grpSpPr>
        <p:sp>
          <p:nvSpPr>
            <p:cNvPr id="69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4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70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ctr" anchorCtr="1" compatLnSpc="1">
              <a:prstTxWarp prst="textNoShape">
                <a:avLst/>
              </a:prstTxWarp>
            </a:bodyPr>
            <a:lstStyle/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4"/>
          <p:cNvGrpSpPr>
            <a:grpSpLocks noChangeAspect="1"/>
          </p:cNvGrpSpPr>
          <p:nvPr/>
        </p:nvGrpSpPr>
        <p:grpSpPr bwMode="auto">
          <a:xfrm rot="10800000">
            <a:off x="8924118" y="1831409"/>
            <a:ext cx="526384" cy="635241"/>
            <a:chOff x="347" y="3344"/>
            <a:chExt cx="586" cy="707"/>
          </a:xfrm>
          <a:solidFill>
            <a:schemeClr val="bg1">
              <a:alpha val="10196"/>
            </a:schemeClr>
          </a:solidFill>
        </p:grpSpPr>
        <p:sp>
          <p:nvSpPr>
            <p:cNvPr id="72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4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73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ctr" anchorCtr="1" compatLnSpc="1">
              <a:prstTxWarp prst="textNoShape">
                <a:avLst/>
              </a:prstTxWarp>
            </a:bodyPr>
            <a:lstStyle/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4" name="Group 4"/>
          <p:cNvGrpSpPr>
            <a:grpSpLocks noChangeAspect="1"/>
          </p:cNvGrpSpPr>
          <p:nvPr/>
        </p:nvGrpSpPr>
        <p:grpSpPr bwMode="auto">
          <a:xfrm rot="10800000">
            <a:off x="2673131" y="1828248"/>
            <a:ext cx="526384" cy="635241"/>
            <a:chOff x="347" y="3344"/>
            <a:chExt cx="586" cy="707"/>
          </a:xfrm>
          <a:solidFill>
            <a:schemeClr val="bg1">
              <a:alpha val="10196"/>
            </a:schemeClr>
          </a:solidFill>
        </p:grpSpPr>
        <p:sp>
          <p:nvSpPr>
            <p:cNvPr id="75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4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76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ctr" anchorCtr="1" compatLnSpc="1">
              <a:prstTxWarp prst="textNoShape">
                <a:avLst/>
              </a:prstTxWarp>
            </a:bodyPr>
            <a:lstStyle/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77" name="Straight Connector 125"/>
          <p:cNvCxnSpPr>
            <a:endCxn id="43" idx="1"/>
          </p:cNvCxnSpPr>
          <p:nvPr/>
        </p:nvCxnSpPr>
        <p:spPr>
          <a:xfrm>
            <a:off x="2940987" y="2586592"/>
            <a:ext cx="0" cy="1493074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126"/>
          <p:cNvCxnSpPr/>
          <p:nvPr/>
        </p:nvCxnSpPr>
        <p:spPr>
          <a:xfrm flipH="1">
            <a:off x="4186843" y="2586591"/>
            <a:ext cx="1661" cy="1178076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127"/>
          <p:cNvCxnSpPr/>
          <p:nvPr/>
        </p:nvCxnSpPr>
        <p:spPr>
          <a:xfrm>
            <a:off x="5436021" y="2586592"/>
            <a:ext cx="0" cy="568971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129"/>
          <p:cNvCxnSpPr/>
          <p:nvPr/>
        </p:nvCxnSpPr>
        <p:spPr>
          <a:xfrm>
            <a:off x="6683536" y="2586592"/>
            <a:ext cx="0" cy="1599685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135"/>
          <p:cNvCxnSpPr/>
          <p:nvPr/>
        </p:nvCxnSpPr>
        <p:spPr>
          <a:xfrm>
            <a:off x="7931054" y="2586593"/>
            <a:ext cx="0" cy="284485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136"/>
          <p:cNvCxnSpPr/>
          <p:nvPr/>
        </p:nvCxnSpPr>
        <p:spPr>
          <a:xfrm flipH="1">
            <a:off x="9186913" y="2586592"/>
            <a:ext cx="1661" cy="979334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3" name="Group 137"/>
          <p:cNvGrpSpPr/>
          <p:nvPr/>
        </p:nvGrpSpPr>
        <p:grpSpPr>
          <a:xfrm>
            <a:off x="2015395" y="5256143"/>
            <a:ext cx="1273467" cy="1248425"/>
            <a:chOff x="1527406" y="2139889"/>
            <a:chExt cx="1466859" cy="1437636"/>
          </a:xfrm>
        </p:grpSpPr>
        <p:sp>
          <p:nvSpPr>
            <p:cNvPr id="84" name="TextBox 138"/>
            <p:cNvSpPr txBox="1"/>
            <p:nvPr/>
          </p:nvSpPr>
          <p:spPr>
            <a:xfrm>
              <a:off x="1527406" y="2139889"/>
              <a:ext cx="1418065" cy="28353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lvl="0" defTabSz="866943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 smtClean="0">
                  <a:solidFill>
                    <a:prstClr val="white">
                      <a:alpha val="9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替换</a:t>
              </a:r>
              <a:r>
                <a:rPr lang="zh-CN" altLang="en-US" sz="1600" b="1" dirty="0">
                  <a:solidFill>
                    <a:prstClr val="white">
                      <a:alpha val="9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文字内容</a:t>
              </a:r>
            </a:p>
          </p:txBody>
        </p:sp>
        <p:sp>
          <p:nvSpPr>
            <p:cNvPr id="85" name="TextBox 139"/>
            <p:cNvSpPr txBox="1"/>
            <p:nvPr/>
          </p:nvSpPr>
          <p:spPr>
            <a:xfrm>
              <a:off x="1538625" y="2556786"/>
              <a:ext cx="1455640" cy="10207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请插入文本内容请插入文本内容</a:t>
              </a:r>
              <a:endParaRPr lang="en-GB" altLang="zh-CN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6" name="Group 140"/>
          <p:cNvGrpSpPr/>
          <p:nvPr/>
        </p:nvGrpSpPr>
        <p:grpSpPr>
          <a:xfrm>
            <a:off x="3467473" y="5234112"/>
            <a:ext cx="1689882" cy="1304520"/>
            <a:chOff x="1594549" y="2079958"/>
            <a:chExt cx="1946512" cy="1502235"/>
          </a:xfrm>
        </p:grpSpPr>
        <p:sp>
          <p:nvSpPr>
            <p:cNvPr id="87" name="TextBox 141"/>
            <p:cNvSpPr txBox="1"/>
            <p:nvPr/>
          </p:nvSpPr>
          <p:spPr>
            <a:xfrm>
              <a:off x="1640998" y="2079958"/>
              <a:ext cx="1900063" cy="6804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 smtClean="0">
                  <a:solidFill>
                    <a:prstClr val="white">
                      <a:alpha val="9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替换</a:t>
              </a:r>
              <a:r>
                <a:rPr lang="zh-CN" altLang="en-US" sz="1600" b="1" dirty="0">
                  <a:solidFill>
                    <a:prstClr val="white">
                      <a:alpha val="9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文字内容</a:t>
              </a:r>
            </a:p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id-ID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TextBox 142"/>
            <p:cNvSpPr txBox="1"/>
            <p:nvPr/>
          </p:nvSpPr>
          <p:spPr>
            <a:xfrm>
              <a:off x="1594549" y="2561453"/>
              <a:ext cx="1471128" cy="10207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请插入文本内容请插入文本内容</a:t>
              </a:r>
              <a:endParaRPr lang="en-GB" altLang="zh-CN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9" name="Group 143"/>
          <p:cNvGrpSpPr/>
          <p:nvPr/>
        </p:nvGrpSpPr>
        <p:grpSpPr>
          <a:xfrm>
            <a:off x="4953921" y="5255820"/>
            <a:ext cx="1327586" cy="1269248"/>
            <a:chOff x="1505732" y="2139889"/>
            <a:chExt cx="1529197" cy="1461615"/>
          </a:xfrm>
        </p:grpSpPr>
        <p:sp>
          <p:nvSpPr>
            <p:cNvPr id="90" name="TextBox 144"/>
            <p:cNvSpPr txBox="1"/>
            <p:nvPr/>
          </p:nvSpPr>
          <p:spPr>
            <a:xfrm>
              <a:off x="1530027" y="2139889"/>
              <a:ext cx="1418065" cy="28353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lvl="0" defTabSz="866943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 smtClean="0">
                  <a:solidFill>
                    <a:prstClr val="white">
                      <a:alpha val="9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替换文</a:t>
              </a:r>
              <a:r>
                <a:rPr lang="zh-CN" altLang="en-US" sz="1600" b="1" dirty="0">
                  <a:solidFill>
                    <a:prstClr val="white">
                      <a:alpha val="9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字内容</a:t>
              </a:r>
            </a:p>
          </p:txBody>
        </p:sp>
        <p:sp>
          <p:nvSpPr>
            <p:cNvPr id="91" name="TextBox 145"/>
            <p:cNvSpPr txBox="1"/>
            <p:nvPr/>
          </p:nvSpPr>
          <p:spPr>
            <a:xfrm>
              <a:off x="1505732" y="2580765"/>
              <a:ext cx="1529197" cy="10207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请插入文本内容请插入文本内容</a:t>
              </a:r>
              <a:endParaRPr lang="en-GB" altLang="zh-CN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2" name="Group 146"/>
          <p:cNvGrpSpPr/>
          <p:nvPr/>
        </p:nvGrpSpPr>
        <p:grpSpPr>
          <a:xfrm>
            <a:off x="6301780" y="5258133"/>
            <a:ext cx="1403409" cy="1277272"/>
            <a:chOff x="1413283" y="2139889"/>
            <a:chExt cx="1741839" cy="1470858"/>
          </a:xfrm>
        </p:grpSpPr>
        <p:sp>
          <p:nvSpPr>
            <p:cNvPr id="93" name="TextBox 147"/>
            <p:cNvSpPr txBox="1"/>
            <p:nvPr/>
          </p:nvSpPr>
          <p:spPr>
            <a:xfrm>
              <a:off x="1470883" y="2139889"/>
              <a:ext cx="1527985" cy="28353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lvl="0" defTabSz="866943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 smtClean="0">
                  <a:solidFill>
                    <a:prstClr val="white">
                      <a:alpha val="9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替换</a:t>
              </a:r>
              <a:r>
                <a:rPr lang="zh-CN" altLang="en-US" sz="1600" b="1" dirty="0">
                  <a:solidFill>
                    <a:prstClr val="white">
                      <a:alpha val="9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文字内容</a:t>
              </a:r>
            </a:p>
          </p:txBody>
        </p:sp>
        <p:sp>
          <p:nvSpPr>
            <p:cNvPr id="94" name="TextBox 148"/>
            <p:cNvSpPr txBox="1"/>
            <p:nvPr/>
          </p:nvSpPr>
          <p:spPr>
            <a:xfrm>
              <a:off x="1413283" y="2590006"/>
              <a:ext cx="1741839" cy="10207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请插入文本内容请插入文本内容</a:t>
              </a:r>
              <a:endParaRPr lang="en-GB" altLang="zh-CN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Group 149"/>
          <p:cNvGrpSpPr/>
          <p:nvPr/>
        </p:nvGrpSpPr>
        <p:grpSpPr>
          <a:xfrm>
            <a:off x="7691494" y="5258135"/>
            <a:ext cx="1374713" cy="1277270"/>
            <a:chOff x="1487669" y="2139889"/>
            <a:chExt cx="1583481" cy="1470854"/>
          </a:xfrm>
        </p:grpSpPr>
        <p:sp>
          <p:nvSpPr>
            <p:cNvPr id="96" name="TextBox 150"/>
            <p:cNvSpPr txBox="1"/>
            <p:nvPr/>
          </p:nvSpPr>
          <p:spPr>
            <a:xfrm>
              <a:off x="1522076" y="2139889"/>
              <a:ext cx="1418066" cy="28353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lvl="0" defTabSz="866943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 smtClean="0">
                  <a:solidFill>
                    <a:prstClr val="white">
                      <a:alpha val="9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替换</a:t>
              </a:r>
              <a:r>
                <a:rPr lang="zh-CN" altLang="en-US" sz="1600" b="1" dirty="0">
                  <a:solidFill>
                    <a:prstClr val="white">
                      <a:alpha val="9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文字内容</a:t>
              </a:r>
            </a:p>
          </p:txBody>
        </p:sp>
        <p:sp>
          <p:nvSpPr>
            <p:cNvPr id="97" name="TextBox 151"/>
            <p:cNvSpPr txBox="1"/>
            <p:nvPr/>
          </p:nvSpPr>
          <p:spPr>
            <a:xfrm>
              <a:off x="1487669" y="2590003"/>
              <a:ext cx="1583481" cy="10207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请插入文本内容请插入文本内容</a:t>
              </a:r>
              <a:endParaRPr lang="en-GB" altLang="zh-CN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8" name="Group 152"/>
          <p:cNvGrpSpPr/>
          <p:nvPr/>
        </p:nvGrpSpPr>
        <p:grpSpPr>
          <a:xfrm>
            <a:off x="9087982" y="5253297"/>
            <a:ext cx="1316105" cy="1284890"/>
            <a:chOff x="1455010" y="2139889"/>
            <a:chExt cx="1633480" cy="1479631"/>
          </a:xfrm>
        </p:grpSpPr>
        <p:sp>
          <p:nvSpPr>
            <p:cNvPr id="99" name="TextBox 153"/>
            <p:cNvSpPr txBox="1"/>
            <p:nvPr/>
          </p:nvSpPr>
          <p:spPr>
            <a:xfrm>
              <a:off x="1463152" y="2139889"/>
              <a:ext cx="1527984" cy="28353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lvl="0" defTabSz="866943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 smtClean="0">
                  <a:solidFill>
                    <a:prstClr val="white">
                      <a:alpha val="9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替换</a:t>
              </a:r>
              <a:r>
                <a:rPr lang="zh-CN" altLang="en-US" sz="1600" b="1" dirty="0">
                  <a:solidFill>
                    <a:prstClr val="white">
                      <a:alpha val="9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文字内容</a:t>
              </a:r>
            </a:p>
          </p:txBody>
        </p:sp>
        <p:sp>
          <p:nvSpPr>
            <p:cNvPr id="100" name="TextBox 154"/>
            <p:cNvSpPr txBox="1"/>
            <p:nvPr/>
          </p:nvSpPr>
          <p:spPr>
            <a:xfrm>
              <a:off x="1455010" y="2598778"/>
              <a:ext cx="1633480" cy="102074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请插入文本内容请插入文本内容</a:t>
              </a:r>
              <a:endParaRPr lang="en-GB" altLang="zh-CN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6963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:dissolve/>
      </p:transition>
    </mc:Choice>
    <mc:Fallback xmlns=""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0.46081 -0.4400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47" y="-2201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6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1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6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600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1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6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1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100"/>
                            </p:stCondLst>
                            <p:childTnLst>
                              <p:par>
                                <p:cTn id="7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6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1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600"/>
                            </p:stCondLst>
                            <p:childTnLst>
                              <p:par>
                                <p:cTn id="8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600"/>
                            </p:stCondLst>
                            <p:childTnLst>
                              <p:par>
                                <p:cTn id="9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100"/>
                            </p:stCondLst>
                            <p:childTnLst>
                              <p:par>
                                <p:cTn id="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60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2100"/>
                            </p:stCondLst>
                            <p:childTnLst>
                              <p:par>
                                <p:cTn id="10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3100"/>
                            </p:stCondLst>
                            <p:childTnLst>
                              <p:par>
                                <p:cTn id="1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3600"/>
                            </p:stCondLst>
                            <p:childTnLst>
                              <p:par>
                                <p:cTn id="1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4100"/>
                            </p:stCondLst>
                            <p:childTnLst>
                              <p:par>
                                <p:cTn id="1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4600"/>
                            </p:stCondLst>
                            <p:childTnLst>
                              <p:par>
                                <p:cTn id="1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1" grpId="2" animBg="1"/>
      <p:bldP spid="11" grpId="3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71019">
                  <a:alpha val="0"/>
                </a:srgbClr>
              </a:gs>
              <a:gs pos="51000">
                <a:srgbClr val="071019">
                  <a:alpha val="60000"/>
                </a:srgbClr>
              </a:gs>
              <a:gs pos="100000">
                <a:srgbClr val="071019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PA_矩形 25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500189" y="357719"/>
            <a:ext cx="13055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LOGO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文本框 23"/>
          <p:cNvSpPr txBox="1"/>
          <p:nvPr/>
        </p:nvSpPr>
        <p:spPr>
          <a:xfrm>
            <a:off x="282831" y="249997"/>
            <a:ext cx="4486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粗黑简体" panose="02000000000000000000" pitchFamily="2" charset="-122"/>
                <a:ea typeface="方正正粗黑简体" panose="02000000000000000000" pitchFamily="2" charset="-122"/>
                <a:cs typeface="Arial" panose="020B0604020202020204" pitchFamily="34" charset="0"/>
              </a:rPr>
              <a:t>2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正粗黑简体" panose="02000000000000000000" pitchFamily="2" charset="-122"/>
                <a:ea typeface="方正正粗黑简体" panose="02000000000000000000" pitchFamily="2" charset="-122"/>
                <a:cs typeface="Arial" panose="020B0604020202020204" pitchFamily="34" charset="0"/>
              </a:rPr>
              <a:t> 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正粗黑简体" panose="02000000000000000000" pitchFamily="2" charset="-122"/>
                <a:ea typeface="方正正粗黑简体" panose="02000000000000000000" pitchFamily="2" charset="-122"/>
                <a:cs typeface="Arial" panose="020B0604020202020204" pitchFamily="34" charset="0"/>
              </a:rPr>
              <a:t>请插入标题内容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方正正粗黑简体" panose="02000000000000000000" pitchFamily="2" charset="-122"/>
              <a:ea typeface="方正正粗黑简体" panose="02000000000000000000" pitchFamily="2" charset="-122"/>
              <a:cs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82831" y="155727"/>
            <a:ext cx="707253" cy="707253"/>
            <a:chOff x="4100081" y="3027750"/>
            <a:chExt cx="315255" cy="315255"/>
          </a:xfrm>
        </p:grpSpPr>
        <p:sp>
          <p:nvSpPr>
            <p:cNvPr id="9" name="椭圆 8"/>
            <p:cNvSpPr/>
            <p:nvPr/>
          </p:nvSpPr>
          <p:spPr>
            <a:xfrm>
              <a:off x="4100081" y="3027750"/>
              <a:ext cx="315255" cy="315255"/>
            </a:xfrm>
            <a:prstGeom prst="ellipse">
              <a:avLst/>
            </a:prstGeom>
            <a:gradFill flip="none" rotWithShape="1">
              <a:gsLst>
                <a:gs pos="36000">
                  <a:srgbClr val="0062AC">
                    <a:alpha val="50000"/>
                  </a:srgbClr>
                </a:gs>
                <a:gs pos="21000">
                  <a:srgbClr val="01BCFF">
                    <a:alpha val="90000"/>
                  </a:srgbClr>
                </a:gs>
                <a:gs pos="55000">
                  <a:srgbClr val="0062AC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193764" y="3121433"/>
              <a:ext cx="127888" cy="127888"/>
            </a:xfrm>
            <a:prstGeom prst="ellipse">
              <a:avLst/>
            </a:prstGeom>
            <a:gradFill flip="none" rotWithShape="1">
              <a:gsLst>
                <a:gs pos="25000">
                  <a:schemeClr val="bg1">
                    <a:alpha val="80000"/>
                  </a:schemeClr>
                </a:gs>
                <a:gs pos="57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2" name="Hexagon 23"/>
          <p:cNvSpPr/>
          <p:nvPr/>
        </p:nvSpPr>
        <p:spPr>
          <a:xfrm>
            <a:off x="6725547" y="2232092"/>
            <a:ext cx="1673570" cy="1442734"/>
          </a:xfrm>
          <a:prstGeom prst="hexagon">
            <a:avLst/>
          </a:prstGeom>
          <a:blipFill dpi="0" rotWithShape="1"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sz="121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Hexagon 24"/>
          <p:cNvSpPr/>
          <p:nvPr/>
        </p:nvSpPr>
        <p:spPr>
          <a:xfrm>
            <a:off x="5259215" y="1527021"/>
            <a:ext cx="1673570" cy="1442734"/>
          </a:xfrm>
          <a:prstGeom prst="hexagon">
            <a:avLst/>
          </a:prstGeom>
          <a:solidFill>
            <a:schemeClr val="bg1">
              <a:alpha val="10196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sz="121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Hexagon 32"/>
          <p:cNvSpPr/>
          <p:nvPr/>
        </p:nvSpPr>
        <p:spPr>
          <a:xfrm>
            <a:off x="6720571" y="3851067"/>
            <a:ext cx="1673570" cy="1442734"/>
          </a:xfrm>
          <a:prstGeom prst="hexagon">
            <a:avLst/>
          </a:prstGeom>
          <a:solidFill>
            <a:schemeClr val="bg1">
              <a:alpha val="10196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sz="121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Hexagon 33"/>
          <p:cNvSpPr/>
          <p:nvPr/>
        </p:nvSpPr>
        <p:spPr>
          <a:xfrm>
            <a:off x="3782875" y="2232092"/>
            <a:ext cx="1673570" cy="1442734"/>
          </a:xfrm>
          <a:prstGeom prst="hexagon">
            <a:avLst/>
          </a:prstGeom>
          <a:blipFill dpi="0" rotWithShape="1">
            <a:blip r:embed="rId6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sz="121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Hexagon 34"/>
          <p:cNvSpPr/>
          <p:nvPr/>
        </p:nvSpPr>
        <p:spPr>
          <a:xfrm>
            <a:off x="3782875" y="3851067"/>
            <a:ext cx="1673570" cy="1442734"/>
          </a:xfrm>
          <a:prstGeom prst="hexagon">
            <a:avLst/>
          </a:prstGeom>
          <a:solidFill>
            <a:schemeClr val="bg1">
              <a:alpha val="10196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sz="121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Hexagon 36"/>
          <p:cNvSpPr/>
          <p:nvPr/>
        </p:nvSpPr>
        <p:spPr>
          <a:xfrm>
            <a:off x="5278125" y="4572200"/>
            <a:ext cx="1673570" cy="1442734"/>
          </a:xfrm>
          <a:prstGeom prst="hexagon">
            <a:avLst/>
          </a:prstGeom>
          <a:blipFill dpi="0" rotWithShape="1">
            <a:blip r:embed="rId7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sz="121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8" name="Group 7"/>
          <p:cNvGrpSpPr/>
          <p:nvPr/>
        </p:nvGrpSpPr>
        <p:grpSpPr>
          <a:xfrm>
            <a:off x="2327716" y="3034566"/>
            <a:ext cx="7522872" cy="1452009"/>
            <a:chOff x="52530" y="1944143"/>
            <a:chExt cx="7968598" cy="1538041"/>
          </a:xfrm>
          <a:solidFill>
            <a:schemeClr val="bg1"/>
          </a:solidFill>
        </p:grpSpPr>
        <p:grpSp>
          <p:nvGrpSpPr>
            <p:cNvPr id="39" name="Group 2"/>
            <p:cNvGrpSpPr/>
            <p:nvPr/>
          </p:nvGrpSpPr>
          <p:grpSpPr>
            <a:xfrm>
              <a:off x="3145191" y="1953970"/>
              <a:ext cx="1772728" cy="1528214"/>
              <a:chOff x="3145191" y="1953970"/>
              <a:chExt cx="1772728" cy="1528214"/>
            </a:xfrm>
            <a:grpFill/>
          </p:grpSpPr>
          <p:sp>
            <p:nvSpPr>
              <p:cNvPr id="48" name="Hexagon 22"/>
              <p:cNvSpPr/>
              <p:nvPr/>
            </p:nvSpPr>
            <p:spPr>
              <a:xfrm>
                <a:off x="3145191" y="1953970"/>
                <a:ext cx="1772728" cy="1528214"/>
              </a:xfrm>
              <a:prstGeom prst="hexagon">
                <a:avLst/>
              </a:prstGeom>
              <a:solidFill>
                <a:srgbClr val="FFFFFF">
                  <a:alpha val="10196"/>
                </a:srgbClr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66943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121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" name="Freeform 13"/>
              <p:cNvSpPr>
                <a:spLocks noEditPoints="1"/>
              </p:cNvSpPr>
              <p:nvPr/>
            </p:nvSpPr>
            <p:spPr bwMode="auto">
              <a:xfrm>
                <a:off x="3676028" y="2509633"/>
                <a:ext cx="664606" cy="397235"/>
              </a:xfrm>
              <a:custGeom>
                <a:avLst/>
                <a:gdLst>
                  <a:gd name="T0" fmla="*/ 226 w 256"/>
                  <a:gd name="T1" fmla="*/ 131 h 154"/>
                  <a:gd name="T2" fmla="*/ 226 w 256"/>
                  <a:gd name="T3" fmla="*/ 130 h 154"/>
                  <a:gd name="T4" fmla="*/ 226 w 256"/>
                  <a:gd name="T5" fmla="*/ 10 h 154"/>
                  <a:gd name="T6" fmla="*/ 217 w 256"/>
                  <a:gd name="T7" fmla="*/ 0 h 154"/>
                  <a:gd name="T8" fmla="*/ 38 w 256"/>
                  <a:gd name="T9" fmla="*/ 0 h 154"/>
                  <a:gd name="T10" fmla="*/ 29 w 256"/>
                  <a:gd name="T11" fmla="*/ 10 h 154"/>
                  <a:gd name="T12" fmla="*/ 29 w 256"/>
                  <a:gd name="T13" fmla="*/ 130 h 154"/>
                  <a:gd name="T14" fmla="*/ 29 w 256"/>
                  <a:gd name="T15" fmla="*/ 131 h 154"/>
                  <a:gd name="T16" fmla="*/ 0 w 256"/>
                  <a:gd name="T17" fmla="*/ 138 h 154"/>
                  <a:gd name="T18" fmla="*/ 3 w 256"/>
                  <a:gd name="T19" fmla="*/ 154 h 154"/>
                  <a:gd name="T20" fmla="*/ 253 w 256"/>
                  <a:gd name="T21" fmla="*/ 154 h 154"/>
                  <a:gd name="T22" fmla="*/ 256 w 256"/>
                  <a:gd name="T23" fmla="*/ 138 h 154"/>
                  <a:gd name="T24" fmla="*/ 226 w 256"/>
                  <a:gd name="T25" fmla="*/ 131 h 154"/>
                  <a:gd name="T26" fmla="*/ 207 w 256"/>
                  <a:gd name="T27" fmla="*/ 119 h 154"/>
                  <a:gd name="T28" fmla="*/ 48 w 256"/>
                  <a:gd name="T29" fmla="*/ 119 h 154"/>
                  <a:gd name="T30" fmla="*/ 48 w 256"/>
                  <a:gd name="T31" fmla="*/ 20 h 154"/>
                  <a:gd name="T32" fmla="*/ 207 w 256"/>
                  <a:gd name="T33" fmla="*/ 20 h 154"/>
                  <a:gd name="T34" fmla="*/ 207 w 256"/>
                  <a:gd name="T35" fmla="*/ 119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6" h="154">
                    <a:moveTo>
                      <a:pt x="226" y="131"/>
                    </a:moveTo>
                    <a:cubicBezTo>
                      <a:pt x="226" y="131"/>
                      <a:pt x="226" y="131"/>
                      <a:pt x="226" y="130"/>
                    </a:cubicBezTo>
                    <a:cubicBezTo>
                      <a:pt x="226" y="10"/>
                      <a:pt x="226" y="10"/>
                      <a:pt x="226" y="10"/>
                    </a:cubicBezTo>
                    <a:cubicBezTo>
                      <a:pt x="226" y="5"/>
                      <a:pt x="222" y="0"/>
                      <a:pt x="217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3" y="0"/>
                      <a:pt x="29" y="5"/>
                      <a:pt x="29" y="10"/>
                    </a:cubicBezTo>
                    <a:cubicBezTo>
                      <a:pt x="29" y="130"/>
                      <a:pt x="29" y="130"/>
                      <a:pt x="29" y="130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3" y="154"/>
                      <a:pt x="3" y="154"/>
                      <a:pt x="3" y="154"/>
                    </a:cubicBezTo>
                    <a:cubicBezTo>
                      <a:pt x="253" y="154"/>
                      <a:pt x="253" y="154"/>
                      <a:pt x="253" y="154"/>
                    </a:cubicBezTo>
                    <a:cubicBezTo>
                      <a:pt x="256" y="138"/>
                      <a:pt x="256" y="138"/>
                      <a:pt x="256" y="138"/>
                    </a:cubicBezTo>
                    <a:lnTo>
                      <a:pt x="226" y="131"/>
                    </a:lnTo>
                    <a:close/>
                    <a:moveTo>
                      <a:pt x="207" y="119"/>
                    </a:moveTo>
                    <a:cubicBezTo>
                      <a:pt x="48" y="119"/>
                      <a:pt x="48" y="119"/>
                      <a:pt x="48" y="119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207" y="20"/>
                      <a:pt x="207" y="20"/>
                      <a:pt x="207" y="20"/>
                    </a:cubicBezTo>
                    <a:lnTo>
                      <a:pt x="207" y="11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86325" tIns="43163" rIns="86325" bIns="4316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121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0" name="Group 6"/>
            <p:cNvGrpSpPr/>
            <p:nvPr/>
          </p:nvGrpSpPr>
          <p:grpSpPr>
            <a:xfrm>
              <a:off x="52530" y="1944143"/>
              <a:ext cx="1772728" cy="1528214"/>
              <a:chOff x="52530" y="1944143"/>
              <a:chExt cx="1772728" cy="1528214"/>
            </a:xfrm>
            <a:grpFill/>
          </p:grpSpPr>
          <p:sp>
            <p:nvSpPr>
              <p:cNvPr id="46" name="Hexagon 61"/>
              <p:cNvSpPr/>
              <p:nvPr/>
            </p:nvSpPr>
            <p:spPr>
              <a:xfrm>
                <a:off x="52530" y="1944143"/>
                <a:ext cx="1772728" cy="1528214"/>
              </a:xfrm>
              <a:prstGeom prst="hexagon">
                <a:avLst/>
              </a:prstGeom>
              <a:solidFill>
                <a:srgbClr val="FFFFFF">
                  <a:alpha val="10196"/>
                </a:srgbClr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66943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121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8"/>
              <p:cNvSpPr>
                <a:spLocks noEditPoints="1"/>
              </p:cNvSpPr>
              <p:nvPr/>
            </p:nvSpPr>
            <p:spPr bwMode="auto">
              <a:xfrm>
                <a:off x="731020" y="2460800"/>
                <a:ext cx="311889" cy="464415"/>
              </a:xfrm>
              <a:custGeom>
                <a:avLst/>
                <a:gdLst>
                  <a:gd name="T0" fmla="*/ 201 w 202"/>
                  <a:gd name="T1" fmla="*/ 138 h 300"/>
                  <a:gd name="T2" fmla="*/ 2 w 202"/>
                  <a:gd name="T3" fmla="*/ 138 h 300"/>
                  <a:gd name="T4" fmla="*/ 0 w 202"/>
                  <a:gd name="T5" fmla="*/ 173 h 300"/>
                  <a:gd name="T6" fmla="*/ 101 w 202"/>
                  <a:gd name="T7" fmla="*/ 300 h 300"/>
                  <a:gd name="T8" fmla="*/ 201 w 202"/>
                  <a:gd name="T9" fmla="*/ 173 h 300"/>
                  <a:gd name="T10" fmla="*/ 201 w 202"/>
                  <a:gd name="T11" fmla="*/ 138 h 300"/>
                  <a:gd name="T12" fmla="*/ 113 w 202"/>
                  <a:gd name="T13" fmla="*/ 0 h 300"/>
                  <a:gd name="T14" fmla="*/ 113 w 202"/>
                  <a:gd name="T15" fmla="*/ 115 h 300"/>
                  <a:gd name="T16" fmla="*/ 200 w 202"/>
                  <a:gd name="T17" fmla="*/ 115 h 300"/>
                  <a:gd name="T18" fmla="*/ 113 w 202"/>
                  <a:gd name="T19" fmla="*/ 0 h 300"/>
                  <a:gd name="T20" fmla="*/ 89 w 202"/>
                  <a:gd name="T21" fmla="*/ 0 h 300"/>
                  <a:gd name="T22" fmla="*/ 2 w 202"/>
                  <a:gd name="T23" fmla="*/ 115 h 300"/>
                  <a:gd name="T24" fmla="*/ 89 w 202"/>
                  <a:gd name="T25" fmla="*/ 115 h 300"/>
                  <a:gd name="T26" fmla="*/ 89 w 202"/>
                  <a:gd name="T27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2" h="300">
                    <a:moveTo>
                      <a:pt x="201" y="138"/>
                    </a:moveTo>
                    <a:cubicBezTo>
                      <a:pt x="2" y="138"/>
                      <a:pt x="2" y="138"/>
                      <a:pt x="2" y="138"/>
                    </a:cubicBezTo>
                    <a:cubicBezTo>
                      <a:pt x="1" y="152"/>
                      <a:pt x="0" y="159"/>
                      <a:pt x="0" y="173"/>
                    </a:cubicBezTo>
                    <a:cubicBezTo>
                      <a:pt x="0" y="247"/>
                      <a:pt x="0" y="300"/>
                      <a:pt x="101" y="300"/>
                    </a:cubicBezTo>
                    <a:cubicBezTo>
                      <a:pt x="201" y="300"/>
                      <a:pt x="201" y="247"/>
                      <a:pt x="201" y="173"/>
                    </a:cubicBezTo>
                    <a:cubicBezTo>
                      <a:pt x="201" y="159"/>
                      <a:pt x="202" y="152"/>
                      <a:pt x="201" y="138"/>
                    </a:cubicBezTo>
                    <a:close/>
                    <a:moveTo>
                      <a:pt x="113" y="0"/>
                    </a:moveTo>
                    <a:cubicBezTo>
                      <a:pt x="113" y="115"/>
                      <a:pt x="113" y="115"/>
                      <a:pt x="113" y="115"/>
                    </a:cubicBezTo>
                    <a:cubicBezTo>
                      <a:pt x="200" y="115"/>
                      <a:pt x="200" y="115"/>
                      <a:pt x="200" y="115"/>
                    </a:cubicBezTo>
                    <a:cubicBezTo>
                      <a:pt x="192" y="55"/>
                      <a:pt x="173" y="3"/>
                      <a:pt x="113" y="0"/>
                    </a:cubicBezTo>
                    <a:close/>
                    <a:moveTo>
                      <a:pt x="89" y="0"/>
                    </a:moveTo>
                    <a:cubicBezTo>
                      <a:pt x="21" y="2"/>
                      <a:pt x="8" y="55"/>
                      <a:pt x="2" y="115"/>
                    </a:cubicBezTo>
                    <a:cubicBezTo>
                      <a:pt x="89" y="115"/>
                      <a:pt x="89" y="115"/>
                      <a:pt x="89" y="115"/>
                    </a:cubicBezTo>
                    <a:lnTo>
                      <a:pt x="89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86325" tIns="43163" rIns="86325" bIns="4316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121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1" name="Group 1"/>
            <p:cNvGrpSpPr/>
            <p:nvPr/>
          </p:nvGrpSpPr>
          <p:grpSpPr>
            <a:xfrm>
              <a:off x="6248400" y="1944143"/>
              <a:ext cx="1772728" cy="1528214"/>
              <a:chOff x="6248400" y="1944143"/>
              <a:chExt cx="1772728" cy="1528214"/>
            </a:xfrm>
            <a:grpFill/>
          </p:grpSpPr>
          <p:sp>
            <p:nvSpPr>
              <p:cNvPr id="42" name="Hexagon 60"/>
              <p:cNvSpPr/>
              <p:nvPr/>
            </p:nvSpPr>
            <p:spPr>
              <a:xfrm>
                <a:off x="6248400" y="1944143"/>
                <a:ext cx="1772728" cy="1528214"/>
              </a:xfrm>
              <a:prstGeom prst="hexagon">
                <a:avLst/>
              </a:prstGeom>
              <a:solidFill>
                <a:srgbClr val="FFFFFF">
                  <a:alpha val="10196"/>
                </a:srgbClr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66943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121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43" name="Group 41"/>
              <p:cNvGrpSpPr/>
              <p:nvPr/>
            </p:nvGrpSpPr>
            <p:grpSpPr>
              <a:xfrm>
                <a:off x="6930594" y="2443673"/>
                <a:ext cx="422683" cy="479107"/>
                <a:chOff x="6109895" y="1540361"/>
                <a:chExt cx="133147" cy="150921"/>
              </a:xfrm>
              <a:grpFill/>
            </p:grpSpPr>
            <p:sp>
              <p:nvSpPr>
                <p:cNvPr id="44" name="Freeform 143"/>
                <p:cNvSpPr>
                  <a:spLocks noEditPoints="1"/>
                </p:cNvSpPr>
                <p:nvPr/>
              </p:nvSpPr>
              <p:spPr bwMode="auto">
                <a:xfrm>
                  <a:off x="6130176" y="1540361"/>
                  <a:ext cx="92585" cy="92585"/>
                </a:xfrm>
                <a:custGeom>
                  <a:avLst/>
                  <a:gdLst>
                    <a:gd name="T0" fmla="*/ 77 w 154"/>
                    <a:gd name="T1" fmla="*/ 0 h 155"/>
                    <a:gd name="T2" fmla="*/ 0 w 154"/>
                    <a:gd name="T3" fmla="*/ 78 h 155"/>
                    <a:gd name="T4" fmla="*/ 77 w 154"/>
                    <a:gd name="T5" fmla="*/ 155 h 155"/>
                    <a:gd name="T6" fmla="*/ 154 w 154"/>
                    <a:gd name="T7" fmla="*/ 78 h 155"/>
                    <a:gd name="T8" fmla="*/ 77 w 154"/>
                    <a:gd name="T9" fmla="*/ 0 h 155"/>
                    <a:gd name="T10" fmla="*/ 81 w 154"/>
                    <a:gd name="T11" fmla="*/ 139 h 155"/>
                    <a:gd name="T12" fmla="*/ 26 w 154"/>
                    <a:gd name="T13" fmla="*/ 101 h 155"/>
                    <a:gd name="T14" fmla="*/ 136 w 154"/>
                    <a:gd name="T15" fmla="*/ 101 h 155"/>
                    <a:gd name="T16" fmla="*/ 81 w 154"/>
                    <a:gd name="T17" fmla="*/ 139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4" h="155">
                      <a:moveTo>
                        <a:pt x="77" y="0"/>
                      </a:moveTo>
                      <a:cubicBezTo>
                        <a:pt x="34" y="0"/>
                        <a:pt x="0" y="35"/>
                        <a:pt x="0" y="78"/>
                      </a:cubicBezTo>
                      <a:cubicBezTo>
                        <a:pt x="0" y="120"/>
                        <a:pt x="34" y="155"/>
                        <a:pt x="77" y="155"/>
                      </a:cubicBezTo>
                      <a:cubicBezTo>
                        <a:pt x="120" y="155"/>
                        <a:pt x="154" y="120"/>
                        <a:pt x="154" y="78"/>
                      </a:cubicBezTo>
                      <a:cubicBezTo>
                        <a:pt x="154" y="35"/>
                        <a:pt x="120" y="0"/>
                        <a:pt x="77" y="0"/>
                      </a:cubicBezTo>
                      <a:close/>
                      <a:moveTo>
                        <a:pt x="81" y="139"/>
                      </a:moveTo>
                      <a:cubicBezTo>
                        <a:pt x="58" y="139"/>
                        <a:pt x="37" y="124"/>
                        <a:pt x="26" y="101"/>
                      </a:cubicBezTo>
                      <a:cubicBezTo>
                        <a:pt x="136" y="101"/>
                        <a:pt x="136" y="101"/>
                        <a:pt x="136" y="101"/>
                      </a:cubicBezTo>
                      <a:cubicBezTo>
                        <a:pt x="124" y="124"/>
                        <a:pt x="104" y="139"/>
                        <a:pt x="81" y="1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86325" tIns="43163" rIns="86325" bIns="4316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66943" fontAlgn="base">
                    <a:lnSpc>
                      <a:spcPct val="15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21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5" name="Freeform 146"/>
                <p:cNvSpPr>
                  <a:spLocks/>
                </p:cNvSpPr>
                <p:nvPr/>
              </p:nvSpPr>
              <p:spPr bwMode="auto">
                <a:xfrm>
                  <a:off x="6109895" y="1650721"/>
                  <a:ext cx="133147" cy="40561"/>
                </a:xfrm>
                <a:custGeom>
                  <a:avLst/>
                  <a:gdLst>
                    <a:gd name="T0" fmla="*/ 158 w 222"/>
                    <a:gd name="T1" fmla="*/ 0 h 67"/>
                    <a:gd name="T2" fmla="*/ 111 w 222"/>
                    <a:gd name="T3" fmla="*/ 12 h 67"/>
                    <a:gd name="T4" fmla="*/ 64 w 222"/>
                    <a:gd name="T5" fmla="*/ 0 h 67"/>
                    <a:gd name="T6" fmla="*/ 0 w 222"/>
                    <a:gd name="T7" fmla="*/ 67 h 67"/>
                    <a:gd name="T8" fmla="*/ 222 w 222"/>
                    <a:gd name="T9" fmla="*/ 67 h 67"/>
                    <a:gd name="T10" fmla="*/ 158 w 222"/>
                    <a:gd name="T11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2" h="67">
                      <a:moveTo>
                        <a:pt x="158" y="0"/>
                      </a:moveTo>
                      <a:cubicBezTo>
                        <a:pt x="144" y="7"/>
                        <a:pt x="128" y="12"/>
                        <a:pt x="111" y="12"/>
                      </a:cubicBezTo>
                      <a:cubicBezTo>
                        <a:pt x="94" y="12"/>
                        <a:pt x="78" y="7"/>
                        <a:pt x="64" y="0"/>
                      </a:cubicBezTo>
                      <a:cubicBezTo>
                        <a:pt x="34" y="8"/>
                        <a:pt x="11" y="26"/>
                        <a:pt x="0" y="67"/>
                      </a:cubicBezTo>
                      <a:cubicBezTo>
                        <a:pt x="222" y="67"/>
                        <a:pt x="222" y="67"/>
                        <a:pt x="222" y="67"/>
                      </a:cubicBezTo>
                      <a:cubicBezTo>
                        <a:pt x="211" y="26"/>
                        <a:pt x="188" y="8"/>
                        <a:pt x="158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86325" tIns="43163" rIns="86325" bIns="4316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66943" fontAlgn="base">
                    <a:lnSpc>
                      <a:spcPct val="15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21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50" name="Text Placeholder 32"/>
          <p:cNvSpPr txBox="1">
            <a:spLocks/>
          </p:cNvSpPr>
          <p:nvPr/>
        </p:nvSpPr>
        <p:spPr>
          <a:xfrm>
            <a:off x="1463645" y="1607902"/>
            <a:ext cx="2527899" cy="11295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</a:t>
            </a:r>
            <a:r>
              <a:rPr lang="zh-CN" altLang="en-US" sz="160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</a:t>
            </a:r>
            <a:r>
              <a:rPr lang="zh-CN" altLang="en-US" sz="160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0" indent="0" algn="just" defTabSz="650207" fontAlgn="base">
              <a:lnSpc>
                <a:spcPct val="150000"/>
              </a:lnSpc>
              <a:spcBef>
                <a:spcPts val="711"/>
              </a:spcBef>
              <a:spcAft>
                <a:spcPct val="0"/>
              </a:spcAft>
              <a:buNone/>
            </a:pPr>
            <a:endParaRPr lang="en-US" altLang="zh-CN" sz="758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 Placeholder 33"/>
          <p:cNvSpPr txBox="1">
            <a:spLocks/>
          </p:cNvSpPr>
          <p:nvPr/>
        </p:nvSpPr>
        <p:spPr>
          <a:xfrm>
            <a:off x="1449978" y="1322748"/>
            <a:ext cx="1616299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86694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600" b="1" dirty="0">
                <a:solidFill>
                  <a:prstClr val="white">
                    <a:alpha val="9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</a:p>
        </p:txBody>
      </p:sp>
      <p:sp>
        <p:nvSpPr>
          <p:cNvPr id="52" name="Text Placeholder 32"/>
          <p:cNvSpPr txBox="1">
            <a:spLocks/>
          </p:cNvSpPr>
          <p:nvPr/>
        </p:nvSpPr>
        <p:spPr>
          <a:xfrm>
            <a:off x="8180478" y="1607902"/>
            <a:ext cx="2527899" cy="874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请插入文本内容请插入文本内容请插入文本内容请插入文本内容</a:t>
            </a: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 Placeholder 33"/>
          <p:cNvSpPr txBox="1">
            <a:spLocks/>
          </p:cNvSpPr>
          <p:nvPr/>
        </p:nvSpPr>
        <p:spPr>
          <a:xfrm>
            <a:off x="9092078" y="1322748"/>
            <a:ext cx="1616299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defTabSz="86694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600" b="1" dirty="0">
                <a:solidFill>
                  <a:prstClr val="white">
                    <a:alpha val="9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</a:p>
        </p:txBody>
      </p:sp>
      <p:sp>
        <p:nvSpPr>
          <p:cNvPr id="54" name="Text Placeholder 32"/>
          <p:cNvSpPr txBox="1">
            <a:spLocks/>
          </p:cNvSpPr>
          <p:nvPr/>
        </p:nvSpPr>
        <p:spPr>
          <a:xfrm>
            <a:off x="1463645" y="5296036"/>
            <a:ext cx="2527899" cy="874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请插入文本内容请插入文本内容请插入文本内容请插入文本内容</a:t>
            </a: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 Placeholder 33"/>
          <p:cNvSpPr txBox="1">
            <a:spLocks/>
          </p:cNvSpPr>
          <p:nvPr/>
        </p:nvSpPr>
        <p:spPr>
          <a:xfrm>
            <a:off x="1449978" y="5010882"/>
            <a:ext cx="1616299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86694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600" b="1" dirty="0">
                <a:solidFill>
                  <a:prstClr val="white">
                    <a:alpha val="9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</a:p>
        </p:txBody>
      </p:sp>
      <p:sp>
        <p:nvSpPr>
          <p:cNvPr id="67" name="Text Placeholder 32"/>
          <p:cNvSpPr txBox="1">
            <a:spLocks/>
          </p:cNvSpPr>
          <p:nvPr/>
        </p:nvSpPr>
        <p:spPr>
          <a:xfrm>
            <a:off x="8180478" y="5296036"/>
            <a:ext cx="2527899" cy="874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请插入文本内容请插入文本内容请插入文本内容请插入文本内容</a:t>
            </a: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Text Placeholder 33"/>
          <p:cNvSpPr txBox="1">
            <a:spLocks/>
          </p:cNvSpPr>
          <p:nvPr/>
        </p:nvSpPr>
        <p:spPr>
          <a:xfrm>
            <a:off x="9092078" y="5010882"/>
            <a:ext cx="1616299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defTabSz="86694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600" b="1" dirty="0">
                <a:solidFill>
                  <a:prstClr val="white">
                    <a:alpha val="9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412936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:dissolve/>
      </p:transition>
    </mc:Choice>
    <mc:Fallback xmlns=""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50" grpId="0"/>
      <p:bldP spid="51" grpId="0"/>
      <p:bldP spid="52" grpId="0"/>
      <p:bldP spid="53" grpId="0"/>
      <p:bldP spid="54" grpId="0"/>
      <p:bldP spid="55" grpId="0"/>
      <p:bldP spid="67" grpId="0"/>
      <p:bldP spid="6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71019">
                  <a:alpha val="0"/>
                </a:srgbClr>
              </a:gs>
              <a:gs pos="51000">
                <a:srgbClr val="071019">
                  <a:alpha val="60000"/>
                </a:srgbClr>
              </a:gs>
              <a:gs pos="100000">
                <a:srgbClr val="071019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PA_矩形 25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500189" y="357719"/>
            <a:ext cx="13055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LOGO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文本框 23"/>
          <p:cNvSpPr txBox="1"/>
          <p:nvPr/>
        </p:nvSpPr>
        <p:spPr>
          <a:xfrm>
            <a:off x="282831" y="249997"/>
            <a:ext cx="4486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正粗黑简体" panose="02000000000000000000" pitchFamily="2" charset="-122"/>
                <a:ea typeface="方正正粗黑简体" panose="02000000000000000000" pitchFamily="2" charset="-122"/>
                <a:cs typeface="Arial" panose="020B0604020202020204" pitchFamily="34" charset="0"/>
              </a:rPr>
              <a:t>2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正粗黑简体" panose="02000000000000000000" pitchFamily="2" charset="-122"/>
                <a:ea typeface="方正正粗黑简体" panose="02000000000000000000" pitchFamily="2" charset="-122"/>
                <a:cs typeface="Arial" panose="020B0604020202020204" pitchFamily="34" charset="0"/>
              </a:rPr>
              <a:t> 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正粗黑简体" panose="02000000000000000000" pitchFamily="2" charset="-122"/>
                <a:ea typeface="方正正粗黑简体" panose="02000000000000000000" pitchFamily="2" charset="-122"/>
                <a:cs typeface="Arial" panose="020B0604020202020204" pitchFamily="34" charset="0"/>
              </a:rPr>
              <a:t>请插入标题内容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方正正粗黑简体" panose="02000000000000000000" pitchFamily="2" charset="-122"/>
              <a:ea typeface="方正正粗黑简体" panose="02000000000000000000" pitchFamily="2" charset="-122"/>
              <a:cs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82831" y="155727"/>
            <a:ext cx="707253" cy="707253"/>
            <a:chOff x="4100081" y="3027750"/>
            <a:chExt cx="315255" cy="315255"/>
          </a:xfrm>
        </p:grpSpPr>
        <p:sp>
          <p:nvSpPr>
            <p:cNvPr id="9" name="椭圆 8"/>
            <p:cNvSpPr/>
            <p:nvPr/>
          </p:nvSpPr>
          <p:spPr>
            <a:xfrm>
              <a:off x="4100081" y="3027750"/>
              <a:ext cx="315255" cy="315255"/>
            </a:xfrm>
            <a:prstGeom prst="ellipse">
              <a:avLst/>
            </a:prstGeom>
            <a:gradFill flip="none" rotWithShape="1">
              <a:gsLst>
                <a:gs pos="36000">
                  <a:srgbClr val="0062AC">
                    <a:alpha val="50000"/>
                  </a:srgbClr>
                </a:gs>
                <a:gs pos="21000">
                  <a:srgbClr val="01BCFF">
                    <a:alpha val="90000"/>
                  </a:srgbClr>
                </a:gs>
                <a:gs pos="55000">
                  <a:srgbClr val="0062AC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193764" y="3121433"/>
              <a:ext cx="127888" cy="127888"/>
            </a:xfrm>
            <a:prstGeom prst="ellipse">
              <a:avLst/>
            </a:prstGeom>
            <a:gradFill flip="none" rotWithShape="1">
              <a:gsLst>
                <a:gs pos="25000">
                  <a:schemeClr val="bg1">
                    <a:alpha val="80000"/>
                  </a:schemeClr>
                </a:gs>
                <a:gs pos="57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1" name="MH_Other_1"/>
          <p:cNvSpPr>
            <a:spLocks noChangeArrowheads="1"/>
          </p:cNvSpPr>
          <p:nvPr/>
        </p:nvSpPr>
        <p:spPr bwMode="auto">
          <a:xfrm>
            <a:off x="2823527" y="2799661"/>
            <a:ext cx="2409561" cy="2411147"/>
          </a:xfrm>
          <a:prstGeom prst="ellips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160" tIns="46985" rIns="90160" bIns="46985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866943" fontAlgn="base" latin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327">
              <a:solidFill>
                <a:prstClr val="white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MH_Title_1"/>
          <p:cNvSpPr>
            <a:spLocks noChangeArrowheads="1"/>
          </p:cNvSpPr>
          <p:nvPr/>
        </p:nvSpPr>
        <p:spPr bwMode="auto">
          <a:xfrm>
            <a:off x="4671173" y="3545703"/>
            <a:ext cx="1033351" cy="1031762"/>
          </a:xfrm>
          <a:prstGeom prst="ellipse">
            <a:avLst/>
          </a:prstGeom>
          <a:solidFill>
            <a:schemeClr val="bg1">
              <a:alpha val="10196"/>
            </a:schemeClr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866943" fontAlgn="base" latin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 smtClean="0">
                <a:solidFill>
                  <a:prstClr val="white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</a:t>
            </a:r>
            <a:r>
              <a:rPr lang="zh-CN" altLang="en-US" sz="1600" b="1" dirty="0">
                <a:solidFill>
                  <a:prstClr val="white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</a:p>
        </p:txBody>
      </p:sp>
      <p:sp>
        <p:nvSpPr>
          <p:cNvPr id="13" name="MH_SubTitle_3"/>
          <p:cNvSpPr>
            <a:spLocks noChangeArrowheads="1"/>
          </p:cNvSpPr>
          <p:nvPr/>
        </p:nvSpPr>
        <p:spPr bwMode="auto">
          <a:xfrm>
            <a:off x="2501299" y="3724278"/>
            <a:ext cx="674613" cy="674614"/>
          </a:xfrm>
          <a:prstGeom prst="ellipse">
            <a:avLst/>
          </a:prstGeom>
          <a:solidFill>
            <a:schemeClr val="bg1">
              <a:alpha val="10196"/>
            </a:schemeClr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866943" fontAlgn="base" latin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 smtClean="0">
                <a:solidFill>
                  <a:prstClr val="white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zh-CN" altLang="en-US" sz="1600" b="1" dirty="0">
                <a:solidFill>
                  <a:prstClr val="white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14" name="MH_SubTitle_1"/>
          <p:cNvSpPr>
            <a:spLocks noChangeArrowheads="1"/>
          </p:cNvSpPr>
          <p:nvPr/>
        </p:nvSpPr>
        <p:spPr bwMode="auto">
          <a:xfrm>
            <a:off x="3691795" y="2463148"/>
            <a:ext cx="673026" cy="674613"/>
          </a:xfrm>
          <a:prstGeom prst="ellipse">
            <a:avLst/>
          </a:prstGeom>
          <a:solidFill>
            <a:schemeClr val="bg1">
              <a:alpha val="10196"/>
            </a:schemeClr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866943" fontAlgn="base" latin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 smtClean="0">
                <a:solidFill>
                  <a:prstClr val="white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zh-CN" altLang="en-US" sz="1600" b="1" dirty="0">
                <a:solidFill>
                  <a:prstClr val="white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15" name="MH_SubTitle_5"/>
          <p:cNvSpPr>
            <a:spLocks noChangeArrowheads="1"/>
          </p:cNvSpPr>
          <p:nvPr/>
        </p:nvSpPr>
        <p:spPr bwMode="auto">
          <a:xfrm>
            <a:off x="3587029" y="4769531"/>
            <a:ext cx="674613" cy="674614"/>
          </a:xfrm>
          <a:prstGeom prst="ellipse">
            <a:avLst/>
          </a:prstGeom>
          <a:solidFill>
            <a:schemeClr val="bg1">
              <a:alpha val="10196"/>
            </a:schemeClr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866943" fontAlgn="base" latin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 smtClean="0">
                <a:solidFill>
                  <a:prstClr val="white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zh-CN" altLang="en-US" sz="1600" b="1" dirty="0">
                <a:solidFill>
                  <a:prstClr val="white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16" name="MH_Other_2"/>
          <p:cNvSpPr>
            <a:spLocks noChangeArrowheads="1"/>
          </p:cNvSpPr>
          <p:nvPr/>
        </p:nvSpPr>
        <p:spPr bwMode="auto">
          <a:xfrm flipH="1">
            <a:off x="6852160" y="2799661"/>
            <a:ext cx="2411148" cy="2411147"/>
          </a:xfrm>
          <a:prstGeom prst="ellips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160" tIns="46985" rIns="90160" bIns="46985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866943" fontAlgn="base" latin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327">
              <a:solidFill>
                <a:prstClr val="white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MH_Title_2"/>
          <p:cNvSpPr>
            <a:spLocks noChangeArrowheads="1"/>
          </p:cNvSpPr>
          <p:nvPr/>
        </p:nvSpPr>
        <p:spPr bwMode="auto">
          <a:xfrm flipH="1">
            <a:off x="6382310" y="3545703"/>
            <a:ext cx="1031762" cy="1031762"/>
          </a:xfrm>
          <a:prstGeom prst="ellipse">
            <a:avLst/>
          </a:prstGeom>
          <a:solidFill>
            <a:schemeClr val="bg1">
              <a:alpha val="10196"/>
            </a:schemeClr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866943" fontAlgn="base" latin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 smtClean="0">
                <a:solidFill>
                  <a:prstClr val="white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</a:t>
            </a:r>
            <a:r>
              <a:rPr lang="zh-CN" altLang="en-US" sz="1600" b="1" dirty="0">
                <a:solidFill>
                  <a:prstClr val="white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</a:p>
        </p:txBody>
      </p:sp>
      <p:sp>
        <p:nvSpPr>
          <p:cNvPr id="18" name="MH_SubTitle_4"/>
          <p:cNvSpPr>
            <a:spLocks noChangeArrowheads="1"/>
          </p:cNvSpPr>
          <p:nvPr/>
        </p:nvSpPr>
        <p:spPr bwMode="auto">
          <a:xfrm flipH="1">
            <a:off x="8910921" y="3724278"/>
            <a:ext cx="673026" cy="674614"/>
          </a:xfrm>
          <a:prstGeom prst="ellipse">
            <a:avLst/>
          </a:prstGeom>
          <a:solidFill>
            <a:schemeClr val="bg1">
              <a:alpha val="10196"/>
            </a:schemeClr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866943" fontAlgn="base" latin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 smtClean="0">
                <a:solidFill>
                  <a:prstClr val="white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zh-CN" altLang="en-US" sz="1600" b="1" dirty="0">
                <a:solidFill>
                  <a:prstClr val="white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19" name="MH_SubTitle_2"/>
          <p:cNvSpPr>
            <a:spLocks noChangeArrowheads="1"/>
          </p:cNvSpPr>
          <p:nvPr/>
        </p:nvSpPr>
        <p:spPr bwMode="auto">
          <a:xfrm flipH="1">
            <a:off x="7720427" y="2463148"/>
            <a:ext cx="674613" cy="674613"/>
          </a:xfrm>
          <a:prstGeom prst="ellipse">
            <a:avLst/>
          </a:prstGeom>
          <a:solidFill>
            <a:schemeClr val="bg1">
              <a:alpha val="10196"/>
            </a:schemeClr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866943" fontAlgn="base" latin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 smtClean="0">
                <a:solidFill>
                  <a:prstClr val="white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zh-CN" altLang="en-US" sz="1600" b="1" dirty="0">
                <a:solidFill>
                  <a:prstClr val="white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20" name="MH_SubTitle_6"/>
          <p:cNvSpPr>
            <a:spLocks noChangeArrowheads="1"/>
          </p:cNvSpPr>
          <p:nvPr/>
        </p:nvSpPr>
        <p:spPr bwMode="auto">
          <a:xfrm flipH="1">
            <a:off x="7825191" y="4769531"/>
            <a:ext cx="673026" cy="674614"/>
          </a:xfrm>
          <a:prstGeom prst="ellipse">
            <a:avLst/>
          </a:prstGeom>
          <a:solidFill>
            <a:schemeClr val="bg1">
              <a:alpha val="10196"/>
            </a:schemeClr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866943" fontAlgn="base" latin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 smtClean="0">
                <a:solidFill>
                  <a:prstClr val="white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zh-CN" altLang="en-US" sz="1600" b="1" dirty="0">
                <a:solidFill>
                  <a:prstClr val="white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21" name="MH_Other_3"/>
          <p:cNvSpPr>
            <a:spLocks/>
          </p:cNvSpPr>
          <p:nvPr/>
        </p:nvSpPr>
        <p:spPr bwMode="auto">
          <a:xfrm rot="-2644669">
            <a:off x="4942607" y="3159982"/>
            <a:ext cx="2217493" cy="2217495"/>
          </a:xfrm>
          <a:custGeom>
            <a:avLst/>
            <a:gdLst>
              <a:gd name="T0" fmla="*/ 1108868 w 2217737"/>
              <a:gd name="T1" fmla="*/ 0 h 2217738"/>
              <a:gd name="T2" fmla="*/ 2217737 w 2217737"/>
              <a:gd name="T3" fmla="*/ 1108869 h 2217738"/>
              <a:gd name="T4" fmla="*/ 1108869 w 2217737"/>
              <a:gd name="T5" fmla="*/ 1108869 h 2217738"/>
              <a:gd name="T6" fmla="*/ 1108868 w 2217737"/>
              <a:gd name="T7" fmla="*/ 0 h 2217738"/>
              <a:gd name="T8" fmla="*/ 1108868 w 2217737"/>
              <a:gd name="T9" fmla="*/ 0 h 2217738"/>
              <a:gd name="T10" fmla="*/ 2217737 w 2217737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7737" h="2217738" stroke="0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  <a:lnTo>
                  <a:pt x="1108869" y="1108869"/>
                </a:lnTo>
                <a:cubicBezTo>
                  <a:pt x="1108869" y="739246"/>
                  <a:pt x="1108868" y="369623"/>
                  <a:pt x="1108868" y="0"/>
                </a:cubicBezTo>
                <a:close/>
              </a:path>
              <a:path w="2217737" h="2217738" fill="none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</a:path>
            </a:pathLst>
          </a:custGeom>
          <a:noFill/>
          <a:ln w="9525" cap="flat" cmpd="sng">
            <a:solidFill>
              <a:schemeClr val="bg1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32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MH_Other_4"/>
          <p:cNvSpPr>
            <a:spLocks/>
          </p:cNvSpPr>
          <p:nvPr/>
        </p:nvSpPr>
        <p:spPr bwMode="auto">
          <a:xfrm rot="-2644669" flipH="1" flipV="1">
            <a:off x="4926735" y="2744103"/>
            <a:ext cx="2219081" cy="2217495"/>
          </a:xfrm>
          <a:custGeom>
            <a:avLst/>
            <a:gdLst>
              <a:gd name="T0" fmla="*/ 1109662 w 2219325"/>
              <a:gd name="T1" fmla="*/ 0 h 2217738"/>
              <a:gd name="T2" fmla="*/ 2219325 w 2219325"/>
              <a:gd name="T3" fmla="*/ 1108869 h 2217738"/>
              <a:gd name="T4" fmla="*/ 1109663 w 2219325"/>
              <a:gd name="T5" fmla="*/ 1108869 h 2217738"/>
              <a:gd name="T6" fmla="*/ 1109662 w 2219325"/>
              <a:gd name="T7" fmla="*/ 0 h 2217738"/>
              <a:gd name="T8" fmla="*/ 1109662 w 2219325"/>
              <a:gd name="T9" fmla="*/ 0 h 2217738"/>
              <a:gd name="T10" fmla="*/ 2219325 w 2219325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9325" h="2217738" stroke="0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  <a:lnTo>
                  <a:pt x="1109663" y="1108869"/>
                </a:lnTo>
                <a:cubicBezTo>
                  <a:pt x="1109663" y="739246"/>
                  <a:pt x="1109662" y="369623"/>
                  <a:pt x="1109662" y="0"/>
                </a:cubicBezTo>
                <a:close/>
              </a:path>
              <a:path w="2219325" h="2217738" fill="none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</a:path>
            </a:pathLst>
          </a:custGeom>
          <a:noFill/>
          <a:ln w="6350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32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4464607" y="5677731"/>
            <a:ext cx="2237789" cy="5654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请插入文本内容请插入文本内容请插入文本内容</a:t>
            </a: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4464607" y="5208706"/>
            <a:ext cx="1795363" cy="3375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prstClr val="white">
                    <a:alpha val="8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2000" b="1" dirty="0">
              <a:solidFill>
                <a:prstClr val="white">
                  <a:alpha val="8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23"/>
          <p:cNvSpPr txBox="1"/>
          <p:nvPr/>
        </p:nvSpPr>
        <p:spPr>
          <a:xfrm>
            <a:off x="8592887" y="5626570"/>
            <a:ext cx="2237789" cy="5654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请插入文本内容请插入文本内容请插入文本内容</a:t>
            </a: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4"/>
          <p:cNvSpPr txBox="1"/>
          <p:nvPr/>
        </p:nvSpPr>
        <p:spPr>
          <a:xfrm>
            <a:off x="8592887" y="5208706"/>
            <a:ext cx="1795363" cy="3375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prstClr val="white">
                    <a:alpha val="8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2000" b="1" dirty="0">
              <a:solidFill>
                <a:prstClr val="white">
                  <a:alpha val="8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23"/>
          <p:cNvSpPr txBox="1"/>
          <p:nvPr/>
        </p:nvSpPr>
        <p:spPr>
          <a:xfrm>
            <a:off x="1423441" y="2041297"/>
            <a:ext cx="2237789" cy="5654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请插入文本内容请插入文本内容请插入文本</a:t>
            </a:r>
            <a:r>
              <a:rPr lang="zh-CN" altLang="en-US" sz="160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4"/>
          <p:cNvSpPr txBox="1"/>
          <p:nvPr/>
        </p:nvSpPr>
        <p:spPr>
          <a:xfrm>
            <a:off x="1423441" y="1604008"/>
            <a:ext cx="1795363" cy="3375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white">
                    <a:alpha val="8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9" name="TextBox 23"/>
          <p:cNvSpPr txBox="1"/>
          <p:nvPr/>
        </p:nvSpPr>
        <p:spPr>
          <a:xfrm>
            <a:off x="5551721" y="2041297"/>
            <a:ext cx="2237789" cy="5654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请插入文本内容请插入文本内容请插入文本内容</a:t>
            </a: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4"/>
          <p:cNvSpPr txBox="1"/>
          <p:nvPr/>
        </p:nvSpPr>
        <p:spPr>
          <a:xfrm>
            <a:off x="5551720" y="1604008"/>
            <a:ext cx="1795363" cy="3375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prstClr val="white">
                    <a:alpha val="8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2000" b="1" dirty="0">
              <a:solidFill>
                <a:prstClr val="white">
                  <a:alpha val="8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8904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:dissolve/>
      </p:transition>
    </mc:Choice>
    <mc:Fallback xmlns=""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71019">
                  <a:alpha val="0"/>
                </a:srgbClr>
              </a:gs>
              <a:gs pos="51000">
                <a:srgbClr val="071019">
                  <a:alpha val="60000"/>
                </a:srgbClr>
              </a:gs>
              <a:gs pos="100000">
                <a:srgbClr val="071019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PA_矩形 25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500189" y="357719"/>
            <a:ext cx="13055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LOGO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文本框 23"/>
          <p:cNvSpPr txBox="1"/>
          <p:nvPr/>
        </p:nvSpPr>
        <p:spPr>
          <a:xfrm>
            <a:off x="282831" y="249997"/>
            <a:ext cx="4486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正粗黑简体" panose="02000000000000000000" pitchFamily="2" charset="-122"/>
                <a:ea typeface="方正正粗黑简体" panose="02000000000000000000" pitchFamily="2" charset="-122"/>
                <a:cs typeface="Arial" panose="020B0604020202020204" pitchFamily="34" charset="0"/>
              </a:rPr>
              <a:t>2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正粗黑简体" panose="02000000000000000000" pitchFamily="2" charset="-122"/>
                <a:ea typeface="方正正粗黑简体" panose="02000000000000000000" pitchFamily="2" charset="-122"/>
                <a:cs typeface="Arial" panose="020B0604020202020204" pitchFamily="34" charset="0"/>
              </a:rPr>
              <a:t> 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正粗黑简体" panose="02000000000000000000" pitchFamily="2" charset="-122"/>
                <a:ea typeface="方正正粗黑简体" panose="02000000000000000000" pitchFamily="2" charset="-122"/>
                <a:cs typeface="Arial" panose="020B0604020202020204" pitchFamily="34" charset="0"/>
              </a:rPr>
              <a:t>请插入标题内容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方正正粗黑简体" panose="02000000000000000000" pitchFamily="2" charset="-122"/>
              <a:ea typeface="方正正粗黑简体" panose="02000000000000000000" pitchFamily="2" charset="-122"/>
              <a:cs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82831" y="155727"/>
            <a:ext cx="707253" cy="707253"/>
            <a:chOff x="4100081" y="3027750"/>
            <a:chExt cx="315255" cy="315255"/>
          </a:xfrm>
        </p:grpSpPr>
        <p:sp>
          <p:nvSpPr>
            <p:cNvPr id="9" name="椭圆 8"/>
            <p:cNvSpPr/>
            <p:nvPr/>
          </p:nvSpPr>
          <p:spPr>
            <a:xfrm>
              <a:off x="4100081" y="3027750"/>
              <a:ext cx="315255" cy="315255"/>
            </a:xfrm>
            <a:prstGeom prst="ellipse">
              <a:avLst/>
            </a:prstGeom>
            <a:gradFill flip="none" rotWithShape="1">
              <a:gsLst>
                <a:gs pos="36000">
                  <a:srgbClr val="0062AC">
                    <a:alpha val="50000"/>
                  </a:srgbClr>
                </a:gs>
                <a:gs pos="21000">
                  <a:srgbClr val="01BCFF">
                    <a:alpha val="90000"/>
                  </a:srgbClr>
                </a:gs>
                <a:gs pos="55000">
                  <a:srgbClr val="0062AC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193764" y="3121433"/>
              <a:ext cx="127888" cy="127888"/>
            </a:xfrm>
            <a:prstGeom prst="ellipse">
              <a:avLst/>
            </a:prstGeom>
            <a:gradFill flip="none" rotWithShape="1">
              <a:gsLst>
                <a:gs pos="25000">
                  <a:schemeClr val="bg1">
                    <a:alpha val="80000"/>
                  </a:schemeClr>
                </a:gs>
                <a:gs pos="57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1" name="Shape 5166"/>
          <p:cNvSpPr/>
          <p:nvPr/>
        </p:nvSpPr>
        <p:spPr>
          <a:xfrm>
            <a:off x="3531791" y="2080971"/>
            <a:ext cx="1410246" cy="12493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31" y="0"/>
                </a:moveTo>
                <a:lnTo>
                  <a:pt x="4125" y="12945"/>
                </a:lnTo>
                <a:lnTo>
                  <a:pt x="0" y="21600"/>
                </a:lnTo>
                <a:lnTo>
                  <a:pt x="21600" y="7769"/>
                </a:lnTo>
                <a:lnTo>
                  <a:pt x="17131" y="0"/>
                </a:lnTo>
                <a:close/>
              </a:path>
            </a:pathLst>
          </a:custGeom>
          <a:solidFill>
            <a:schemeClr val="bg1">
              <a:alpha val="10196"/>
            </a:schemeClr>
          </a:solidFill>
          <a:ln w="12700" cap="flat">
            <a:noFill/>
            <a:miter lim="400000"/>
          </a:ln>
          <a:effectLst/>
        </p:spPr>
        <p:txBody>
          <a:bodyPr wrap="square" lIns="44112" tIns="44112" rIns="44112" bIns="44112" numCol="1" anchor="ctr">
            <a:noAutofit/>
          </a:bodyPr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327" dirty="0">
              <a:solidFill>
                <a:prstClr val="white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Shape 5167"/>
          <p:cNvSpPr/>
          <p:nvPr/>
        </p:nvSpPr>
        <p:spPr>
          <a:xfrm>
            <a:off x="3104115" y="2821683"/>
            <a:ext cx="2270916" cy="13006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039" y="0"/>
                </a:moveTo>
                <a:lnTo>
                  <a:pt x="2561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039" y="0"/>
                  <a:pt x="19039" y="0"/>
                </a:cubicBezTo>
                <a:close/>
              </a:path>
            </a:pathLst>
          </a:custGeom>
          <a:solidFill>
            <a:schemeClr val="bg1">
              <a:alpha val="10196"/>
            </a:schemeClr>
          </a:solidFill>
          <a:ln w="12700" cap="flat">
            <a:noFill/>
            <a:miter lim="400000"/>
          </a:ln>
          <a:effectLst/>
        </p:spPr>
        <p:txBody>
          <a:bodyPr wrap="square" lIns="44112" tIns="44112" rIns="44112" bIns="44112" numCol="1" anchor="ctr">
            <a:noAutofit/>
          </a:bodyPr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327" dirty="0">
              <a:solidFill>
                <a:prstClr val="white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Shape 5168"/>
          <p:cNvSpPr/>
          <p:nvPr/>
        </p:nvSpPr>
        <p:spPr>
          <a:xfrm>
            <a:off x="2676444" y="3624838"/>
            <a:ext cx="3131586" cy="13006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43" y="0"/>
                </a:moveTo>
                <a:lnTo>
                  <a:pt x="1857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743" y="0"/>
                  <a:pt x="19743" y="0"/>
                </a:cubicBezTo>
                <a:close/>
              </a:path>
            </a:pathLst>
          </a:custGeom>
          <a:solidFill>
            <a:schemeClr val="bg1">
              <a:alpha val="10196"/>
            </a:schemeClr>
          </a:solidFill>
          <a:ln w="12700" cap="flat">
            <a:noFill/>
            <a:miter lim="400000"/>
          </a:ln>
          <a:effectLst/>
        </p:spPr>
        <p:txBody>
          <a:bodyPr wrap="square" lIns="44112" tIns="44112" rIns="44112" bIns="44112" numCol="1" anchor="ctr">
            <a:noAutofit/>
          </a:bodyPr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327" dirty="0">
              <a:solidFill>
                <a:prstClr val="white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Shape 5169"/>
          <p:cNvSpPr/>
          <p:nvPr/>
        </p:nvSpPr>
        <p:spPr>
          <a:xfrm>
            <a:off x="2238823" y="4427996"/>
            <a:ext cx="3992247" cy="13006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57" y="13286"/>
                </a:moveTo>
                <a:lnTo>
                  <a:pt x="0" y="21600"/>
                </a:lnTo>
                <a:lnTo>
                  <a:pt x="21600" y="8314"/>
                </a:lnTo>
                <a:lnTo>
                  <a:pt x="20143" y="0"/>
                </a:lnTo>
                <a:cubicBezTo>
                  <a:pt x="20143" y="0"/>
                  <a:pt x="1457" y="13286"/>
                  <a:pt x="1457" y="13286"/>
                </a:cubicBezTo>
                <a:close/>
              </a:path>
            </a:pathLst>
          </a:custGeom>
          <a:solidFill>
            <a:schemeClr val="bg1">
              <a:alpha val="10196"/>
            </a:schemeClr>
          </a:solidFill>
          <a:ln w="12700" cap="flat">
            <a:noFill/>
            <a:miter lim="400000"/>
          </a:ln>
          <a:effectLst/>
        </p:spPr>
        <p:txBody>
          <a:bodyPr wrap="square" lIns="44112" tIns="44112" rIns="44112" bIns="44112" numCol="1" anchor="ctr">
            <a:noAutofit/>
          </a:bodyPr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327" dirty="0">
              <a:solidFill>
                <a:prstClr val="white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959465" y="1734853"/>
            <a:ext cx="1131800" cy="851512"/>
            <a:chOff x="2313735" y="1108481"/>
            <a:chExt cx="977557" cy="735467"/>
          </a:xfrm>
          <a:solidFill>
            <a:schemeClr val="bg1">
              <a:alpha val="10196"/>
            </a:schemeClr>
          </a:solidFill>
        </p:grpSpPr>
        <p:sp>
          <p:nvSpPr>
            <p:cNvPr id="16" name="Shape 5171"/>
            <p:cNvSpPr/>
            <p:nvPr/>
          </p:nvSpPr>
          <p:spPr>
            <a:xfrm>
              <a:off x="2313735" y="1108481"/>
              <a:ext cx="849654" cy="687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4C4C4C"/>
                  </a:solidFill>
                </a:defRPr>
              </a:pPr>
              <a:endParaRPr lang="en-US" sz="20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Shape 5176"/>
            <p:cNvSpPr/>
            <p:nvPr/>
          </p:nvSpPr>
          <p:spPr>
            <a:xfrm>
              <a:off x="2329102" y="1491630"/>
              <a:ext cx="962190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 defTabSz="553880" fontAlgn="base">
                <a:lnSpc>
                  <a:spcPct val="120000"/>
                </a:lnSpc>
                <a:spcAft>
                  <a:spcPct val="0"/>
                </a:spcAft>
              </a:pPr>
              <a:r>
                <a:rPr lang="zh-CN" altLang="en-US" sz="2000" b="1" dirty="0" smtClea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文本</a:t>
              </a:r>
              <a:endParaRPr lang="zh-CN" altLang="en-US" sz="20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531791" y="2821685"/>
            <a:ext cx="1840580" cy="500639"/>
            <a:chOff x="1944344" y="2047198"/>
            <a:chExt cx="1589745" cy="432411"/>
          </a:xfrm>
          <a:solidFill>
            <a:schemeClr val="bg1">
              <a:alpha val="10196"/>
            </a:schemeClr>
          </a:solidFill>
        </p:grpSpPr>
        <p:sp>
          <p:nvSpPr>
            <p:cNvPr id="19" name="Shape 5173"/>
            <p:cNvSpPr/>
            <p:nvPr/>
          </p:nvSpPr>
          <p:spPr>
            <a:xfrm>
              <a:off x="1944344" y="2047198"/>
              <a:ext cx="1589745" cy="4324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6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8440" y="0"/>
                  </a:lnTo>
                  <a:cubicBezTo>
                    <a:pt x="18440" y="0"/>
                    <a:pt x="3160" y="0"/>
                    <a:pt x="316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4112" tIns="44112" rIns="44112" bIns="44112" numCol="1" anchor="ctr">
              <a:noAutofit/>
            </a:bodyPr>
            <a:lstStyle/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4C4C4C"/>
                  </a:solidFill>
                </a:defRPr>
              </a:pPr>
              <a:endParaRPr lang="en-US" sz="20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Shape 5177"/>
            <p:cNvSpPr/>
            <p:nvPr/>
          </p:nvSpPr>
          <p:spPr>
            <a:xfrm>
              <a:off x="2191740" y="2087244"/>
              <a:ext cx="1099552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 defTabSz="553880" fontAlgn="base">
                <a:lnSpc>
                  <a:spcPct val="120000"/>
                </a:lnSpc>
                <a:spcAft>
                  <a:spcPct val="0"/>
                </a:spcAft>
              </a:pPr>
              <a:r>
                <a:rPr lang="zh-CN" altLang="en-US" sz="2000" b="1" dirty="0" smtClea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</a:t>
              </a:r>
              <a:r>
                <a:rPr lang="zh-CN" altLang="en-US" sz="20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文本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104118" y="3624838"/>
            <a:ext cx="2701249" cy="500640"/>
            <a:chOff x="1574955" y="2740898"/>
            <a:chExt cx="2333121" cy="432412"/>
          </a:xfrm>
          <a:solidFill>
            <a:schemeClr val="bg1">
              <a:alpha val="10196"/>
            </a:schemeClr>
          </a:solidFill>
        </p:grpSpPr>
        <p:sp>
          <p:nvSpPr>
            <p:cNvPr id="22" name="Shape 5172"/>
            <p:cNvSpPr/>
            <p:nvPr/>
          </p:nvSpPr>
          <p:spPr>
            <a:xfrm>
              <a:off x="1574955" y="2740898"/>
              <a:ext cx="2333121" cy="432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3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9447" y="0"/>
                  </a:lnTo>
                  <a:cubicBezTo>
                    <a:pt x="19447" y="0"/>
                    <a:pt x="2153" y="0"/>
                    <a:pt x="2153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4112" tIns="44112" rIns="44112" bIns="44112" numCol="1" anchor="ctr">
              <a:noAutofit/>
            </a:bodyPr>
            <a:lstStyle/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4C4C4C"/>
                  </a:solidFill>
                </a:defRPr>
              </a:pPr>
              <a:endParaRPr lang="en-US" sz="20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Shape 5178"/>
            <p:cNvSpPr/>
            <p:nvPr/>
          </p:nvSpPr>
          <p:spPr>
            <a:xfrm>
              <a:off x="1815028" y="2780945"/>
              <a:ext cx="1849246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 defTabSz="553880" fontAlgn="base">
                <a:lnSpc>
                  <a:spcPct val="120000"/>
                </a:lnSpc>
                <a:spcAft>
                  <a:spcPct val="0"/>
                </a:spcAft>
              </a:pPr>
              <a:r>
                <a:rPr lang="zh-CN" altLang="en-US" sz="2000" b="1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20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676442" y="4427992"/>
            <a:ext cx="3561910" cy="500634"/>
            <a:chOff x="1205565" y="3434598"/>
            <a:chExt cx="3076490" cy="432407"/>
          </a:xfrm>
          <a:solidFill>
            <a:schemeClr val="bg1">
              <a:alpha val="10196"/>
            </a:schemeClr>
          </a:solidFill>
        </p:grpSpPr>
        <p:sp>
          <p:nvSpPr>
            <p:cNvPr id="25" name="Shape 5174"/>
            <p:cNvSpPr/>
            <p:nvPr/>
          </p:nvSpPr>
          <p:spPr>
            <a:xfrm>
              <a:off x="1205565" y="3434598"/>
              <a:ext cx="3076490" cy="43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9967" y="0"/>
                  </a:lnTo>
                  <a:lnTo>
                    <a:pt x="1633" y="0"/>
                  </a:ln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4112" tIns="44112" rIns="44112" bIns="44112" numCol="1" anchor="ctr">
              <a:noAutofit/>
            </a:bodyPr>
            <a:lstStyle/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4C4C4C"/>
                  </a:solidFill>
                </a:defRPr>
              </a:pPr>
              <a:endParaRPr lang="en-US" sz="20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Shape 5179"/>
            <p:cNvSpPr/>
            <p:nvPr/>
          </p:nvSpPr>
          <p:spPr>
            <a:xfrm>
              <a:off x="1422332" y="3474643"/>
              <a:ext cx="2634639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 defTabSz="553880" fontAlgn="base">
                <a:lnSpc>
                  <a:spcPct val="120000"/>
                </a:lnSpc>
                <a:spcAft>
                  <a:spcPct val="0"/>
                </a:spcAft>
              </a:pPr>
              <a:r>
                <a:rPr lang="zh-CN" altLang="en-US" sz="2000" b="1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20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238824" y="5219996"/>
            <a:ext cx="4422582" cy="500634"/>
            <a:chOff x="827585" y="4118665"/>
            <a:chExt cx="3819870" cy="432407"/>
          </a:xfrm>
          <a:solidFill>
            <a:schemeClr val="bg1">
              <a:alpha val="10196"/>
            </a:schemeClr>
          </a:solidFill>
        </p:grpSpPr>
        <p:sp>
          <p:nvSpPr>
            <p:cNvPr id="28" name="Shape 5175"/>
            <p:cNvSpPr/>
            <p:nvPr/>
          </p:nvSpPr>
          <p:spPr>
            <a:xfrm>
              <a:off x="827585" y="4118665"/>
              <a:ext cx="3819870" cy="43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5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0285" y="0"/>
                  </a:lnTo>
                  <a:cubicBezTo>
                    <a:pt x="20285" y="0"/>
                    <a:pt x="1315" y="0"/>
                    <a:pt x="1315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4112" tIns="44112" rIns="44112" bIns="44112" numCol="1" anchor="ctr">
              <a:noAutofit/>
            </a:bodyPr>
            <a:lstStyle/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4C4C4C"/>
                  </a:solidFill>
                </a:defRPr>
              </a:pPr>
              <a:endParaRPr lang="en-US" sz="20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Shape 5180"/>
            <p:cNvSpPr/>
            <p:nvPr/>
          </p:nvSpPr>
          <p:spPr>
            <a:xfrm>
              <a:off x="1072475" y="4158709"/>
              <a:ext cx="3334354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 defTabSz="553880" fontAlgn="base">
                <a:lnSpc>
                  <a:spcPct val="120000"/>
                </a:lnSpc>
                <a:spcAft>
                  <a:spcPct val="0"/>
                </a:spcAft>
              </a:pPr>
              <a:r>
                <a:rPr lang="zh-CN" altLang="en-US" sz="2000" b="1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20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Round Same Side Corner Rectangle 67"/>
          <p:cNvSpPr/>
          <p:nvPr/>
        </p:nvSpPr>
        <p:spPr>
          <a:xfrm rot="10800000" flipH="1">
            <a:off x="7175182" y="1750410"/>
            <a:ext cx="57776" cy="595153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FFFFFF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265" tIns="47632" rIns="95265" bIns="47632" rtlCol="0" anchor="ctr"/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bg-BG" sz="1517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Round Same Side Corner Rectangle 68"/>
          <p:cNvSpPr/>
          <p:nvPr/>
        </p:nvSpPr>
        <p:spPr>
          <a:xfrm rot="10800000" flipH="1">
            <a:off x="7173284" y="2654975"/>
            <a:ext cx="57776" cy="595153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FFFFFF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265" tIns="47632" rIns="95265" bIns="47632" rtlCol="0" anchor="ctr"/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bg-BG" sz="1517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Round Same Side Corner Rectangle 69"/>
          <p:cNvSpPr/>
          <p:nvPr/>
        </p:nvSpPr>
        <p:spPr>
          <a:xfrm rot="10800000" flipH="1">
            <a:off x="7175182" y="3477154"/>
            <a:ext cx="57776" cy="595153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FFFFFF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265" tIns="47632" rIns="95265" bIns="47632" rtlCol="0" anchor="ctr"/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bg-BG" sz="1517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334144" y="1735769"/>
            <a:ext cx="3852412" cy="665218"/>
            <a:chOff x="5228513" y="1109269"/>
            <a:chExt cx="4321353" cy="574559"/>
          </a:xfrm>
        </p:grpSpPr>
        <p:sp>
          <p:nvSpPr>
            <p:cNvPr id="34" name="TextBox 20"/>
            <p:cNvSpPr txBox="1"/>
            <p:nvPr/>
          </p:nvSpPr>
          <p:spPr>
            <a:xfrm>
              <a:off x="5228513" y="1428629"/>
              <a:ext cx="4321353" cy="2551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请插入文本内容请插入文本</a:t>
              </a:r>
              <a:r>
                <a:rPr lang="zh-CN" altLang="en-US" sz="1600" dirty="0" smtClea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en-GB" altLang="zh-CN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Rectangle 71"/>
            <p:cNvSpPr/>
            <p:nvPr/>
          </p:nvSpPr>
          <p:spPr>
            <a:xfrm>
              <a:off x="5228513" y="1109269"/>
              <a:ext cx="2013906" cy="31899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prstClr val="white">
                      <a:alpha val="8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334144" y="2615575"/>
            <a:ext cx="3021139" cy="660575"/>
            <a:chOff x="5228512" y="1869180"/>
            <a:chExt cx="3388892" cy="570552"/>
          </a:xfrm>
        </p:grpSpPr>
        <p:sp>
          <p:nvSpPr>
            <p:cNvPr id="37" name="TextBox 22"/>
            <p:cNvSpPr txBox="1"/>
            <p:nvPr/>
          </p:nvSpPr>
          <p:spPr>
            <a:xfrm>
              <a:off x="5228512" y="2184532"/>
              <a:ext cx="3388892" cy="2552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请插入文本内容请插入文本内容</a:t>
              </a:r>
              <a:endParaRPr lang="en-GB" altLang="zh-CN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Rectangle 73"/>
            <p:cNvSpPr/>
            <p:nvPr/>
          </p:nvSpPr>
          <p:spPr>
            <a:xfrm>
              <a:off x="5228513" y="1869180"/>
              <a:ext cx="2013906" cy="29153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>
                  <a:solidFill>
                    <a:prstClr val="white">
                      <a:alpha val="8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2000" b="1" dirty="0">
                <a:solidFill>
                  <a:prstClr val="white">
                    <a:alpha val="8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334144" y="3495389"/>
            <a:ext cx="3321479" cy="660570"/>
            <a:chOff x="5228512" y="2629091"/>
            <a:chExt cx="3725791" cy="570547"/>
          </a:xfrm>
        </p:grpSpPr>
        <p:sp>
          <p:nvSpPr>
            <p:cNvPr id="40" name="TextBox 24"/>
            <p:cNvSpPr txBox="1"/>
            <p:nvPr/>
          </p:nvSpPr>
          <p:spPr>
            <a:xfrm>
              <a:off x="5228512" y="2944438"/>
              <a:ext cx="3725791" cy="2552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请插入文本内容请插入文本内容</a:t>
              </a:r>
              <a:endParaRPr lang="en-GB" altLang="zh-CN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75"/>
            <p:cNvSpPr/>
            <p:nvPr/>
          </p:nvSpPr>
          <p:spPr>
            <a:xfrm>
              <a:off x="5228513" y="2629091"/>
              <a:ext cx="2013906" cy="29153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prstClr val="white">
                      <a:alpha val="8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</a:p>
          </p:txBody>
        </p:sp>
      </p:grpSp>
      <p:sp>
        <p:nvSpPr>
          <p:cNvPr id="42" name="Round Same Side Corner Rectangle 76"/>
          <p:cNvSpPr/>
          <p:nvPr/>
        </p:nvSpPr>
        <p:spPr>
          <a:xfrm rot="10800000" flipH="1">
            <a:off x="7173284" y="4311324"/>
            <a:ext cx="57776" cy="595153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FFFFFF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265" tIns="47632" rIns="95265" bIns="47632" rtlCol="0" anchor="ctr"/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bg-BG" sz="1517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Round Same Side Corner Rectangle 77"/>
          <p:cNvSpPr/>
          <p:nvPr/>
        </p:nvSpPr>
        <p:spPr>
          <a:xfrm rot="10800000" flipH="1">
            <a:off x="7175182" y="5133503"/>
            <a:ext cx="57776" cy="595153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FFFFFF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265" tIns="47632" rIns="95265" bIns="47632" rtlCol="0" anchor="ctr"/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bg-BG" sz="1517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7334144" y="4271927"/>
            <a:ext cx="3413025" cy="641860"/>
            <a:chOff x="5228511" y="3299800"/>
            <a:chExt cx="3828480" cy="554387"/>
          </a:xfrm>
        </p:grpSpPr>
        <p:sp>
          <p:nvSpPr>
            <p:cNvPr id="45" name="TextBox 28"/>
            <p:cNvSpPr txBox="1"/>
            <p:nvPr/>
          </p:nvSpPr>
          <p:spPr>
            <a:xfrm>
              <a:off x="5228511" y="3598987"/>
              <a:ext cx="3828480" cy="2552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请插入文本内容请插入文本内容</a:t>
              </a:r>
              <a:endParaRPr lang="en-GB" altLang="zh-CN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Rectangle 79"/>
            <p:cNvSpPr/>
            <p:nvPr/>
          </p:nvSpPr>
          <p:spPr>
            <a:xfrm>
              <a:off x="5228513" y="3299800"/>
              <a:ext cx="2013906" cy="29153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>
                  <a:solidFill>
                    <a:prstClr val="white">
                      <a:alpha val="8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2000" b="1" dirty="0">
                <a:solidFill>
                  <a:prstClr val="white">
                    <a:alpha val="8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334144" y="5151731"/>
            <a:ext cx="3413025" cy="660540"/>
            <a:chOff x="5228511" y="4059711"/>
            <a:chExt cx="3828480" cy="570522"/>
          </a:xfrm>
        </p:grpSpPr>
        <p:sp>
          <p:nvSpPr>
            <p:cNvPr id="48" name="TextBox 30"/>
            <p:cNvSpPr txBox="1"/>
            <p:nvPr/>
          </p:nvSpPr>
          <p:spPr>
            <a:xfrm>
              <a:off x="5228511" y="4375033"/>
              <a:ext cx="3828480" cy="2552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请插入文本内容请插入文本内容</a:t>
              </a:r>
              <a:endParaRPr lang="en-GB" altLang="zh-CN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Rectangle 81"/>
            <p:cNvSpPr/>
            <p:nvPr/>
          </p:nvSpPr>
          <p:spPr>
            <a:xfrm>
              <a:off x="5228513" y="4059711"/>
              <a:ext cx="2013906" cy="29153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>
                  <a:solidFill>
                    <a:prstClr val="white">
                      <a:alpha val="8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2000" b="1" dirty="0">
                <a:solidFill>
                  <a:prstClr val="white">
                    <a:alpha val="8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820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:dissolve/>
      </p:transition>
    </mc:Choice>
    <mc:Fallback xmlns=""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30" grpId="0" animBg="1"/>
      <p:bldP spid="31" grpId="0" animBg="1"/>
      <p:bldP spid="32" grpId="0" animBg="1"/>
      <p:bldP spid="42" grpId="0" animBg="1"/>
      <p:bldP spid="4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71019">
                  <a:alpha val="0"/>
                </a:srgbClr>
              </a:gs>
              <a:gs pos="51000">
                <a:srgbClr val="071019">
                  <a:alpha val="60000"/>
                </a:srgbClr>
              </a:gs>
              <a:gs pos="100000">
                <a:srgbClr val="071019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PA_矩形 25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500189" y="357719"/>
            <a:ext cx="13055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LOGO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文本框 23"/>
          <p:cNvSpPr txBox="1"/>
          <p:nvPr/>
        </p:nvSpPr>
        <p:spPr>
          <a:xfrm>
            <a:off x="282831" y="249997"/>
            <a:ext cx="4486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正粗黑简体" panose="02000000000000000000" pitchFamily="2" charset="-122"/>
                <a:ea typeface="方正正粗黑简体" panose="02000000000000000000" pitchFamily="2" charset="-122"/>
                <a:cs typeface="Arial" panose="020B0604020202020204" pitchFamily="34" charset="0"/>
              </a:rPr>
              <a:t>2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正粗黑简体" panose="02000000000000000000" pitchFamily="2" charset="-122"/>
                <a:ea typeface="方正正粗黑简体" panose="02000000000000000000" pitchFamily="2" charset="-122"/>
                <a:cs typeface="Arial" panose="020B0604020202020204" pitchFamily="34" charset="0"/>
              </a:rPr>
              <a:t> 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正粗黑简体" panose="02000000000000000000" pitchFamily="2" charset="-122"/>
                <a:ea typeface="方正正粗黑简体" panose="02000000000000000000" pitchFamily="2" charset="-122"/>
                <a:cs typeface="Arial" panose="020B0604020202020204" pitchFamily="34" charset="0"/>
              </a:rPr>
              <a:t>请插入标题内容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方正正粗黑简体" panose="02000000000000000000" pitchFamily="2" charset="-122"/>
              <a:ea typeface="方正正粗黑简体" panose="02000000000000000000" pitchFamily="2" charset="-122"/>
              <a:cs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82831" y="155727"/>
            <a:ext cx="707253" cy="707253"/>
            <a:chOff x="4100081" y="3027750"/>
            <a:chExt cx="315255" cy="315255"/>
          </a:xfrm>
        </p:grpSpPr>
        <p:sp>
          <p:nvSpPr>
            <p:cNvPr id="9" name="椭圆 8"/>
            <p:cNvSpPr/>
            <p:nvPr/>
          </p:nvSpPr>
          <p:spPr>
            <a:xfrm>
              <a:off x="4100081" y="3027750"/>
              <a:ext cx="315255" cy="315255"/>
            </a:xfrm>
            <a:prstGeom prst="ellipse">
              <a:avLst/>
            </a:prstGeom>
            <a:gradFill flip="none" rotWithShape="1">
              <a:gsLst>
                <a:gs pos="36000">
                  <a:srgbClr val="0062AC">
                    <a:alpha val="50000"/>
                  </a:srgbClr>
                </a:gs>
                <a:gs pos="21000">
                  <a:srgbClr val="01BCFF">
                    <a:alpha val="90000"/>
                  </a:srgbClr>
                </a:gs>
                <a:gs pos="55000">
                  <a:srgbClr val="0062AC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193764" y="3121433"/>
              <a:ext cx="127888" cy="127888"/>
            </a:xfrm>
            <a:prstGeom prst="ellipse">
              <a:avLst/>
            </a:prstGeom>
            <a:gradFill flip="none" rotWithShape="1">
              <a:gsLst>
                <a:gs pos="25000">
                  <a:schemeClr val="bg1">
                    <a:alpha val="80000"/>
                  </a:schemeClr>
                </a:gs>
                <a:gs pos="57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1" name="直角三角形 10"/>
          <p:cNvSpPr/>
          <p:nvPr/>
        </p:nvSpPr>
        <p:spPr>
          <a:xfrm flipH="1">
            <a:off x="5934244" y="4790405"/>
            <a:ext cx="1363156" cy="1363156"/>
          </a:xfrm>
          <a:prstGeom prst="rtTriangle">
            <a:avLst/>
          </a:prstGeom>
          <a:solidFill>
            <a:srgbClr val="FFFFFF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327589" y="1747947"/>
            <a:ext cx="5843752" cy="4298731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1211973" y="2526784"/>
            <a:ext cx="5388852" cy="209136"/>
            <a:chOff x="1211973" y="2526784"/>
            <a:chExt cx="5388852" cy="209136"/>
          </a:xfrm>
        </p:grpSpPr>
        <p:sp>
          <p:nvSpPr>
            <p:cNvPr id="14" name="矩形 13"/>
            <p:cNvSpPr/>
            <p:nvPr/>
          </p:nvSpPr>
          <p:spPr>
            <a:xfrm>
              <a:off x="1211974" y="2599286"/>
              <a:ext cx="651642" cy="136634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直角三角形 14"/>
            <p:cNvSpPr/>
            <p:nvPr/>
          </p:nvSpPr>
          <p:spPr>
            <a:xfrm flipH="1">
              <a:off x="1211973" y="2526784"/>
              <a:ext cx="115615" cy="72502"/>
            </a:xfrm>
            <a:prstGeom prst="rtTriangle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>
              <a:stCxn id="14" idx="3"/>
            </p:cNvCxnSpPr>
            <p:nvPr/>
          </p:nvCxnSpPr>
          <p:spPr>
            <a:xfrm flipV="1">
              <a:off x="1863616" y="2663418"/>
              <a:ext cx="4737209" cy="4185"/>
            </a:xfrm>
            <a:prstGeom prst="line">
              <a:avLst/>
            </a:prstGeom>
            <a:ln>
              <a:solidFill>
                <a:srgbClr val="FFFFFF">
                  <a:alpha val="4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1211973" y="2990608"/>
            <a:ext cx="5388852" cy="209136"/>
            <a:chOff x="1211973" y="2990608"/>
            <a:chExt cx="5388852" cy="209136"/>
          </a:xfrm>
        </p:grpSpPr>
        <p:sp>
          <p:nvSpPr>
            <p:cNvPr id="18" name="矩形 17"/>
            <p:cNvSpPr/>
            <p:nvPr/>
          </p:nvSpPr>
          <p:spPr>
            <a:xfrm>
              <a:off x="1211974" y="3063110"/>
              <a:ext cx="651642" cy="136634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直角三角形 18"/>
            <p:cNvSpPr/>
            <p:nvPr/>
          </p:nvSpPr>
          <p:spPr>
            <a:xfrm flipH="1">
              <a:off x="1211973" y="2990608"/>
              <a:ext cx="115615" cy="72502"/>
            </a:xfrm>
            <a:prstGeom prst="rtTriangle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/>
          </p:nvCxnSpPr>
          <p:spPr>
            <a:xfrm flipV="1">
              <a:off x="1863616" y="3131427"/>
              <a:ext cx="4737209" cy="4185"/>
            </a:xfrm>
            <a:prstGeom prst="line">
              <a:avLst/>
            </a:prstGeom>
            <a:ln>
              <a:solidFill>
                <a:srgbClr val="FFFFFF">
                  <a:alpha val="4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1211973" y="3446440"/>
            <a:ext cx="5388852" cy="209136"/>
            <a:chOff x="1211973" y="3446440"/>
            <a:chExt cx="5388852" cy="209136"/>
          </a:xfrm>
        </p:grpSpPr>
        <p:sp>
          <p:nvSpPr>
            <p:cNvPr id="22" name="矩形 21"/>
            <p:cNvSpPr/>
            <p:nvPr/>
          </p:nvSpPr>
          <p:spPr>
            <a:xfrm>
              <a:off x="1211974" y="3518942"/>
              <a:ext cx="651642" cy="136634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直角三角形 22"/>
            <p:cNvSpPr/>
            <p:nvPr/>
          </p:nvSpPr>
          <p:spPr>
            <a:xfrm flipH="1">
              <a:off x="1211973" y="3446440"/>
              <a:ext cx="115615" cy="72502"/>
            </a:xfrm>
            <a:prstGeom prst="rtTriangle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直接连接符 23"/>
            <p:cNvCxnSpPr/>
            <p:nvPr/>
          </p:nvCxnSpPr>
          <p:spPr>
            <a:xfrm flipV="1">
              <a:off x="1863616" y="3588894"/>
              <a:ext cx="4737209" cy="4185"/>
            </a:xfrm>
            <a:prstGeom prst="line">
              <a:avLst/>
            </a:prstGeom>
            <a:ln>
              <a:solidFill>
                <a:srgbClr val="FFFFFF">
                  <a:alpha val="4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1211973" y="3910264"/>
            <a:ext cx="5388852" cy="209136"/>
            <a:chOff x="1211973" y="3910264"/>
            <a:chExt cx="5388852" cy="209136"/>
          </a:xfrm>
        </p:grpSpPr>
        <p:sp>
          <p:nvSpPr>
            <p:cNvPr id="26" name="矩形 25"/>
            <p:cNvSpPr/>
            <p:nvPr/>
          </p:nvSpPr>
          <p:spPr>
            <a:xfrm>
              <a:off x="1211974" y="3982766"/>
              <a:ext cx="651642" cy="136634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直角三角形 26"/>
            <p:cNvSpPr/>
            <p:nvPr/>
          </p:nvSpPr>
          <p:spPr>
            <a:xfrm flipH="1">
              <a:off x="1211973" y="3910264"/>
              <a:ext cx="115615" cy="72502"/>
            </a:xfrm>
            <a:prstGeom prst="rtTriangle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8" name="直接连接符 27"/>
            <p:cNvCxnSpPr/>
            <p:nvPr/>
          </p:nvCxnSpPr>
          <p:spPr>
            <a:xfrm flipV="1">
              <a:off x="1863616" y="4055432"/>
              <a:ext cx="4737209" cy="4185"/>
            </a:xfrm>
            <a:prstGeom prst="line">
              <a:avLst/>
            </a:prstGeom>
            <a:ln>
              <a:solidFill>
                <a:srgbClr val="FFFFFF">
                  <a:alpha val="4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1211973" y="4374088"/>
            <a:ext cx="5388852" cy="209136"/>
            <a:chOff x="1211973" y="4374088"/>
            <a:chExt cx="5388852" cy="209136"/>
          </a:xfrm>
        </p:grpSpPr>
        <p:sp>
          <p:nvSpPr>
            <p:cNvPr id="30" name="矩形 29"/>
            <p:cNvSpPr/>
            <p:nvPr/>
          </p:nvSpPr>
          <p:spPr>
            <a:xfrm>
              <a:off x="1211974" y="4446590"/>
              <a:ext cx="651642" cy="136634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直角三角形 30"/>
            <p:cNvSpPr/>
            <p:nvPr/>
          </p:nvSpPr>
          <p:spPr>
            <a:xfrm flipH="1">
              <a:off x="1211973" y="4374088"/>
              <a:ext cx="115615" cy="72502"/>
            </a:xfrm>
            <a:prstGeom prst="rtTriangle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2" name="直接连接符 31"/>
            <p:cNvCxnSpPr/>
            <p:nvPr/>
          </p:nvCxnSpPr>
          <p:spPr>
            <a:xfrm flipV="1">
              <a:off x="1863616" y="4512814"/>
              <a:ext cx="4737209" cy="4185"/>
            </a:xfrm>
            <a:prstGeom prst="line">
              <a:avLst/>
            </a:prstGeom>
            <a:ln>
              <a:solidFill>
                <a:srgbClr val="FFFFFF">
                  <a:alpha val="4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1211973" y="4837912"/>
            <a:ext cx="5388852" cy="209136"/>
            <a:chOff x="1211973" y="4837912"/>
            <a:chExt cx="5388852" cy="209136"/>
          </a:xfrm>
        </p:grpSpPr>
        <p:sp>
          <p:nvSpPr>
            <p:cNvPr id="34" name="矩形 33"/>
            <p:cNvSpPr/>
            <p:nvPr/>
          </p:nvSpPr>
          <p:spPr>
            <a:xfrm>
              <a:off x="1211974" y="4910414"/>
              <a:ext cx="651642" cy="136634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直角三角形 34"/>
            <p:cNvSpPr/>
            <p:nvPr/>
          </p:nvSpPr>
          <p:spPr>
            <a:xfrm flipH="1">
              <a:off x="1211973" y="4837912"/>
              <a:ext cx="115615" cy="72502"/>
            </a:xfrm>
            <a:prstGeom prst="rtTriangle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6" name="直接连接符 35"/>
            <p:cNvCxnSpPr/>
            <p:nvPr/>
          </p:nvCxnSpPr>
          <p:spPr>
            <a:xfrm flipV="1">
              <a:off x="1863616" y="4951305"/>
              <a:ext cx="4737209" cy="4185"/>
            </a:xfrm>
            <a:prstGeom prst="line">
              <a:avLst/>
            </a:prstGeom>
            <a:ln>
              <a:solidFill>
                <a:srgbClr val="FFFFFF">
                  <a:alpha val="4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矩形 36"/>
          <p:cNvSpPr/>
          <p:nvPr/>
        </p:nvSpPr>
        <p:spPr>
          <a:xfrm>
            <a:off x="2303518" y="4046361"/>
            <a:ext cx="349218" cy="904944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2952414" y="3146499"/>
            <a:ext cx="349218" cy="1804806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3566925" y="4512813"/>
            <a:ext cx="349218" cy="438491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4168260" y="3588895"/>
            <a:ext cx="349218" cy="1362410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4783207" y="4046361"/>
            <a:ext cx="349218" cy="904944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5408124" y="2663418"/>
            <a:ext cx="349218" cy="2287887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6056016" y="3736070"/>
            <a:ext cx="349218" cy="1215235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直角三角形 43"/>
          <p:cNvSpPr/>
          <p:nvPr/>
        </p:nvSpPr>
        <p:spPr>
          <a:xfrm flipH="1">
            <a:off x="6257890" y="5136766"/>
            <a:ext cx="960524" cy="960524"/>
          </a:xfrm>
          <a:prstGeom prst="rtTriangle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2135554" y="4966187"/>
            <a:ext cx="4451364" cy="307777"/>
            <a:chOff x="2135554" y="4966187"/>
            <a:chExt cx="4451364" cy="307777"/>
          </a:xfrm>
        </p:grpSpPr>
        <p:sp>
          <p:nvSpPr>
            <p:cNvPr id="46" name="文本框 45"/>
            <p:cNvSpPr txBox="1"/>
            <p:nvPr/>
          </p:nvSpPr>
          <p:spPr>
            <a:xfrm>
              <a:off x="2135554" y="4966187"/>
              <a:ext cx="68514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rgbClr val="A4B6C6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文本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2763257" y="4966187"/>
              <a:ext cx="68514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rgbClr val="A4B6C6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文本</a:t>
              </a:r>
              <a:endParaRPr lang="zh-CN" altLang="en-US" sz="1400" b="1" dirty="0">
                <a:solidFill>
                  <a:srgbClr val="A4B6C6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3390960" y="4966187"/>
              <a:ext cx="68514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rgbClr val="A4B6C6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文本</a:t>
              </a:r>
              <a:endParaRPr lang="zh-CN" altLang="en-US" sz="1400" b="1" dirty="0">
                <a:solidFill>
                  <a:srgbClr val="A4B6C6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4018663" y="4966187"/>
              <a:ext cx="68514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rgbClr val="A4B6C6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文本</a:t>
              </a:r>
              <a:endParaRPr lang="zh-CN" altLang="en-US" sz="1400" b="1" dirty="0">
                <a:solidFill>
                  <a:srgbClr val="A4B6C6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4646366" y="4966187"/>
              <a:ext cx="68514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rgbClr val="A4B6C6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文本</a:t>
              </a:r>
              <a:endParaRPr lang="zh-CN" altLang="en-US" sz="1400" b="1" dirty="0">
                <a:solidFill>
                  <a:srgbClr val="A4B6C6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5274069" y="4966187"/>
              <a:ext cx="68514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rgbClr val="A4B6C6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文本</a:t>
              </a:r>
              <a:endParaRPr lang="zh-CN" altLang="en-US" sz="1400" b="1" dirty="0">
                <a:solidFill>
                  <a:srgbClr val="A4B6C6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5901772" y="4966187"/>
              <a:ext cx="68514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rgbClr val="A4B6C6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文本</a:t>
              </a:r>
              <a:endParaRPr lang="zh-CN" altLang="en-US" sz="1400" b="1" dirty="0">
                <a:solidFill>
                  <a:srgbClr val="A4B6C6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09271" y="2478167"/>
            <a:ext cx="802701" cy="2689415"/>
            <a:chOff x="409271" y="2478167"/>
            <a:chExt cx="802701" cy="2689415"/>
          </a:xfrm>
        </p:grpSpPr>
        <p:sp>
          <p:nvSpPr>
            <p:cNvPr id="54" name="文本框 53"/>
            <p:cNvSpPr txBox="1"/>
            <p:nvPr/>
          </p:nvSpPr>
          <p:spPr>
            <a:xfrm>
              <a:off x="409271" y="4798250"/>
              <a:ext cx="8027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A4B6C6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0</a:t>
              </a:r>
              <a:endParaRPr lang="zh-CN" altLang="en-US" b="1" dirty="0">
                <a:solidFill>
                  <a:srgbClr val="A4B6C6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409271" y="4334235"/>
              <a:ext cx="8027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A4B6C6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200</a:t>
              </a:r>
              <a:endParaRPr lang="zh-CN" altLang="en-US" b="1" dirty="0">
                <a:solidFill>
                  <a:srgbClr val="A4B6C6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409271" y="3870218"/>
              <a:ext cx="8027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A4B6C6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4</a:t>
              </a:r>
              <a:r>
                <a:rPr lang="en-US" altLang="zh-CN" b="1" dirty="0" smtClean="0">
                  <a:solidFill>
                    <a:srgbClr val="A4B6C6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00</a:t>
              </a:r>
              <a:endParaRPr lang="zh-CN" altLang="en-US" b="1" dirty="0">
                <a:solidFill>
                  <a:srgbClr val="A4B6C6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409271" y="3406201"/>
              <a:ext cx="8027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A4B6C6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6</a:t>
              </a:r>
              <a:r>
                <a:rPr lang="en-US" altLang="zh-CN" b="1" dirty="0" smtClean="0">
                  <a:solidFill>
                    <a:srgbClr val="A4B6C6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00</a:t>
              </a:r>
              <a:endParaRPr lang="zh-CN" altLang="en-US" b="1" dirty="0">
                <a:solidFill>
                  <a:srgbClr val="A4B6C6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409271" y="2942184"/>
              <a:ext cx="8027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A4B6C6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800</a:t>
              </a:r>
              <a:endParaRPr lang="zh-CN" altLang="en-US" b="1" dirty="0">
                <a:solidFill>
                  <a:srgbClr val="A4B6C6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09271" y="2478167"/>
              <a:ext cx="8027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A4B6C6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1000</a:t>
              </a:r>
              <a:endParaRPr lang="zh-CN" altLang="en-US" b="1" dirty="0">
                <a:solidFill>
                  <a:srgbClr val="A4B6C6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286956" y="1809420"/>
            <a:ext cx="426635" cy="426635"/>
            <a:chOff x="7286956" y="1809420"/>
            <a:chExt cx="426635" cy="426635"/>
          </a:xfrm>
        </p:grpSpPr>
        <p:sp>
          <p:nvSpPr>
            <p:cNvPr id="61" name="直角三角形 60"/>
            <p:cNvSpPr/>
            <p:nvPr/>
          </p:nvSpPr>
          <p:spPr>
            <a:xfrm rot="5400000" flipH="1">
              <a:off x="7286956" y="1809420"/>
              <a:ext cx="426635" cy="426635"/>
            </a:xfrm>
            <a:prstGeom prst="rtTriangle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直角三角形 61"/>
            <p:cNvSpPr/>
            <p:nvPr/>
          </p:nvSpPr>
          <p:spPr>
            <a:xfrm rot="5400000" flipH="1">
              <a:off x="7304567" y="1910713"/>
              <a:ext cx="300621" cy="300621"/>
            </a:xfrm>
            <a:prstGeom prst="rtTriangle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681114" y="1785717"/>
            <a:ext cx="3606011" cy="1066040"/>
            <a:chOff x="7681114" y="1785717"/>
            <a:chExt cx="3606011" cy="1066040"/>
          </a:xfrm>
        </p:grpSpPr>
        <p:sp>
          <p:nvSpPr>
            <p:cNvPr id="64" name="文本框 63"/>
            <p:cNvSpPr txBox="1"/>
            <p:nvPr/>
          </p:nvSpPr>
          <p:spPr>
            <a:xfrm>
              <a:off x="7681114" y="1785717"/>
              <a:ext cx="26006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>
                      <a:alpha val="8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点击输入小标题</a:t>
              </a:r>
              <a:endParaRPr lang="zh-CN" altLang="en-US" sz="2000" b="1" dirty="0">
                <a:solidFill>
                  <a:schemeClr val="bg1">
                    <a:alpha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7681114" y="2193948"/>
              <a:ext cx="3606011" cy="657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请插入文本内容请插入文本内容请插入文本内容请插入文本内容</a:t>
              </a:r>
              <a:endParaRPr lang="en-GB" altLang="zh-CN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286956" y="2965887"/>
            <a:ext cx="426635" cy="426635"/>
            <a:chOff x="7286956" y="2965887"/>
            <a:chExt cx="426635" cy="426635"/>
          </a:xfrm>
        </p:grpSpPr>
        <p:sp>
          <p:nvSpPr>
            <p:cNvPr id="67" name="直角三角形 66"/>
            <p:cNvSpPr/>
            <p:nvPr/>
          </p:nvSpPr>
          <p:spPr>
            <a:xfrm rot="5400000" flipH="1">
              <a:off x="7286956" y="2965887"/>
              <a:ext cx="426635" cy="426635"/>
            </a:xfrm>
            <a:prstGeom prst="rtTriangle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直角三角形 67"/>
            <p:cNvSpPr/>
            <p:nvPr/>
          </p:nvSpPr>
          <p:spPr>
            <a:xfrm rot="5400000" flipH="1">
              <a:off x="7304567" y="3067180"/>
              <a:ext cx="300621" cy="300621"/>
            </a:xfrm>
            <a:prstGeom prst="rtTriangle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7681114" y="2942184"/>
            <a:ext cx="3606011" cy="1066040"/>
            <a:chOff x="7681114" y="2942184"/>
            <a:chExt cx="3606011" cy="1066040"/>
          </a:xfrm>
        </p:grpSpPr>
        <p:sp>
          <p:nvSpPr>
            <p:cNvPr id="70" name="文本框 69"/>
            <p:cNvSpPr txBox="1"/>
            <p:nvPr/>
          </p:nvSpPr>
          <p:spPr>
            <a:xfrm>
              <a:off x="7681114" y="2942184"/>
              <a:ext cx="26006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>
                      <a:alpha val="8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点击输入小标题</a:t>
              </a:r>
              <a:endParaRPr lang="zh-CN" altLang="en-US" sz="2000" b="1" dirty="0">
                <a:solidFill>
                  <a:schemeClr val="bg1">
                    <a:alpha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7681114" y="3350415"/>
              <a:ext cx="3606011" cy="657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请插入文本内容请插入文本内容请插入文本内容请插入文本内容</a:t>
              </a:r>
              <a:endParaRPr lang="en-GB" altLang="zh-CN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286956" y="4127006"/>
            <a:ext cx="426635" cy="426635"/>
            <a:chOff x="7286956" y="4127006"/>
            <a:chExt cx="426635" cy="426635"/>
          </a:xfrm>
        </p:grpSpPr>
        <p:sp>
          <p:nvSpPr>
            <p:cNvPr id="73" name="直角三角形 72"/>
            <p:cNvSpPr/>
            <p:nvPr/>
          </p:nvSpPr>
          <p:spPr>
            <a:xfrm rot="5400000" flipH="1">
              <a:off x="7286956" y="4127006"/>
              <a:ext cx="426635" cy="426635"/>
            </a:xfrm>
            <a:prstGeom prst="rtTriangle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直角三角形 73"/>
            <p:cNvSpPr/>
            <p:nvPr/>
          </p:nvSpPr>
          <p:spPr>
            <a:xfrm rot="5400000" flipH="1">
              <a:off x="7304567" y="4228299"/>
              <a:ext cx="300621" cy="300621"/>
            </a:xfrm>
            <a:prstGeom prst="rtTriangle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7681114" y="4103303"/>
            <a:ext cx="3606011" cy="1066040"/>
            <a:chOff x="7681114" y="4103303"/>
            <a:chExt cx="3606011" cy="1066040"/>
          </a:xfrm>
        </p:grpSpPr>
        <p:sp>
          <p:nvSpPr>
            <p:cNvPr id="76" name="文本框 75"/>
            <p:cNvSpPr txBox="1"/>
            <p:nvPr/>
          </p:nvSpPr>
          <p:spPr>
            <a:xfrm>
              <a:off x="7681114" y="4103303"/>
              <a:ext cx="26006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>
                      <a:alpha val="8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点击输入小标题</a:t>
              </a:r>
              <a:endParaRPr lang="zh-CN" altLang="en-US" sz="2000" b="1" dirty="0">
                <a:solidFill>
                  <a:schemeClr val="bg1">
                    <a:alpha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7681114" y="4511534"/>
              <a:ext cx="3606011" cy="657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请插入文本内容请插入文本内容请插入文本内容请插入文本内容</a:t>
              </a:r>
              <a:endParaRPr lang="en-GB" altLang="zh-CN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300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:dissolve/>
      </p:transition>
    </mc:Choice>
    <mc:Fallback xmlns="">
      <p:transition spd="slow" advClick="0" advTm="0">
        <p:dissolv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8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8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8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8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9" presetClass="entr" presetSubtype="0" decel="10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8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8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8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2" presetClass="entr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2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2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5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1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3" presetClass="path" presetSubtype="0" fill="hold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0.02631 -1.48148E-6 L 3.33333E-6 -1.48148E-6 " pathEditMode="relative" rAng="0" ptsTypes="AA" p14:bounceEnd="50000">
                                          <p:cBhvr>
                                            <p:cTn id="8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1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1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3" presetClass="path" presetSubtype="0" fill="hold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4.58333E-6 -2.96296E-6 L 0.02553 -2.96296E-6 " pathEditMode="relative" rAng="0" ptsTypes="AA" p14:bounceEnd="50000">
                                          <p:cBhvr>
                                            <p:cTn id="88" dur="500" spd="-100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1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63" presetClass="path" presetSubtype="0" fill="hold" nodeType="withEffect" p14:presetBounceEnd="50000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-0.02631 -1.48148E-6 L 3.33333E-6 -1.48148E-6 " pathEditMode="relative" rAng="0" ptsTypes="AA" p14:bounceEnd="50000">
                                          <p:cBhvr>
                                            <p:cTn id="9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1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1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3" presetClass="path" presetSubtype="0" fill="hold" nodeType="withEffect" p14:presetBounceEnd="50000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-4.58333E-6 -2.96296E-6 L 0.02553 -2.96296E-6 " pathEditMode="relative" rAng="0" ptsTypes="AA" p14:bounceEnd="50000">
                                          <p:cBhvr>
                                            <p:cTn id="98" dur="500" spd="-100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1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63" presetClass="path" presetSubtype="0" fill="hold" nodeType="withEffect" p14:presetBounceEnd="50000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-0.02631 -1.48148E-6 L 3.33333E-6 -1.48148E-6 " pathEditMode="relative" rAng="0" ptsTypes="AA" p14:bounceEnd="50000">
                                          <p:cBhvr>
                                            <p:cTn id="103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1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10" presetClass="entr" presetSubtype="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1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63" presetClass="path" presetSubtype="0" fill="hold" nodeType="withEffect" p14:presetBounceEnd="50000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-4.58333E-6 4.07407E-6 L 0.02553 4.07407E-6 " pathEditMode="relative" rAng="0" ptsTypes="AA" p14:bounceEnd="50000">
                                          <p:cBhvr>
                                            <p:cTn id="108" dur="500" spd="-100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7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8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8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8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8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9" presetClass="entr" presetSubtype="0" decel="10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8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8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8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2" presetClass="entr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2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2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5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1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3" presetClass="path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0.02631 -1.48148E-6 L 3.33333E-6 -1.48148E-6 " pathEditMode="relative" rAng="0" ptsTypes="AA">
                                          <p:cBhvr>
                                            <p:cTn id="8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1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1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3" presetClass="path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4.58333E-6 -2.96296E-6 L 0.02553 -2.96296E-6 " pathEditMode="relative" rAng="0" ptsTypes="AA">
                                          <p:cBhvr>
                                            <p:cTn id="88" dur="500" spd="-100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1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63" presetClass="path" presetSubtype="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-0.02631 -1.48148E-6 L 3.33333E-6 -1.48148E-6 " pathEditMode="relative" rAng="0" ptsTypes="AA">
                                          <p:cBhvr>
                                            <p:cTn id="9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1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1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3" presetClass="path" presetSubtype="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-4.58333E-6 -2.96296E-6 L 0.02553 -2.96296E-6 " pathEditMode="relative" rAng="0" ptsTypes="AA">
                                          <p:cBhvr>
                                            <p:cTn id="98" dur="500" spd="-100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1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63" presetClass="path" presetSubtype="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-0.02631 -1.48148E-6 L 3.33333E-6 -1.48148E-6 " pathEditMode="relative" rAng="0" ptsTypes="AA">
                                          <p:cBhvr>
                                            <p:cTn id="103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1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10" presetClass="entr" presetSubtype="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1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63" presetClass="path" presetSubtype="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-4.58333E-6 4.07407E-6 L 0.02553 4.07407E-6 " pathEditMode="relative" rAng="0" ptsTypes="AA">
                                          <p:cBhvr>
                                            <p:cTn id="108" dur="500" spd="-100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7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046501" y="1964483"/>
            <a:ext cx="232948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03</a:t>
            </a:r>
            <a:endParaRPr kumimoji="0" lang="zh-CN" altLang="en-US" sz="16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MH_Entry_1"/>
          <p:cNvSpPr/>
          <p:nvPr>
            <p:custDataLst>
              <p:tags r:id="rId1"/>
            </p:custDataLst>
          </p:nvPr>
        </p:nvSpPr>
        <p:spPr>
          <a:xfrm>
            <a:off x="4666594" y="4488185"/>
            <a:ext cx="3499943" cy="83099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请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插入标题内容</a:t>
            </a:r>
            <a:endParaRPr kumimoji="0" lang="en-US" altLang="zh-CN" sz="3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ANNUAL WORK SUMMARY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3" name="PA_矩形 25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0500189" y="357719"/>
            <a:ext cx="13055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LOGO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5967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gradFill>
            <a:gsLst>
              <a:gs pos="0">
                <a:srgbClr val="071019">
                  <a:alpha val="0"/>
                </a:srgbClr>
              </a:gs>
              <a:gs pos="51000">
                <a:srgbClr val="071019">
                  <a:alpha val="60000"/>
                </a:srgbClr>
              </a:gs>
              <a:gs pos="100000">
                <a:srgbClr val="071019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PA_矩形 25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500189" y="357719"/>
            <a:ext cx="13055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LOGO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文本框 23"/>
          <p:cNvSpPr txBox="1"/>
          <p:nvPr/>
        </p:nvSpPr>
        <p:spPr>
          <a:xfrm>
            <a:off x="282831" y="249997"/>
            <a:ext cx="4486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正粗黑简体" panose="02000000000000000000" pitchFamily="2" charset="-122"/>
                <a:ea typeface="方正正粗黑简体" panose="02000000000000000000" pitchFamily="2" charset="-122"/>
                <a:cs typeface="Arial" panose="020B0604020202020204" pitchFamily="34" charset="0"/>
              </a:rPr>
              <a:t>3 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正粗黑简体" panose="02000000000000000000" pitchFamily="2" charset="-122"/>
                <a:ea typeface="方正正粗黑简体" panose="02000000000000000000" pitchFamily="2" charset="-122"/>
                <a:cs typeface="Arial" panose="020B0604020202020204" pitchFamily="34" charset="0"/>
              </a:rPr>
              <a:t>请插入标题内容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方正正粗黑简体" panose="02000000000000000000" pitchFamily="2" charset="-122"/>
              <a:ea typeface="方正正粗黑简体" panose="02000000000000000000" pitchFamily="2" charset="-122"/>
              <a:cs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82831" y="155727"/>
            <a:ext cx="707253" cy="707253"/>
            <a:chOff x="4100081" y="3027750"/>
            <a:chExt cx="315255" cy="315255"/>
          </a:xfrm>
        </p:grpSpPr>
        <p:sp>
          <p:nvSpPr>
            <p:cNvPr id="9" name="椭圆 8"/>
            <p:cNvSpPr/>
            <p:nvPr/>
          </p:nvSpPr>
          <p:spPr>
            <a:xfrm>
              <a:off x="4100081" y="3027750"/>
              <a:ext cx="315255" cy="315255"/>
            </a:xfrm>
            <a:prstGeom prst="ellipse">
              <a:avLst/>
            </a:prstGeom>
            <a:gradFill flip="none" rotWithShape="1">
              <a:gsLst>
                <a:gs pos="36000">
                  <a:srgbClr val="0062AC">
                    <a:alpha val="50000"/>
                  </a:srgbClr>
                </a:gs>
                <a:gs pos="21000">
                  <a:srgbClr val="01BCFF">
                    <a:alpha val="90000"/>
                  </a:srgbClr>
                </a:gs>
                <a:gs pos="55000">
                  <a:srgbClr val="0062AC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193764" y="3121433"/>
              <a:ext cx="127888" cy="127888"/>
            </a:xfrm>
            <a:prstGeom prst="ellipse">
              <a:avLst/>
            </a:prstGeom>
            <a:gradFill flip="none" rotWithShape="1">
              <a:gsLst>
                <a:gs pos="25000">
                  <a:schemeClr val="bg1">
                    <a:alpha val="80000"/>
                  </a:schemeClr>
                </a:gs>
                <a:gs pos="57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1" name="椭圆 10"/>
          <p:cNvSpPr/>
          <p:nvPr/>
        </p:nvSpPr>
        <p:spPr>
          <a:xfrm>
            <a:off x="3422749" y="727051"/>
            <a:ext cx="5673749" cy="5673749"/>
          </a:xfrm>
          <a:prstGeom prst="ellipse">
            <a:avLst/>
          </a:prstGeom>
          <a:gradFill>
            <a:gsLst>
              <a:gs pos="77000">
                <a:srgbClr val="43CEFF">
                  <a:alpha val="80000"/>
                </a:srgbClr>
              </a:gs>
              <a:gs pos="63000">
                <a:schemeClr val="bg1">
                  <a:alpha val="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</a:gradFill>
          <a:ln w="28575">
            <a:solidFill>
              <a:srgbClr val="FFFFFF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41" name="Group 4"/>
          <p:cNvGrpSpPr>
            <a:grpSpLocks noChangeAspect="1"/>
          </p:cNvGrpSpPr>
          <p:nvPr/>
        </p:nvGrpSpPr>
        <p:grpSpPr bwMode="auto">
          <a:xfrm>
            <a:off x="2014997" y="4079666"/>
            <a:ext cx="1851982" cy="1048170"/>
            <a:chOff x="2814" y="1405"/>
            <a:chExt cx="2052" cy="1510"/>
          </a:xfrm>
        </p:grpSpPr>
        <p:sp>
          <p:nvSpPr>
            <p:cNvPr id="42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bg1">
                <a:alpha val="1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866943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5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3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1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866943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5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4"/>
          <p:cNvGrpSpPr>
            <a:grpSpLocks noChangeAspect="1"/>
          </p:cNvGrpSpPr>
          <p:nvPr/>
        </p:nvGrpSpPr>
        <p:grpSpPr bwMode="auto">
          <a:xfrm>
            <a:off x="3262514" y="3764668"/>
            <a:ext cx="1851982" cy="1363169"/>
            <a:chOff x="2814" y="1405"/>
            <a:chExt cx="2052" cy="1510"/>
          </a:xfrm>
        </p:grpSpPr>
        <p:sp>
          <p:nvSpPr>
            <p:cNvPr id="45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rgbClr val="FFFFFF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866943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5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6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2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866943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5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4"/>
          <p:cNvGrpSpPr>
            <a:grpSpLocks noChangeAspect="1"/>
          </p:cNvGrpSpPr>
          <p:nvPr/>
        </p:nvGrpSpPr>
        <p:grpSpPr bwMode="auto">
          <a:xfrm>
            <a:off x="4510030" y="3155565"/>
            <a:ext cx="1851982" cy="1972272"/>
            <a:chOff x="2814" y="1405"/>
            <a:chExt cx="2052" cy="1510"/>
          </a:xfrm>
        </p:grpSpPr>
        <p:sp>
          <p:nvSpPr>
            <p:cNvPr id="48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rgbClr val="FFFFFF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866943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5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9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3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866943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5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"/>
          <p:cNvGrpSpPr>
            <a:grpSpLocks noChangeAspect="1"/>
          </p:cNvGrpSpPr>
          <p:nvPr/>
        </p:nvGrpSpPr>
        <p:grpSpPr bwMode="auto">
          <a:xfrm>
            <a:off x="5757546" y="4186277"/>
            <a:ext cx="1851982" cy="941559"/>
            <a:chOff x="2814" y="1405"/>
            <a:chExt cx="2052" cy="1510"/>
          </a:xfrm>
        </p:grpSpPr>
        <p:sp>
          <p:nvSpPr>
            <p:cNvPr id="51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rgbClr val="FFFFFF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866943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5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2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4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866943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5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4"/>
          <p:cNvGrpSpPr>
            <a:grpSpLocks noChangeAspect="1"/>
          </p:cNvGrpSpPr>
          <p:nvPr/>
        </p:nvGrpSpPr>
        <p:grpSpPr bwMode="auto">
          <a:xfrm>
            <a:off x="7005063" y="2846317"/>
            <a:ext cx="1851982" cy="2281520"/>
            <a:chOff x="2814" y="1405"/>
            <a:chExt cx="2052" cy="1510"/>
          </a:xfrm>
        </p:grpSpPr>
        <p:sp>
          <p:nvSpPr>
            <p:cNvPr id="54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rgbClr val="FFFFFF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866943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5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5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5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866943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5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4"/>
          <p:cNvGrpSpPr>
            <a:grpSpLocks noChangeAspect="1"/>
          </p:cNvGrpSpPr>
          <p:nvPr/>
        </p:nvGrpSpPr>
        <p:grpSpPr bwMode="auto">
          <a:xfrm>
            <a:off x="8252580" y="3565926"/>
            <a:ext cx="1851982" cy="1561911"/>
            <a:chOff x="2814" y="1405"/>
            <a:chExt cx="2052" cy="1510"/>
          </a:xfrm>
        </p:grpSpPr>
        <p:sp>
          <p:nvSpPr>
            <p:cNvPr id="57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rgbClr val="FFFFFF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866943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5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8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6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866943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5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4"/>
          <p:cNvGrpSpPr>
            <a:grpSpLocks noChangeAspect="1"/>
          </p:cNvGrpSpPr>
          <p:nvPr/>
        </p:nvGrpSpPr>
        <p:grpSpPr bwMode="auto">
          <a:xfrm rot="10800000">
            <a:off x="3933965" y="1828248"/>
            <a:ext cx="526384" cy="635241"/>
            <a:chOff x="347" y="3344"/>
            <a:chExt cx="586" cy="707"/>
          </a:xfrm>
          <a:solidFill>
            <a:schemeClr val="bg1">
              <a:alpha val="10196"/>
            </a:schemeClr>
          </a:solidFill>
        </p:grpSpPr>
        <p:sp>
          <p:nvSpPr>
            <p:cNvPr id="60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866943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61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866943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4"/>
          <p:cNvGrpSpPr>
            <a:grpSpLocks noChangeAspect="1"/>
          </p:cNvGrpSpPr>
          <p:nvPr/>
        </p:nvGrpSpPr>
        <p:grpSpPr bwMode="auto">
          <a:xfrm rot="10800000">
            <a:off x="5168581" y="1837838"/>
            <a:ext cx="526384" cy="635241"/>
            <a:chOff x="347" y="3344"/>
            <a:chExt cx="586" cy="707"/>
          </a:xfrm>
          <a:solidFill>
            <a:schemeClr val="bg1">
              <a:alpha val="10196"/>
            </a:schemeClr>
          </a:solidFill>
        </p:grpSpPr>
        <p:sp>
          <p:nvSpPr>
            <p:cNvPr id="63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866943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64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866943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65" name="Group 4"/>
          <p:cNvGrpSpPr>
            <a:grpSpLocks noChangeAspect="1"/>
          </p:cNvGrpSpPr>
          <p:nvPr/>
        </p:nvGrpSpPr>
        <p:grpSpPr bwMode="auto">
          <a:xfrm rot="10800000">
            <a:off x="6410758" y="1828419"/>
            <a:ext cx="526384" cy="635241"/>
            <a:chOff x="347" y="3344"/>
            <a:chExt cx="586" cy="707"/>
          </a:xfrm>
          <a:solidFill>
            <a:schemeClr val="bg1">
              <a:alpha val="10196"/>
            </a:schemeClr>
          </a:solidFill>
        </p:grpSpPr>
        <p:sp>
          <p:nvSpPr>
            <p:cNvPr id="66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866943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67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866943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Group 4"/>
          <p:cNvGrpSpPr>
            <a:grpSpLocks noChangeAspect="1"/>
          </p:cNvGrpSpPr>
          <p:nvPr/>
        </p:nvGrpSpPr>
        <p:grpSpPr bwMode="auto">
          <a:xfrm rot="10800000">
            <a:off x="7674674" y="1828248"/>
            <a:ext cx="526384" cy="635241"/>
            <a:chOff x="347" y="3344"/>
            <a:chExt cx="586" cy="707"/>
          </a:xfrm>
          <a:solidFill>
            <a:schemeClr val="bg1">
              <a:alpha val="10196"/>
            </a:schemeClr>
          </a:solidFill>
        </p:grpSpPr>
        <p:sp>
          <p:nvSpPr>
            <p:cNvPr id="69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866943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70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866943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4"/>
          <p:cNvGrpSpPr>
            <a:grpSpLocks noChangeAspect="1"/>
          </p:cNvGrpSpPr>
          <p:nvPr/>
        </p:nvGrpSpPr>
        <p:grpSpPr bwMode="auto">
          <a:xfrm rot="10800000">
            <a:off x="8924118" y="1831409"/>
            <a:ext cx="526384" cy="635241"/>
            <a:chOff x="347" y="3344"/>
            <a:chExt cx="586" cy="707"/>
          </a:xfrm>
          <a:solidFill>
            <a:schemeClr val="bg1">
              <a:alpha val="10196"/>
            </a:schemeClr>
          </a:solidFill>
        </p:grpSpPr>
        <p:sp>
          <p:nvSpPr>
            <p:cNvPr id="72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866943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73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866943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74" name="Group 4"/>
          <p:cNvGrpSpPr>
            <a:grpSpLocks noChangeAspect="1"/>
          </p:cNvGrpSpPr>
          <p:nvPr/>
        </p:nvGrpSpPr>
        <p:grpSpPr bwMode="auto">
          <a:xfrm rot="10800000">
            <a:off x="2673131" y="1828248"/>
            <a:ext cx="526384" cy="635241"/>
            <a:chOff x="347" y="3344"/>
            <a:chExt cx="586" cy="707"/>
          </a:xfrm>
          <a:solidFill>
            <a:schemeClr val="bg1">
              <a:alpha val="10196"/>
            </a:schemeClr>
          </a:solidFill>
        </p:grpSpPr>
        <p:sp>
          <p:nvSpPr>
            <p:cNvPr id="75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866943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76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9703" tIns="19851" rIns="39703" bIns="19851" numCol="1" anchor="ctr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866943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cxnSp>
        <p:nvCxnSpPr>
          <p:cNvPr id="77" name="Straight Connector 125"/>
          <p:cNvCxnSpPr>
            <a:endCxn id="43" idx="1"/>
          </p:cNvCxnSpPr>
          <p:nvPr/>
        </p:nvCxnSpPr>
        <p:spPr>
          <a:xfrm>
            <a:off x="2940987" y="2586592"/>
            <a:ext cx="0" cy="1493074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126"/>
          <p:cNvCxnSpPr/>
          <p:nvPr/>
        </p:nvCxnSpPr>
        <p:spPr>
          <a:xfrm flipH="1">
            <a:off x="4186843" y="2586591"/>
            <a:ext cx="1661" cy="1178076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127"/>
          <p:cNvCxnSpPr/>
          <p:nvPr/>
        </p:nvCxnSpPr>
        <p:spPr>
          <a:xfrm>
            <a:off x="5436021" y="2586592"/>
            <a:ext cx="0" cy="568971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129"/>
          <p:cNvCxnSpPr/>
          <p:nvPr/>
        </p:nvCxnSpPr>
        <p:spPr>
          <a:xfrm>
            <a:off x="6683536" y="2586592"/>
            <a:ext cx="0" cy="1599685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135"/>
          <p:cNvCxnSpPr/>
          <p:nvPr/>
        </p:nvCxnSpPr>
        <p:spPr>
          <a:xfrm>
            <a:off x="7931054" y="2586593"/>
            <a:ext cx="0" cy="284485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136"/>
          <p:cNvCxnSpPr/>
          <p:nvPr/>
        </p:nvCxnSpPr>
        <p:spPr>
          <a:xfrm flipH="1">
            <a:off x="9186913" y="2586592"/>
            <a:ext cx="1661" cy="979334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3" name="Group 137"/>
          <p:cNvGrpSpPr/>
          <p:nvPr/>
        </p:nvGrpSpPr>
        <p:grpSpPr>
          <a:xfrm>
            <a:off x="2015395" y="5256143"/>
            <a:ext cx="1273467" cy="1248425"/>
            <a:chOff x="1527406" y="2139889"/>
            <a:chExt cx="1466859" cy="1437636"/>
          </a:xfrm>
        </p:grpSpPr>
        <p:sp>
          <p:nvSpPr>
            <p:cNvPr id="84" name="TextBox 138"/>
            <p:cNvSpPr txBox="1"/>
            <p:nvPr/>
          </p:nvSpPr>
          <p:spPr>
            <a:xfrm>
              <a:off x="1527406" y="2139889"/>
              <a:ext cx="1418065" cy="28353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alpha val="9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替换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9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文字内容</a:t>
              </a:r>
            </a:p>
          </p:txBody>
        </p:sp>
        <p:sp>
          <p:nvSpPr>
            <p:cNvPr id="85" name="TextBox 139"/>
            <p:cNvSpPr txBox="1"/>
            <p:nvPr/>
          </p:nvSpPr>
          <p:spPr>
            <a:xfrm>
              <a:off x="1538625" y="2556786"/>
              <a:ext cx="1455640" cy="10207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请插入文本内容请插入文本内容</a:t>
              </a:r>
              <a:endParaRPr kumimoji="0" lang="en-GB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6" name="Group 140"/>
          <p:cNvGrpSpPr/>
          <p:nvPr/>
        </p:nvGrpSpPr>
        <p:grpSpPr>
          <a:xfrm>
            <a:off x="3467473" y="5234112"/>
            <a:ext cx="1689882" cy="1304520"/>
            <a:chOff x="1594549" y="2079958"/>
            <a:chExt cx="1946512" cy="1502235"/>
          </a:xfrm>
        </p:grpSpPr>
        <p:sp>
          <p:nvSpPr>
            <p:cNvPr id="87" name="TextBox 141"/>
            <p:cNvSpPr txBox="1"/>
            <p:nvPr/>
          </p:nvSpPr>
          <p:spPr>
            <a:xfrm>
              <a:off x="1640998" y="2079958"/>
              <a:ext cx="1900063" cy="6804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866943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alpha val="9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替换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9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文字内容</a:t>
              </a:r>
            </a:p>
            <a:p>
              <a:pPr marL="0" marR="0" lvl="0" indent="0" algn="just" defTabSz="866943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8" name="TextBox 142"/>
            <p:cNvSpPr txBox="1"/>
            <p:nvPr/>
          </p:nvSpPr>
          <p:spPr>
            <a:xfrm>
              <a:off x="1594549" y="2561453"/>
              <a:ext cx="1471128" cy="10207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请插入文本内容请插入文本内容</a:t>
              </a:r>
              <a:endParaRPr kumimoji="0" lang="en-GB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9" name="Group 143"/>
          <p:cNvGrpSpPr/>
          <p:nvPr/>
        </p:nvGrpSpPr>
        <p:grpSpPr>
          <a:xfrm>
            <a:off x="4953921" y="5255820"/>
            <a:ext cx="1327586" cy="1269248"/>
            <a:chOff x="1505732" y="2139889"/>
            <a:chExt cx="1529197" cy="1461615"/>
          </a:xfrm>
        </p:grpSpPr>
        <p:sp>
          <p:nvSpPr>
            <p:cNvPr id="90" name="TextBox 144"/>
            <p:cNvSpPr txBox="1"/>
            <p:nvPr/>
          </p:nvSpPr>
          <p:spPr>
            <a:xfrm>
              <a:off x="1530027" y="2139889"/>
              <a:ext cx="1418065" cy="28353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alpha val="9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替换文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9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字内容</a:t>
              </a:r>
            </a:p>
          </p:txBody>
        </p:sp>
        <p:sp>
          <p:nvSpPr>
            <p:cNvPr id="91" name="TextBox 145"/>
            <p:cNvSpPr txBox="1"/>
            <p:nvPr/>
          </p:nvSpPr>
          <p:spPr>
            <a:xfrm>
              <a:off x="1505732" y="2580765"/>
              <a:ext cx="1529197" cy="10207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请插入文本内容请插入文本内容</a:t>
              </a:r>
              <a:endParaRPr kumimoji="0" lang="en-GB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2" name="Group 146"/>
          <p:cNvGrpSpPr/>
          <p:nvPr/>
        </p:nvGrpSpPr>
        <p:grpSpPr>
          <a:xfrm>
            <a:off x="6301780" y="5258133"/>
            <a:ext cx="1403409" cy="1277272"/>
            <a:chOff x="1413283" y="2139889"/>
            <a:chExt cx="1741839" cy="1470858"/>
          </a:xfrm>
        </p:grpSpPr>
        <p:sp>
          <p:nvSpPr>
            <p:cNvPr id="93" name="TextBox 147"/>
            <p:cNvSpPr txBox="1"/>
            <p:nvPr/>
          </p:nvSpPr>
          <p:spPr>
            <a:xfrm>
              <a:off x="1470883" y="2139889"/>
              <a:ext cx="1527985" cy="28353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alpha val="9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替换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9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文字内容</a:t>
              </a:r>
            </a:p>
          </p:txBody>
        </p:sp>
        <p:sp>
          <p:nvSpPr>
            <p:cNvPr id="94" name="TextBox 148"/>
            <p:cNvSpPr txBox="1"/>
            <p:nvPr/>
          </p:nvSpPr>
          <p:spPr>
            <a:xfrm>
              <a:off x="1413283" y="2590006"/>
              <a:ext cx="1741839" cy="10207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请插入文本内容请插入文本内容</a:t>
              </a:r>
              <a:endParaRPr kumimoji="0" lang="en-GB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Group 149"/>
          <p:cNvGrpSpPr/>
          <p:nvPr/>
        </p:nvGrpSpPr>
        <p:grpSpPr>
          <a:xfrm>
            <a:off x="7691494" y="5258135"/>
            <a:ext cx="1374713" cy="1277270"/>
            <a:chOff x="1487669" y="2139889"/>
            <a:chExt cx="1583481" cy="1470854"/>
          </a:xfrm>
        </p:grpSpPr>
        <p:sp>
          <p:nvSpPr>
            <p:cNvPr id="96" name="TextBox 150"/>
            <p:cNvSpPr txBox="1"/>
            <p:nvPr/>
          </p:nvSpPr>
          <p:spPr>
            <a:xfrm>
              <a:off x="1522076" y="2139889"/>
              <a:ext cx="1418066" cy="28353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alpha val="9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替换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9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文字内容</a:t>
              </a:r>
            </a:p>
          </p:txBody>
        </p:sp>
        <p:sp>
          <p:nvSpPr>
            <p:cNvPr id="97" name="TextBox 151"/>
            <p:cNvSpPr txBox="1"/>
            <p:nvPr/>
          </p:nvSpPr>
          <p:spPr>
            <a:xfrm>
              <a:off x="1487669" y="2590003"/>
              <a:ext cx="1583481" cy="10207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请插入文本内容请插入文本内容</a:t>
              </a:r>
              <a:endParaRPr kumimoji="0" lang="en-GB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8" name="Group 152"/>
          <p:cNvGrpSpPr/>
          <p:nvPr/>
        </p:nvGrpSpPr>
        <p:grpSpPr>
          <a:xfrm>
            <a:off x="9087982" y="5253297"/>
            <a:ext cx="1316105" cy="1284890"/>
            <a:chOff x="1455010" y="2139889"/>
            <a:chExt cx="1633480" cy="1479631"/>
          </a:xfrm>
        </p:grpSpPr>
        <p:sp>
          <p:nvSpPr>
            <p:cNvPr id="99" name="TextBox 153"/>
            <p:cNvSpPr txBox="1"/>
            <p:nvPr/>
          </p:nvSpPr>
          <p:spPr>
            <a:xfrm>
              <a:off x="1463152" y="2139889"/>
              <a:ext cx="1527984" cy="28353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alpha val="9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替换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9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文字内容</a:t>
              </a:r>
            </a:p>
          </p:txBody>
        </p:sp>
        <p:sp>
          <p:nvSpPr>
            <p:cNvPr id="100" name="TextBox 154"/>
            <p:cNvSpPr txBox="1"/>
            <p:nvPr/>
          </p:nvSpPr>
          <p:spPr>
            <a:xfrm>
              <a:off x="1455010" y="2598778"/>
              <a:ext cx="1633480" cy="102074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866943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请插入文本内容请插入文本内容</a:t>
              </a:r>
              <a:endParaRPr kumimoji="0" lang="en-GB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572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:dissolve/>
      </p:transition>
    </mc:Choice>
    <mc:Fallback xmlns=""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0.46081 -0.4400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47" y="-2201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6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1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6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600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1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6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1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100"/>
                            </p:stCondLst>
                            <p:childTnLst>
                              <p:par>
                                <p:cTn id="7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6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1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600"/>
                            </p:stCondLst>
                            <p:childTnLst>
                              <p:par>
                                <p:cTn id="8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600"/>
                            </p:stCondLst>
                            <p:childTnLst>
                              <p:par>
                                <p:cTn id="9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100"/>
                            </p:stCondLst>
                            <p:childTnLst>
                              <p:par>
                                <p:cTn id="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60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2100"/>
                            </p:stCondLst>
                            <p:childTnLst>
                              <p:par>
                                <p:cTn id="10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3100"/>
                            </p:stCondLst>
                            <p:childTnLst>
                              <p:par>
                                <p:cTn id="1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3600"/>
                            </p:stCondLst>
                            <p:childTnLst>
                              <p:par>
                                <p:cTn id="1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4100"/>
                            </p:stCondLst>
                            <p:childTnLst>
                              <p:par>
                                <p:cTn id="1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4600"/>
                            </p:stCondLst>
                            <p:childTnLst>
                              <p:par>
                                <p:cTn id="1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1" grpId="2" animBg="1"/>
      <p:bldP spid="11" grpId="3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71019">
                  <a:alpha val="0"/>
                </a:srgbClr>
              </a:gs>
              <a:gs pos="51000">
                <a:srgbClr val="071019">
                  <a:alpha val="60000"/>
                </a:srgbClr>
              </a:gs>
              <a:gs pos="100000">
                <a:srgbClr val="071019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PA_矩形 25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500189" y="357719"/>
            <a:ext cx="13055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LOGO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文本框 23"/>
          <p:cNvSpPr txBox="1"/>
          <p:nvPr/>
        </p:nvSpPr>
        <p:spPr>
          <a:xfrm>
            <a:off x="282831" y="249997"/>
            <a:ext cx="4486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正粗黑简体" panose="02000000000000000000" pitchFamily="2" charset="-122"/>
                <a:ea typeface="方正正粗黑简体" panose="02000000000000000000" pitchFamily="2" charset="-122"/>
                <a:cs typeface="Arial" panose="020B0604020202020204" pitchFamily="34" charset="0"/>
              </a:rPr>
              <a:t>3 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正粗黑简体" panose="02000000000000000000" pitchFamily="2" charset="-122"/>
                <a:ea typeface="方正正粗黑简体" panose="02000000000000000000" pitchFamily="2" charset="-122"/>
                <a:cs typeface="Arial" panose="020B0604020202020204" pitchFamily="34" charset="0"/>
              </a:rPr>
              <a:t>请插入标题内容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方正正粗黑简体" panose="02000000000000000000" pitchFamily="2" charset="-122"/>
              <a:ea typeface="方正正粗黑简体" panose="02000000000000000000" pitchFamily="2" charset="-122"/>
              <a:cs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82831" y="155727"/>
            <a:ext cx="707253" cy="707253"/>
            <a:chOff x="4100081" y="3027750"/>
            <a:chExt cx="315255" cy="315255"/>
          </a:xfrm>
        </p:grpSpPr>
        <p:sp>
          <p:nvSpPr>
            <p:cNvPr id="9" name="椭圆 8"/>
            <p:cNvSpPr/>
            <p:nvPr/>
          </p:nvSpPr>
          <p:spPr>
            <a:xfrm>
              <a:off x="4100081" y="3027750"/>
              <a:ext cx="315255" cy="315255"/>
            </a:xfrm>
            <a:prstGeom prst="ellipse">
              <a:avLst/>
            </a:prstGeom>
            <a:gradFill flip="none" rotWithShape="1">
              <a:gsLst>
                <a:gs pos="36000">
                  <a:srgbClr val="0062AC">
                    <a:alpha val="50000"/>
                  </a:srgbClr>
                </a:gs>
                <a:gs pos="21000">
                  <a:srgbClr val="01BCFF">
                    <a:alpha val="90000"/>
                  </a:srgbClr>
                </a:gs>
                <a:gs pos="55000">
                  <a:srgbClr val="0062AC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193764" y="3121433"/>
              <a:ext cx="127888" cy="127888"/>
            </a:xfrm>
            <a:prstGeom prst="ellipse">
              <a:avLst/>
            </a:prstGeom>
            <a:gradFill flip="none" rotWithShape="1">
              <a:gsLst>
                <a:gs pos="25000">
                  <a:schemeClr val="bg1">
                    <a:alpha val="80000"/>
                  </a:schemeClr>
                </a:gs>
                <a:gs pos="57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1" name="Rectangle 45"/>
          <p:cNvSpPr/>
          <p:nvPr/>
        </p:nvSpPr>
        <p:spPr>
          <a:xfrm>
            <a:off x="7176979" y="1548399"/>
            <a:ext cx="2033475" cy="4314587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id-ID" sz="1404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Rectangle 33"/>
          <p:cNvSpPr/>
          <p:nvPr/>
        </p:nvSpPr>
        <p:spPr>
          <a:xfrm>
            <a:off x="883836" y="1548399"/>
            <a:ext cx="2033475" cy="212767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spcBef>
                <a:spcPct val="0"/>
              </a:spcBef>
              <a:spcAft>
                <a:spcPct val="0"/>
              </a:spcAft>
            </a:pPr>
            <a:r>
              <a:rPr lang="en-US" sz="4172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2016</a:t>
            </a:r>
            <a:endParaRPr lang="id-ID" sz="4172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Rectangle 34"/>
          <p:cNvSpPr/>
          <p:nvPr/>
        </p:nvSpPr>
        <p:spPr>
          <a:xfrm>
            <a:off x="2981551" y="1548399"/>
            <a:ext cx="2033475" cy="2127670"/>
          </a:xfrm>
          <a:prstGeom prst="rect">
            <a:avLst/>
          </a:prstGeom>
          <a:blipFill dpi="0" rotWithShape="1"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sz="5399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Rectangle 35"/>
          <p:cNvSpPr/>
          <p:nvPr/>
        </p:nvSpPr>
        <p:spPr>
          <a:xfrm>
            <a:off x="5079266" y="1548399"/>
            <a:ext cx="2033475" cy="212767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id-ID" sz="1404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Rectangle 38"/>
          <p:cNvSpPr/>
          <p:nvPr/>
        </p:nvSpPr>
        <p:spPr>
          <a:xfrm>
            <a:off x="9274694" y="1548399"/>
            <a:ext cx="2033475" cy="2127670"/>
          </a:xfrm>
          <a:prstGeom prst="rect">
            <a:avLst/>
          </a:prstGeom>
          <a:blipFill dpi="0" rotWithShape="1">
            <a:blip r:embed="rId6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id-ID" sz="1404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Rectangle 41"/>
          <p:cNvSpPr/>
          <p:nvPr/>
        </p:nvSpPr>
        <p:spPr>
          <a:xfrm>
            <a:off x="883837" y="3735316"/>
            <a:ext cx="4131189" cy="212767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sz="5399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Rectangle 43"/>
          <p:cNvSpPr/>
          <p:nvPr/>
        </p:nvSpPr>
        <p:spPr>
          <a:xfrm>
            <a:off x="5079266" y="3735315"/>
            <a:ext cx="2033475" cy="2127670"/>
          </a:xfrm>
          <a:prstGeom prst="rect">
            <a:avLst/>
          </a:prstGeom>
          <a:blipFill dpi="0" rotWithShape="1">
            <a:blip r:embed="rId7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sz="5399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Rectangle 47"/>
          <p:cNvSpPr/>
          <p:nvPr/>
        </p:nvSpPr>
        <p:spPr>
          <a:xfrm>
            <a:off x="9274694" y="3735315"/>
            <a:ext cx="2033475" cy="212767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spcBef>
                <a:spcPct val="0"/>
              </a:spcBef>
              <a:spcAft>
                <a:spcPct val="0"/>
              </a:spcAft>
            </a:pPr>
            <a:r>
              <a:rPr lang="en-AU" sz="4172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</a:p>
        </p:txBody>
      </p:sp>
      <p:sp>
        <p:nvSpPr>
          <p:cNvPr id="19" name="TextBox 50"/>
          <p:cNvSpPr txBox="1"/>
          <p:nvPr/>
        </p:nvSpPr>
        <p:spPr>
          <a:xfrm>
            <a:off x="5158142" y="1938661"/>
            <a:ext cx="1875721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86694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bg1">
                    <a:alpha val="8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2000" b="1" dirty="0">
              <a:solidFill>
                <a:schemeClr val="bg1">
                  <a:alpha val="8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 Placeholder 32"/>
          <p:cNvSpPr txBox="1">
            <a:spLocks/>
          </p:cNvSpPr>
          <p:nvPr/>
        </p:nvSpPr>
        <p:spPr>
          <a:xfrm>
            <a:off x="5240250" y="2400784"/>
            <a:ext cx="1611811" cy="11818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650207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None/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</a:t>
            </a:r>
            <a:r>
              <a:rPr lang="zh-CN" altLang="en-US" sz="160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</a:t>
            </a: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 Placeholder 32"/>
          <p:cNvSpPr txBox="1">
            <a:spLocks/>
          </p:cNvSpPr>
          <p:nvPr/>
        </p:nvSpPr>
        <p:spPr>
          <a:xfrm>
            <a:off x="1373994" y="4176605"/>
            <a:ext cx="3105461" cy="16250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 defTabSz="650207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</a:t>
            </a:r>
            <a:r>
              <a:rPr lang="zh-CN" altLang="en-US" sz="160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</a:t>
            </a:r>
            <a:endParaRPr lang="en-US" altLang="zh-CN" sz="1600" dirty="0" smtClean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just" defTabSz="650207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endParaRPr lang="en-US" altLang="zh-CN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just" defTabSz="650207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</a:t>
            </a:r>
            <a:r>
              <a:rPr lang="zh-CN" altLang="en-US" sz="160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</a:t>
            </a:r>
            <a:endParaRPr lang="en-US" altLang="zh-CN" sz="1600" dirty="0" smtClean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 defTabSz="650207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 Placeholder 32"/>
          <p:cNvSpPr txBox="1">
            <a:spLocks/>
          </p:cNvSpPr>
          <p:nvPr/>
        </p:nvSpPr>
        <p:spPr>
          <a:xfrm>
            <a:off x="7404081" y="2612234"/>
            <a:ext cx="1609933" cy="2632003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650207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None/>
            </a:pPr>
            <a:r>
              <a:rPr lang="zh-CN" altLang="en-US" sz="758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</a:t>
            </a:r>
            <a:r>
              <a:rPr lang="zh-CN" altLang="en-US" sz="160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</a:t>
            </a: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</a:t>
            </a: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0" lvl="0" indent="0" algn="just" defTabSz="650207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None/>
            </a:pP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5848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:dissolve/>
      </p:transition>
    </mc:Choice>
    <mc:Fallback xmlns=""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" t="9308" r="1443" b="5600"/>
          <a:stretch/>
        </p:blipFill>
        <p:spPr>
          <a:xfrm>
            <a:off x="0" y="-11850"/>
            <a:ext cx="12192000" cy="6858000"/>
          </a:xfrm>
          <a:prstGeom prst="rect">
            <a:avLst/>
          </a:prstGeom>
        </p:spPr>
      </p:pic>
      <p:sp>
        <p:nvSpPr>
          <p:cNvPr id="3" name="MH_Number_1"/>
          <p:cNvSpPr/>
          <p:nvPr>
            <p:custDataLst>
              <p:tags r:id="rId1"/>
            </p:custDataLst>
          </p:nvPr>
        </p:nvSpPr>
        <p:spPr>
          <a:xfrm>
            <a:off x="6434342" y="1724837"/>
            <a:ext cx="379667" cy="379667"/>
          </a:xfrm>
          <a:prstGeom prst="ellipse">
            <a:avLst/>
          </a:prstGeom>
          <a:noFill/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09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kumimoji="0" lang="zh-CN" altLang="en-US" sz="2109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7139338" y="1628253"/>
            <a:ext cx="2602582" cy="64633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请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插入标题内容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ANNUAL WORK SUMMARY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6" name="MH_Number_2"/>
          <p:cNvSpPr/>
          <p:nvPr>
            <p:custDataLst>
              <p:tags r:id="rId3"/>
            </p:custDataLst>
          </p:nvPr>
        </p:nvSpPr>
        <p:spPr>
          <a:xfrm>
            <a:off x="6434342" y="2867403"/>
            <a:ext cx="379667" cy="379667"/>
          </a:xfrm>
          <a:prstGeom prst="ellipse">
            <a:avLst/>
          </a:prstGeom>
          <a:noFill/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09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kumimoji="0" lang="zh-CN" altLang="en-US" sz="2109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7" name="MH_Entry_2"/>
          <p:cNvSpPr/>
          <p:nvPr>
            <p:custDataLst>
              <p:tags r:id="rId4"/>
            </p:custDataLst>
          </p:nvPr>
        </p:nvSpPr>
        <p:spPr>
          <a:xfrm>
            <a:off x="7139338" y="2770819"/>
            <a:ext cx="2602582" cy="64633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请插入标题内容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COMPLETION OF WORK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MH_Number_3"/>
          <p:cNvSpPr/>
          <p:nvPr>
            <p:custDataLst>
              <p:tags r:id="rId5"/>
            </p:custDataLst>
          </p:nvPr>
        </p:nvSpPr>
        <p:spPr>
          <a:xfrm>
            <a:off x="6434342" y="4009969"/>
            <a:ext cx="379667" cy="379667"/>
          </a:xfrm>
          <a:prstGeom prst="ellipse">
            <a:avLst/>
          </a:prstGeom>
          <a:noFill/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09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kumimoji="0" lang="zh-CN" altLang="en-US" sz="2109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9" name="MH_Entry_3"/>
          <p:cNvSpPr/>
          <p:nvPr>
            <p:custDataLst>
              <p:tags r:id="rId6"/>
            </p:custDataLst>
          </p:nvPr>
        </p:nvSpPr>
        <p:spPr>
          <a:xfrm>
            <a:off x="7139338" y="3913385"/>
            <a:ext cx="2602582" cy="64633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请插入标题内容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SUCCESSFUL PROJECT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0" name="MH_Number_4"/>
          <p:cNvSpPr/>
          <p:nvPr>
            <p:custDataLst>
              <p:tags r:id="rId7"/>
            </p:custDataLst>
          </p:nvPr>
        </p:nvSpPr>
        <p:spPr>
          <a:xfrm>
            <a:off x="6434342" y="5152535"/>
            <a:ext cx="379667" cy="379667"/>
          </a:xfrm>
          <a:prstGeom prst="ellipse">
            <a:avLst/>
          </a:prstGeom>
          <a:noFill/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09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kumimoji="0" lang="zh-CN" altLang="en-US" sz="2109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1" name="MH_Entry_4"/>
          <p:cNvSpPr/>
          <p:nvPr>
            <p:custDataLst>
              <p:tags r:id="rId8"/>
            </p:custDataLst>
          </p:nvPr>
        </p:nvSpPr>
        <p:spPr>
          <a:xfrm>
            <a:off x="7139338" y="5055951"/>
            <a:ext cx="2602582" cy="64633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请插入标题内容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NEXT YEAR WORK PLAN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65537" y="1380605"/>
            <a:ext cx="2306403" cy="3794592"/>
            <a:chOff x="1965537" y="1380605"/>
            <a:chExt cx="2306403" cy="3794592"/>
          </a:xfrm>
        </p:grpSpPr>
        <p:sp>
          <p:nvSpPr>
            <p:cNvPr id="12" name="MH_Others_1"/>
            <p:cNvSpPr txBox="1"/>
            <p:nvPr>
              <p:custDataLst>
                <p:tags r:id="rId10"/>
              </p:custDataLst>
            </p:nvPr>
          </p:nvSpPr>
          <p:spPr>
            <a:xfrm>
              <a:off x="2502225" y="1380605"/>
              <a:ext cx="1769715" cy="3794592"/>
            </a:xfrm>
            <a:prstGeom prst="rect">
              <a:avLst/>
            </a:prstGeom>
            <a:noFill/>
          </p:spPr>
          <p:txBody>
            <a:bodyPr vert="eaVert" wrap="square" lIns="0" tIns="0" rIns="0" bIns="0" rtlCol="0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目录</a:t>
              </a:r>
              <a:endParaRPr kumimoji="0" lang="zh-CN" altLang="en-US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3" name="MH_Others_2"/>
            <p:cNvSpPr txBox="1"/>
            <p:nvPr>
              <p:custDataLst>
                <p:tags r:id="rId11"/>
              </p:custDataLst>
            </p:nvPr>
          </p:nvSpPr>
          <p:spPr>
            <a:xfrm rot="5400000">
              <a:off x="654443" y="2939347"/>
              <a:ext cx="3299296" cy="677108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CONTENTS</a:t>
              </a:r>
              <a:endPara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14" name="PA_矩形 259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0500189" y="357719"/>
            <a:ext cx="13055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LOGO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7641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150"/>
                            </p:stCondLst>
                            <p:childTnLst>
                              <p:par>
                                <p:cTn id="5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 animBg="1"/>
      <p:bldP spid="7" grpId="0"/>
      <p:bldP spid="8" grpId="0" animBg="1"/>
      <p:bldP spid="9" grpId="0"/>
      <p:bldP spid="10" grpId="0" animBg="1"/>
      <p:bldP spid="11" grpId="0"/>
      <p:bldP spid="14" grpId="0"/>
      <p:bldP spid="14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71019">
                  <a:alpha val="0"/>
                </a:srgbClr>
              </a:gs>
              <a:gs pos="51000">
                <a:srgbClr val="071019">
                  <a:alpha val="60000"/>
                </a:srgbClr>
              </a:gs>
              <a:gs pos="100000">
                <a:srgbClr val="071019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PA_矩形 25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500189" y="357719"/>
            <a:ext cx="13055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LOGO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文本框 23"/>
          <p:cNvSpPr txBox="1"/>
          <p:nvPr/>
        </p:nvSpPr>
        <p:spPr>
          <a:xfrm>
            <a:off x="282831" y="249997"/>
            <a:ext cx="4486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正粗黑简体" panose="02000000000000000000" pitchFamily="2" charset="-122"/>
                <a:ea typeface="方正正粗黑简体" panose="02000000000000000000" pitchFamily="2" charset="-122"/>
                <a:cs typeface="Arial" panose="020B0604020202020204" pitchFamily="34" charset="0"/>
              </a:rPr>
              <a:t>3 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正粗黑简体" panose="02000000000000000000" pitchFamily="2" charset="-122"/>
                <a:ea typeface="方正正粗黑简体" panose="02000000000000000000" pitchFamily="2" charset="-122"/>
                <a:cs typeface="Arial" panose="020B0604020202020204" pitchFamily="34" charset="0"/>
              </a:rPr>
              <a:t>请插入标题内容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方正正粗黑简体" panose="02000000000000000000" pitchFamily="2" charset="-122"/>
              <a:ea typeface="方正正粗黑简体" panose="02000000000000000000" pitchFamily="2" charset="-122"/>
              <a:cs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82831" y="155727"/>
            <a:ext cx="707253" cy="707253"/>
            <a:chOff x="4100081" y="3027750"/>
            <a:chExt cx="315255" cy="315255"/>
          </a:xfrm>
        </p:grpSpPr>
        <p:sp>
          <p:nvSpPr>
            <p:cNvPr id="9" name="椭圆 8"/>
            <p:cNvSpPr/>
            <p:nvPr/>
          </p:nvSpPr>
          <p:spPr>
            <a:xfrm>
              <a:off x="4100081" y="3027750"/>
              <a:ext cx="315255" cy="315255"/>
            </a:xfrm>
            <a:prstGeom prst="ellipse">
              <a:avLst/>
            </a:prstGeom>
            <a:gradFill flip="none" rotWithShape="1">
              <a:gsLst>
                <a:gs pos="36000">
                  <a:srgbClr val="0062AC">
                    <a:alpha val="50000"/>
                  </a:srgbClr>
                </a:gs>
                <a:gs pos="21000">
                  <a:srgbClr val="01BCFF">
                    <a:alpha val="90000"/>
                  </a:srgbClr>
                </a:gs>
                <a:gs pos="55000">
                  <a:srgbClr val="0062AC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193764" y="3121433"/>
              <a:ext cx="127888" cy="127888"/>
            </a:xfrm>
            <a:prstGeom prst="ellipse">
              <a:avLst/>
            </a:prstGeom>
            <a:gradFill flip="none" rotWithShape="1">
              <a:gsLst>
                <a:gs pos="25000">
                  <a:schemeClr val="bg1">
                    <a:alpha val="80000"/>
                  </a:schemeClr>
                </a:gs>
                <a:gs pos="57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1" name="TextBox 16"/>
          <p:cNvSpPr txBox="1"/>
          <p:nvPr/>
        </p:nvSpPr>
        <p:spPr>
          <a:xfrm>
            <a:off x="2277078" y="4746644"/>
            <a:ext cx="2289380" cy="8609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just" defTabSz="650207" fontAlgn="base">
              <a:lnSpc>
                <a:spcPct val="120000"/>
              </a:lnSpc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</a:t>
            </a: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7"/>
          <p:cNvSpPr txBox="1"/>
          <p:nvPr/>
        </p:nvSpPr>
        <p:spPr>
          <a:xfrm>
            <a:off x="5016868" y="4788953"/>
            <a:ext cx="2289380" cy="8609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just" defTabSz="650207" fontAlgn="base">
              <a:lnSpc>
                <a:spcPct val="120000"/>
              </a:lnSpc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</a:t>
            </a: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8"/>
          <p:cNvSpPr txBox="1"/>
          <p:nvPr/>
        </p:nvSpPr>
        <p:spPr>
          <a:xfrm>
            <a:off x="7756657" y="4831263"/>
            <a:ext cx="2289380" cy="8609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just" defTabSz="650207" fontAlgn="base">
              <a:lnSpc>
                <a:spcPct val="120000"/>
              </a:lnSpc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</a:t>
            </a: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050098" y="1819314"/>
            <a:ext cx="8190736" cy="2734168"/>
            <a:chOff x="1167355" y="1217191"/>
            <a:chExt cx="6892537" cy="2300813"/>
          </a:xfrm>
        </p:grpSpPr>
        <p:sp>
          <p:nvSpPr>
            <p:cNvPr id="15" name="Freeform 4"/>
            <p:cNvSpPr>
              <a:spLocks/>
            </p:cNvSpPr>
            <p:nvPr/>
          </p:nvSpPr>
          <p:spPr bwMode="auto">
            <a:xfrm>
              <a:off x="1167355" y="1217191"/>
              <a:ext cx="4406472" cy="2300813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086589">
                <a:lnSpc>
                  <a:spcPct val="120000"/>
                </a:lnSpc>
                <a:defRPr/>
              </a:pPr>
              <a:endParaRPr lang="zh-CN" altLang="en-US" sz="132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5"/>
            <p:cNvSpPr>
              <a:spLocks/>
            </p:cNvSpPr>
            <p:nvPr/>
          </p:nvSpPr>
          <p:spPr bwMode="auto">
            <a:xfrm flipH="1" flipV="1">
              <a:off x="3653420" y="1217191"/>
              <a:ext cx="4406472" cy="2300813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086589">
                <a:lnSpc>
                  <a:spcPct val="120000"/>
                </a:lnSpc>
                <a:defRPr/>
              </a:pPr>
              <a:endParaRPr lang="zh-CN" altLang="en-US" sz="132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Rectangle 6"/>
            <p:cNvSpPr>
              <a:spLocks noChangeArrowheads="1"/>
            </p:cNvSpPr>
            <p:nvPr/>
          </p:nvSpPr>
          <p:spPr bwMode="auto">
            <a:xfrm rot="18900000">
              <a:off x="1723577" y="1817977"/>
              <a:ext cx="1104193" cy="1104192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086589">
                <a:lnSpc>
                  <a:spcPct val="120000"/>
                </a:lnSpc>
                <a:defRPr/>
              </a:pPr>
              <a:endParaRPr lang="zh-CN" altLang="en-US" sz="132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7"/>
            <p:cNvSpPr>
              <a:spLocks noChangeArrowheads="1"/>
            </p:cNvSpPr>
            <p:nvPr/>
          </p:nvSpPr>
          <p:spPr bwMode="auto">
            <a:xfrm rot="18900000">
              <a:off x="4055751" y="1817977"/>
              <a:ext cx="1104192" cy="1104192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086589">
                <a:lnSpc>
                  <a:spcPct val="120000"/>
                </a:lnSpc>
                <a:defRPr/>
              </a:pPr>
              <a:endParaRPr lang="zh-CN" altLang="en-US" sz="132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Rectangle 8"/>
            <p:cNvSpPr>
              <a:spLocks noChangeArrowheads="1"/>
            </p:cNvSpPr>
            <p:nvPr/>
          </p:nvSpPr>
          <p:spPr bwMode="auto">
            <a:xfrm rot="18900000">
              <a:off x="6366467" y="1817977"/>
              <a:ext cx="1104192" cy="1104192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086589">
                <a:lnSpc>
                  <a:spcPct val="120000"/>
                </a:lnSpc>
                <a:defRPr/>
              </a:pPr>
              <a:endParaRPr lang="zh-CN" altLang="en-US" sz="132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Rectangle 9"/>
            <p:cNvSpPr>
              <a:spLocks noChangeArrowheads="1"/>
            </p:cNvSpPr>
            <p:nvPr/>
          </p:nvSpPr>
          <p:spPr bwMode="auto">
            <a:xfrm rot="18900000">
              <a:off x="2167565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086589">
                <a:lnSpc>
                  <a:spcPct val="120000"/>
                </a:lnSpc>
                <a:defRPr/>
              </a:pPr>
              <a:endParaRPr lang="zh-CN" altLang="en-US" sz="132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Rectangle 10"/>
            <p:cNvSpPr>
              <a:spLocks noChangeArrowheads="1"/>
            </p:cNvSpPr>
            <p:nvPr/>
          </p:nvSpPr>
          <p:spPr bwMode="auto">
            <a:xfrm rot="18900000">
              <a:off x="4499738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086589">
                <a:lnSpc>
                  <a:spcPct val="120000"/>
                </a:lnSpc>
                <a:defRPr/>
              </a:pPr>
              <a:endParaRPr lang="zh-CN" altLang="en-US" sz="132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Rectangle 11"/>
            <p:cNvSpPr>
              <a:spLocks noChangeArrowheads="1"/>
            </p:cNvSpPr>
            <p:nvPr/>
          </p:nvSpPr>
          <p:spPr bwMode="auto">
            <a:xfrm rot="18900000">
              <a:off x="6810454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086589">
                <a:lnSpc>
                  <a:spcPct val="120000"/>
                </a:lnSpc>
                <a:defRPr/>
              </a:pPr>
              <a:endParaRPr lang="zh-CN" altLang="en-US" sz="132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Text Box 15"/>
            <p:cNvSpPr txBox="1">
              <a:spLocks noChangeArrowheads="1"/>
            </p:cNvSpPr>
            <p:nvPr/>
          </p:nvSpPr>
          <p:spPr bwMode="auto">
            <a:xfrm>
              <a:off x="2218551" y="1760253"/>
              <a:ext cx="79588" cy="20622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086589">
                <a:lnSpc>
                  <a:spcPct val="120000"/>
                </a:lnSpc>
                <a:defRPr/>
              </a:pPr>
              <a:r>
                <a:rPr lang="zh-CN" altLang="en-US" sz="1327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24" name="Text Box 16"/>
            <p:cNvSpPr txBox="1">
              <a:spLocks noChangeArrowheads="1"/>
            </p:cNvSpPr>
            <p:nvPr/>
          </p:nvSpPr>
          <p:spPr bwMode="auto">
            <a:xfrm>
              <a:off x="4552371" y="1786760"/>
              <a:ext cx="79588" cy="20622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t" anchorCtr="0">
              <a:spAutoFit/>
            </a:bodyPr>
            <a:lstStyle>
              <a:defPPr>
                <a:defRPr lang="zh-CN"/>
              </a:defPPr>
              <a:lvl1pPr marR="0" lvl="0" indent="0"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13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微软雅黑" pitchFamily="34" charset="-122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5pPr>
              <a:lvl6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6pPr>
              <a:lvl7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7pPr>
              <a:lvl8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8pPr>
              <a:lvl9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9pPr>
            </a:lstStyle>
            <a:p>
              <a:pPr defTabSz="866943">
                <a:lnSpc>
                  <a:spcPct val="120000"/>
                </a:lnSpc>
              </a:pPr>
              <a:r>
                <a:rPr lang="zh-CN" altLang="en-US" sz="1327" dirty="0">
                  <a:solidFill>
                    <a:prstClr val="white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25" name="Text Box 17"/>
            <p:cNvSpPr txBox="1">
              <a:spLocks noChangeArrowheads="1"/>
            </p:cNvSpPr>
            <p:nvPr/>
          </p:nvSpPr>
          <p:spPr bwMode="auto">
            <a:xfrm>
              <a:off x="6869691" y="1760253"/>
              <a:ext cx="79588" cy="20622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13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微软雅黑" pitchFamily="34" charset="-122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5pPr>
              <a:lvl6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6pPr>
              <a:lvl7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7pPr>
              <a:lvl8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8pPr>
              <a:lvl9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9pPr>
            </a:lstStyle>
            <a:p>
              <a:pPr defTabSz="866943">
                <a:lnSpc>
                  <a:spcPct val="120000"/>
                </a:lnSpc>
              </a:pPr>
              <a:r>
                <a:rPr lang="zh-CN" altLang="en-US" sz="1327" dirty="0">
                  <a:solidFill>
                    <a:prstClr val="white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26" name="TextBox 11"/>
            <p:cNvSpPr txBox="1">
              <a:spLocks noChangeArrowheads="1"/>
            </p:cNvSpPr>
            <p:nvPr/>
          </p:nvSpPr>
          <p:spPr bwMode="auto">
            <a:xfrm flipH="1">
              <a:off x="1812026" y="2116203"/>
              <a:ext cx="972225" cy="62158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chemeClr val="bg1">
                      <a:alpha val="8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7" name="TextBox 11"/>
            <p:cNvSpPr txBox="1">
              <a:spLocks noChangeArrowheads="1"/>
            </p:cNvSpPr>
            <p:nvPr/>
          </p:nvSpPr>
          <p:spPr bwMode="auto">
            <a:xfrm flipH="1">
              <a:off x="4159999" y="2086231"/>
              <a:ext cx="987380" cy="62158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 lIns="0" tIns="0" rIns="0" bIns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chemeClr val="bg1">
                      <a:alpha val="8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8" name="TextBox 11"/>
            <p:cNvSpPr txBox="1">
              <a:spLocks noChangeArrowheads="1"/>
            </p:cNvSpPr>
            <p:nvPr/>
          </p:nvSpPr>
          <p:spPr bwMode="auto">
            <a:xfrm flipH="1">
              <a:off x="6478496" y="2065909"/>
              <a:ext cx="988975" cy="62158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chemeClr val="bg1">
                      <a:alpha val="8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26302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:dissolve/>
      </p:transition>
    </mc:Choice>
    <mc:Fallback xmlns=""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71019">
                  <a:alpha val="0"/>
                </a:srgbClr>
              </a:gs>
              <a:gs pos="51000">
                <a:srgbClr val="071019">
                  <a:alpha val="60000"/>
                </a:srgbClr>
              </a:gs>
              <a:gs pos="100000">
                <a:srgbClr val="071019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PA_矩形 25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500189" y="357719"/>
            <a:ext cx="13055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LOGO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文本框 23"/>
          <p:cNvSpPr txBox="1"/>
          <p:nvPr/>
        </p:nvSpPr>
        <p:spPr>
          <a:xfrm>
            <a:off x="282831" y="249997"/>
            <a:ext cx="4486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正粗黑简体" panose="02000000000000000000" pitchFamily="2" charset="-122"/>
                <a:ea typeface="方正正粗黑简体" panose="02000000000000000000" pitchFamily="2" charset="-122"/>
                <a:cs typeface="Arial" panose="020B0604020202020204" pitchFamily="34" charset="0"/>
              </a:rPr>
              <a:t>3 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正粗黑简体" panose="02000000000000000000" pitchFamily="2" charset="-122"/>
                <a:ea typeface="方正正粗黑简体" panose="02000000000000000000" pitchFamily="2" charset="-122"/>
                <a:cs typeface="Arial" panose="020B0604020202020204" pitchFamily="34" charset="0"/>
              </a:rPr>
              <a:t>请插入标题内容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方正正粗黑简体" panose="02000000000000000000" pitchFamily="2" charset="-122"/>
              <a:ea typeface="方正正粗黑简体" panose="02000000000000000000" pitchFamily="2" charset="-122"/>
              <a:cs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82831" y="155727"/>
            <a:ext cx="707253" cy="707253"/>
            <a:chOff x="4100081" y="3027750"/>
            <a:chExt cx="315255" cy="315255"/>
          </a:xfrm>
        </p:grpSpPr>
        <p:sp>
          <p:nvSpPr>
            <p:cNvPr id="9" name="椭圆 8"/>
            <p:cNvSpPr/>
            <p:nvPr/>
          </p:nvSpPr>
          <p:spPr>
            <a:xfrm>
              <a:off x="4100081" y="3027750"/>
              <a:ext cx="315255" cy="315255"/>
            </a:xfrm>
            <a:prstGeom prst="ellipse">
              <a:avLst/>
            </a:prstGeom>
            <a:gradFill flip="none" rotWithShape="1">
              <a:gsLst>
                <a:gs pos="36000">
                  <a:srgbClr val="0062AC">
                    <a:alpha val="50000"/>
                  </a:srgbClr>
                </a:gs>
                <a:gs pos="21000">
                  <a:srgbClr val="01BCFF">
                    <a:alpha val="90000"/>
                  </a:srgbClr>
                </a:gs>
                <a:gs pos="55000">
                  <a:srgbClr val="0062AC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193764" y="3121433"/>
              <a:ext cx="127888" cy="127888"/>
            </a:xfrm>
            <a:prstGeom prst="ellipse">
              <a:avLst/>
            </a:prstGeom>
            <a:gradFill flip="none" rotWithShape="1">
              <a:gsLst>
                <a:gs pos="25000">
                  <a:schemeClr val="bg1">
                    <a:alpha val="80000"/>
                  </a:schemeClr>
                </a:gs>
                <a:gs pos="57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1" name="任意多边形 10"/>
          <p:cNvSpPr>
            <a:spLocks/>
          </p:cNvSpPr>
          <p:nvPr/>
        </p:nvSpPr>
        <p:spPr bwMode="auto">
          <a:xfrm>
            <a:off x="2669042" y="1645748"/>
            <a:ext cx="1290757" cy="2843966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rgbClr val="FFFFFF">
              <a:alpha val="1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9386" tIns="39692" rIns="79386" bIns="396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 kern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任意多边形 11"/>
          <p:cNvSpPr>
            <a:spLocks noChangeArrowheads="1"/>
          </p:cNvSpPr>
          <p:nvPr/>
        </p:nvSpPr>
        <p:spPr bwMode="auto">
          <a:xfrm>
            <a:off x="4577955" y="1645748"/>
            <a:ext cx="1290756" cy="2843966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rgbClr val="FFFFFF">
              <a:alpha val="1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9386" tIns="39692" rIns="79386" bIns="396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 kern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任意多边形 12"/>
          <p:cNvSpPr>
            <a:spLocks/>
          </p:cNvSpPr>
          <p:nvPr/>
        </p:nvSpPr>
        <p:spPr bwMode="auto">
          <a:xfrm>
            <a:off x="8448616" y="1645748"/>
            <a:ext cx="1110049" cy="2843966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rgbClr val="FFFFFF">
              <a:alpha val="1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9386" tIns="39692" rIns="79386" bIns="396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 kern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任意多边形 13"/>
          <p:cNvSpPr>
            <a:spLocks noChangeArrowheads="1"/>
          </p:cNvSpPr>
          <p:nvPr/>
        </p:nvSpPr>
        <p:spPr bwMode="auto">
          <a:xfrm>
            <a:off x="6538268" y="1645748"/>
            <a:ext cx="1292190" cy="2843966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rgbClr val="FFFFFF">
              <a:alpha val="1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9386" tIns="39692" rIns="79386" bIns="396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 kern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448616" y="1835061"/>
            <a:ext cx="539249" cy="1604839"/>
            <a:chOff x="9286715" y="1680422"/>
            <a:chExt cx="654939" cy="1949140"/>
          </a:xfrm>
          <a:solidFill>
            <a:srgbClr val="FFFFFF"/>
          </a:solidFill>
        </p:grpSpPr>
        <p:sp>
          <p:nvSpPr>
            <p:cNvPr id="16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10196"/>
              </a:srgbClr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5288" tIns="37643" rIns="75288" bIns="37643" numCol="1" anchor="t" anchorCtr="0" compatLnSpc="1">
              <a:prstTxWarp prst="textNoShape">
                <a:avLst/>
              </a:prstTxWarp>
            </a:bodyPr>
            <a:lstStyle/>
            <a:p>
              <a:pPr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51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18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2669044" y="1835061"/>
            <a:ext cx="542118" cy="1604839"/>
            <a:chOff x="2267202" y="1680422"/>
            <a:chExt cx="658423" cy="1949140"/>
          </a:xfrm>
          <a:solidFill>
            <a:srgbClr val="FFFFFF"/>
          </a:solidFill>
        </p:grpSpPr>
        <p:sp>
          <p:nvSpPr>
            <p:cNvPr id="21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10196"/>
              </a:schemeClr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5288" tIns="37643" rIns="75288" bIns="37643" numCol="1" anchor="t" anchorCtr="0" compatLnSpc="1">
              <a:prstTxWarp prst="textNoShape">
                <a:avLst/>
              </a:prstTxWarp>
            </a:bodyPr>
            <a:lstStyle/>
            <a:p>
              <a:pPr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51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23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4577956" y="1835061"/>
            <a:ext cx="540683" cy="1604839"/>
            <a:chOff x="4585650" y="1680422"/>
            <a:chExt cx="656681" cy="1949140"/>
          </a:xfrm>
          <a:solidFill>
            <a:srgbClr val="FFFFFF"/>
          </a:solidFill>
        </p:grpSpPr>
        <p:sp>
          <p:nvSpPr>
            <p:cNvPr id="26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10196"/>
              </a:srgbClr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5288" tIns="37643" rIns="75288" bIns="37643" numCol="1" anchor="t" anchorCtr="0" compatLnSpc="1">
              <a:prstTxWarp prst="textNoShape">
                <a:avLst/>
              </a:prstTxWarp>
            </a:bodyPr>
            <a:lstStyle/>
            <a:p>
              <a:pPr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51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28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0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3019582" y="3824259"/>
            <a:ext cx="6208078" cy="540683"/>
            <a:chOff x="2692946" y="4096380"/>
            <a:chExt cx="7539950" cy="656681"/>
          </a:xfrm>
          <a:solidFill>
            <a:srgbClr val="FFFFFF"/>
          </a:solidFill>
        </p:grpSpPr>
        <p:grpSp>
          <p:nvGrpSpPr>
            <p:cNvPr id="32" name="组合 31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  <a:grpFill/>
          </p:grpSpPr>
          <p:sp>
            <p:nvSpPr>
              <p:cNvPr id="50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1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2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4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  <a:grpFill/>
          </p:grpSpPr>
          <p:sp>
            <p:nvSpPr>
              <p:cNvPr id="45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8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9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  <a:grpFill/>
          </p:grpSpPr>
          <p:sp>
            <p:nvSpPr>
              <p:cNvPr id="39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  <a:grpFill/>
          </p:grpSpPr>
          <p:sp>
            <p:nvSpPr>
              <p:cNvPr id="36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7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6538269" y="1835061"/>
            <a:ext cx="542118" cy="1604839"/>
            <a:chOff x="6966525" y="1680422"/>
            <a:chExt cx="658423" cy="1949140"/>
          </a:xfrm>
          <a:solidFill>
            <a:srgbClr val="FFFFFF"/>
          </a:solidFill>
        </p:grpSpPr>
        <p:sp>
          <p:nvSpPr>
            <p:cNvPr id="56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10196"/>
              </a:srgbClr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5288" tIns="37643" rIns="75288" bIns="37643" numCol="1" anchor="t" anchorCtr="0" compatLnSpc="1">
              <a:prstTxWarp prst="textNoShape">
                <a:avLst/>
              </a:prstTxWarp>
            </a:bodyPr>
            <a:lstStyle/>
            <a:p>
              <a:pPr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51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58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0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5288" tIns="37643" rIns="75288" bIns="37643" numCol="1" anchor="t" anchorCtr="0" compatLnSpc="1">
                <a:prstTxWarp prst="textNoShape">
                  <a:avLst/>
                </a:prstTxWarp>
              </a:bodyPr>
              <a:lstStyle/>
              <a:p>
                <a:pPr defTabSz="866943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1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61" name="TextBox 23"/>
          <p:cNvSpPr txBox="1"/>
          <p:nvPr/>
        </p:nvSpPr>
        <p:spPr>
          <a:xfrm>
            <a:off x="1888243" y="5226244"/>
            <a:ext cx="2024828" cy="953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defTabSz="650207" fontAlgn="base">
              <a:lnSpc>
                <a:spcPct val="120000"/>
              </a:lnSpc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</a:t>
            </a:r>
            <a:r>
              <a:rPr lang="zh-CN" altLang="en-US" sz="160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可直接</a:t>
            </a: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复制你的内容到此</a:t>
            </a: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Box 24"/>
          <p:cNvSpPr txBox="1"/>
          <p:nvPr/>
        </p:nvSpPr>
        <p:spPr>
          <a:xfrm>
            <a:off x="1888245" y="4804583"/>
            <a:ext cx="19800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white">
                    <a:alpha val="8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63" name="TextBox 23"/>
          <p:cNvSpPr txBox="1"/>
          <p:nvPr/>
        </p:nvSpPr>
        <p:spPr>
          <a:xfrm>
            <a:off x="4013558" y="5226244"/>
            <a:ext cx="2024828" cy="953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defTabSz="650207" fontAlgn="base">
              <a:lnSpc>
                <a:spcPct val="120000"/>
              </a:lnSpc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请替换文字内容，修改文字内容，也可直接复制你的内容到此</a:t>
            </a: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TextBox 24"/>
          <p:cNvSpPr txBox="1"/>
          <p:nvPr/>
        </p:nvSpPr>
        <p:spPr>
          <a:xfrm>
            <a:off x="4013557" y="4804583"/>
            <a:ext cx="1980029" cy="4298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prstClr val="white">
                    <a:alpha val="8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2000" b="1" dirty="0">
              <a:solidFill>
                <a:prstClr val="white">
                  <a:alpha val="8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TextBox 23"/>
          <p:cNvSpPr txBox="1"/>
          <p:nvPr/>
        </p:nvSpPr>
        <p:spPr>
          <a:xfrm>
            <a:off x="6146712" y="5226244"/>
            <a:ext cx="2024828" cy="953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defTabSz="650207" fontAlgn="base">
              <a:lnSpc>
                <a:spcPct val="120000"/>
              </a:lnSpc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请替换文字内容，修改文字内容，也可直接复制你的内容到此</a:t>
            </a: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24"/>
          <p:cNvSpPr txBox="1"/>
          <p:nvPr/>
        </p:nvSpPr>
        <p:spPr>
          <a:xfrm>
            <a:off x="6146714" y="4804583"/>
            <a:ext cx="1980029" cy="4298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prstClr val="white">
                    <a:alpha val="8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2000" b="1" dirty="0">
              <a:solidFill>
                <a:prstClr val="white">
                  <a:alpha val="8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TextBox 23"/>
          <p:cNvSpPr txBox="1"/>
          <p:nvPr/>
        </p:nvSpPr>
        <p:spPr>
          <a:xfrm>
            <a:off x="8272026" y="5226244"/>
            <a:ext cx="2024828" cy="953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defTabSz="650207" fontAlgn="base">
              <a:lnSpc>
                <a:spcPct val="120000"/>
              </a:lnSpc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请替换文字内容，修改文字内容，也可直接复制你的内容到此</a:t>
            </a: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TextBox 24"/>
          <p:cNvSpPr txBox="1"/>
          <p:nvPr/>
        </p:nvSpPr>
        <p:spPr>
          <a:xfrm>
            <a:off x="8272026" y="4804583"/>
            <a:ext cx="1980029" cy="4298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prstClr val="white">
                    <a:alpha val="8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2000" b="1" dirty="0">
              <a:solidFill>
                <a:prstClr val="white">
                  <a:alpha val="8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6939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:dissolve/>
      </p:transition>
    </mc:Choice>
    <mc:Fallback xmlns=""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71019">
                  <a:alpha val="0"/>
                </a:srgbClr>
              </a:gs>
              <a:gs pos="51000">
                <a:srgbClr val="071019">
                  <a:alpha val="60000"/>
                </a:srgbClr>
              </a:gs>
              <a:gs pos="100000">
                <a:srgbClr val="071019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PA_矩形 25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500189" y="357719"/>
            <a:ext cx="13055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LOGO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文本框 23"/>
          <p:cNvSpPr txBox="1"/>
          <p:nvPr/>
        </p:nvSpPr>
        <p:spPr>
          <a:xfrm>
            <a:off x="282831" y="249997"/>
            <a:ext cx="4486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正粗黑简体" panose="02000000000000000000" pitchFamily="2" charset="-122"/>
                <a:ea typeface="方正正粗黑简体" panose="02000000000000000000" pitchFamily="2" charset="-122"/>
                <a:cs typeface="Arial" panose="020B0604020202020204" pitchFamily="34" charset="0"/>
              </a:rPr>
              <a:t>3 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正粗黑简体" panose="02000000000000000000" pitchFamily="2" charset="-122"/>
                <a:ea typeface="方正正粗黑简体" panose="02000000000000000000" pitchFamily="2" charset="-122"/>
                <a:cs typeface="Arial" panose="020B0604020202020204" pitchFamily="34" charset="0"/>
              </a:rPr>
              <a:t>请插入标题内容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方正正粗黑简体" panose="02000000000000000000" pitchFamily="2" charset="-122"/>
              <a:ea typeface="方正正粗黑简体" panose="02000000000000000000" pitchFamily="2" charset="-122"/>
              <a:cs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82831" y="155727"/>
            <a:ext cx="707253" cy="707253"/>
            <a:chOff x="4100081" y="3027750"/>
            <a:chExt cx="315255" cy="315255"/>
          </a:xfrm>
        </p:grpSpPr>
        <p:sp>
          <p:nvSpPr>
            <p:cNvPr id="9" name="椭圆 8"/>
            <p:cNvSpPr/>
            <p:nvPr/>
          </p:nvSpPr>
          <p:spPr>
            <a:xfrm>
              <a:off x="4100081" y="3027750"/>
              <a:ext cx="315255" cy="315255"/>
            </a:xfrm>
            <a:prstGeom prst="ellipse">
              <a:avLst/>
            </a:prstGeom>
            <a:gradFill flip="none" rotWithShape="1">
              <a:gsLst>
                <a:gs pos="36000">
                  <a:srgbClr val="0062AC">
                    <a:alpha val="50000"/>
                  </a:srgbClr>
                </a:gs>
                <a:gs pos="21000">
                  <a:srgbClr val="01BCFF">
                    <a:alpha val="90000"/>
                  </a:srgbClr>
                </a:gs>
                <a:gs pos="55000">
                  <a:srgbClr val="0062AC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193764" y="3121433"/>
              <a:ext cx="127888" cy="127888"/>
            </a:xfrm>
            <a:prstGeom prst="ellipse">
              <a:avLst/>
            </a:prstGeom>
            <a:gradFill flip="none" rotWithShape="1">
              <a:gsLst>
                <a:gs pos="25000">
                  <a:schemeClr val="bg1">
                    <a:alpha val="80000"/>
                  </a:schemeClr>
                </a:gs>
                <a:gs pos="57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1" name="Group 39"/>
          <p:cNvGrpSpPr/>
          <p:nvPr/>
        </p:nvGrpSpPr>
        <p:grpSpPr>
          <a:xfrm>
            <a:off x="5737470" y="2244116"/>
            <a:ext cx="697627" cy="656206"/>
            <a:chOff x="6345460" y="2040370"/>
            <a:chExt cx="803404" cy="755703"/>
          </a:xfrm>
        </p:grpSpPr>
        <p:sp>
          <p:nvSpPr>
            <p:cNvPr id="12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solidFill>
              <a:schemeClr val="bg1">
                <a:alpha val="1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2000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TextBox 11"/>
            <p:cNvSpPr txBox="1"/>
            <p:nvPr/>
          </p:nvSpPr>
          <p:spPr>
            <a:xfrm>
              <a:off x="6345460" y="2208372"/>
              <a:ext cx="803404" cy="53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20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93%</a:t>
              </a:r>
              <a:endParaRPr lang="en-GB" sz="20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40"/>
          <p:cNvGrpSpPr/>
          <p:nvPr/>
        </p:nvGrpSpPr>
        <p:grpSpPr>
          <a:xfrm>
            <a:off x="5737470" y="3070845"/>
            <a:ext cx="697627" cy="656206"/>
            <a:chOff x="6345460" y="2992454"/>
            <a:chExt cx="803404" cy="755703"/>
          </a:xfrm>
        </p:grpSpPr>
        <p:sp>
          <p:nvSpPr>
            <p:cNvPr id="15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rgbClr val="FFFFFF">
                <a:alpha val="1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20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TextBox 12"/>
            <p:cNvSpPr txBox="1"/>
            <p:nvPr/>
          </p:nvSpPr>
          <p:spPr>
            <a:xfrm>
              <a:off x="6345460" y="3160455"/>
              <a:ext cx="803404" cy="53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2000" b="1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82%</a:t>
              </a:r>
              <a:endParaRPr lang="en-GB" sz="2000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41"/>
          <p:cNvGrpSpPr/>
          <p:nvPr/>
        </p:nvGrpSpPr>
        <p:grpSpPr>
          <a:xfrm>
            <a:off x="5737470" y="3897575"/>
            <a:ext cx="697627" cy="656206"/>
            <a:chOff x="6345459" y="3944537"/>
            <a:chExt cx="803404" cy="755703"/>
          </a:xfrm>
        </p:grpSpPr>
        <p:sp>
          <p:nvSpPr>
            <p:cNvPr id="18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rgbClr val="FFFFFF">
                <a:alpha val="1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20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TextBox 13"/>
            <p:cNvSpPr txBox="1"/>
            <p:nvPr/>
          </p:nvSpPr>
          <p:spPr>
            <a:xfrm>
              <a:off x="6345459" y="4114593"/>
              <a:ext cx="803404" cy="53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20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70%</a:t>
              </a:r>
              <a:endParaRPr lang="en-GB" sz="20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42"/>
          <p:cNvGrpSpPr/>
          <p:nvPr/>
        </p:nvGrpSpPr>
        <p:grpSpPr>
          <a:xfrm>
            <a:off x="5737470" y="4727869"/>
            <a:ext cx="697627" cy="656206"/>
            <a:chOff x="6345460" y="4900725"/>
            <a:chExt cx="803404" cy="755703"/>
          </a:xfrm>
        </p:grpSpPr>
        <p:sp>
          <p:nvSpPr>
            <p:cNvPr id="21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rgbClr val="FFFFFF">
                <a:alpha val="1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20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TextBox 14"/>
            <p:cNvSpPr txBox="1"/>
            <p:nvPr/>
          </p:nvSpPr>
          <p:spPr>
            <a:xfrm>
              <a:off x="6345460" y="5068727"/>
              <a:ext cx="803404" cy="53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2000" b="1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68%</a:t>
              </a:r>
              <a:endParaRPr lang="en-GB" sz="2000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36"/>
          <p:cNvGrpSpPr/>
          <p:nvPr/>
        </p:nvGrpSpPr>
        <p:grpSpPr>
          <a:xfrm>
            <a:off x="6606657" y="3078571"/>
            <a:ext cx="2887295" cy="3348875"/>
            <a:chOff x="7346437" y="3001349"/>
            <a:chExt cx="3325083" cy="3856651"/>
          </a:xfrm>
          <a:solidFill>
            <a:srgbClr val="FFFFFF">
              <a:alpha val="10196"/>
            </a:srgbClr>
          </a:solidFill>
        </p:grpSpPr>
        <p:sp>
          <p:nvSpPr>
            <p:cNvPr id="24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853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853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37"/>
          <p:cNvGrpSpPr/>
          <p:nvPr/>
        </p:nvGrpSpPr>
        <p:grpSpPr>
          <a:xfrm>
            <a:off x="6606653" y="3909177"/>
            <a:ext cx="2276524" cy="2518266"/>
            <a:chOff x="7346434" y="3957897"/>
            <a:chExt cx="2621703" cy="2900101"/>
          </a:xfrm>
          <a:solidFill>
            <a:srgbClr val="FFFFFF">
              <a:alpha val="10196"/>
            </a:srgbClr>
          </a:solidFill>
        </p:grpSpPr>
        <p:sp>
          <p:nvSpPr>
            <p:cNvPr id="27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853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853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35"/>
          <p:cNvGrpSpPr/>
          <p:nvPr/>
        </p:nvGrpSpPr>
        <p:grpSpPr>
          <a:xfrm>
            <a:off x="6606656" y="2251840"/>
            <a:ext cx="3498066" cy="4175606"/>
            <a:chOff x="7346438" y="2049265"/>
            <a:chExt cx="4028463" cy="4808735"/>
          </a:xfrm>
          <a:solidFill>
            <a:srgbClr val="FFFFFF">
              <a:alpha val="10196"/>
            </a:srgbClr>
          </a:solidFill>
        </p:grpSpPr>
        <p:sp>
          <p:nvSpPr>
            <p:cNvPr id="30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853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853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8"/>
          <p:cNvGrpSpPr/>
          <p:nvPr/>
        </p:nvGrpSpPr>
        <p:grpSpPr>
          <a:xfrm>
            <a:off x="6606654" y="4735594"/>
            <a:ext cx="1665749" cy="1691850"/>
            <a:chOff x="7346434" y="4909620"/>
            <a:chExt cx="1918320" cy="1948378"/>
          </a:xfrm>
          <a:solidFill>
            <a:srgbClr val="FFFFFF">
              <a:alpha val="10196"/>
            </a:srgbClr>
          </a:solidFill>
        </p:grpSpPr>
        <p:sp>
          <p:nvSpPr>
            <p:cNvPr id="33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853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853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19"/>
          <p:cNvGrpSpPr/>
          <p:nvPr/>
        </p:nvGrpSpPr>
        <p:grpSpPr>
          <a:xfrm>
            <a:off x="2175171" y="2410278"/>
            <a:ext cx="398037" cy="298720"/>
            <a:chOff x="789999" y="2242985"/>
            <a:chExt cx="504229" cy="378415"/>
          </a:xfrm>
          <a:solidFill>
            <a:srgbClr val="FFFFFF">
              <a:alpha val="10196"/>
            </a:srgbClr>
          </a:solidFill>
        </p:grpSpPr>
        <p:sp>
          <p:nvSpPr>
            <p:cNvPr id="36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853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853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8" name="Rectangle 22"/>
          <p:cNvSpPr/>
          <p:nvPr/>
        </p:nvSpPr>
        <p:spPr>
          <a:xfrm>
            <a:off x="2668366" y="2256728"/>
            <a:ext cx="2869787" cy="65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650207" fontAlgn="base">
              <a:lnSpc>
                <a:spcPct val="120000"/>
              </a:lnSpc>
              <a:spcAft>
                <a:spcPct val="0"/>
              </a:spcAft>
            </a:pPr>
            <a:r>
              <a:rPr lang="zh-CN" altLang="en-US" sz="160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</a:t>
            </a: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文字内容，修改文字内容，也可直接复制你的内容到此</a:t>
            </a: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9" name="Group 23"/>
          <p:cNvGrpSpPr/>
          <p:nvPr/>
        </p:nvGrpSpPr>
        <p:grpSpPr>
          <a:xfrm>
            <a:off x="2175171" y="3319682"/>
            <a:ext cx="398037" cy="298720"/>
            <a:chOff x="789999" y="2242985"/>
            <a:chExt cx="504229" cy="378415"/>
          </a:xfrm>
          <a:solidFill>
            <a:srgbClr val="FFFFFF">
              <a:alpha val="10196"/>
            </a:srgbClr>
          </a:solidFill>
        </p:grpSpPr>
        <p:sp>
          <p:nvSpPr>
            <p:cNvPr id="40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853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853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2" name="Rectangle 26"/>
          <p:cNvSpPr/>
          <p:nvPr/>
        </p:nvSpPr>
        <p:spPr>
          <a:xfrm>
            <a:off x="2668366" y="3166130"/>
            <a:ext cx="2869787" cy="65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650207" fontAlgn="base">
              <a:lnSpc>
                <a:spcPct val="120000"/>
              </a:lnSpc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替换文字内容，修改文字内容，也可直接复制你的内容到此</a:t>
            </a: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3" name="Group 27"/>
          <p:cNvGrpSpPr/>
          <p:nvPr/>
        </p:nvGrpSpPr>
        <p:grpSpPr>
          <a:xfrm>
            <a:off x="2175171" y="4251230"/>
            <a:ext cx="398037" cy="298720"/>
            <a:chOff x="789999" y="2242985"/>
            <a:chExt cx="504229" cy="378415"/>
          </a:xfrm>
          <a:solidFill>
            <a:srgbClr val="FFFFFF">
              <a:alpha val="10196"/>
            </a:srgbClr>
          </a:solidFill>
        </p:grpSpPr>
        <p:sp>
          <p:nvSpPr>
            <p:cNvPr id="44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853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853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6" name="Rectangle 30"/>
          <p:cNvSpPr/>
          <p:nvPr/>
        </p:nvSpPr>
        <p:spPr>
          <a:xfrm>
            <a:off x="2668366" y="4097679"/>
            <a:ext cx="2869787" cy="65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650207" fontAlgn="base">
              <a:lnSpc>
                <a:spcPct val="120000"/>
              </a:lnSpc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替换文字内容，修改文字内容，也可直接复制你的内容到此</a:t>
            </a: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7" name="Group 31"/>
          <p:cNvGrpSpPr/>
          <p:nvPr/>
        </p:nvGrpSpPr>
        <p:grpSpPr>
          <a:xfrm>
            <a:off x="2175171" y="5142409"/>
            <a:ext cx="398037" cy="298720"/>
            <a:chOff x="789999" y="2242985"/>
            <a:chExt cx="504229" cy="378415"/>
          </a:xfrm>
          <a:solidFill>
            <a:srgbClr val="FFFFFF">
              <a:alpha val="10196"/>
            </a:srgbClr>
          </a:solidFill>
        </p:grpSpPr>
        <p:sp>
          <p:nvSpPr>
            <p:cNvPr id="48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853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853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0" name="Rectangle 34"/>
          <p:cNvSpPr/>
          <p:nvPr/>
        </p:nvSpPr>
        <p:spPr>
          <a:xfrm>
            <a:off x="2668366" y="4988858"/>
            <a:ext cx="2869787" cy="65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650207" fontAlgn="base">
              <a:lnSpc>
                <a:spcPct val="120000"/>
              </a:lnSpc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替换文字内容，修改文字内容，也可直接复制你的内容到此</a:t>
            </a: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6872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:dissolve/>
      </p:transition>
    </mc:Choice>
    <mc:Fallback xmlns=""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2" grpId="0"/>
      <p:bldP spid="46" grpId="0"/>
      <p:bldP spid="5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046501" y="1964483"/>
            <a:ext cx="232948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04</a:t>
            </a:r>
            <a:endParaRPr kumimoji="0" lang="zh-CN" altLang="en-US" sz="16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MH_Entry_1"/>
          <p:cNvSpPr/>
          <p:nvPr>
            <p:custDataLst>
              <p:tags r:id="rId1"/>
            </p:custDataLst>
          </p:nvPr>
        </p:nvSpPr>
        <p:spPr>
          <a:xfrm>
            <a:off x="4666594" y="4488185"/>
            <a:ext cx="3499943" cy="83099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请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插入标题内容</a:t>
            </a:r>
            <a:endParaRPr kumimoji="0" lang="en-US" altLang="zh-CN" sz="3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ANNUAL WORK SUMMARY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3" name="PA_矩形 25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0500189" y="357719"/>
            <a:ext cx="13055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LOGO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4079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gradFill>
            <a:gsLst>
              <a:gs pos="0">
                <a:srgbClr val="071019">
                  <a:alpha val="0"/>
                </a:srgbClr>
              </a:gs>
              <a:gs pos="51000">
                <a:srgbClr val="071019">
                  <a:alpha val="60000"/>
                </a:srgbClr>
              </a:gs>
              <a:gs pos="100000">
                <a:srgbClr val="071019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PA_矩形 25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500189" y="357719"/>
            <a:ext cx="13055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LOGO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文本框 23"/>
          <p:cNvSpPr txBox="1"/>
          <p:nvPr/>
        </p:nvSpPr>
        <p:spPr>
          <a:xfrm>
            <a:off x="282831" y="249997"/>
            <a:ext cx="4486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正粗黑简体" panose="02000000000000000000" pitchFamily="2" charset="-122"/>
                <a:ea typeface="方正正粗黑简体" panose="02000000000000000000" pitchFamily="2" charset="-122"/>
                <a:cs typeface="Arial" panose="020B0604020202020204" pitchFamily="34" charset="0"/>
              </a:rPr>
              <a:t>4 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正粗黑简体" panose="02000000000000000000" pitchFamily="2" charset="-122"/>
                <a:ea typeface="方正正粗黑简体" panose="02000000000000000000" pitchFamily="2" charset="-122"/>
                <a:cs typeface="Arial" panose="020B0604020202020204" pitchFamily="34" charset="0"/>
              </a:rPr>
              <a:t>请插入标题内容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方正正粗黑简体" panose="02000000000000000000" pitchFamily="2" charset="-122"/>
              <a:ea typeface="方正正粗黑简体" panose="02000000000000000000" pitchFamily="2" charset="-122"/>
              <a:cs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82831" y="155727"/>
            <a:ext cx="707253" cy="707253"/>
            <a:chOff x="4100081" y="3027750"/>
            <a:chExt cx="315255" cy="315255"/>
          </a:xfrm>
        </p:grpSpPr>
        <p:sp>
          <p:nvSpPr>
            <p:cNvPr id="9" name="椭圆 8"/>
            <p:cNvSpPr/>
            <p:nvPr/>
          </p:nvSpPr>
          <p:spPr>
            <a:xfrm>
              <a:off x="4100081" y="3027750"/>
              <a:ext cx="315255" cy="315255"/>
            </a:xfrm>
            <a:prstGeom prst="ellipse">
              <a:avLst/>
            </a:prstGeom>
            <a:gradFill flip="none" rotWithShape="1">
              <a:gsLst>
                <a:gs pos="36000">
                  <a:srgbClr val="0062AC">
                    <a:alpha val="50000"/>
                  </a:srgbClr>
                </a:gs>
                <a:gs pos="21000">
                  <a:srgbClr val="01BCFF">
                    <a:alpha val="90000"/>
                  </a:srgbClr>
                </a:gs>
                <a:gs pos="55000">
                  <a:srgbClr val="0062AC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193764" y="3121433"/>
              <a:ext cx="127888" cy="127888"/>
            </a:xfrm>
            <a:prstGeom prst="ellipse">
              <a:avLst/>
            </a:prstGeom>
            <a:gradFill flip="none" rotWithShape="1">
              <a:gsLst>
                <a:gs pos="25000">
                  <a:schemeClr val="bg1">
                    <a:alpha val="80000"/>
                  </a:schemeClr>
                </a:gs>
                <a:gs pos="57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1" name="椭圆 10"/>
          <p:cNvSpPr/>
          <p:nvPr/>
        </p:nvSpPr>
        <p:spPr>
          <a:xfrm>
            <a:off x="3422749" y="727051"/>
            <a:ext cx="5673749" cy="5673749"/>
          </a:xfrm>
          <a:prstGeom prst="ellipse">
            <a:avLst/>
          </a:prstGeom>
          <a:gradFill>
            <a:gsLst>
              <a:gs pos="77000">
                <a:srgbClr val="43CEFF">
                  <a:alpha val="80000"/>
                </a:srgbClr>
              </a:gs>
              <a:gs pos="63000">
                <a:schemeClr val="bg1">
                  <a:alpha val="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</a:gradFill>
          <a:ln w="28575">
            <a:solidFill>
              <a:srgbClr val="FFFFFF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279274" y="1059296"/>
            <a:ext cx="3819366" cy="2740743"/>
          </a:xfrm>
          <a:prstGeom prst="rect">
            <a:avLst/>
          </a:prstGeom>
          <a:blipFill dpi="0" rotWithShape="1"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4186317" y="1059296"/>
            <a:ext cx="3819366" cy="2740743"/>
          </a:xfrm>
          <a:prstGeom prst="rect">
            <a:avLst/>
          </a:prstGeom>
          <a:solidFill>
            <a:srgbClr val="FFFFFF">
              <a:alpha val="10196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8093360" y="1059296"/>
            <a:ext cx="3819366" cy="2740743"/>
          </a:xfrm>
          <a:prstGeom prst="rect">
            <a:avLst/>
          </a:prstGeom>
          <a:blipFill dpi="0" rotWithShape="1">
            <a:blip r:embed="rId6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279274" y="3871274"/>
            <a:ext cx="3819366" cy="2740743"/>
          </a:xfrm>
          <a:prstGeom prst="rect">
            <a:avLst/>
          </a:prstGeom>
          <a:solidFill>
            <a:srgbClr val="FFFFFF">
              <a:alpha val="10196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4186317" y="3871274"/>
            <a:ext cx="3819366" cy="2740743"/>
          </a:xfrm>
          <a:prstGeom prst="rect">
            <a:avLst/>
          </a:prstGeom>
          <a:blipFill dpi="0" rotWithShape="1">
            <a:blip r:embed="rId7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8093360" y="3871273"/>
            <a:ext cx="3819366" cy="2740743"/>
          </a:xfrm>
          <a:prstGeom prst="rect">
            <a:avLst/>
          </a:prstGeom>
          <a:solidFill>
            <a:srgbClr val="FFFFFF">
              <a:alpha val="10196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7" name="TextBox 3"/>
          <p:cNvSpPr>
            <a:spLocks noChangeArrowheads="1"/>
          </p:cNvSpPr>
          <p:nvPr/>
        </p:nvSpPr>
        <p:spPr bwMode="auto">
          <a:xfrm>
            <a:off x="4776826" y="1673055"/>
            <a:ext cx="2611707" cy="1348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white">
                    <a:alpha val="80000"/>
                  </a:prst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</a:t>
            </a:r>
            <a:r>
              <a:rPr lang="zh-CN" altLang="en-US" sz="1600" dirty="0" smtClean="0">
                <a:solidFill>
                  <a:prstClr val="white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此</a:t>
            </a:r>
            <a:endParaRPr lang="zh-CN" altLang="en-US" sz="1600" dirty="0">
              <a:solidFill>
                <a:prstClr val="white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" name="TextBox 3"/>
          <p:cNvSpPr>
            <a:spLocks noChangeArrowheads="1"/>
          </p:cNvSpPr>
          <p:nvPr/>
        </p:nvSpPr>
        <p:spPr bwMode="auto">
          <a:xfrm>
            <a:off x="822307" y="4596369"/>
            <a:ext cx="2610998" cy="1348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white">
                    <a:alpha val="80000"/>
                  </a:prst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</a:t>
            </a:r>
            <a:r>
              <a:rPr lang="zh-CN" altLang="en-US" sz="1600" dirty="0" smtClean="0">
                <a:solidFill>
                  <a:prstClr val="white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此</a:t>
            </a:r>
            <a:endParaRPr lang="zh-CN" altLang="en-US" sz="1600" dirty="0">
              <a:solidFill>
                <a:prstClr val="white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9" name="TextBox 3"/>
          <p:cNvSpPr>
            <a:spLocks noChangeArrowheads="1"/>
          </p:cNvSpPr>
          <p:nvPr/>
        </p:nvSpPr>
        <p:spPr bwMode="auto">
          <a:xfrm>
            <a:off x="8732054" y="4596369"/>
            <a:ext cx="2689290" cy="1348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white">
                    <a:alpha val="80000"/>
                  </a:prst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</a:t>
            </a:r>
            <a:r>
              <a:rPr lang="zh-CN" altLang="en-US" sz="1600" dirty="0" smtClean="0">
                <a:solidFill>
                  <a:prstClr val="white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此</a:t>
            </a:r>
            <a:endParaRPr lang="zh-CN" altLang="en-US" sz="1600" dirty="0">
              <a:solidFill>
                <a:prstClr val="white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0" name="矩形 32"/>
          <p:cNvSpPr/>
          <p:nvPr/>
        </p:nvSpPr>
        <p:spPr>
          <a:xfrm flipH="1">
            <a:off x="4186317" y="2882837"/>
            <a:ext cx="883066" cy="917201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1" name="矩形 32"/>
          <p:cNvSpPr/>
          <p:nvPr/>
        </p:nvSpPr>
        <p:spPr>
          <a:xfrm>
            <a:off x="3215575" y="5694817"/>
            <a:ext cx="883066" cy="917201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" name="矩形 32"/>
          <p:cNvSpPr/>
          <p:nvPr/>
        </p:nvSpPr>
        <p:spPr>
          <a:xfrm rot="16200000">
            <a:off x="8110428" y="3854207"/>
            <a:ext cx="883066" cy="917201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8910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:dissolve/>
      </p:transition>
    </mc:Choice>
    <mc:Fallback xmlns=""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0.46081 -0.4400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47" y="-2201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"/>
                            </p:stCondLst>
                            <p:childTnLst>
                              <p:par>
                                <p:cTn id="1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100"/>
                            </p:stCondLst>
                            <p:childTnLst>
                              <p:par>
                                <p:cTn id="8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600"/>
                            </p:stCondLst>
                            <p:childTnLst>
                              <p:par>
                                <p:cTn id="9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6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600"/>
                            </p:stCondLst>
                            <p:childTnLst>
                              <p:par>
                                <p:cTn id="9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100"/>
                            </p:stCondLst>
                            <p:childTnLst>
                              <p:par>
                                <p:cTn id="10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6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4100"/>
                            </p:stCondLst>
                            <p:childTnLst>
                              <p:par>
                                <p:cTn id="10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600"/>
                            </p:stCondLst>
                            <p:childTnLst>
                              <p:par>
                                <p:cTn id="1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6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1" grpId="2" animBg="1"/>
      <p:bldP spid="11" grpId="3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/>
      <p:bldP spid="108" grpId="0"/>
      <p:bldP spid="109" grpId="0"/>
      <p:bldP spid="110" grpId="0" animBg="1"/>
      <p:bldP spid="111" grpId="0" animBg="1"/>
      <p:bldP spid="1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71019">
                  <a:alpha val="0"/>
                </a:srgbClr>
              </a:gs>
              <a:gs pos="51000">
                <a:srgbClr val="071019">
                  <a:alpha val="60000"/>
                </a:srgbClr>
              </a:gs>
              <a:gs pos="100000">
                <a:srgbClr val="071019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PA_矩形 25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500189" y="357719"/>
            <a:ext cx="13055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LOGO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文本框 23"/>
          <p:cNvSpPr txBox="1"/>
          <p:nvPr/>
        </p:nvSpPr>
        <p:spPr>
          <a:xfrm>
            <a:off x="282831" y="249997"/>
            <a:ext cx="4486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正粗黑简体" panose="02000000000000000000" pitchFamily="2" charset="-122"/>
                <a:ea typeface="方正正粗黑简体" panose="02000000000000000000" pitchFamily="2" charset="-122"/>
                <a:cs typeface="Arial" panose="020B0604020202020204" pitchFamily="34" charset="0"/>
              </a:rPr>
              <a:t>4 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正粗黑简体" panose="02000000000000000000" pitchFamily="2" charset="-122"/>
                <a:ea typeface="方正正粗黑简体" panose="02000000000000000000" pitchFamily="2" charset="-122"/>
                <a:cs typeface="Arial" panose="020B0604020202020204" pitchFamily="34" charset="0"/>
              </a:rPr>
              <a:t>请插入标题内容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方正正粗黑简体" panose="02000000000000000000" pitchFamily="2" charset="-122"/>
              <a:ea typeface="方正正粗黑简体" panose="02000000000000000000" pitchFamily="2" charset="-122"/>
              <a:cs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82831" y="155727"/>
            <a:ext cx="707253" cy="707253"/>
            <a:chOff x="4100081" y="3027750"/>
            <a:chExt cx="315255" cy="315255"/>
          </a:xfrm>
        </p:grpSpPr>
        <p:sp>
          <p:nvSpPr>
            <p:cNvPr id="9" name="椭圆 8"/>
            <p:cNvSpPr/>
            <p:nvPr/>
          </p:nvSpPr>
          <p:spPr>
            <a:xfrm>
              <a:off x="4100081" y="3027750"/>
              <a:ext cx="315255" cy="315255"/>
            </a:xfrm>
            <a:prstGeom prst="ellipse">
              <a:avLst/>
            </a:prstGeom>
            <a:gradFill flip="none" rotWithShape="1">
              <a:gsLst>
                <a:gs pos="36000">
                  <a:srgbClr val="0062AC">
                    <a:alpha val="50000"/>
                  </a:srgbClr>
                </a:gs>
                <a:gs pos="21000">
                  <a:srgbClr val="01BCFF">
                    <a:alpha val="90000"/>
                  </a:srgbClr>
                </a:gs>
                <a:gs pos="55000">
                  <a:srgbClr val="0062AC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193764" y="3121433"/>
              <a:ext cx="127888" cy="127888"/>
            </a:xfrm>
            <a:prstGeom prst="ellipse">
              <a:avLst/>
            </a:prstGeom>
            <a:gradFill flip="none" rotWithShape="1">
              <a:gsLst>
                <a:gs pos="25000">
                  <a:schemeClr val="bg1">
                    <a:alpha val="80000"/>
                  </a:schemeClr>
                </a:gs>
                <a:gs pos="57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1" name="Group 4"/>
          <p:cNvGrpSpPr/>
          <p:nvPr/>
        </p:nvGrpSpPr>
        <p:grpSpPr>
          <a:xfrm>
            <a:off x="4071958" y="1883242"/>
            <a:ext cx="3777144" cy="3650715"/>
            <a:chOff x="4214254" y="2320894"/>
            <a:chExt cx="3777559" cy="3651116"/>
          </a:xfrm>
        </p:grpSpPr>
        <p:sp>
          <p:nvSpPr>
            <p:cNvPr id="12" name="Rounded Rectangle 6"/>
            <p:cNvSpPr/>
            <p:nvPr/>
          </p:nvSpPr>
          <p:spPr>
            <a:xfrm flipH="1">
              <a:off x="4214254" y="4850056"/>
              <a:ext cx="3777559" cy="914400"/>
            </a:xfrm>
            <a:prstGeom prst="roundRect">
              <a:avLst>
                <a:gd name="adj" fmla="val 50000"/>
              </a:avLst>
            </a:prstGeom>
            <a:solidFill>
              <a:srgbClr val="FFFFFF">
                <a:alpha val="1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9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Rounded Rectangle 5"/>
            <p:cNvSpPr/>
            <p:nvPr/>
          </p:nvSpPr>
          <p:spPr>
            <a:xfrm rot="3492391" flipH="1">
              <a:off x="4991307" y="3689252"/>
              <a:ext cx="3651116" cy="914400"/>
            </a:xfrm>
            <a:prstGeom prst="roundRect">
              <a:avLst>
                <a:gd name="adj" fmla="val 50000"/>
              </a:avLst>
            </a:prstGeom>
            <a:solidFill>
              <a:srgbClr val="FFFFFF">
                <a:alpha val="1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9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Rounded Rectangle 3"/>
            <p:cNvSpPr/>
            <p:nvPr/>
          </p:nvSpPr>
          <p:spPr>
            <a:xfrm rot="18107609">
              <a:off x="3556490" y="3689252"/>
              <a:ext cx="3651116" cy="914400"/>
            </a:xfrm>
            <a:prstGeom prst="roundRect">
              <a:avLst>
                <a:gd name="adj" fmla="val 50000"/>
              </a:avLst>
            </a:prstGeom>
            <a:solidFill>
              <a:srgbClr val="FFFFFF">
                <a:alpha val="1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9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Oval 13"/>
            <p:cNvSpPr/>
            <p:nvPr/>
          </p:nvSpPr>
          <p:spPr>
            <a:xfrm>
              <a:off x="5725181" y="2613073"/>
              <a:ext cx="755703" cy="755703"/>
            </a:xfrm>
            <a:prstGeom prst="ellipse">
              <a:avLst/>
            </a:prstGeom>
            <a:noFill/>
            <a:ln>
              <a:solidFill>
                <a:srgbClr val="FFFFFF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9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Oval 14"/>
            <p:cNvSpPr/>
            <p:nvPr/>
          </p:nvSpPr>
          <p:spPr>
            <a:xfrm>
              <a:off x="4297730" y="4929404"/>
              <a:ext cx="755703" cy="755703"/>
            </a:xfrm>
            <a:prstGeom prst="ellipse">
              <a:avLst/>
            </a:prstGeom>
            <a:noFill/>
            <a:ln>
              <a:solidFill>
                <a:srgbClr val="FFFFFF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9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Oval 15"/>
            <p:cNvSpPr/>
            <p:nvPr/>
          </p:nvSpPr>
          <p:spPr>
            <a:xfrm>
              <a:off x="7164059" y="4930934"/>
              <a:ext cx="755703" cy="755703"/>
            </a:xfrm>
            <a:prstGeom prst="ellipse">
              <a:avLst/>
            </a:prstGeom>
            <a:noFill/>
            <a:ln>
              <a:solidFill>
                <a:srgbClr val="FFFFFF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9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5950368" y="2791506"/>
              <a:ext cx="305327" cy="398835"/>
            </a:xfrm>
            <a:custGeom>
              <a:avLst/>
              <a:gdLst>
                <a:gd name="T0" fmla="*/ 60 w 74"/>
                <a:gd name="T1" fmla="*/ 0 h 97"/>
                <a:gd name="T2" fmla="*/ 72 w 74"/>
                <a:gd name="T3" fmla="*/ 11 h 97"/>
                <a:gd name="T4" fmla="*/ 70 w 74"/>
                <a:gd name="T5" fmla="*/ 52 h 97"/>
                <a:gd name="T6" fmla="*/ 63 w 74"/>
                <a:gd name="T7" fmla="*/ 11 h 97"/>
                <a:gd name="T8" fmla="*/ 60 w 74"/>
                <a:gd name="T9" fmla="*/ 8 h 97"/>
                <a:gd name="T10" fmla="*/ 26 w 74"/>
                <a:gd name="T11" fmla="*/ 11 h 97"/>
                <a:gd name="T12" fmla="*/ 26 w 74"/>
                <a:gd name="T13" fmla="*/ 18 h 97"/>
                <a:gd name="T14" fmla="*/ 19 w 74"/>
                <a:gd name="T15" fmla="*/ 24 h 97"/>
                <a:gd name="T16" fmla="*/ 12 w 74"/>
                <a:gd name="T17" fmla="*/ 24 h 97"/>
                <a:gd name="T18" fmla="*/ 8 w 74"/>
                <a:gd name="T19" fmla="*/ 79 h 97"/>
                <a:gd name="T20" fmla="*/ 9 w 74"/>
                <a:gd name="T21" fmla="*/ 81 h 97"/>
                <a:gd name="T22" fmla="*/ 28 w 74"/>
                <a:gd name="T23" fmla="*/ 82 h 97"/>
                <a:gd name="T24" fmla="*/ 37 w 74"/>
                <a:gd name="T25" fmla="*/ 90 h 97"/>
                <a:gd name="T26" fmla="*/ 3 w 74"/>
                <a:gd name="T27" fmla="*/ 87 h 97"/>
                <a:gd name="T28" fmla="*/ 3 w 74"/>
                <a:gd name="T29" fmla="*/ 87 h 97"/>
                <a:gd name="T30" fmla="*/ 0 w 74"/>
                <a:gd name="T31" fmla="*/ 20 h 97"/>
                <a:gd name="T32" fmla="*/ 1 w 74"/>
                <a:gd name="T33" fmla="*/ 17 h 97"/>
                <a:gd name="T34" fmla="*/ 19 w 74"/>
                <a:gd name="T35" fmla="*/ 0 h 97"/>
                <a:gd name="T36" fmla="*/ 17 w 74"/>
                <a:gd name="T37" fmla="*/ 52 h 97"/>
                <a:gd name="T38" fmla="*/ 27 w 74"/>
                <a:gd name="T39" fmla="*/ 56 h 97"/>
                <a:gd name="T40" fmla="*/ 17 w 74"/>
                <a:gd name="T41" fmla="*/ 52 h 97"/>
                <a:gd name="T42" fmla="*/ 17 w 74"/>
                <a:gd name="T43" fmla="*/ 44 h 97"/>
                <a:gd name="T44" fmla="*/ 56 w 74"/>
                <a:gd name="T45" fmla="*/ 40 h 97"/>
                <a:gd name="T46" fmla="*/ 17 w 74"/>
                <a:gd name="T47" fmla="*/ 28 h 97"/>
                <a:gd name="T48" fmla="*/ 56 w 74"/>
                <a:gd name="T49" fmla="*/ 33 h 97"/>
                <a:gd name="T50" fmla="*/ 17 w 74"/>
                <a:gd name="T51" fmla="*/ 28 h 97"/>
                <a:gd name="T52" fmla="*/ 34 w 74"/>
                <a:gd name="T53" fmla="*/ 22 h 97"/>
                <a:gd name="T54" fmla="*/ 56 w 74"/>
                <a:gd name="T55" fmla="*/ 17 h 97"/>
                <a:gd name="T56" fmla="*/ 41 w 74"/>
                <a:gd name="T57" fmla="*/ 69 h 97"/>
                <a:gd name="T58" fmla="*/ 41 w 74"/>
                <a:gd name="T59" fmla="*/ 69 h 97"/>
                <a:gd name="T60" fmla="*/ 31 w 74"/>
                <a:gd name="T61" fmla="*/ 66 h 97"/>
                <a:gd name="T62" fmla="*/ 47 w 74"/>
                <a:gd name="T63" fmla="*/ 86 h 97"/>
                <a:gd name="T64" fmla="*/ 59 w 74"/>
                <a:gd name="T65" fmla="*/ 87 h 97"/>
                <a:gd name="T66" fmla="*/ 71 w 74"/>
                <a:gd name="T67" fmla="*/ 96 h 97"/>
                <a:gd name="T68" fmla="*/ 72 w 74"/>
                <a:gd name="T69" fmla="*/ 90 h 97"/>
                <a:gd name="T70" fmla="*/ 63 w 74"/>
                <a:gd name="T71" fmla="*/ 80 h 97"/>
                <a:gd name="T72" fmla="*/ 64 w 74"/>
                <a:gd name="T73" fmla="*/ 57 h 97"/>
                <a:gd name="T74" fmla="*/ 38 w 74"/>
                <a:gd name="T75" fmla="*/ 54 h 97"/>
                <a:gd name="T76" fmla="*/ 42 w 74"/>
                <a:gd name="T77" fmla="*/ 58 h 97"/>
                <a:gd name="T78" fmla="*/ 40 w 74"/>
                <a:gd name="T79" fmla="*/ 76 h 97"/>
                <a:gd name="T80" fmla="*/ 57 w 74"/>
                <a:gd name="T81" fmla="*/ 78 h 97"/>
                <a:gd name="T82" fmla="*/ 59 w 74"/>
                <a:gd name="T83" fmla="*/ 61 h 97"/>
                <a:gd name="T84" fmla="*/ 21 w 74"/>
                <a:gd name="T85" fmla="*/ 9 h 97"/>
                <a:gd name="T86" fmla="*/ 13 w 74"/>
                <a:gd name="T87" fmla="*/ 19 h 97"/>
                <a:gd name="T88" fmla="*/ 17 w 74"/>
                <a:gd name="T89" fmla="*/ 20 h 97"/>
                <a:gd name="T90" fmla="*/ 18 w 74"/>
                <a:gd name="T91" fmla="*/ 20 h 97"/>
                <a:gd name="T92" fmla="*/ 22 w 74"/>
                <a:gd name="T93" fmla="*/ 17 h 97"/>
                <a:gd name="T94" fmla="*/ 22 w 74"/>
                <a:gd name="T95" fmla="*/ 15 h 97"/>
                <a:gd name="T96" fmla="*/ 21 w 74"/>
                <a:gd name="T97" fmla="*/ 1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9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4537230" y="5088755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9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7348218" y="5147991"/>
              <a:ext cx="387383" cy="332044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9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3"/>
          <p:cNvGrpSpPr/>
          <p:nvPr/>
        </p:nvGrpSpPr>
        <p:grpSpPr>
          <a:xfrm>
            <a:off x="8065748" y="4301845"/>
            <a:ext cx="3268660" cy="1384399"/>
            <a:chOff x="8512414" y="2327889"/>
            <a:chExt cx="3273334" cy="1384550"/>
          </a:xfrm>
        </p:grpSpPr>
        <p:sp>
          <p:nvSpPr>
            <p:cNvPr id="22" name="TextBox 24"/>
            <p:cNvSpPr txBox="1"/>
            <p:nvPr/>
          </p:nvSpPr>
          <p:spPr>
            <a:xfrm>
              <a:off x="8512414" y="2327889"/>
              <a:ext cx="2295212" cy="461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prstClr val="white">
                      <a:alpha val="8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2000" b="1" dirty="0">
                <a:solidFill>
                  <a:prstClr val="white">
                    <a:alpha val="8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Rectangle 25"/>
            <p:cNvSpPr/>
            <p:nvPr/>
          </p:nvSpPr>
          <p:spPr>
            <a:xfrm>
              <a:off x="8529665" y="2753930"/>
              <a:ext cx="3256083" cy="9585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请替换文字内容，添加相关标题，修改文字内容，也可以直接复制你的内容到此</a:t>
              </a:r>
            </a:p>
          </p:txBody>
        </p:sp>
      </p:grpSp>
      <p:grpSp>
        <p:nvGrpSpPr>
          <p:cNvPr id="24" name="Group 26"/>
          <p:cNvGrpSpPr/>
          <p:nvPr/>
        </p:nvGrpSpPr>
        <p:grpSpPr>
          <a:xfrm flipH="1">
            <a:off x="2044387" y="1797070"/>
            <a:ext cx="3054469" cy="1367134"/>
            <a:chOff x="8510463" y="2327889"/>
            <a:chExt cx="3256083" cy="1367283"/>
          </a:xfrm>
        </p:grpSpPr>
        <p:sp>
          <p:nvSpPr>
            <p:cNvPr id="25" name="TextBox 27"/>
            <p:cNvSpPr txBox="1"/>
            <p:nvPr/>
          </p:nvSpPr>
          <p:spPr>
            <a:xfrm>
              <a:off x="8519746" y="2327889"/>
              <a:ext cx="2349952" cy="429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prstClr val="white">
                      <a:alpha val="8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2000" b="1" dirty="0">
                <a:solidFill>
                  <a:prstClr val="white">
                    <a:alpha val="8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Rectangle 28"/>
            <p:cNvSpPr/>
            <p:nvPr/>
          </p:nvSpPr>
          <p:spPr>
            <a:xfrm>
              <a:off x="8510463" y="2736663"/>
              <a:ext cx="3256083" cy="9585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请替换文字内容，添加相关标题，修改文字内容，也可以直接复制你的内容到此</a:t>
              </a:r>
            </a:p>
          </p:txBody>
        </p:sp>
      </p:grpSp>
      <p:grpSp>
        <p:nvGrpSpPr>
          <p:cNvPr id="27" name="Group 30"/>
          <p:cNvGrpSpPr/>
          <p:nvPr/>
        </p:nvGrpSpPr>
        <p:grpSpPr>
          <a:xfrm flipH="1">
            <a:off x="1092530" y="4350149"/>
            <a:ext cx="2802302" cy="1373208"/>
            <a:chOff x="8512415" y="2217042"/>
            <a:chExt cx="3256083" cy="1373358"/>
          </a:xfrm>
        </p:grpSpPr>
        <p:sp>
          <p:nvSpPr>
            <p:cNvPr id="28" name="TextBox 31"/>
            <p:cNvSpPr txBox="1"/>
            <p:nvPr/>
          </p:nvSpPr>
          <p:spPr>
            <a:xfrm>
              <a:off x="8512415" y="2217042"/>
              <a:ext cx="2890000" cy="461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prstClr val="white">
                      <a:alpha val="8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2000" b="1" dirty="0">
                <a:solidFill>
                  <a:prstClr val="white">
                    <a:alpha val="8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Rectangle 32"/>
            <p:cNvSpPr/>
            <p:nvPr/>
          </p:nvSpPr>
          <p:spPr>
            <a:xfrm>
              <a:off x="8512415" y="2631891"/>
              <a:ext cx="3256083" cy="9585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请替换文字内容，添加相关标题，修改文字内容，也可以直接复制你的内容到此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66485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:dissolve/>
      </p:transition>
    </mc:Choice>
    <mc:Fallback xmlns=""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71019">
                  <a:alpha val="0"/>
                </a:srgbClr>
              </a:gs>
              <a:gs pos="51000">
                <a:srgbClr val="071019">
                  <a:alpha val="60000"/>
                </a:srgbClr>
              </a:gs>
              <a:gs pos="100000">
                <a:srgbClr val="071019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PA_矩形 25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500189" y="357719"/>
            <a:ext cx="13055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LOGO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文本框 23"/>
          <p:cNvSpPr txBox="1"/>
          <p:nvPr/>
        </p:nvSpPr>
        <p:spPr>
          <a:xfrm>
            <a:off x="282831" y="249997"/>
            <a:ext cx="4486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正粗黑简体" panose="02000000000000000000" pitchFamily="2" charset="-122"/>
                <a:ea typeface="方正正粗黑简体" panose="02000000000000000000" pitchFamily="2" charset="-122"/>
                <a:cs typeface="Arial" panose="020B0604020202020204" pitchFamily="34" charset="0"/>
              </a:rPr>
              <a:t>4 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正粗黑简体" panose="02000000000000000000" pitchFamily="2" charset="-122"/>
                <a:ea typeface="方正正粗黑简体" panose="02000000000000000000" pitchFamily="2" charset="-122"/>
                <a:cs typeface="Arial" panose="020B0604020202020204" pitchFamily="34" charset="0"/>
              </a:rPr>
              <a:t>请插入标题内容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方正正粗黑简体" panose="02000000000000000000" pitchFamily="2" charset="-122"/>
              <a:ea typeface="方正正粗黑简体" panose="02000000000000000000" pitchFamily="2" charset="-122"/>
              <a:cs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82831" y="155727"/>
            <a:ext cx="707253" cy="707253"/>
            <a:chOff x="4100081" y="3027750"/>
            <a:chExt cx="315255" cy="315255"/>
          </a:xfrm>
        </p:grpSpPr>
        <p:sp>
          <p:nvSpPr>
            <p:cNvPr id="9" name="椭圆 8"/>
            <p:cNvSpPr/>
            <p:nvPr/>
          </p:nvSpPr>
          <p:spPr>
            <a:xfrm>
              <a:off x="4100081" y="3027750"/>
              <a:ext cx="315255" cy="315255"/>
            </a:xfrm>
            <a:prstGeom prst="ellipse">
              <a:avLst/>
            </a:prstGeom>
            <a:gradFill flip="none" rotWithShape="1">
              <a:gsLst>
                <a:gs pos="36000">
                  <a:srgbClr val="0062AC">
                    <a:alpha val="50000"/>
                  </a:srgbClr>
                </a:gs>
                <a:gs pos="21000">
                  <a:srgbClr val="01BCFF">
                    <a:alpha val="90000"/>
                  </a:srgbClr>
                </a:gs>
                <a:gs pos="55000">
                  <a:srgbClr val="0062AC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193764" y="3121433"/>
              <a:ext cx="127888" cy="127888"/>
            </a:xfrm>
            <a:prstGeom prst="ellipse">
              <a:avLst/>
            </a:prstGeom>
            <a:gradFill flip="none" rotWithShape="1">
              <a:gsLst>
                <a:gs pos="25000">
                  <a:schemeClr val="bg1">
                    <a:alpha val="80000"/>
                  </a:schemeClr>
                </a:gs>
                <a:gs pos="57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1" name="Oval 2"/>
          <p:cNvSpPr>
            <a:spLocks noChangeArrowheads="1"/>
          </p:cNvSpPr>
          <p:nvPr/>
        </p:nvSpPr>
        <p:spPr bwMode="auto">
          <a:xfrm>
            <a:off x="5575300" y="1988610"/>
            <a:ext cx="1024466" cy="1022349"/>
          </a:xfrm>
          <a:prstGeom prst="ellipse">
            <a:avLst/>
          </a:prstGeom>
          <a:solidFill>
            <a:srgbClr val="FFFFFF">
              <a:alpha val="10196"/>
            </a:srgbClr>
          </a:solidFill>
          <a:ln>
            <a:noFill/>
          </a:ln>
        </p:spPr>
        <p:txBody>
          <a:bodyPr/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Oval 3"/>
          <p:cNvSpPr>
            <a:spLocks noChangeArrowheads="1"/>
          </p:cNvSpPr>
          <p:nvPr/>
        </p:nvSpPr>
        <p:spPr bwMode="auto">
          <a:xfrm>
            <a:off x="5712885" y="3427943"/>
            <a:ext cx="766234" cy="766234"/>
          </a:xfrm>
          <a:prstGeom prst="ellipse">
            <a:avLst/>
          </a:prstGeom>
          <a:solidFill>
            <a:srgbClr val="FFFFFF">
              <a:alpha val="10196"/>
            </a:srgbClr>
          </a:solidFill>
          <a:ln w="9525" cmpd="sng">
            <a:noFill/>
            <a:round/>
            <a:headEnd/>
            <a:tailEnd/>
          </a:ln>
        </p:spPr>
        <p:txBody>
          <a:bodyPr/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Oval 4"/>
          <p:cNvSpPr>
            <a:spLocks noChangeArrowheads="1"/>
          </p:cNvSpPr>
          <p:nvPr/>
        </p:nvSpPr>
        <p:spPr bwMode="auto">
          <a:xfrm>
            <a:off x="6883401" y="3296710"/>
            <a:ext cx="1022350" cy="1022349"/>
          </a:xfrm>
          <a:prstGeom prst="ellipse">
            <a:avLst/>
          </a:prstGeom>
          <a:solidFill>
            <a:srgbClr val="FFFFFF">
              <a:alpha val="10196"/>
            </a:srgbClr>
          </a:solidFill>
          <a:ln>
            <a:noFill/>
          </a:ln>
        </p:spPr>
        <p:txBody>
          <a:bodyPr/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Oval 5"/>
          <p:cNvSpPr>
            <a:spLocks noChangeArrowheads="1"/>
          </p:cNvSpPr>
          <p:nvPr/>
        </p:nvSpPr>
        <p:spPr bwMode="auto">
          <a:xfrm>
            <a:off x="4269318" y="3296710"/>
            <a:ext cx="1022349" cy="1022349"/>
          </a:xfrm>
          <a:prstGeom prst="ellipse">
            <a:avLst/>
          </a:prstGeom>
          <a:solidFill>
            <a:srgbClr val="FFFFFF">
              <a:alpha val="10196"/>
            </a:srgbClr>
          </a:solidFill>
          <a:ln>
            <a:noFill/>
          </a:ln>
        </p:spPr>
        <p:txBody>
          <a:bodyPr/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Oval 6"/>
          <p:cNvSpPr>
            <a:spLocks noChangeArrowheads="1"/>
          </p:cNvSpPr>
          <p:nvPr/>
        </p:nvSpPr>
        <p:spPr bwMode="auto">
          <a:xfrm>
            <a:off x="5575300" y="4602692"/>
            <a:ext cx="1024466" cy="1024466"/>
          </a:xfrm>
          <a:prstGeom prst="ellipse">
            <a:avLst/>
          </a:prstGeom>
          <a:solidFill>
            <a:srgbClr val="FFFFFF">
              <a:alpha val="10196"/>
            </a:srgbClr>
          </a:solidFill>
          <a:ln>
            <a:noFill/>
          </a:ln>
        </p:spPr>
        <p:txBody>
          <a:bodyPr/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7"/>
          <p:cNvSpPr>
            <a:spLocks/>
          </p:cNvSpPr>
          <p:nvPr/>
        </p:nvSpPr>
        <p:spPr bwMode="auto">
          <a:xfrm>
            <a:off x="3765552" y="2102910"/>
            <a:ext cx="1638300" cy="444500"/>
          </a:xfrm>
          <a:custGeom>
            <a:avLst/>
            <a:gdLst>
              <a:gd name="T0" fmla="*/ 774 w 774"/>
              <a:gd name="T1" fmla="*/ 210 h 210"/>
              <a:gd name="T2" fmla="*/ 389 w 774"/>
              <a:gd name="T3" fmla="*/ 210 h 210"/>
              <a:gd name="T4" fmla="*/ 389 w 774"/>
              <a:gd name="T5" fmla="*/ 0 h 210"/>
              <a:gd name="T6" fmla="*/ 0 w 774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4" h="210">
                <a:moveTo>
                  <a:pt x="774" y="210"/>
                </a:moveTo>
                <a:lnTo>
                  <a:pt x="389" y="210"/>
                </a:lnTo>
                <a:lnTo>
                  <a:pt x="389" y="0"/>
                </a:lnTo>
                <a:lnTo>
                  <a:pt x="0" y="0"/>
                </a:lnTo>
              </a:path>
            </a:pathLst>
          </a:custGeom>
          <a:noFill/>
          <a:ln w="9525" cap="flat" cmpd="sng">
            <a:solidFill>
              <a:schemeClr val="bg1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8"/>
          <p:cNvSpPr>
            <a:spLocks/>
          </p:cNvSpPr>
          <p:nvPr/>
        </p:nvSpPr>
        <p:spPr bwMode="auto">
          <a:xfrm>
            <a:off x="7427385" y="2102911"/>
            <a:ext cx="757767" cy="1020233"/>
          </a:xfrm>
          <a:custGeom>
            <a:avLst/>
            <a:gdLst>
              <a:gd name="T0" fmla="*/ 0 w 358"/>
              <a:gd name="T1" fmla="*/ 482 h 482"/>
              <a:gd name="T2" fmla="*/ 0 w 358"/>
              <a:gd name="T3" fmla="*/ 0 h 482"/>
              <a:gd name="T4" fmla="*/ 358 w 358"/>
              <a:gd name="T5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58" h="482">
                <a:moveTo>
                  <a:pt x="0" y="482"/>
                </a:moveTo>
                <a:lnTo>
                  <a:pt x="0" y="0"/>
                </a:lnTo>
                <a:lnTo>
                  <a:pt x="358" y="0"/>
                </a:lnTo>
              </a:path>
            </a:pathLst>
          </a:custGeom>
          <a:noFill/>
          <a:ln w="9525" cap="flat" cmpd="sng">
            <a:solidFill>
              <a:schemeClr val="bg1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9"/>
          <p:cNvSpPr>
            <a:spLocks/>
          </p:cNvSpPr>
          <p:nvPr/>
        </p:nvSpPr>
        <p:spPr bwMode="auto">
          <a:xfrm>
            <a:off x="6771218" y="4697943"/>
            <a:ext cx="1352549" cy="444500"/>
          </a:xfrm>
          <a:custGeom>
            <a:avLst/>
            <a:gdLst>
              <a:gd name="T0" fmla="*/ 0 w 639"/>
              <a:gd name="T1" fmla="*/ 210 h 210"/>
              <a:gd name="T2" fmla="*/ 318 w 639"/>
              <a:gd name="T3" fmla="*/ 210 h 210"/>
              <a:gd name="T4" fmla="*/ 318 w 639"/>
              <a:gd name="T5" fmla="*/ 0 h 210"/>
              <a:gd name="T6" fmla="*/ 639 w 639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9" h="210">
                <a:moveTo>
                  <a:pt x="0" y="210"/>
                </a:moveTo>
                <a:lnTo>
                  <a:pt x="318" y="210"/>
                </a:lnTo>
                <a:lnTo>
                  <a:pt x="318" y="0"/>
                </a:lnTo>
                <a:lnTo>
                  <a:pt x="639" y="0"/>
                </a:lnTo>
              </a:path>
            </a:pathLst>
          </a:custGeom>
          <a:noFill/>
          <a:ln w="9525" cap="flat" cmpd="sng">
            <a:solidFill>
              <a:schemeClr val="bg1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10"/>
          <p:cNvSpPr>
            <a:spLocks/>
          </p:cNvSpPr>
          <p:nvPr/>
        </p:nvSpPr>
        <p:spPr bwMode="auto">
          <a:xfrm>
            <a:off x="3765551" y="4418542"/>
            <a:ext cx="1013882" cy="294216"/>
          </a:xfrm>
          <a:custGeom>
            <a:avLst/>
            <a:gdLst>
              <a:gd name="T0" fmla="*/ 479 w 479"/>
              <a:gd name="T1" fmla="*/ 0 h 139"/>
              <a:gd name="T2" fmla="*/ 479 w 479"/>
              <a:gd name="T3" fmla="*/ 139 h 139"/>
              <a:gd name="T4" fmla="*/ 0 w 479"/>
              <a:gd name="T5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79" h="139">
                <a:moveTo>
                  <a:pt x="479" y="0"/>
                </a:moveTo>
                <a:lnTo>
                  <a:pt x="479" y="139"/>
                </a:lnTo>
                <a:lnTo>
                  <a:pt x="0" y="139"/>
                </a:lnTo>
              </a:path>
            </a:pathLst>
          </a:custGeom>
          <a:noFill/>
          <a:ln w="9525" cap="flat" cmpd="sng">
            <a:solidFill>
              <a:schemeClr val="bg1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11"/>
          <p:cNvSpPr>
            <a:spLocks/>
          </p:cNvSpPr>
          <p:nvPr/>
        </p:nvSpPr>
        <p:spPr bwMode="auto">
          <a:xfrm>
            <a:off x="6673851" y="3722160"/>
            <a:ext cx="91016" cy="182033"/>
          </a:xfrm>
          <a:custGeom>
            <a:avLst/>
            <a:gdLst>
              <a:gd name="T0" fmla="*/ 0 w 43"/>
              <a:gd name="T1" fmla="*/ 0 h 86"/>
              <a:gd name="T2" fmla="*/ 43 w 43"/>
              <a:gd name="T3" fmla="*/ 43 h 86"/>
              <a:gd name="T4" fmla="*/ 0 w 43"/>
              <a:gd name="T5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0" y="0"/>
                </a:moveTo>
                <a:lnTo>
                  <a:pt x="43" y="43"/>
                </a:lnTo>
                <a:lnTo>
                  <a:pt x="0" y="86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12"/>
          <p:cNvSpPr>
            <a:spLocks/>
          </p:cNvSpPr>
          <p:nvPr/>
        </p:nvSpPr>
        <p:spPr bwMode="auto">
          <a:xfrm>
            <a:off x="5410201" y="3722160"/>
            <a:ext cx="91017" cy="182033"/>
          </a:xfrm>
          <a:custGeom>
            <a:avLst/>
            <a:gdLst>
              <a:gd name="T0" fmla="*/ 43 w 43"/>
              <a:gd name="T1" fmla="*/ 86 h 86"/>
              <a:gd name="T2" fmla="*/ 0 w 43"/>
              <a:gd name="T3" fmla="*/ 43 h 86"/>
              <a:gd name="T4" fmla="*/ 43 w 43"/>
              <a:gd name="T5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43" y="86"/>
                </a:moveTo>
                <a:lnTo>
                  <a:pt x="0" y="43"/>
                </a:lnTo>
                <a:lnTo>
                  <a:pt x="43" y="0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Freeform 13"/>
          <p:cNvSpPr>
            <a:spLocks/>
          </p:cNvSpPr>
          <p:nvPr/>
        </p:nvSpPr>
        <p:spPr bwMode="auto">
          <a:xfrm>
            <a:off x="5996518" y="4399493"/>
            <a:ext cx="182033" cy="91017"/>
          </a:xfrm>
          <a:custGeom>
            <a:avLst/>
            <a:gdLst>
              <a:gd name="T0" fmla="*/ 86 w 86"/>
              <a:gd name="T1" fmla="*/ 0 h 43"/>
              <a:gd name="T2" fmla="*/ 43 w 86"/>
              <a:gd name="T3" fmla="*/ 43 h 43"/>
              <a:gd name="T4" fmla="*/ 0 w 86"/>
              <a:gd name="T5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86" y="0"/>
                </a:moveTo>
                <a:lnTo>
                  <a:pt x="43" y="43"/>
                </a:ln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Freeform 14"/>
          <p:cNvSpPr>
            <a:spLocks/>
          </p:cNvSpPr>
          <p:nvPr/>
        </p:nvSpPr>
        <p:spPr bwMode="auto">
          <a:xfrm>
            <a:off x="5996518" y="3135843"/>
            <a:ext cx="182033" cy="91016"/>
          </a:xfrm>
          <a:custGeom>
            <a:avLst/>
            <a:gdLst>
              <a:gd name="T0" fmla="*/ 0 w 86"/>
              <a:gd name="T1" fmla="*/ 43 h 43"/>
              <a:gd name="T2" fmla="*/ 43 w 86"/>
              <a:gd name="T3" fmla="*/ 0 h 43"/>
              <a:gd name="T4" fmla="*/ 86 w 86"/>
              <a:gd name="T5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0" y="43"/>
                </a:moveTo>
                <a:lnTo>
                  <a:pt x="43" y="0"/>
                </a:lnTo>
                <a:lnTo>
                  <a:pt x="86" y="43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Rectangle 15"/>
          <p:cNvSpPr>
            <a:spLocks noChangeArrowheads="1"/>
          </p:cNvSpPr>
          <p:nvPr/>
        </p:nvSpPr>
        <p:spPr bwMode="auto">
          <a:xfrm>
            <a:off x="8375652" y="2001310"/>
            <a:ext cx="2017182" cy="1551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white">
                    <a:alpha val="8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prstClr val="white">
                  <a:alpha val="8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just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</a:t>
            </a:r>
          </a:p>
        </p:txBody>
      </p:sp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8375652" y="4589992"/>
            <a:ext cx="2017182" cy="1551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white">
                    <a:alpha val="8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prstClr val="white">
                  <a:alpha val="8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just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</a:t>
            </a:r>
          </a:p>
        </p:txBody>
      </p:sp>
      <p:sp>
        <p:nvSpPr>
          <p:cNvPr id="26" name="Rectangle 17"/>
          <p:cNvSpPr>
            <a:spLocks noChangeArrowheads="1"/>
          </p:cNvSpPr>
          <p:nvPr/>
        </p:nvSpPr>
        <p:spPr bwMode="auto">
          <a:xfrm>
            <a:off x="1547286" y="4589992"/>
            <a:ext cx="2017182" cy="1551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white">
                    <a:alpha val="8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prstClr val="white">
                  <a:alpha val="8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just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</a:t>
            </a:r>
          </a:p>
        </p:txBody>
      </p:sp>
      <p:sp>
        <p:nvSpPr>
          <p:cNvPr id="27" name="Rectangle 18"/>
          <p:cNvSpPr>
            <a:spLocks noChangeArrowheads="1"/>
          </p:cNvSpPr>
          <p:nvPr/>
        </p:nvSpPr>
        <p:spPr bwMode="auto">
          <a:xfrm>
            <a:off x="1547286" y="1997076"/>
            <a:ext cx="2017182" cy="1551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white">
                    <a:alpha val="8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prstClr val="white">
                  <a:alpha val="8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just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</a:t>
            </a:r>
          </a:p>
        </p:txBody>
      </p:sp>
      <p:sp>
        <p:nvSpPr>
          <p:cNvPr id="28" name="Freeform 19"/>
          <p:cNvSpPr>
            <a:spLocks noEditPoints="1"/>
          </p:cNvSpPr>
          <p:nvPr/>
        </p:nvSpPr>
        <p:spPr bwMode="auto">
          <a:xfrm>
            <a:off x="5916084" y="2320925"/>
            <a:ext cx="372533" cy="381000"/>
          </a:xfrm>
          <a:custGeom>
            <a:avLst/>
            <a:gdLst>
              <a:gd name="T0" fmla="*/ 130 w 136"/>
              <a:gd name="T1" fmla="*/ 33 h 140"/>
              <a:gd name="T2" fmla="*/ 100 w 136"/>
              <a:gd name="T3" fmla="*/ 33 h 140"/>
              <a:gd name="T4" fmla="*/ 100 w 136"/>
              <a:gd name="T5" fmla="*/ 6 h 140"/>
              <a:gd name="T6" fmla="*/ 94 w 136"/>
              <a:gd name="T7" fmla="*/ 0 h 140"/>
              <a:gd name="T8" fmla="*/ 6 w 136"/>
              <a:gd name="T9" fmla="*/ 0 h 140"/>
              <a:gd name="T10" fmla="*/ 0 w 136"/>
              <a:gd name="T11" fmla="*/ 6 h 140"/>
              <a:gd name="T12" fmla="*/ 0 w 136"/>
              <a:gd name="T13" fmla="*/ 35 h 140"/>
              <a:gd name="T14" fmla="*/ 0 w 136"/>
              <a:gd name="T15" fmla="*/ 104 h 140"/>
              <a:gd name="T16" fmla="*/ 0 w 136"/>
              <a:gd name="T17" fmla="*/ 134 h 140"/>
              <a:gd name="T18" fmla="*/ 6 w 136"/>
              <a:gd name="T19" fmla="*/ 140 h 140"/>
              <a:gd name="T20" fmla="*/ 94 w 136"/>
              <a:gd name="T21" fmla="*/ 140 h 140"/>
              <a:gd name="T22" fmla="*/ 130 w 136"/>
              <a:gd name="T23" fmla="*/ 140 h 140"/>
              <a:gd name="T24" fmla="*/ 136 w 136"/>
              <a:gd name="T25" fmla="*/ 134 h 140"/>
              <a:gd name="T26" fmla="*/ 136 w 136"/>
              <a:gd name="T27" fmla="*/ 39 h 140"/>
              <a:gd name="T28" fmla="*/ 130 w 136"/>
              <a:gd name="T29" fmla="*/ 33 h 140"/>
              <a:gd name="T30" fmla="*/ 88 w 136"/>
              <a:gd name="T31" fmla="*/ 128 h 140"/>
              <a:gd name="T32" fmla="*/ 72 w 136"/>
              <a:gd name="T33" fmla="*/ 128 h 140"/>
              <a:gd name="T34" fmla="*/ 72 w 136"/>
              <a:gd name="T35" fmla="*/ 110 h 140"/>
              <a:gd name="T36" fmla="*/ 88 w 136"/>
              <a:gd name="T37" fmla="*/ 110 h 140"/>
              <a:gd name="T38" fmla="*/ 88 w 136"/>
              <a:gd name="T39" fmla="*/ 128 h 140"/>
              <a:gd name="T40" fmla="*/ 60 w 136"/>
              <a:gd name="T41" fmla="*/ 110 h 140"/>
              <a:gd name="T42" fmla="*/ 60 w 136"/>
              <a:gd name="T43" fmla="*/ 128 h 140"/>
              <a:gd name="T44" fmla="*/ 39 w 136"/>
              <a:gd name="T45" fmla="*/ 128 h 140"/>
              <a:gd name="T46" fmla="*/ 39 w 136"/>
              <a:gd name="T47" fmla="*/ 110 h 140"/>
              <a:gd name="T48" fmla="*/ 60 w 136"/>
              <a:gd name="T49" fmla="*/ 110 h 140"/>
              <a:gd name="T50" fmla="*/ 12 w 136"/>
              <a:gd name="T51" fmla="*/ 98 h 140"/>
              <a:gd name="T52" fmla="*/ 12 w 136"/>
              <a:gd name="T53" fmla="*/ 41 h 140"/>
              <a:gd name="T54" fmla="*/ 88 w 136"/>
              <a:gd name="T55" fmla="*/ 41 h 140"/>
              <a:gd name="T56" fmla="*/ 88 w 136"/>
              <a:gd name="T57" fmla="*/ 98 h 140"/>
              <a:gd name="T58" fmla="*/ 12 w 136"/>
              <a:gd name="T59" fmla="*/ 98 h 140"/>
              <a:gd name="T60" fmla="*/ 39 w 136"/>
              <a:gd name="T61" fmla="*/ 29 h 140"/>
              <a:gd name="T62" fmla="*/ 39 w 136"/>
              <a:gd name="T63" fmla="*/ 12 h 140"/>
              <a:gd name="T64" fmla="*/ 60 w 136"/>
              <a:gd name="T65" fmla="*/ 12 h 140"/>
              <a:gd name="T66" fmla="*/ 60 w 136"/>
              <a:gd name="T67" fmla="*/ 29 h 140"/>
              <a:gd name="T68" fmla="*/ 39 w 136"/>
              <a:gd name="T69" fmla="*/ 29 h 140"/>
              <a:gd name="T70" fmla="*/ 88 w 136"/>
              <a:gd name="T71" fmla="*/ 29 h 140"/>
              <a:gd name="T72" fmla="*/ 72 w 136"/>
              <a:gd name="T73" fmla="*/ 29 h 140"/>
              <a:gd name="T74" fmla="*/ 72 w 136"/>
              <a:gd name="T75" fmla="*/ 12 h 140"/>
              <a:gd name="T76" fmla="*/ 88 w 136"/>
              <a:gd name="T77" fmla="*/ 12 h 140"/>
              <a:gd name="T78" fmla="*/ 88 w 136"/>
              <a:gd name="T79" fmla="*/ 29 h 140"/>
              <a:gd name="T80" fmla="*/ 12 w 136"/>
              <a:gd name="T81" fmla="*/ 12 h 140"/>
              <a:gd name="T82" fmla="*/ 27 w 136"/>
              <a:gd name="T83" fmla="*/ 12 h 140"/>
              <a:gd name="T84" fmla="*/ 27 w 136"/>
              <a:gd name="T85" fmla="*/ 29 h 140"/>
              <a:gd name="T86" fmla="*/ 12 w 136"/>
              <a:gd name="T87" fmla="*/ 29 h 140"/>
              <a:gd name="T88" fmla="*/ 12 w 136"/>
              <a:gd name="T89" fmla="*/ 12 h 140"/>
              <a:gd name="T90" fmla="*/ 12 w 136"/>
              <a:gd name="T91" fmla="*/ 110 h 140"/>
              <a:gd name="T92" fmla="*/ 27 w 136"/>
              <a:gd name="T93" fmla="*/ 110 h 140"/>
              <a:gd name="T94" fmla="*/ 27 w 136"/>
              <a:gd name="T95" fmla="*/ 128 h 140"/>
              <a:gd name="T96" fmla="*/ 12 w 136"/>
              <a:gd name="T97" fmla="*/ 128 h 140"/>
              <a:gd name="T98" fmla="*/ 12 w 136"/>
              <a:gd name="T99" fmla="*/ 110 h 140"/>
              <a:gd name="T100" fmla="*/ 124 w 136"/>
              <a:gd name="T101" fmla="*/ 128 h 140"/>
              <a:gd name="T102" fmla="*/ 100 w 136"/>
              <a:gd name="T103" fmla="*/ 128 h 140"/>
              <a:gd name="T104" fmla="*/ 100 w 136"/>
              <a:gd name="T105" fmla="*/ 104 h 140"/>
              <a:gd name="T106" fmla="*/ 100 w 136"/>
              <a:gd name="T107" fmla="*/ 45 h 140"/>
              <a:gd name="T108" fmla="*/ 124 w 136"/>
              <a:gd name="T109" fmla="*/ 45 h 140"/>
              <a:gd name="T110" fmla="*/ 124 w 136"/>
              <a:gd name="T111" fmla="*/ 128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6" h="140">
                <a:moveTo>
                  <a:pt x="130" y="33"/>
                </a:moveTo>
                <a:cubicBezTo>
                  <a:pt x="100" y="33"/>
                  <a:pt x="100" y="33"/>
                  <a:pt x="100" y="33"/>
                </a:cubicBezTo>
                <a:cubicBezTo>
                  <a:pt x="100" y="6"/>
                  <a:pt x="100" y="6"/>
                  <a:pt x="100" y="6"/>
                </a:cubicBezTo>
                <a:cubicBezTo>
                  <a:pt x="100" y="2"/>
                  <a:pt x="97" y="0"/>
                  <a:pt x="94" y="0"/>
                </a:cubicBez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2"/>
                  <a:pt x="0" y="6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7"/>
                  <a:pt x="2" y="140"/>
                  <a:pt x="6" y="140"/>
                </a:cubicBezTo>
                <a:cubicBezTo>
                  <a:pt x="94" y="140"/>
                  <a:pt x="94" y="140"/>
                  <a:pt x="94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4" y="140"/>
                  <a:pt x="136" y="137"/>
                  <a:pt x="136" y="134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36" y="36"/>
                  <a:pt x="134" y="33"/>
                  <a:pt x="130" y="33"/>
                </a:cubicBezTo>
                <a:close/>
                <a:moveTo>
                  <a:pt x="88" y="128"/>
                </a:moveTo>
                <a:cubicBezTo>
                  <a:pt x="72" y="128"/>
                  <a:pt x="72" y="128"/>
                  <a:pt x="72" y="128"/>
                </a:cubicBezTo>
                <a:cubicBezTo>
                  <a:pt x="72" y="110"/>
                  <a:pt x="72" y="110"/>
                  <a:pt x="72" y="110"/>
                </a:cubicBezTo>
                <a:cubicBezTo>
                  <a:pt x="88" y="110"/>
                  <a:pt x="88" y="110"/>
                  <a:pt x="88" y="110"/>
                </a:cubicBezTo>
                <a:lnTo>
                  <a:pt x="88" y="128"/>
                </a:lnTo>
                <a:close/>
                <a:moveTo>
                  <a:pt x="60" y="110"/>
                </a:moveTo>
                <a:cubicBezTo>
                  <a:pt x="60" y="128"/>
                  <a:pt x="60" y="128"/>
                  <a:pt x="60" y="128"/>
                </a:cubicBezTo>
                <a:cubicBezTo>
                  <a:pt x="39" y="128"/>
                  <a:pt x="39" y="128"/>
                  <a:pt x="39" y="128"/>
                </a:cubicBezTo>
                <a:cubicBezTo>
                  <a:pt x="39" y="110"/>
                  <a:pt x="39" y="110"/>
                  <a:pt x="39" y="110"/>
                </a:cubicBezTo>
                <a:lnTo>
                  <a:pt x="60" y="110"/>
                </a:lnTo>
                <a:close/>
                <a:moveTo>
                  <a:pt x="12" y="98"/>
                </a:moveTo>
                <a:cubicBezTo>
                  <a:pt x="12" y="41"/>
                  <a:pt x="12" y="41"/>
                  <a:pt x="12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88" y="98"/>
                  <a:pt x="88" y="98"/>
                  <a:pt x="88" y="98"/>
                </a:cubicBezTo>
                <a:lnTo>
                  <a:pt x="12" y="98"/>
                </a:lnTo>
                <a:close/>
                <a:moveTo>
                  <a:pt x="39" y="29"/>
                </a:moveTo>
                <a:cubicBezTo>
                  <a:pt x="39" y="12"/>
                  <a:pt x="39" y="12"/>
                  <a:pt x="39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29"/>
                  <a:pt x="60" y="29"/>
                  <a:pt x="60" y="29"/>
                </a:cubicBezTo>
                <a:lnTo>
                  <a:pt x="39" y="29"/>
                </a:lnTo>
                <a:close/>
                <a:moveTo>
                  <a:pt x="88" y="29"/>
                </a:moveTo>
                <a:cubicBezTo>
                  <a:pt x="72" y="29"/>
                  <a:pt x="72" y="29"/>
                  <a:pt x="72" y="29"/>
                </a:cubicBezTo>
                <a:cubicBezTo>
                  <a:pt x="72" y="12"/>
                  <a:pt x="72" y="12"/>
                  <a:pt x="72" y="12"/>
                </a:cubicBezTo>
                <a:cubicBezTo>
                  <a:pt x="88" y="12"/>
                  <a:pt x="88" y="12"/>
                  <a:pt x="88" y="12"/>
                </a:cubicBezTo>
                <a:lnTo>
                  <a:pt x="88" y="29"/>
                </a:lnTo>
                <a:close/>
                <a:moveTo>
                  <a:pt x="12" y="12"/>
                </a:moveTo>
                <a:cubicBezTo>
                  <a:pt x="27" y="12"/>
                  <a:pt x="27" y="12"/>
                  <a:pt x="27" y="12"/>
                </a:cubicBezTo>
                <a:cubicBezTo>
                  <a:pt x="27" y="29"/>
                  <a:pt x="27" y="29"/>
                  <a:pt x="27" y="29"/>
                </a:cubicBezTo>
                <a:cubicBezTo>
                  <a:pt x="12" y="29"/>
                  <a:pt x="12" y="29"/>
                  <a:pt x="12" y="29"/>
                </a:cubicBezTo>
                <a:lnTo>
                  <a:pt x="12" y="12"/>
                </a:lnTo>
                <a:close/>
                <a:moveTo>
                  <a:pt x="12" y="110"/>
                </a:moveTo>
                <a:cubicBezTo>
                  <a:pt x="27" y="110"/>
                  <a:pt x="27" y="110"/>
                  <a:pt x="27" y="110"/>
                </a:cubicBezTo>
                <a:cubicBezTo>
                  <a:pt x="27" y="128"/>
                  <a:pt x="27" y="128"/>
                  <a:pt x="27" y="128"/>
                </a:cubicBezTo>
                <a:cubicBezTo>
                  <a:pt x="12" y="128"/>
                  <a:pt x="12" y="128"/>
                  <a:pt x="12" y="128"/>
                </a:cubicBezTo>
                <a:lnTo>
                  <a:pt x="12" y="110"/>
                </a:lnTo>
                <a:close/>
                <a:moveTo>
                  <a:pt x="124" y="128"/>
                </a:moveTo>
                <a:cubicBezTo>
                  <a:pt x="100" y="128"/>
                  <a:pt x="100" y="128"/>
                  <a:pt x="100" y="128"/>
                </a:cubicBezTo>
                <a:cubicBezTo>
                  <a:pt x="100" y="104"/>
                  <a:pt x="100" y="104"/>
                  <a:pt x="100" y="104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124" y="45"/>
                  <a:pt x="124" y="45"/>
                  <a:pt x="124" y="45"/>
                </a:cubicBezTo>
                <a:lnTo>
                  <a:pt x="124" y="1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9" name="Group 20"/>
          <p:cNvGrpSpPr>
            <a:grpSpLocks/>
          </p:cNvGrpSpPr>
          <p:nvPr/>
        </p:nvGrpSpPr>
        <p:grpSpPr bwMode="auto">
          <a:xfrm>
            <a:off x="4565651" y="3582460"/>
            <a:ext cx="469900" cy="478366"/>
            <a:chOff x="0" y="0"/>
            <a:chExt cx="276" cy="281"/>
          </a:xfrm>
        </p:grpSpPr>
        <p:sp>
          <p:nvSpPr>
            <p:cNvPr id="30" name="Freeform 21"/>
            <p:cNvSpPr>
              <a:spLocks/>
            </p:cNvSpPr>
            <p:nvPr/>
          </p:nvSpPr>
          <p:spPr bwMode="auto">
            <a:xfrm>
              <a:off x="0" y="0"/>
              <a:ext cx="276" cy="203"/>
            </a:xfrm>
            <a:custGeom>
              <a:avLst/>
              <a:gdLst>
                <a:gd name="T0" fmla="*/ 106 w 138"/>
                <a:gd name="T1" fmla="*/ 37 h 101"/>
                <a:gd name="T2" fmla="*/ 100 w 138"/>
                <a:gd name="T3" fmla="*/ 38 h 101"/>
                <a:gd name="T4" fmla="*/ 100 w 138"/>
                <a:gd name="T5" fmla="*/ 35 h 101"/>
                <a:gd name="T6" fmla="*/ 66 w 138"/>
                <a:gd name="T7" fmla="*/ 0 h 101"/>
                <a:gd name="T8" fmla="*/ 32 w 138"/>
                <a:gd name="T9" fmla="*/ 29 h 101"/>
                <a:gd name="T10" fmla="*/ 22 w 138"/>
                <a:gd name="T11" fmla="*/ 30 h 101"/>
                <a:gd name="T12" fmla="*/ 22 w 138"/>
                <a:gd name="T13" fmla="*/ 30 h 101"/>
                <a:gd name="T14" fmla="*/ 8 w 138"/>
                <a:gd name="T15" fmla="*/ 51 h 101"/>
                <a:gd name="T16" fmla="*/ 10 w 138"/>
                <a:gd name="T17" fmla="*/ 60 h 101"/>
                <a:gd name="T18" fmla="*/ 0 w 138"/>
                <a:gd name="T19" fmla="*/ 79 h 101"/>
                <a:gd name="T20" fmla="*/ 22 w 138"/>
                <a:gd name="T21" fmla="*/ 101 h 101"/>
                <a:gd name="T22" fmla="*/ 45 w 138"/>
                <a:gd name="T23" fmla="*/ 101 h 101"/>
                <a:gd name="T24" fmla="*/ 51 w 138"/>
                <a:gd name="T25" fmla="*/ 95 h 101"/>
                <a:gd name="T26" fmla="*/ 45 w 138"/>
                <a:gd name="T27" fmla="*/ 89 h 101"/>
                <a:gd name="T28" fmla="*/ 22 w 138"/>
                <a:gd name="T29" fmla="*/ 89 h 101"/>
                <a:gd name="T30" fmla="*/ 12 w 138"/>
                <a:gd name="T31" fmla="*/ 79 h 101"/>
                <a:gd name="T32" fmla="*/ 20 w 138"/>
                <a:gd name="T33" fmla="*/ 69 h 101"/>
                <a:gd name="T34" fmla="*/ 25 w 138"/>
                <a:gd name="T35" fmla="*/ 65 h 101"/>
                <a:gd name="T36" fmla="*/ 23 w 138"/>
                <a:gd name="T37" fmla="*/ 58 h 101"/>
                <a:gd name="T38" fmla="*/ 20 w 138"/>
                <a:gd name="T39" fmla="*/ 51 h 101"/>
                <a:gd name="T40" fmla="*/ 26 w 138"/>
                <a:gd name="T41" fmla="*/ 41 h 101"/>
                <a:gd name="T42" fmla="*/ 26 w 138"/>
                <a:gd name="T43" fmla="*/ 41 h 101"/>
                <a:gd name="T44" fmla="*/ 35 w 138"/>
                <a:gd name="T45" fmla="*/ 42 h 101"/>
                <a:gd name="T46" fmla="*/ 41 w 138"/>
                <a:gd name="T47" fmla="*/ 42 h 101"/>
                <a:gd name="T48" fmla="*/ 43 w 138"/>
                <a:gd name="T49" fmla="*/ 36 h 101"/>
                <a:gd name="T50" fmla="*/ 43 w 138"/>
                <a:gd name="T51" fmla="*/ 35 h 101"/>
                <a:gd name="T52" fmla="*/ 43 w 138"/>
                <a:gd name="T53" fmla="*/ 35 h 101"/>
                <a:gd name="T54" fmla="*/ 66 w 138"/>
                <a:gd name="T55" fmla="*/ 12 h 101"/>
                <a:gd name="T56" fmla="*/ 88 w 138"/>
                <a:gd name="T57" fmla="*/ 35 h 101"/>
                <a:gd name="T58" fmla="*/ 84 w 138"/>
                <a:gd name="T59" fmla="*/ 46 h 101"/>
                <a:gd name="T60" fmla="*/ 86 w 138"/>
                <a:gd name="T61" fmla="*/ 54 h 101"/>
                <a:gd name="T62" fmla="*/ 93 w 138"/>
                <a:gd name="T63" fmla="*/ 54 h 101"/>
                <a:gd name="T64" fmla="*/ 106 w 138"/>
                <a:gd name="T65" fmla="*/ 49 h 101"/>
                <a:gd name="T66" fmla="*/ 126 w 138"/>
                <a:gd name="T67" fmla="*/ 69 h 101"/>
                <a:gd name="T68" fmla="*/ 106 w 138"/>
                <a:gd name="T69" fmla="*/ 89 h 101"/>
                <a:gd name="T70" fmla="*/ 93 w 138"/>
                <a:gd name="T71" fmla="*/ 89 h 101"/>
                <a:gd name="T72" fmla="*/ 87 w 138"/>
                <a:gd name="T73" fmla="*/ 95 h 101"/>
                <a:gd name="T74" fmla="*/ 93 w 138"/>
                <a:gd name="T75" fmla="*/ 101 h 101"/>
                <a:gd name="T76" fmla="*/ 106 w 138"/>
                <a:gd name="T77" fmla="*/ 101 h 101"/>
                <a:gd name="T78" fmla="*/ 138 w 138"/>
                <a:gd name="T79" fmla="*/ 69 h 101"/>
                <a:gd name="T80" fmla="*/ 106 w 138"/>
                <a:gd name="T81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01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70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22"/>
            <p:cNvSpPr>
              <a:spLocks/>
            </p:cNvSpPr>
            <p:nvPr/>
          </p:nvSpPr>
          <p:spPr bwMode="auto">
            <a:xfrm>
              <a:off x="84" y="115"/>
              <a:ext cx="108" cy="166"/>
            </a:xfrm>
            <a:custGeom>
              <a:avLst/>
              <a:gdLst>
                <a:gd name="T0" fmla="*/ 43 w 54"/>
                <a:gd name="T1" fmla="*/ 53 h 83"/>
                <a:gd name="T2" fmla="*/ 33 w 54"/>
                <a:gd name="T3" fmla="*/ 63 h 83"/>
                <a:gd name="T4" fmla="*/ 33 w 54"/>
                <a:gd name="T5" fmla="*/ 6 h 83"/>
                <a:gd name="T6" fmla="*/ 27 w 54"/>
                <a:gd name="T7" fmla="*/ 0 h 83"/>
                <a:gd name="T8" fmla="*/ 21 w 54"/>
                <a:gd name="T9" fmla="*/ 6 h 83"/>
                <a:gd name="T10" fmla="*/ 21 w 54"/>
                <a:gd name="T11" fmla="*/ 63 h 83"/>
                <a:gd name="T12" fmla="*/ 11 w 54"/>
                <a:gd name="T13" fmla="*/ 53 h 83"/>
                <a:gd name="T14" fmla="*/ 2 w 54"/>
                <a:gd name="T15" fmla="*/ 53 h 83"/>
                <a:gd name="T16" fmla="*/ 2 w 54"/>
                <a:gd name="T17" fmla="*/ 61 h 83"/>
                <a:gd name="T18" fmla="*/ 23 w 54"/>
                <a:gd name="T19" fmla="*/ 82 h 83"/>
                <a:gd name="T20" fmla="*/ 27 w 54"/>
                <a:gd name="T21" fmla="*/ 83 h 83"/>
                <a:gd name="T22" fmla="*/ 31 w 54"/>
                <a:gd name="T23" fmla="*/ 82 h 83"/>
                <a:gd name="T24" fmla="*/ 52 w 54"/>
                <a:gd name="T25" fmla="*/ 61 h 83"/>
                <a:gd name="T26" fmla="*/ 52 w 54"/>
                <a:gd name="T27" fmla="*/ 53 h 83"/>
                <a:gd name="T28" fmla="*/ 43 w 54"/>
                <a:gd name="T29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3">
                  <a:moveTo>
                    <a:pt x="43" y="5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"/>
                    <a:pt x="30" y="0"/>
                    <a:pt x="27" y="0"/>
                  </a:cubicBezTo>
                  <a:cubicBezTo>
                    <a:pt x="24" y="0"/>
                    <a:pt x="21" y="2"/>
                    <a:pt x="21" y="6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0"/>
                    <a:pt x="5" y="50"/>
                    <a:pt x="2" y="53"/>
                  </a:cubicBezTo>
                  <a:cubicBezTo>
                    <a:pt x="0" y="55"/>
                    <a:pt x="0" y="59"/>
                    <a:pt x="2" y="61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3"/>
                    <a:pt x="25" y="83"/>
                    <a:pt x="27" y="83"/>
                  </a:cubicBezTo>
                  <a:cubicBezTo>
                    <a:pt x="28" y="83"/>
                    <a:pt x="30" y="83"/>
                    <a:pt x="31" y="8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4" y="59"/>
                    <a:pt x="54" y="55"/>
                    <a:pt x="52" y="53"/>
                  </a:cubicBezTo>
                  <a:cubicBezTo>
                    <a:pt x="49" y="50"/>
                    <a:pt x="45" y="50"/>
                    <a:pt x="4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70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Freeform 23"/>
          <p:cNvSpPr>
            <a:spLocks noEditPoints="1"/>
          </p:cNvSpPr>
          <p:nvPr/>
        </p:nvSpPr>
        <p:spPr bwMode="auto">
          <a:xfrm>
            <a:off x="5888567" y="4913843"/>
            <a:ext cx="414867" cy="440267"/>
          </a:xfrm>
          <a:custGeom>
            <a:avLst/>
            <a:gdLst>
              <a:gd name="T0" fmla="*/ 111 w 132"/>
              <a:gd name="T1" fmla="*/ 56 h 140"/>
              <a:gd name="T2" fmla="*/ 103 w 132"/>
              <a:gd name="T3" fmla="*/ 56 h 140"/>
              <a:gd name="T4" fmla="*/ 103 w 132"/>
              <a:gd name="T5" fmla="*/ 37 h 140"/>
              <a:gd name="T6" fmla="*/ 66 w 132"/>
              <a:gd name="T7" fmla="*/ 0 h 140"/>
              <a:gd name="T8" fmla="*/ 29 w 132"/>
              <a:gd name="T9" fmla="*/ 37 h 140"/>
              <a:gd name="T10" fmla="*/ 29 w 132"/>
              <a:gd name="T11" fmla="*/ 55 h 140"/>
              <a:gd name="T12" fmla="*/ 21 w 132"/>
              <a:gd name="T13" fmla="*/ 55 h 140"/>
              <a:gd name="T14" fmla="*/ 0 w 132"/>
              <a:gd name="T15" fmla="*/ 76 h 140"/>
              <a:gd name="T16" fmla="*/ 21 w 132"/>
              <a:gd name="T17" fmla="*/ 97 h 140"/>
              <a:gd name="T18" fmla="*/ 41 w 132"/>
              <a:gd name="T19" fmla="*/ 97 h 140"/>
              <a:gd name="T20" fmla="*/ 41 w 132"/>
              <a:gd name="T21" fmla="*/ 57 h 140"/>
              <a:gd name="T22" fmla="*/ 41 w 132"/>
              <a:gd name="T23" fmla="*/ 55 h 140"/>
              <a:gd name="T24" fmla="*/ 41 w 132"/>
              <a:gd name="T25" fmla="*/ 37 h 140"/>
              <a:gd name="T26" fmla="*/ 66 w 132"/>
              <a:gd name="T27" fmla="*/ 12 h 140"/>
              <a:gd name="T28" fmla="*/ 91 w 132"/>
              <a:gd name="T29" fmla="*/ 37 h 140"/>
              <a:gd name="T30" fmla="*/ 91 w 132"/>
              <a:gd name="T31" fmla="*/ 56 h 140"/>
              <a:gd name="T32" fmla="*/ 91 w 132"/>
              <a:gd name="T33" fmla="*/ 59 h 140"/>
              <a:gd name="T34" fmla="*/ 91 w 132"/>
              <a:gd name="T35" fmla="*/ 92 h 140"/>
              <a:gd name="T36" fmla="*/ 91 w 132"/>
              <a:gd name="T37" fmla="*/ 98 h 140"/>
              <a:gd name="T38" fmla="*/ 91 w 132"/>
              <a:gd name="T39" fmla="*/ 109 h 140"/>
              <a:gd name="T40" fmla="*/ 81 w 132"/>
              <a:gd name="T41" fmla="*/ 119 h 140"/>
              <a:gd name="T42" fmla="*/ 79 w 132"/>
              <a:gd name="T43" fmla="*/ 119 h 140"/>
              <a:gd name="T44" fmla="*/ 66 w 132"/>
              <a:gd name="T45" fmla="*/ 110 h 140"/>
              <a:gd name="T46" fmla="*/ 51 w 132"/>
              <a:gd name="T47" fmla="*/ 125 h 140"/>
              <a:gd name="T48" fmla="*/ 66 w 132"/>
              <a:gd name="T49" fmla="*/ 140 h 140"/>
              <a:gd name="T50" fmla="*/ 79 w 132"/>
              <a:gd name="T51" fmla="*/ 131 h 140"/>
              <a:gd name="T52" fmla="*/ 81 w 132"/>
              <a:gd name="T53" fmla="*/ 131 h 140"/>
              <a:gd name="T54" fmla="*/ 103 w 132"/>
              <a:gd name="T55" fmla="*/ 109 h 140"/>
              <a:gd name="T56" fmla="*/ 103 w 132"/>
              <a:gd name="T57" fmla="*/ 98 h 140"/>
              <a:gd name="T58" fmla="*/ 111 w 132"/>
              <a:gd name="T59" fmla="*/ 98 h 140"/>
              <a:gd name="T60" fmla="*/ 132 w 132"/>
              <a:gd name="T61" fmla="*/ 77 h 140"/>
              <a:gd name="T62" fmla="*/ 111 w 132"/>
              <a:gd name="T63" fmla="*/ 56 h 140"/>
              <a:gd name="T64" fmla="*/ 29 w 132"/>
              <a:gd name="T65" fmla="*/ 85 h 140"/>
              <a:gd name="T66" fmla="*/ 21 w 132"/>
              <a:gd name="T67" fmla="*/ 85 h 140"/>
              <a:gd name="T68" fmla="*/ 12 w 132"/>
              <a:gd name="T69" fmla="*/ 76 h 140"/>
              <a:gd name="T70" fmla="*/ 21 w 132"/>
              <a:gd name="T71" fmla="*/ 67 h 140"/>
              <a:gd name="T72" fmla="*/ 29 w 132"/>
              <a:gd name="T73" fmla="*/ 67 h 140"/>
              <a:gd name="T74" fmla="*/ 29 w 132"/>
              <a:gd name="T75" fmla="*/ 85 h 140"/>
              <a:gd name="T76" fmla="*/ 111 w 132"/>
              <a:gd name="T77" fmla="*/ 86 h 140"/>
              <a:gd name="T78" fmla="*/ 103 w 132"/>
              <a:gd name="T79" fmla="*/ 86 h 140"/>
              <a:gd name="T80" fmla="*/ 103 w 132"/>
              <a:gd name="T81" fmla="*/ 68 h 140"/>
              <a:gd name="T82" fmla="*/ 111 w 132"/>
              <a:gd name="T83" fmla="*/ 68 h 140"/>
              <a:gd name="T84" fmla="*/ 120 w 132"/>
              <a:gd name="T85" fmla="*/ 77 h 140"/>
              <a:gd name="T86" fmla="*/ 111 w 132"/>
              <a:gd name="T87" fmla="*/ 86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2" h="140">
                <a:moveTo>
                  <a:pt x="111" y="56"/>
                </a:moveTo>
                <a:cubicBezTo>
                  <a:pt x="103" y="56"/>
                  <a:pt x="103" y="56"/>
                  <a:pt x="103" y="56"/>
                </a:cubicBezTo>
                <a:cubicBezTo>
                  <a:pt x="103" y="37"/>
                  <a:pt x="103" y="37"/>
                  <a:pt x="103" y="37"/>
                </a:cubicBezTo>
                <a:cubicBezTo>
                  <a:pt x="103" y="16"/>
                  <a:pt x="86" y="0"/>
                  <a:pt x="66" y="0"/>
                </a:cubicBezTo>
                <a:cubicBezTo>
                  <a:pt x="46" y="0"/>
                  <a:pt x="29" y="16"/>
                  <a:pt x="29" y="37"/>
                </a:cubicBezTo>
                <a:cubicBezTo>
                  <a:pt x="29" y="55"/>
                  <a:pt x="29" y="55"/>
                  <a:pt x="29" y="55"/>
                </a:cubicBezTo>
                <a:cubicBezTo>
                  <a:pt x="21" y="55"/>
                  <a:pt x="21" y="55"/>
                  <a:pt x="21" y="55"/>
                </a:cubicBezTo>
                <a:cubicBezTo>
                  <a:pt x="9" y="55"/>
                  <a:pt x="0" y="65"/>
                  <a:pt x="0" y="76"/>
                </a:cubicBezTo>
                <a:cubicBezTo>
                  <a:pt x="0" y="88"/>
                  <a:pt x="9" y="97"/>
                  <a:pt x="21" y="97"/>
                </a:cubicBezTo>
                <a:cubicBezTo>
                  <a:pt x="41" y="97"/>
                  <a:pt x="41" y="97"/>
                  <a:pt x="41" y="9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23"/>
                  <a:pt x="52" y="12"/>
                  <a:pt x="66" y="12"/>
                </a:cubicBezTo>
                <a:cubicBezTo>
                  <a:pt x="80" y="12"/>
                  <a:pt x="91" y="23"/>
                  <a:pt x="91" y="37"/>
                </a:cubicBezTo>
                <a:cubicBezTo>
                  <a:pt x="91" y="56"/>
                  <a:pt x="91" y="56"/>
                  <a:pt x="91" y="56"/>
                </a:cubicBezTo>
                <a:cubicBezTo>
                  <a:pt x="91" y="59"/>
                  <a:pt x="91" y="59"/>
                  <a:pt x="91" y="59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8"/>
                  <a:pt x="91" y="98"/>
                  <a:pt x="91" y="98"/>
                </a:cubicBezTo>
                <a:cubicBezTo>
                  <a:pt x="91" y="109"/>
                  <a:pt x="91" y="109"/>
                  <a:pt x="91" y="109"/>
                </a:cubicBezTo>
                <a:cubicBezTo>
                  <a:pt x="91" y="114"/>
                  <a:pt x="86" y="119"/>
                  <a:pt x="81" y="119"/>
                </a:cubicBezTo>
                <a:cubicBezTo>
                  <a:pt x="79" y="119"/>
                  <a:pt x="79" y="119"/>
                  <a:pt x="79" y="119"/>
                </a:cubicBezTo>
                <a:cubicBezTo>
                  <a:pt x="77" y="114"/>
                  <a:pt x="72" y="110"/>
                  <a:pt x="66" y="110"/>
                </a:cubicBezTo>
                <a:cubicBezTo>
                  <a:pt x="58" y="110"/>
                  <a:pt x="51" y="117"/>
                  <a:pt x="51" y="125"/>
                </a:cubicBezTo>
                <a:cubicBezTo>
                  <a:pt x="51" y="133"/>
                  <a:pt x="58" y="140"/>
                  <a:pt x="66" y="140"/>
                </a:cubicBezTo>
                <a:cubicBezTo>
                  <a:pt x="72" y="140"/>
                  <a:pt x="77" y="136"/>
                  <a:pt x="79" y="131"/>
                </a:cubicBezTo>
                <a:cubicBezTo>
                  <a:pt x="81" y="131"/>
                  <a:pt x="81" y="131"/>
                  <a:pt x="81" y="131"/>
                </a:cubicBezTo>
                <a:cubicBezTo>
                  <a:pt x="93" y="131"/>
                  <a:pt x="103" y="121"/>
                  <a:pt x="103" y="109"/>
                </a:cubicBezTo>
                <a:cubicBezTo>
                  <a:pt x="103" y="98"/>
                  <a:pt x="103" y="98"/>
                  <a:pt x="103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23" y="98"/>
                  <a:pt x="132" y="89"/>
                  <a:pt x="132" y="77"/>
                </a:cubicBezTo>
                <a:cubicBezTo>
                  <a:pt x="132" y="66"/>
                  <a:pt x="123" y="56"/>
                  <a:pt x="111" y="56"/>
                </a:cubicBezTo>
                <a:close/>
                <a:moveTo>
                  <a:pt x="29" y="85"/>
                </a:moveTo>
                <a:cubicBezTo>
                  <a:pt x="21" y="85"/>
                  <a:pt x="21" y="85"/>
                  <a:pt x="21" y="85"/>
                </a:cubicBezTo>
                <a:cubicBezTo>
                  <a:pt x="16" y="85"/>
                  <a:pt x="12" y="81"/>
                  <a:pt x="12" y="76"/>
                </a:cubicBezTo>
                <a:cubicBezTo>
                  <a:pt x="12" y="71"/>
                  <a:pt x="16" y="67"/>
                  <a:pt x="21" y="67"/>
                </a:cubicBezTo>
                <a:cubicBezTo>
                  <a:pt x="29" y="67"/>
                  <a:pt x="29" y="67"/>
                  <a:pt x="29" y="67"/>
                </a:cubicBezTo>
                <a:lnTo>
                  <a:pt x="29" y="85"/>
                </a:lnTo>
                <a:close/>
                <a:moveTo>
                  <a:pt x="111" y="86"/>
                </a:moveTo>
                <a:cubicBezTo>
                  <a:pt x="103" y="86"/>
                  <a:pt x="103" y="86"/>
                  <a:pt x="103" y="86"/>
                </a:cubicBezTo>
                <a:cubicBezTo>
                  <a:pt x="103" y="68"/>
                  <a:pt x="103" y="68"/>
                  <a:pt x="103" y="68"/>
                </a:cubicBezTo>
                <a:cubicBezTo>
                  <a:pt x="111" y="68"/>
                  <a:pt x="111" y="68"/>
                  <a:pt x="111" y="68"/>
                </a:cubicBezTo>
                <a:cubicBezTo>
                  <a:pt x="116" y="68"/>
                  <a:pt x="120" y="72"/>
                  <a:pt x="120" y="77"/>
                </a:cubicBezTo>
                <a:cubicBezTo>
                  <a:pt x="120" y="82"/>
                  <a:pt x="116" y="86"/>
                  <a:pt x="111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3" name="Group 24"/>
          <p:cNvGrpSpPr>
            <a:grpSpLocks/>
          </p:cNvGrpSpPr>
          <p:nvPr/>
        </p:nvGrpSpPr>
        <p:grpSpPr bwMode="auto">
          <a:xfrm>
            <a:off x="7198785" y="3616325"/>
            <a:ext cx="410633" cy="351367"/>
            <a:chOff x="0" y="0"/>
            <a:chExt cx="280" cy="240"/>
          </a:xfrm>
        </p:grpSpPr>
        <p:sp>
          <p:nvSpPr>
            <p:cNvPr id="34" name="Freeform 25"/>
            <p:cNvSpPr>
              <a:spLocks noEditPoints="1"/>
            </p:cNvSpPr>
            <p:nvPr/>
          </p:nvSpPr>
          <p:spPr bwMode="auto">
            <a:xfrm>
              <a:off x="0" y="0"/>
              <a:ext cx="280" cy="240"/>
            </a:xfrm>
            <a:custGeom>
              <a:avLst/>
              <a:gdLst>
                <a:gd name="T0" fmla="*/ 122 w 140"/>
                <a:gd name="T1" fmla="*/ 20 h 120"/>
                <a:gd name="T2" fmla="*/ 100 w 140"/>
                <a:gd name="T3" fmla="*/ 20 h 120"/>
                <a:gd name="T4" fmla="*/ 100 w 140"/>
                <a:gd name="T5" fmla="*/ 18 h 120"/>
                <a:gd name="T6" fmla="*/ 100 w 140"/>
                <a:gd name="T7" fmla="*/ 15 h 120"/>
                <a:gd name="T8" fmla="*/ 85 w 140"/>
                <a:gd name="T9" fmla="*/ 0 h 120"/>
                <a:gd name="T10" fmla="*/ 70 w 140"/>
                <a:gd name="T11" fmla="*/ 0 h 120"/>
                <a:gd name="T12" fmla="*/ 56 w 140"/>
                <a:gd name="T13" fmla="*/ 15 h 120"/>
                <a:gd name="T14" fmla="*/ 56 w 140"/>
                <a:gd name="T15" fmla="*/ 20 h 120"/>
                <a:gd name="T16" fmla="*/ 18 w 140"/>
                <a:gd name="T17" fmla="*/ 20 h 120"/>
                <a:gd name="T18" fmla="*/ 0 w 140"/>
                <a:gd name="T19" fmla="*/ 38 h 120"/>
                <a:gd name="T20" fmla="*/ 0 w 140"/>
                <a:gd name="T21" fmla="*/ 101 h 120"/>
                <a:gd name="T22" fmla="*/ 18 w 140"/>
                <a:gd name="T23" fmla="*/ 120 h 120"/>
                <a:gd name="T24" fmla="*/ 122 w 140"/>
                <a:gd name="T25" fmla="*/ 120 h 120"/>
                <a:gd name="T26" fmla="*/ 140 w 140"/>
                <a:gd name="T27" fmla="*/ 101 h 120"/>
                <a:gd name="T28" fmla="*/ 140 w 140"/>
                <a:gd name="T29" fmla="*/ 38 h 120"/>
                <a:gd name="T30" fmla="*/ 122 w 140"/>
                <a:gd name="T31" fmla="*/ 20 h 120"/>
                <a:gd name="T32" fmla="*/ 12 w 140"/>
                <a:gd name="T33" fmla="*/ 101 h 120"/>
                <a:gd name="T34" fmla="*/ 12 w 140"/>
                <a:gd name="T35" fmla="*/ 38 h 120"/>
                <a:gd name="T36" fmla="*/ 18 w 140"/>
                <a:gd name="T37" fmla="*/ 32 h 120"/>
                <a:gd name="T38" fmla="*/ 33 w 140"/>
                <a:gd name="T39" fmla="*/ 32 h 120"/>
                <a:gd name="T40" fmla="*/ 33 w 140"/>
                <a:gd name="T41" fmla="*/ 108 h 120"/>
                <a:gd name="T42" fmla="*/ 18 w 140"/>
                <a:gd name="T43" fmla="*/ 108 h 120"/>
                <a:gd name="T44" fmla="*/ 12 w 140"/>
                <a:gd name="T45" fmla="*/ 101 h 120"/>
                <a:gd name="T46" fmla="*/ 128 w 140"/>
                <a:gd name="T47" fmla="*/ 101 h 120"/>
                <a:gd name="T48" fmla="*/ 122 w 140"/>
                <a:gd name="T49" fmla="*/ 108 h 120"/>
                <a:gd name="T50" fmla="*/ 45 w 140"/>
                <a:gd name="T51" fmla="*/ 108 h 120"/>
                <a:gd name="T52" fmla="*/ 45 w 140"/>
                <a:gd name="T53" fmla="*/ 32 h 120"/>
                <a:gd name="T54" fmla="*/ 56 w 140"/>
                <a:gd name="T55" fmla="*/ 32 h 120"/>
                <a:gd name="T56" fmla="*/ 99 w 140"/>
                <a:gd name="T57" fmla="*/ 32 h 120"/>
                <a:gd name="T58" fmla="*/ 122 w 140"/>
                <a:gd name="T59" fmla="*/ 32 h 120"/>
                <a:gd name="T60" fmla="*/ 128 w 140"/>
                <a:gd name="T61" fmla="*/ 38 h 120"/>
                <a:gd name="T62" fmla="*/ 128 w 140"/>
                <a:gd name="T63" fmla="*/ 10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20">
                  <a:moveTo>
                    <a:pt x="122" y="20"/>
                  </a:moveTo>
                  <a:cubicBezTo>
                    <a:pt x="100" y="20"/>
                    <a:pt x="100" y="20"/>
                    <a:pt x="100" y="20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6"/>
                    <a:pt x="93" y="0"/>
                    <a:pt x="85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2" y="0"/>
                    <a:pt x="56" y="6"/>
                    <a:pt x="56" y="15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8" y="20"/>
                    <a:pt x="0" y="28"/>
                    <a:pt x="0" y="38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2"/>
                    <a:pt x="8" y="120"/>
                    <a:pt x="18" y="120"/>
                  </a:cubicBezTo>
                  <a:cubicBezTo>
                    <a:pt x="122" y="120"/>
                    <a:pt x="122" y="120"/>
                    <a:pt x="122" y="120"/>
                  </a:cubicBezTo>
                  <a:cubicBezTo>
                    <a:pt x="132" y="120"/>
                    <a:pt x="140" y="111"/>
                    <a:pt x="140" y="101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28"/>
                    <a:pt x="132" y="20"/>
                    <a:pt x="122" y="20"/>
                  </a:cubicBezTo>
                  <a:close/>
                  <a:moveTo>
                    <a:pt x="12" y="101"/>
                  </a:moveTo>
                  <a:cubicBezTo>
                    <a:pt x="12" y="38"/>
                    <a:pt x="12" y="38"/>
                    <a:pt x="12" y="38"/>
                  </a:cubicBezTo>
                  <a:cubicBezTo>
                    <a:pt x="12" y="34"/>
                    <a:pt x="15" y="32"/>
                    <a:pt x="18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4" y="108"/>
                    <a:pt x="12" y="105"/>
                    <a:pt x="12" y="101"/>
                  </a:cubicBezTo>
                  <a:close/>
                  <a:moveTo>
                    <a:pt x="128" y="101"/>
                  </a:moveTo>
                  <a:cubicBezTo>
                    <a:pt x="128" y="105"/>
                    <a:pt x="125" y="108"/>
                    <a:pt x="122" y="108"/>
                  </a:cubicBezTo>
                  <a:cubicBezTo>
                    <a:pt x="45" y="108"/>
                    <a:pt x="45" y="108"/>
                    <a:pt x="45" y="108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5" y="32"/>
                    <a:pt x="128" y="34"/>
                    <a:pt x="128" y="38"/>
                  </a:cubicBezTo>
                  <a:lnTo>
                    <a:pt x="128" y="1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70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26"/>
            <p:cNvSpPr>
              <a:spLocks noEditPoints="1"/>
            </p:cNvSpPr>
            <p:nvPr/>
          </p:nvSpPr>
          <p:spPr bwMode="auto">
            <a:xfrm>
              <a:off x="112" y="100"/>
              <a:ext cx="88" cy="88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2 h 44"/>
                <a:gd name="T12" fmla="*/ 12 w 44"/>
                <a:gd name="T13" fmla="*/ 22 h 44"/>
                <a:gd name="T14" fmla="*/ 22 w 44"/>
                <a:gd name="T15" fmla="*/ 12 h 44"/>
                <a:gd name="T16" fmla="*/ 32 w 44"/>
                <a:gd name="T17" fmla="*/ 22 h 44"/>
                <a:gd name="T18" fmla="*/ 22 w 44"/>
                <a:gd name="T19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2"/>
                  </a:moveTo>
                  <a:cubicBezTo>
                    <a:pt x="16" y="32"/>
                    <a:pt x="12" y="27"/>
                    <a:pt x="12" y="22"/>
                  </a:cubicBezTo>
                  <a:cubicBezTo>
                    <a:pt x="12" y="16"/>
                    <a:pt x="16" y="12"/>
                    <a:pt x="22" y="12"/>
                  </a:cubicBezTo>
                  <a:cubicBezTo>
                    <a:pt x="27" y="12"/>
                    <a:pt x="32" y="16"/>
                    <a:pt x="32" y="22"/>
                  </a:cubicBezTo>
                  <a:cubicBezTo>
                    <a:pt x="32" y="27"/>
                    <a:pt x="27" y="32"/>
                    <a:pt x="22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70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6" name="Freeform 27"/>
          <p:cNvSpPr>
            <a:spLocks noEditPoints="1"/>
          </p:cNvSpPr>
          <p:nvPr/>
        </p:nvSpPr>
        <p:spPr bwMode="auto">
          <a:xfrm>
            <a:off x="5941484" y="3669243"/>
            <a:ext cx="309034" cy="287866"/>
          </a:xfrm>
          <a:custGeom>
            <a:avLst/>
            <a:gdLst>
              <a:gd name="T0" fmla="*/ 138 w 142"/>
              <a:gd name="T1" fmla="*/ 47 h 133"/>
              <a:gd name="T2" fmla="*/ 114 w 142"/>
              <a:gd name="T3" fmla="*/ 30 h 133"/>
              <a:gd name="T4" fmla="*/ 114 w 142"/>
              <a:gd name="T5" fmla="*/ 12 h 133"/>
              <a:gd name="T6" fmla="*/ 108 w 142"/>
              <a:gd name="T7" fmla="*/ 6 h 133"/>
              <a:gd name="T8" fmla="*/ 104 w 142"/>
              <a:gd name="T9" fmla="*/ 6 h 133"/>
              <a:gd name="T10" fmla="*/ 98 w 142"/>
              <a:gd name="T11" fmla="*/ 12 h 133"/>
              <a:gd name="T12" fmla="*/ 98 w 142"/>
              <a:gd name="T13" fmla="*/ 18 h 133"/>
              <a:gd name="T14" fmla="*/ 74 w 142"/>
              <a:gd name="T15" fmla="*/ 2 h 133"/>
              <a:gd name="T16" fmla="*/ 68 w 142"/>
              <a:gd name="T17" fmla="*/ 2 h 133"/>
              <a:gd name="T18" fmla="*/ 4 w 142"/>
              <a:gd name="T19" fmla="*/ 47 h 133"/>
              <a:gd name="T20" fmla="*/ 2 w 142"/>
              <a:gd name="T21" fmla="*/ 56 h 133"/>
              <a:gd name="T22" fmla="*/ 10 w 142"/>
              <a:gd name="T23" fmla="*/ 57 h 133"/>
              <a:gd name="T24" fmla="*/ 17 w 142"/>
              <a:gd name="T25" fmla="*/ 52 h 133"/>
              <a:gd name="T26" fmla="*/ 17 w 142"/>
              <a:gd name="T27" fmla="*/ 123 h 133"/>
              <a:gd name="T28" fmla="*/ 27 w 142"/>
              <a:gd name="T29" fmla="*/ 133 h 133"/>
              <a:gd name="T30" fmla="*/ 115 w 142"/>
              <a:gd name="T31" fmla="*/ 133 h 133"/>
              <a:gd name="T32" fmla="*/ 125 w 142"/>
              <a:gd name="T33" fmla="*/ 123 h 133"/>
              <a:gd name="T34" fmla="*/ 125 w 142"/>
              <a:gd name="T35" fmla="*/ 52 h 133"/>
              <a:gd name="T36" fmla="*/ 132 w 142"/>
              <a:gd name="T37" fmla="*/ 57 h 133"/>
              <a:gd name="T38" fmla="*/ 135 w 142"/>
              <a:gd name="T39" fmla="*/ 58 h 133"/>
              <a:gd name="T40" fmla="*/ 140 w 142"/>
              <a:gd name="T41" fmla="*/ 56 h 133"/>
              <a:gd name="T42" fmla="*/ 138 w 142"/>
              <a:gd name="T43" fmla="*/ 47 h 133"/>
              <a:gd name="T44" fmla="*/ 83 w 142"/>
              <a:gd name="T45" fmla="*/ 121 h 133"/>
              <a:gd name="T46" fmla="*/ 59 w 142"/>
              <a:gd name="T47" fmla="*/ 121 h 133"/>
              <a:gd name="T48" fmla="*/ 59 w 142"/>
              <a:gd name="T49" fmla="*/ 84 h 133"/>
              <a:gd name="T50" fmla="*/ 83 w 142"/>
              <a:gd name="T51" fmla="*/ 84 h 133"/>
              <a:gd name="T52" fmla="*/ 83 w 142"/>
              <a:gd name="T53" fmla="*/ 121 h 133"/>
              <a:gd name="T54" fmla="*/ 113 w 142"/>
              <a:gd name="T55" fmla="*/ 121 h 133"/>
              <a:gd name="T56" fmla="*/ 95 w 142"/>
              <a:gd name="T57" fmla="*/ 121 h 133"/>
              <a:gd name="T58" fmla="*/ 95 w 142"/>
              <a:gd name="T59" fmla="*/ 82 h 133"/>
              <a:gd name="T60" fmla="*/ 85 w 142"/>
              <a:gd name="T61" fmla="*/ 72 h 133"/>
              <a:gd name="T62" fmla="*/ 57 w 142"/>
              <a:gd name="T63" fmla="*/ 72 h 133"/>
              <a:gd name="T64" fmla="*/ 47 w 142"/>
              <a:gd name="T65" fmla="*/ 82 h 133"/>
              <a:gd name="T66" fmla="*/ 47 w 142"/>
              <a:gd name="T67" fmla="*/ 121 h 133"/>
              <a:gd name="T68" fmla="*/ 29 w 142"/>
              <a:gd name="T69" fmla="*/ 121 h 133"/>
              <a:gd name="T70" fmla="*/ 29 w 142"/>
              <a:gd name="T71" fmla="*/ 44 h 133"/>
              <a:gd name="T72" fmla="*/ 71 w 142"/>
              <a:gd name="T73" fmla="*/ 14 h 133"/>
              <a:gd name="T74" fmla="*/ 113 w 142"/>
              <a:gd name="T75" fmla="*/ 44 h 133"/>
              <a:gd name="T76" fmla="*/ 113 w 142"/>
              <a:gd name="T77" fmla="*/ 121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2" h="133">
                <a:moveTo>
                  <a:pt x="138" y="47"/>
                </a:moveTo>
                <a:cubicBezTo>
                  <a:pt x="114" y="30"/>
                  <a:pt x="114" y="30"/>
                  <a:pt x="114" y="30"/>
                </a:cubicBezTo>
                <a:cubicBezTo>
                  <a:pt x="114" y="12"/>
                  <a:pt x="114" y="12"/>
                  <a:pt x="114" y="12"/>
                </a:cubicBezTo>
                <a:cubicBezTo>
                  <a:pt x="114" y="9"/>
                  <a:pt x="111" y="6"/>
                  <a:pt x="108" y="6"/>
                </a:cubicBezTo>
                <a:cubicBezTo>
                  <a:pt x="104" y="6"/>
                  <a:pt x="104" y="6"/>
                  <a:pt x="104" y="6"/>
                </a:cubicBezTo>
                <a:cubicBezTo>
                  <a:pt x="100" y="6"/>
                  <a:pt x="98" y="9"/>
                  <a:pt x="98" y="12"/>
                </a:cubicBezTo>
                <a:cubicBezTo>
                  <a:pt x="98" y="18"/>
                  <a:pt x="98" y="18"/>
                  <a:pt x="98" y="18"/>
                </a:cubicBezTo>
                <a:cubicBezTo>
                  <a:pt x="74" y="2"/>
                  <a:pt x="74" y="2"/>
                  <a:pt x="74" y="2"/>
                </a:cubicBezTo>
                <a:cubicBezTo>
                  <a:pt x="72" y="0"/>
                  <a:pt x="70" y="0"/>
                  <a:pt x="68" y="2"/>
                </a:cubicBezTo>
                <a:cubicBezTo>
                  <a:pt x="4" y="47"/>
                  <a:pt x="4" y="47"/>
                  <a:pt x="4" y="47"/>
                </a:cubicBezTo>
                <a:cubicBezTo>
                  <a:pt x="1" y="49"/>
                  <a:pt x="0" y="53"/>
                  <a:pt x="2" y="56"/>
                </a:cubicBezTo>
                <a:cubicBezTo>
                  <a:pt x="4" y="58"/>
                  <a:pt x="8" y="59"/>
                  <a:pt x="10" y="57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123"/>
                  <a:pt x="17" y="123"/>
                  <a:pt x="17" y="123"/>
                </a:cubicBezTo>
                <a:cubicBezTo>
                  <a:pt x="17" y="129"/>
                  <a:pt x="21" y="133"/>
                  <a:pt x="27" y="133"/>
                </a:cubicBezTo>
                <a:cubicBezTo>
                  <a:pt x="115" y="133"/>
                  <a:pt x="115" y="133"/>
                  <a:pt x="115" y="133"/>
                </a:cubicBezTo>
                <a:cubicBezTo>
                  <a:pt x="121" y="133"/>
                  <a:pt x="125" y="129"/>
                  <a:pt x="125" y="123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3" y="58"/>
                  <a:pt x="134" y="58"/>
                  <a:pt x="135" y="58"/>
                </a:cubicBezTo>
                <a:cubicBezTo>
                  <a:pt x="137" y="58"/>
                  <a:pt x="139" y="57"/>
                  <a:pt x="140" y="56"/>
                </a:cubicBezTo>
                <a:cubicBezTo>
                  <a:pt x="142" y="53"/>
                  <a:pt x="141" y="49"/>
                  <a:pt x="138" y="47"/>
                </a:cubicBezTo>
                <a:close/>
                <a:moveTo>
                  <a:pt x="83" y="121"/>
                </a:moveTo>
                <a:cubicBezTo>
                  <a:pt x="59" y="121"/>
                  <a:pt x="59" y="121"/>
                  <a:pt x="59" y="121"/>
                </a:cubicBezTo>
                <a:cubicBezTo>
                  <a:pt x="59" y="84"/>
                  <a:pt x="59" y="84"/>
                  <a:pt x="59" y="84"/>
                </a:cubicBezTo>
                <a:cubicBezTo>
                  <a:pt x="83" y="84"/>
                  <a:pt x="83" y="84"/>
                  <a:pt x="83" y="84"/>
                </a:cubicBezTo>
                <a:lnTo>
                  <a:pt x="83" y="121"/>
                </a:lnTo>
                <a:close/>
                <a:moveTo>
                  <a:pt x="113" y="121"/>
                </a:moveTo>
                <a:cubicBezTo>
                  <a:pt x="95" y="121"/>
                  <a:pt x="95" y="121"/>
                  <a:pt x="95" y="121"/>
                </a:cubicBezTo>
                <a:cubicBezTo>
                  <a:pt x="95" y="82"/>
                  <a:pt x="95" y="82"/>
                  <a:pt x="95" y="82"/>
                </a:cubicBezTo>
                <a:cubicBezTo>
                  <a:pt x="95" y="76"/>
                  <a:pt x="90" y="72"/>
                  <a:pt x="85" y="72"/>
                </a:cubicBezTo>
                <a:cubicBezTo>
                  <a:pt x="57" y="72"/>
                  <a:pt x="57" y="72"/>
                  <a:pt x="57" y="72"/>
                </a:cubicBezTo>
                <a:cubicBezTo>
                  <a:pt x="52" y="72"/>
                  <a:pt x="47" y="76"/>
                  <a:pt x="47" y="82"/>
                </a:cubicBezTo>
                <a:cubicBezTo>
                  <a:pt x="47" y="121"/>
                  <a:pt x="47" y="121"/>
                  <a:pt x="47" y="121"/>
                </a:cubicBezTo>
                <a:cubicBezTo>
                  <a:pt x="29" y="121"/>
                  <a:pt x="29" y="121"/>
                  <a:pt x="29" y="121"/>
                </a:cubicBezTo>
                <a:cubicBezTo>
                  <a:pt x="29" y="44"/>
                  <a:pt x="29" y="44"/>
                  <a:pt x="29" y="44"/>
                </a:cubicBezTo>
                <a:cubicBezTo>
                  <a:pt x="71" y="14"/>
                  <a:pt x="71" y="14"/>
                  <a:pt x="71" y="14"/>
                </a:cubicBezTo>
                <a:cubicBezTo>
                  <a:pt x="113" y="44"/>
                  <a:pt x="113" y="44"/>
                  <a:pt x="113" y="44"/>
                </a:cubicBezTo>
                <a:lnTo>
                  <a:pt x="113" y="1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70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463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:dissolve/>
      </p:transition>
    </mc:Choice>
    <mc:Fallback xmlns="">
      <p:transition spd="slow" advClick="0" advTm="0">
        <p:dissolv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1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2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5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6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8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6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7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8" fill="hold" grpId="0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3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4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 p14:presetBounceEnd="6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0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1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7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8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/>
          <p:bldP spid="25" grpId="0"/>
          <p:bldP spid="26" grpId="0"/>
          <p:bldP spid="27" grpId="0"/>
          <p:bldP spid="28" grpId="0" animBg="1"/>
          <p:bldP spid="28" grpId="1" animBg="1"/>
          <p:bldP spid="32" grpId="0" animBg="1"/>
          <p:bldP spid="32" grpId="1" animBg="1"/>
          <p:bldP spid="36" grpId="0" animBg="1"/>
          <p:bldP spid="36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/>
          <p:bldP spid="25" grpId="0"/>
          <p:bldP spid="26" grpId="0"/>
          <p:bldP spid="27" grpId="0"/>
          <p:bldP spid="28" grpId="0" animBg="1"/>
          <p:bldP spid="28" grpId="1" animBg="1"/>
          <p:bldP spid="32" grpId="0" animBg="1"/>
          <p:bldP spid="32" grpId="1" animBg="1"/>
          <p:bldP spid="36" grpId="0" animBg="1"/>
          <p:bldP spid="36" grpId="1" animBg="1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448764" y="0"/>
            <a:ext cx="4743236" cy="6857999"/>
          </a:xfrm>
          <a:prstGeom prst="rect">
            <a:avLst/>
          </a:prstGeom>
          <a:gradFill>
            <a:gsLst>
              <a:gs pos="0">
                <a:srgbClr val="071019">
                  <a:alpha val="0"/>
                </a:srgbClr>
              </a:gs>
              <a:gs pos="100000">
                <a:srgbClr val="071019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PA_矩形 25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510856" y="3843456"/>
            <a:ext cx="626745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造字工房尚雅体演示版常规体" pitchFamily="50" charset="-122"/>
                <a:ea typeface="造字工房尚雅体演示版常规体" pitchFamily="50" charset="-122"/>
                <a:cs typeface="Verdana" panose="020B0604030504040204" pitchFamily="34" charset="0"/>
                <a:sym typeface="Calibri" panose="020F0502020204030204" pitchFamily="34" charset="0"/>
              </a:rPr>
              <a:t>请插入标题的内容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造字工房尚雅体演示版常规体" pitchFamily="50" charset="-122"/>
              <a:ea typeface="造字工房尚雅体演示版常规体" pitchFamily="50" charset="-122"/>
              <a:cs typeface="Verdana" panose="020B060403050404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PA_矩形 25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581828" y="2424537"/>
            <a:ext cx="7028343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正粗黑简体" panose="02000000000000000000" pitchFamily="2" charset="-122"/>
                <a:ea typeface="方正正粗黑简体" panose="02000000000000000000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感谢聆听</a:t>
            </a:r>
            <a:endParaRPr kumimoji="0" lang="en-US" altLang="zh-CN" sz="7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方正正粗黑简体" panose="02000000000000000000" pitchFamily="2" charset="-122"/>
              <a:ea typeface="方正正粗黑简体" panose="02000000000000000000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PA_矩形 25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88844" y="5319949"/>
            <a:ext cx="4495779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汇报人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：静水流深工作室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PA_矩形 259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500189" y="357719"/>
            <a:ext cx="13055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LOGO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0468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as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50"/>
                            </p:stCondLst>
                            <p:childTnLst>
                              <p:par>
                                <p:cTn id="2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35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"/>
                            </p:stCondLst>
                            <p:childTnLst>
                              <p:par>
                                <p:cTn id="4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矩形 2"/>
          <p:cNvSpPr/>
          <p:nvPr>
            <p:custDataLst>
              <p:tags r:id="rId1"/>
            </p:custDataLst>
          </p:nvPr>
        </p:nvSpPr>
        <p:spPr>
          <a:xfrm>
            <a:off x="7448764" y="0"/>
            <a:ext cx="4743236" cy="6857999"/>
          </a:xfrm>
          <a:prstGeom prst="rect">
            <a:avLst/>
          </a:prstGeom>
          <a:gradFill>
            <a:gsLst>
              <a:gs pos="0">
                <a:srgbClr val="071019">
                  <a:alpha val="0"/>
                </a:srgbClr>
              </a:gs>
              <a:gs pos="100000">
                <a:srgbClr val="071019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PA_矩形 25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510856" y="3843456"/>
            <a:ext cx="626745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造字工房尚雅体演示版常规体" pitchFamily="50" charset="-122"/>
                <a:ea typeface="造字工房尚雅体演示版常规体" pitchFamily="50" charset="-122"/>
                <a:cs typeface="Verdana" panose="020B0604030504040204" pitchFamily="34" charset="0"/>
                <a:sym typeface="Calibri" panose="020F0502020204030204" pitchFamily="34" charset="0"/>
              </a:rPr>
              <a:t>请插入副标题的内容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造字工房尚雅体演示版常规体" pitchFamily="50" charset="-122"/>
              <a:ea typeface="造字工房尚雅体演示版常规体" pitchFamily="50" charset="-122"/>
              <a:cs typeface="Verdana" panose="020B060403050404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PA_矩形 25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581828" y="2424537"/>
            <a:ext cx="7028343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正粗黑简体" panose="02000000000000000000" pitchFamily="2" charset="-122"/>
                <a:ea typeface="方正正粗黑简体" panose="02000000000000000000" pitchFamily="2" charset="-122"/>
                <a:cs typeface="Arial" panose="020B0604020202020204" pitchFamily="34" charset="0"/>
                <a:sym typeface="Calibri" panose="020F0502020204030204" pitchFamily="34" charset="0"/>
              </a:rPr>
              <a:t>请插入您的标题</a:t>
            </a:r>
            <a:endParaRPr kumimoji="0" lang="en-US" altLang="zh-CN" sz="7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方正正粗黑简体" panose="02000000000000000000" pitchFamily="2" charset="-122"/>
              <a:ea typeface="方正正粗黑简体" panose="02000000000000000000" pitchFamily="2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PA_矩形 259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88844" y="5319949"/>
            <a:ext cx="4495779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汇报人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：静水流深工作室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PA_矩形 25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0500189" y="357719"/>
            <a:ext cx="13055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LOGO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pic>
        <p:nvPicPr>
          <p:cNvPr id="10" name="PA_08 Whispers In the Moonlight">
            <a:hlinkClick r:id="" action="ppaction://media"/>
          </p:cNvPr>
          <p:cNvPicPr>
            <a:picLocks noChangeAspect="1"/>
          </p:cNvPicPr>
          <p:nvPr>
            <a:audioFile r:link="rId7"/>
            <p:custDataLst>
              <p:tags r:id="rId8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693650" y="25495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977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as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"/>
                            </p:stCondLst>
                            <p:childTnLst>
                              <p:par>
                                <p:cTn id="1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00"/>
                            </p:stCondLst>
                            <p:childTnLst>
                              <p:par>
                                <p:cTn id="2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00"/>
                            </p:stCondLst>
                            <p:childTnLst>
                              <p:par>
                                <p:cTn id="3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850"/>
                            </p:stCondLst>
                            <p:childTnLst>
                              <p:par>
                                <p:cTn id="4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" t="9308" r="1443" b="5600"/>
          <a:stretch/>
        </p:blipFill>
        <p:spPr>
          <a:xfrm>
            <a:off x="0" y="-11850"/>
            <a:ext cx="12192000" cy="6858000"/>
          </a:xfrm>
          <a:prstGeom prst="rect">
            <a:avLst/>
          </a:prstGeom>
        </p:spPr>
      </p:pic>
      <p:sp>
        <p:nvSpPr>
          <p:cNvPr id="3" name="MH_Number_1"/>
          <p:cNvSpPr/>
          <p:nvPr>
            <p:custDataLst>
              <p:tags r:id="rId1"/>
            </p:custDataLst>
          </p:nvPr>
        </p:nvSpPr>
        <p:spPr>
          <a:xfrm>
            <a:off x="6434342" y="1724837"/>
            <a:ext cx="379667" cy="379667"/>
          </a:xfrm>
          <a:prstGeom prst="ellipse">
            <a:avLst/>
          </a:prstGeom>
          <a:noFill/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09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kumimoji="0" lang="zh-CN" altLang="en-US" sz="2109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7139338" y="1628253"/>
            <a:ext cx="2602582" cy="64633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请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插入标题内容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ANNUAL WORK SUMMARY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6" name="MH_Number_2"/>
          <p:cNvSpPr/>
          <p:nvPr>
            <p:custDataLst>
              <p:tags r:id="rId3"/>
            </p:custDataLst>
          </p:nvPr>
        </p:nvSpPr>
        <p:spPr>
          <a:xfrm>
            <a:off x="6434342" y="2867403"/>
            <a:ext cx="379667" cy="379667"/>
          </a:xfrm>
          <a:prstGeom prst="ellipse">
            <a:avLst/>
          </a:prstGeom>
          <a:noFill/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09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kumimoji="0" lang="zh-CN" altLang="en-US" sz="2109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7" name="MH_Entry_2"/>
          <p:cNvSpPr/>
          <p:nvPr>
            <p:custDataLst>
              <p:tags r:id="rId4"/>
            </p:custDataLst>
          </p:nvPr>
        </p:nvSpPr>
        <p:spPr>
          <a:xfrm>
            <a:off x="7139338" y="2770819"/>
            <a:ext cx="2602582" cy="64633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请插入标题内容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COMPLETION OF WORK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MH_Number_3"/>
          <p:cNvSpPr/>
          <p:nvPr>
            <p:custDataLst>
              <p:tags r:id="rId5"/>
            </p:custDataLst>
          </p:nvPr>
        </p:nvSpPr>
        <p:spPr>
          <a:xfrm>
            <a:off x="6434342" y="4009969"/>
            <a:ext cx="379667" cy="379667"/>
          </a:xfrm>
          <a:prstGeom prst="ellipse">
            <a:avLst/>
          </a:prstGeom>
          <a:noFill/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09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kumimoji="0" lang="zh-CN" altLang="en-US" sz="2109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9" name="MH_Entry_3"/>
          <p:cNvSpPr/>
          <p:nvPr>
            <p:custDataLst>
              <p:tags r:id="rId6"/>
            </p:custDataLst>
          </p:nvPr>
        </p:nvSpPr>
        <p:spPr>
          <a:xfrm>
            <a:off x="7139338" y="3913385"/>
            <a:ext cx="2602582" cy="64633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请插入标题内容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SUCCESSFUL PROJECT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0" name="MH_Number_4"/>
          <p:cNvSpPr/>
          <p:nvPr>
            <p:custDataLst>
              <p:tags r:id="rId7"/>
            </p:custDataLst>
          </p:nvPr>
        </p:nvSpPr>
        <p:spPr>
          <a:xfrm>
            <a:off x="6434342" y="5152535"/>
            <a:ext cx="379667" cy="379667"/>
          </a:xfrm>
          <a:prstGeom prst="ellipse">
            <a:avLst/>
          </a:prstGeom>
          <a:noFill/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09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kumimoji="0" lang="zh-CN" altLang="en-US" sz="2109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1" name="MH_Entry_4"/>
          <p:cNvSpPr/>
          <p:nvPr>
            <p:custDataLst>
              <p:tags r:id="rId8"/>
            </p:custDataLst>
          </p:nvPr>
        </p:nvSpPr>
        <p:spPr>
          <a:xfrm>
            <a:off x="7139338" y="5055951"/>
            <a:ext cx="2602582" cy="64633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请插入标题内容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NEXT YEAR WORK PLAN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65537" y="1380605"/>
            <a:ext cx="2306403" cy="3794592"/>
            <a:chOff x="1965537" y="1380605"/>
            <a:chExt cx="2306403" cy="3794592"/>
          </a:xfrm>
        </p:grpSpPr>
        <p:sp>
          <p:nvSpPr>
            <p:cNvPr id="12" name="MH_Others_1"/>
            <p:cNvSpPr txBox="1"/>
            <p:nvPr>
              <p:custDataLst>
                <p:tags r:id="rId10"/>
              </p:custDataLst>
            </p:nvPr>
          </p:nvSpPr>
          <p:spPr>
            <a:xfrm>
              <a:off x="2502225" y="1380605"/>
              <a:ext cx="1769715" cy="3794592"/>
            </a:xfrm>
            <a:prstGeom prst="rect">
              <a:avLst/>
            </a:prstGeom>
            <a:noFill/>
          </p:spPr>
          <p:txBody>
            <a:bodyPr vert="eaVert" wrap="square" lIns="0" tIns="0" rIns="0" bIns="0" rtlCol="0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目录</a:t>
              </a:r>
              <a:endParaRPr kumimoji="0" lang="zh-CN" altLang="en-US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3" name="MH_Others_2"/>
            <p:cNvSpPr txBox="1"/>
            <p:nvPr>
              <p:custDataLst>
                <p:tags r:id="rId11"/>
              </p:custDataLst>
            </p:nvPr>
          </p:nvSpPr>
          <p:spPr>
            <a:xfrm rot="5400000">
              <a:off x="654443" y="2939347"/>
              <a:ext cx="3299296" cy="677108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CONTENTS</a:t>
              </a:r>
              <a:endPara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14" name="PA_矩形 259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0500189" y="357719"/>
            <a:ext cx="13055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LOGO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5007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150"/>
                            </p:stCondLst>
                            <p:childTnLst>
                              <p:par>
                                <p:cTn id="5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 animBg="1"/>
      <p:bldP spid="7" grpId="0"/>
      <p:bldP spid="8" grpId="0" animBg="1"/>
      <p:bldP spid="9" grpId="0"/>
      <p:bldP spid="10" grpId="0" animBg="1"/>
      <p:bldP spid="11" grpId="0"/>
      <p:bldP spid="14" grpId="0"/>
      <p:bldP spid="1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046501" y="1964483"/>
            <a:ext cx="232948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01</a:t>
            </a:r>
            <a:endParaRPr lang="zh-CN" altLang="en-US" sz="16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MH_Entry_1"/>
          <p:cNvSpPr/>
          <p:nvPr>
            <p:custDataLst>
              <p:tags r:id="rId1"/>
            </p:custDataLst>
          </p:nvPr>
        </p:nvSpPr>
        <p:spPr>
          <a:xfrm>
            <a:off x="4666594" y="4488185"/>
            <a:ext cx="3499943" cy="83099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3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插入标题内容</a:t>
            </a:r>
            <a:endParaRPr lang="en-US" altLang="zh-CN" sz="36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PA_矩形 25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0500189" y="357719"/>
            <a:ext cx="13055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LOGO</a:t>
            </a:r>
            <a:endParaRPr lang="en-US" altLang="zh-CN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9664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51138" y="157343"/>
            <a:ext cx="12192000" cy="6858000"/>
          </a:xfrm>
          <a:prstGeom prst="rect">
            <a:avLst/>
          </a:prstGeom>
          <a:gradFill>
            <a:gsLst>
              <a:gs pos="0">
                <a:srgbClr val="071019">
                  <a:alpha val="0"/>
                </a:srgbClr>
              </a:gs>
              <a:gs pos="51000">
                <a:srgbClr val="071019">
                  <a:alpha val="60000"/>
                </a:srgbClr>
              </a:gs>
              <a:gs pos="100000">
                <a:srgbClr val="071019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A_矩形 25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500189" y="357719"/>
            <a:ext cx="13055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LOGO</a:t>
            </a:r>
            <a:endParaRPr lang="en-US" altLang="zh-CN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23"/>
          <p:cNvSpPr txBox="1"/>
          <p:nvPr/>
        </p:nvSpPr>
        <p:spPr>
          <a:xfrm>
            <a:off x="282831" y="249997"/>
            <a:ext cx="4486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粗黑简体" panose="02000000000000000000" pitchFamily="2" charset="-122"/>
                <a:ea typeface="方正正粗黑简体" panose="02000000000000000000" pitchFamily="2" charset="-122"/>
                <a:cs typeface="Arial" panose="020B0604020202020204" pitchFamily="34" charset="0"/>
              </a:rPr>
              <a:t>1 </a:t>
            </a:r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粗黑简体" panose="02000000000000000000" pitchFamily="2" charset="-122"/>
                <a:ea typeface="方正正粗黑简体" panose="02000000000000000000" pitchFamily="2" charset="-122"/>
                <a:cs typeface="Arial" panose="020B0604020202020204" pitchFamily="34" charset="0"/>
              </a:rPr>
              <a:t>请插入标题内容</a:t>
            </a:r>
            <a:endParaRPr lang="en-US" altLang="zh-CN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正粗黑简体" panose="02000000000000000000" pitchFamily="2" charset="-122"/>
              <a:ea typeface="方正正粗黑简体" panose="02000000000000000000" pitchFamily="2" charset="-122"/>
              <a:cs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82831" y="155727"/>
            <a:ext cx="707253" cy="707253"/>
            <a:chOff x="4100081" y="3027750"/>
            <a:chExt cx="315255" cy="315255"/>
          </a:xfrm>
        </p:grpSpPr>
        <p:sp>
          <p:nvSpPr>
            <p:cNvPr id="9" name="椭圆 8"/>
            <p:cNvSpPr/>
            <p:nvPr/>
          </p:nvSpPr>
          <p:spPr>
            <a:xfrm>
              <a:off x="4100081" y="3027750"/>
              <a:ext cx="315255" cy="315255"/>
            </a:xfrm>
            <a:prstGeom prst="ellipse">
              <a:avLst/>
            </a:prstGeom>
            <a:gradFill flip="none" rotWithShape="1">
              <a:gsLst>
                <a:gs pos="36000">
                  <a:srgbClr val="0062AC">
                    <a:alpha val="50000"/>
                  </a:srgbClr>
                </a:gs>
                <a:gs pos="21000">
                  <a:srgbClr val="01BCFF">
                    <a:alpha val="90000"/>
                  </a:srgbClr>
                </a:gs>
                <a:gs pos="55000">
                  <a:srgbClr val="0062AC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4193764" y="3121433"/>
              <a:ext cx="127888" cy="127888"/>
            </a:xfrm>
            <a:prstGeom prst="ellipse">
              <a:avLst/>
            </a:prstGeom>
            <a:gradFill flip="none" rotWithShape="1">
              <a:gsLst>
                <a:gs pos="25000">
                  <a:schemeClr val="bg1">
                    <a:alpha val="80000"/>
                  </a:schemeClr>
                </a:gs>
                <a:gs pos="57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1" name="椭圆 10"/>
          <p:cNvSpPr/>
          <p:nvPr/>
        </p:nvSpPr>
        <p:spPr>
          <a:xfrm>
            <a:off x="3422749" y="727051"/>
            <a:ext cx="5673749" cy="5673749"/>
          </a:xfrm>
          <a:prstGeom prst="ellipse">
            <a:avLst/>
          </a:prstGeom>
          <a:gradFill>
            <a:gsLst>
              <a:gs pos="77000">
                <a:srgbClr val="43CEFF">
                  <a:alpha val="80000"/>
                </a:srgbClr>
              </a:gs>
              <a:gs pos="63000">
                <a:schemeClr val="bg1">
                  <a:alpha val="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</a:gradFill>
          <a:ln w="28575">
            <a:solidFill>
              <a:srgbClr val="FFFFFF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Group 50"/>
          <p:cNvGrpSpPr/>
          <p:nvPr/>
        </p:nvGrpSpPr>
        <p:grpSpPr>
          <a:xfrm>
            <a:off x="4819372" y="5477228"/>
            <a:ext cx="2600887" cy="2600887"/>
            <a:chOff x="3614476" y="3221164"/>
            <a:chExt cx="1950772" cy="1950772"/>
          </a:xfrm>
        </p:grpSpPr>
        <p:sp>
          <p:nvSpPr>
            <p:cNvPr id="13" name="Chord 48"/>
            <p:cNvSpPr/>
            <p:nvPr/>
          </p:nvSpPr>
          <p:spPr>
            <a:xfrm rot="6300000">
              <a:off x="3614476" y="3221164"/>
              <a:ext cx="1950772" cy="1950772"/>
            </a:xfrm>
            <a:prstGeom prst="chord">
              <a:avLst>
                <a:gd name="adj1" fmla="val 4234771"/>
                <a:gd name="adj2" fmla="val 15531980"/>
              </a:avLst>
            </a:prstGeom>
            <a:solidFill>
              <a:srgbClr val="FFFFFF">
                <a:alpha val="1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517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53"/>
            <p:cNvSpPr>
              <a:spLocks noEditPoints="1"/>
            </p:cNvSpPr>
            <p:nvPr/>
          </p:nvSpPr>
          <p:spPr bwMode="auto">
            <a:xfrm>
              <a:off x="4312763" y="3528584"/>
              <a:ext cx="554198" cy="561860"/>
            </a:xfrm>
            <a:custGeom>
              <a:avLst/>
              <a:gdLst/>
              <a:ahLst/>
              <a:cxnLst>
                <a:cxn ang="0">
                  <a:pos x="0" y="59"/>
                </a:cxn>
                <a:cxn ang="0">
                  <a:pos x="118" y="59"/>
                </a:cxn>
                <a:cxn ang="0">
                  <a:pos x="111" y="57"/>
                </a:cxn>
                <a:cxn ang="0">
                  <a:pos x="83" y="33"/>
                </a:cxn>
                <a:cxn ang="0">
                  <a:pos x="111" y="57"/>
                </a:cxn>
                <a:cxn ang="0">
                  <a:pos x="41" y="91"/>
                </a:cxn>
                <a:cxn ang="0">
                  <a:pos x="57" y="111"/>
                </a:cxn>
                <a:cxn ang="0">
                  <a:pos x="61" y="8"/>
                </a:cxn>
                <a:cxn ang="0">
                  <a:pos x="61" y="34"/>
                </a:cxn>
                <a:cxn ang="0">
                  <a:pos x="61" y="8"/>
                </a:cxn>
                <a:cxn ang="0">
                  <a:pos x="95" y="22"/>
                </a:cxn>
                <a:cxn ang="0">
                  <a:pos x="67" y="8"/>
                </a:cxn>
                <a:cxn ang="0">
                  <a:pos x="57" y="34"/>
                </a:cxn>
                <a:cxn ang="0">
                  <a:pos x="57" y="8"/>
                </a:cxn>
                <a:cxn ang="0">
                  <a:pos x="36" y="30"/>
                </a:cxn>
                <a:cxn ang="0">
                  <a:pos x="50" y="8"/>
                </a:cxn>
                <a:cxn ang="0">
                  <a:pos x="38" y="35"/>
                </a:cxn>
                <a:cxn ang="0">
                  <a:pos x="57" y="57"/>
                </a:cxn>
                <a:cxn ang="0">
                  <a:pos x="38" y="35"/>
                </a:cxn>
                <a:cxn ang="0">
                  <a:pos x="57" y="84"/>
                </a:cxn>
                <a:cxn ang="0">
                  <a:pos x="34" y="61"/>
                </a:cxn>
                <a:cxn ang="0">
                  <a:pos x="50" y="110"/>
                </a:cxn>
                <a:cxn ang="0">
                  <a:pos x="38" y="92"/>
                </a:cxn>
                <a:cxn ang="0">
                  <a:pos x="61" y="111"/>
                </a:cxn>
                <a:cxn ang="0">
                  <a:pos x="77" y="91"/>
                </a:cxn>
                <a:cxn ang="0">
                  <a:pos x="61" y="111"/>
                </a:cxn>
                <a:cxn ang="0">
                  <a:pos x="93" y="99"/>
                </a:cxn>
                <a:cxn ang="0">
                  <a:pos x="80" y="92"/>
                </a:cxn>
                <a:cxn ang="0">
                  <a:pos x="61" y="84"/>
                </a:cxn>
                <a:cxn ang="0">
                  <a:pos x="84" y="61"/>
                </a:cxn>
                <a:cxn ang="0">
                  <a:pos x="61" y="57"/>
                </a:cxn>
                <a:cxn ang="0">
                  <a:pos x="80" y="35"/>
                </a:cxn>
                <a:cxn ang="0">
                  <a:pos x="61" y="57"/>
                </a:cxn>
                <a:cxn ang="0">
                  <a:pos x="35" y="33"/>
                </a:cxn>
                <a:cxn ang="0">
                  <a:pos x="7" y="57"/>
                </a:cxn>
                <a:cxn ang="0">
                  <a:pos x="7" y="61"/>
                </a:cxn>
                <a:cxn ang="0">
                  <a:pos x="36" y="89"/>
                </a:cxn>
                <a:cxn ang="0">
                  <a:pos x="7" y="61"/>
                </a:cxn>
                <a:cxn ang="0">
                  <a:pos x="82" y="89"/>
                </a:cxn>
                <a:cxn ang="0">
                  <a:pos x="111" y="61"/>
                </a:cxn>
                <a:cxn ang="0">
                  <a:pos x="95" y="96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cubicBezTo>
                    <a:pt x="26" y="0"/>
                    <a:pt x="0" y="27"/>
                    <a:pt x="0" y="59"/>
                  </a:cubicBezTo>
                  <a:cubicBezTo>
                    <a:pt x="0" y="92"/>
                    <a:pt x="26" y="119"/>
                    <a:pt x="59" y="119"/>
                  </a:cubicBezTo>
                  <a:cubicBezTo>
                    <a:pt x="92" y="119"/>
                    <a:pt x="118" y="92"/>
                    <a:pt x="118" y="59"/>
                  </a:cubicBezTo>
                  <a:cubicBezTo>
                    <a:pt x="118" y="27"/>
                    <a:pt x="92" y="0"/>
                    <a:pt x="59" y="0"/>
                  </a:cubicBezTo>
                  <a:close/>
                  <a:moveTo>
                    <a:pt x="111" y="57"/>
                  </a:moveTo>
                  <a:cubicBezTo>
                    <a:pt x="88" y="57"/>
                    <a:pt x="88" y="57"/>
                    <a:pt x="88" y="57"/>
                  </a:cubicBezTo>
                  <a:cubicBezTo>
                    <a:pt x="87" y="49"/>
                    <a:pt x="86" y="41"/>
                    <a:pt x="83" y="33"/>
                  </a:cubicBezTo>
                  <a:cubicBezTo>
                    <a:pt x="88" y="31"/>
                    <a:pt x="93" y="28"/>
                    <a:pt x="98" y="25"/>
                  </a:cubicBezTo>
                  <a:cubicBezTo>
                    <a:pt x="105" y="34"/>
                    <a:pt x="110" y="45"/>
                    <a:pt x="111" y="57"/>
                  </a:cubicBezTo>
                  <a:close/>
                  <a:moveTo>
                    <a:pt x="57" y="111"/>
                  </a:moveTo>
                  <a:cubicBezTo>
                    <a:pt x="50" y="106"/>
                    <a:pt x="45" y="99"/>
                    <a:pt x="41" y="91"/>
                  </a:cubicBezTo>
                  <a:cubicBezTo>
                    <a:pt x="46" y="89"/>
                    <a:pt x="52" y="88"/>
                    <a:pt x="57" y="88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1"/>
                    <a:pt x="57" y="111"/>
                    <a:pt x="57" y="111"/>
                  </a:cubicBezTo>
                  <a:close/>
                  <a:moveTo>
                    <a:pt x="61" y="8"/>
                  </a:moveTo>
                  <a:cubicBezTo>
                    <a:pt x="68" y="14"/>
                    <a:pt x="74" y="22"/>
                    <a:pt x="78" y="31"/>
                  </a:cubicBezTo>
                  <a:cubicBezTo>
                    <a:pt x="73" y="33"/>
                    <a:pt x="67" y="34"/>
                    <a:pt x="61" y="34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1" y="8"/>
                    <a:pt x="61" y="8"/>
                  </a:cubicBezTo>
                  <a:close/>
                  <a:moveTo>
                    <a:pt x="67" y="8"/>
                  </a:moveTo>
                  <a:cubicBezTo>
                    <a:pt x="78" y="10"/>
                    <a:pt x="88" y="15"/>
                    <a:pt x="95" y="22"/>
                  </a:cubicBezTo>
                  <a:cubicBezTo>
                    <a:pt x="91" y="25"/>
                    <a:pt x="87" y="28"/>
                    <a:pt x="82" y="30"/>
                  </a:cubicBezTo>
                  <a:cubicBezTo>
                    <a:pt x="78" y="22"/>
                    <a:pt x="73" y="14"/>
                    <a:pt x="67" y="8"/>
                  </a:cubicBezTo>
                  <a:close/>
                  <a:moveTo>
                    <a:pt x="57" y="8"/>
                  </a:moveTo>
                  <a:cubicBezTo>
                    <a:pt x="57" y="34"/>
                    <a:pt x="57" y="34"/>
                    <a:pt x="57" y="34"/>
                  </a:cubicBezTo>
                  <a:cubicBezTo>
                    <a:pt x="51" y="34"/>
                    <a:pt x="45" y="33"/>
                    <a:pt x="40" y="31"/>
                  </a:cubicBezTo>
                  <a:cubicBezTo>
                    <a:pt x="44" y="22"/>
                    <a:pt x="50" y="14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close/>
                  <a:moveTo>
                    <a:pt x="36" y="30"/>
                  </a:moveTo>
                  <a:cubicBezTo>
                    <a:pt x="31" y="28"/>
                    <a:pt x="27" y="25"/>
                    <a:pt x="23" y="22"/>
                  </a:cubicBezTo>
                  <a:cubicBezTo>
                    <a:pt x="30" y="15"/>
                    <a:pt x="40" y="10"/>
                    <a:pt x="50" y="8"/>
                  </a:cubicBezTo>
                  <a:cubicBezTo>
                    <a:pt x="45" y="14"/>
                    <a:pt x="40" y="22"/>
                    <a:pt x="36" y="30"/>
                  </a:cubicBezTo>
                  <a:close/>
                  <a:moveTo>
                    <a:pt x="38" y="35"/>
                  </a:moveTo>
                  <a:cubicBezTo>
                    <a:pt x="44" y="37"/>
                    <a:pt x="50" y="38"/>
                    <a:pt x="57" y="38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4" y="49"/>
                    <a:pt x="36" y="42"/>
                    <a:pt x="38" y="35"/>
                  </a:cubicBezTo>
                  <a:close/>
                  <a:moveTo>
                    <a:pt x="57" y="61"/>
                  </a:moveTo>
                  <a:cubicBezTo>
                    <a:pt x="57" y="84"/>
                    <a:pt x="57" y="84"/>
                    <a:pt x="57" y="84"/>
                  </a:cubicBezTo>
                  <a:cubicBezTo>
                    <a:pt x="51" y="85"/>
                    <a:pt x="45" y="86"/>
                    <a:pt x="40" y="87"/>
                  </a:cubicBezTo>
                  <a:cubicBezTo>
                    <a:pt x="36" y="79"/>
                    <a:pt x="34" y="71"/>
                    <a:pt x="34" y="61"/>
                  </a:cubicBezTo>
                  <a:lnTo>
                    <a:pt x="57" y="61"/>
                  </a:lnTo>
                  <a:close/>
                  <a:moveTo>
                    <a:pt x="50" y="110"/>
                  </a:moveTo>
                  <a:cubicBezTo>
                    <a:pt x="41" y="109"/>
                    <a:pt x="32" y="105"/>
                    <a:pt x="25" y="99"/>
                  </a:cubicBezTo>
                  <a:cubicBezTo>
                    <a:pt x="29" y="96"/>
                    <a:pt x="33" y="94"/>
                    <a:pt x="38" y="92"/>
                  </a:cubicBezTo>
                  <a:cubicBezTo>
                    <a:pt x="41" y="99"/>
                    <a:pt x="45" y="105"/>
                    <a:pt x="50" y="110"/>
                  </a:cubicBezTo>
                  <a:close/>
                  <a:moveTo>
                    <a:pt x="61" y="111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6" y="88"/>
                    <a:pt x="72" y="89"/>
                    <a:pt x="77" y="91"/>
                  </a:cubicBezTo>
                  <a:cubicBezTo>
                    <a:pt x="73" y="99"/>
                    <a:pt x="67" y="106"/>
                    <a:pt x="61" y="111"/>
                  </a:cubicBezTo>
                  <a:cubicBezTo>
                    <a:pt x="61" y="111"/>
                    <a:pt x="61" y="111"/>
                    <a:pt x="61" y="111"/>
                  </a:cubicBezTo>
                  <a:close/>
                  <a:moveTo>
                    <a:pt x="80" y="92"/>
                  </a:moveTo>
                  <a:cubicBezTo>
                    <a:pt x="85" y="94"/>
                    <a:pt x="89" y="96"/>
                    <a:pt x="93" y="99"/>
                  </a:cubicBezTo>
                  <a:cubicBezTo>
                    <a:pt x="86" y="105"/>
                    <a:pt x="77" y="109"/>
                    <a:pt x="67" y="110"/>
                  </a:cubicBezTo>
                  <a:cubicBezTo>
                    <a:pt x="73" y="105"/>
                    <a:pt x="77" y="99"/>
                    <a:pt x="80" y="92"/>
                  </a:cubicBezTo>
                  <a:close/>
                  <a:moveTo>
                    <a:pt x="78" y="87"/>
                  </a:moveTo>
                  <a:cubicBezTo>
                    <a:pt x="73" y="86"/>
                    <a:pt x="67" y="85"/>
                    <a:pt x="61" y="84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71"/>
                    <a:pt x="82" y="79"/>
                    <a:pt x="78" y="87"/>
                  </a:cubicBezTo>
                  <a:close/>
                  <a:moveTo>
                    <a:pt x="61" y="57"/>
                  </a:moveTo>
                  <a:cubicBezTo>
                    <a:pt x="61" y="38"/>
                    <a:pt x="61" y="38"/>
                    <a:pt x="61" y="38"/>
                  </a:cubicBezTo>
                  <a:cubicBezTo>
                    <a:pt x="67" y="38"/>
                    <a:pt x="74" y="37"/>
                    <a:pt x="80" y="35"/>
                  </a:cubicBezTo>
                  <a:cubicBezTo>
                    <a:pt x="82" y="42"/>
                    <a:pt x="84" y="49"/>
                    <a:pt x="84" y="57"/>
                  </a:cubicBezTo>
                  <a:lnTo>
                    <a:pt x="61" y="57"/>
                  </a:lnTo>
                  <a:close/>
                  <a:moveTo>
                    <a:pt x="20" y="25"/>
                  </a:moveTo>
                  <a:cubicBezTo>
                    <a:pt x="25" y="28"/>
                    <a:pt x="30" y="31"/>
                    <a:pt x="35" y="33"/>
                  </a:cubicBezTo>
                  <a:cubicBezTo>
                    <a:pt x="32" y="41"/>
                    <a:pt x="30" y="49"/>
                    <a:pt x="30" y="5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8" y="45"/>
                    <a:pt x="13" y="34"/>
                    <a:pt x="20" y="25"/>
                  </a:cubicBezTo>
                  <a:close/>
                  <a:moveTo>
                    <a:pt x="7" y="61"/>
                  </a:moveTo>
                  <a:cubicBezTo>
                    <a:pt x="30" y="61"/>
                    <a:pt x="30" y="61"/>
                    <a:pt x="30" y="61"/>
                  </a:cubicBezTo>
                  <a:cubicBezTo>
                    <a:pt x="31" y="71"/>
                    <a:pt x="33" y="80"/>
                    <a:pt x="36" y="89"/>
                  </a:cubicBezTo>
                  <a:cubicBezTo>
                    <a:pt x="31" y="91"/>
                    <a:pt x="27" y="93"/>
                    <a:pt x="22" y="96"/>
                  </a:cubicBezTo>
                  <a:cubicBezTo>
                    <a:pt x="13" y="87"/>
                    <a:pt x="8" y="75"/>
                    <a:pt x="7" y="61"/>
                  </a:cubicBezTo>
                  <a:close/>
                  <a:moveTo>
                    <a:pt x="95" y="96"/>
                  </a:moveTo>
                  <a:cubicBezTo>
                    <a:pt x="91" y="93"/>
                    <a:pt x="87" y="91"/>
                    <a:pt x="82" y="89"/>
                  </a:cubicBezTo>
                  <a:cubicBezTo>
                    <a:pt x="85" y="80"/>
                    <a:pt x="87" y="71"/>
                    <a:pt x="88" y="61"/>
                  </a:cubicBezTo>
                  <a:cubicBezTo>
                    <a:pt x="111" y="61"/>
                    <a:pt x="111" y="61"/>
                    <a:pt x="111" y="61"/>
                  </a:cubicBezTo>
                  <a:cubicBezTo>
                    <a:pt x="110" y="75"/>
                    <a:pt x="104" y="87"/>
                    <a:pt x="95" y="96"/>
                  </a:cubicBezTo>
                  <a:close/>
                  <a:moveTo>
                    <a:pt x="95" y="96"/>
                  </a:moveTo>
                  <a:cubicBezTo>
                    <a:pt x="95" y="96"/>
                    <a:pt x="95" y="96"/>
                    <a:pt x="95" y="96"/>
                  </a:cubicBezTo>
                </a:path>
              </a:pathLst>
            </a:custGeom>
            <a:solidFill>
              <a:schemeClr val="bg1">
                <a:alpha val="76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pPr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517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5" name="Arc 43"/>
          <p:cNvSpPr/>
          <p:nvPr/>
        </p:nvSpPr>
        <p:spPr>
          <a:xfrm>
            <a:off x="3765680" y="4484213"/>
            <a:ext cx="4660644" cy="4660644"/>
          </a:xfrm>
          <a:prstGeom prst="arc">
            <a:avLst>
              <a:gd name="adj1" fmla="val 10769273"/>
              <a:gd name="adj2" fmla="val 0"/>
            </a:avLst>
          </a:prstGeom>
          <a:ln w="57150" cap="rnd">
            <a:solidFill>
              <a:schemeClr val="bg1">
                <a:alpha val="10196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51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Oval 7"/>
          <p:cNvSpPr/>
          <p:nvPr/>
        </p:nvSpPr>
        <p:spPr>
          <a:xfrm>
            <a:off x="3613288" y="6635525"/>
            <a:ext cx="304783" cy="304783"/>
          </a:xfrm>
          <a:prstGeom prst="ellipse">
            <a:avLst/>
          </a:prstGeom>
          <a:solidFill>
            <a:srgbClr val="FFFFFF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51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Oval 8"/>
          <p:cNvSpPr/>
          <p:nvPr/>
        </p:nvSpPr>
        <p:spPr>
          <a:xfrm>
            <a:off x="8273932" y="6635525"/>
            <a:ext cx="304783" cy="304783"/>
          </a:xfrm>
          <a:prstGeom prst="ellipse">
            <a:avLst/>
          </a:prstGeom>
          <a:solidFill>
            <a:srgbClr val="FFFFFF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51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Oval 9"/>
          <p:cNvSpPr/>
          <p:nvPr/>
        </p:nvSpPr>
        <p:spPr>
          <a:xfrm>
            <a:off x="5944862" y="4330747"/>
            <a:ext cx="304783" cy="304783"/>
          </a:xfrm>
          <a:prstGeom prst="ellipse">
            <a:avLst/>
          </a:prstGeom>
          <a:solidFill>
            <a:srgbClr val="FFFFFF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51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Oval 10"/>
          <p:cNvSpPr/>
          <p:nvPr/>
        </p:nvSpPr>
        <p:spPr>
          <a:xfrm>
            <a:off x="7607218" y="5031887"/>
            <a:ext cx="304783" cy="304783"/>
          </a:xfrm>
          <a:prstGeom prst="ellipse">
            <a:avLst/>
          </a:prstGeom>
          <a:solidFill>
            <a:srgbClr val="FFFFFF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51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Oval 11"/>
          <p:cNvSpPr/>
          <p:nvPr/>
        </p:nvSpPr>
        <p:spPr>
          <a:xfrm>
            <a:off x="4285816" y="5031887"/>
            <a:ext cx="304783" cy="304783"/>
          </a:xfrm>
          <a:prstGeom prst="ellipse">
            <a:avLst/>
          </a:prstGeom>
          <a:solidFill>
            <a:srgbClr val="FFFFFF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51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ardrop 12"/>
          <p:cNvSpPr/>
          <p:nvPr/>
        </p:nvSpPr>
        <p:spPr>
          <a:xfrm rot="5400000">
            <a:off x="2527495" y="5549733"/>
            <a:ext cx="1085791" cy="1085791"/>
          </a:xfrm>
          <a:prstGeom prst="teardrop">
            <a:avLst/>
          </a:prstGeom>
          <a:solidFill>
            <a:srgbClr val="FFFFFF">
              <a:alpha val="10196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51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ardrop 13"/>
          <p:cNvSpPr/>
          <p:nvPr/>
        </p:nvSpPr>
        <p:spPr>
          <a:xfrm rot="5400000">
            <a:off x="3181509" y="3949766"/>
            <a:ext cx="1085791" cy="1085791"/>
          </a:xfrm>
          <a:prstGeom prst="teardrop">
            <a:avLst/>
          </a:prstGeom>
          <a:solidFill>
            <a:srgbClr val="FFFFFF">
              <a:alpha val="10196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51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ardrop 14"/>
          <p:cNvSpPr/>
          <p:nvPr/>
        </p:nvSpPr>
        <p:spPr>
          <a:xfrm rot="16200000" flipH="1">
            <a:off x="7946924" y="3949767"/>
            <a:ext cx="1085791" cy="1085791"/>
          </a:xfrm>
          <a:prstGeom prst="teardrop">
            <a:avLst/>
          </a:prstGeom>
          <a:solidFill>
            <a:srgbClr val="FFFFFF">
              <a:alpha val="10196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51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ardrop 15"/>
          <p:cNvSpPr/>
          <p:nvPr/>
        </p:nvSpPr>
        <p:spPr>
          <a:xfrm rot="16200000" flipH="1">
            <a:off x="8667608" y="5549733"/>
            <a:ext cx="1085791" cy="1085791"/>
          </a:xfrm>
          <a:prstGeom prst="teardrop">
            <a:avLst/>
          </a:prstGeom>
          <a:solidFill>
            <a:srgbClr val="FFFFFF">
              <a:alpha val="10196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51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ardrop 16"/>
          <p:cNvSpPr/>
          <p:nvPr/>
        </p:nvSpPr>
        <p:spPr>
          <a:xfrm rot="13500000" flipH="1">
            <a:off x="5554357" y="2956583"/>
            <a:ext cx="1085791" cy="1085791"/>
          </a:xfrm>
          <a:prstGeom prst="teardrop">
            <a:avLst/>
          </a:prstGeom>
          <a:solidFill>
            <a:srgbClr val="FFFFFF">
              <a:alpha val="10196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51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Freeform 127"/>
          <p:cNvSpPr>
            <a:spLocks/>
          </p:cNvSpPr>
          <p:nvPr/>
        </p:nvSpPr>
        <p:spPr bwMode="auto">
          <a:xfrm>
            <a:off x="5872600" y="3302698"/>
            <a:ext cx="449307" cy="495073"/>
          </a:xfrm>
          <a:custGeom>
            <a:avLst/>
            <a:gdLst/>
            <a:ahLst/>
            <a:cxnLst>
              <a:cxn ang="0">
                <a:pos x="40" y="55"/>
              </a:cxn>
              <a:cxn ang="0">
                <a:pos x="32" y="51"/>
              </a:cxn>
              <a:cxn ang="0">
                <a:pos x="4" y="24"/>
              </a:cxn>
              <a:cxn ang="0">
                <a:pos x="0" y="14"/>
              </a:cxn>
              <a:cxn ang="0">
                <a:pos x="13" y="0"/>
              </a:cxn>
              <a:cxn ang="0">
                <a:pos x="23" y="5"/>
              </a:cxn>
              <a:cxn ang="0">
                <a:pos x="45" y="26"/>
              </a:cxn>
              <a:cxn ang="0">
                <a:pos x="45" y="27"/>
              </a:cxn>
              <a:cxn ang="0">
                <a:pos x="42" y="30"/>
              </a:cxn>
              <a:cxn ang="0">
                <a:pos x="42" y="29"/>
              </a:cxn>
              <a:cxn ang="0">
                <a:pos x="20" y="8"/>
              </a:cxn>
              <a:cxn ang="0">
                <a:pos x="13" y="5"/>
              </a:cxn>
              <a:cxn ang="0">
                <a:pos x="4" y="14"/>
              </a:cxn>
              <a:cxn ang="0">
                <a:pos x="7" y="21"/>
              </a:cxn>
              <a:cxn ang="0">
                <a:pos x="35" y="48"/>
              </a:cxn>
              <a:cxn ang="0">
                <a:pos x="40" y="50"/>
              </a:cxn>
              <a:cxn ang="0">
                <a:pos x="45" y="45"/>
              </a:cxn>
              <a:cxn ang="0">
                <a:pos x="43" y="40"/>
              </a:cxn>
              <a:cxn ang="0">
                <a:pos x="22" y="19"/>
              </a:cxn>
              <a:cxn ang="0">
                <a:pos x="20" y="18"/>
              </a:cxn>
              <a:cxn ang="0">
                <a:pos x="18" y="21"/>
              </a:cxn>
              <a:cxn ang="0">
                <a:pos x="19" y="23"/>
              </a:cxn>
              <a:cxn ang="0">
                <a:pos x="33" y="38"/>
              </a:cxn>
              <a:cxn ang="0">
                <a:pos x="34" y="38"/>
              </a:cxn>
              <a:cxn ang="0">
                <a:pos x="31" y="41"/>
              </a:cxn>
              <a:cxn ang="0">
                <a:pos x="30" y="41"/>
              </a:cxn>
              <a:cxn ang="0">
                <a:pos x="16" y="26"/>
              </a:cxn>
              <a:cxn ang="0">
                <a:pos x="13" y="21"/>
              </a:cxn>
              <a:cxn ang="0">
                <a:pos x="20" y="14"/>
              </a:cxn>
              <a:cxn ang="0">
                <a:pos x="26" y="16"/>
              </a:cxn>
              <a:cxn ang="0">
                <a:pos x="46" y="37"/>
              </a:cxn>
              <a:cxn ang="0">
                <a:pos x="50" y="45"/>
              </a:cxn>
              <a:cxn ang="0">
                <a:pos x="40" y="55"/>
              </a:cxn>
            </a:cxnLst>
            <a:rect l="0" t="0" r="r" b="b"/>
            <a:pathLst>
              <a:path w="50" h="55">
                <a:moveTo>
                  <a:pt x="40" y="55"/>
                </a:moveTo>
                <a:cubicBezTo>
                  <a:pt x="37" y="55"/>
                  <a:pt x="34" y="54"/>
                  <a:pt x="32" y="51"/>
                </a:cubicBezTo>
                <a:cubicBezTo>
                  <a:pt x="4" y="24"/>
                  <a:pt x="4" y="24"/>
                  <a:pt x="4" y="24"/>
                </a:cubicBezTo>
                <a:cubicBezTo>
                  <a:pt x="1" y="21"/>
                  <a:pt x="0" y="18"/>
                  <a:pt x="0" y="14"/>
                </a:cubicBezTo>
                <a:cubicBezTo>
                  <a:pt x="0" y="7"/>
                  <a:pt x="6" y="0"/>
                  <a:pt x="13" y="0"/>
                </a:cubicBezTo>
                <a:cubicBezTo>
                  <a:pt x="17" y="0"/>
                  <a:pt x="21" y="2"/>
                  <a:pt x="23" y="5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7"/>
                  <a:pt x="45" y="27"/>
                </a:cubicBezTo>
                <a:cubicBezTo>
                  <a:pt x="45" y="28"/>
                  <a:pt x="43" y="30"/>
                  <a:pt x="42" y="30"/>
                </a:cubicBezTo>
                <a:cubicBezTo>
                  <a:pt x="42" y="30"/>
                  <a:pt x="42" y="30"/>
                  <a:pt x="42" y="29"/>
                </a:cubicBezTo>
                <a:cubicBezTo>
                  <a:pt x="20" y="8"/>
                  <a:pt x="20" y="8"/>
                  <a:pt x="20" y="8"/>
                </a:cubicBezTo>
                <a:cubicBezTo>
                  <a:pt x="18" y="6"/>
                  <a:pt x="16" y="5"/>
                  <a:pt x="13" y="5"/>
                </a:cubicBezTo>
                <a:cubicBezTo>
                  <a:pt x="8" y="5"/>
                  <a:pt x="4" y="9"/>
                  <a:pt x="4" y="14"/>
                </a:cubicBezTo>
                <a:cubicBezTo>
                  <a:pt x="4" y="16"/>
                  <a:pt x="5" y="19"/>
                  <a:pt x="7" y="21"/>
                </a:cubicBezTo>
                <a:cubicBezTo>
                  <a:pt x="35" y="48"/>
                  <a:pt x="35" y="48"/>
                  <a:pt x="35" y="48"/>
                </a:cubicBezTo>
                <a:cubicBezTo>
                  <a:pt x="36" y="50"/>
                  <a:pt x="38" y="50"/>
                  <a:pt x="40" y="50"/>
                </a:cubicBezTo>
                <a:cubicBezTo>
                  <a:pt x="43" y="50"/>
                  <a:pt x="45" y="48"/>
                  <a:pt x="45" y="45"/>
                </a:cubicBezTo>
                <a:cubicBezTo>
                  <a:pt x="45" y="43"/>
                  <a:pt x="44" y="41"/>
                  <a:pt x="43" y="40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1" y="18"/>
                  <a:pt x="20" y="18"/>
                </a:cubicBezTo>
                <a:cubicBezTo>
                  <a:pt x="19" y="18"/>
                  <a:pt x="18" y="19"/>
                  <a:pt x="18" y="21"/>
                </a:cubicBezTo>
                <a:cubicBezTo>
                  <a:pt x="18" y="22"/>
                  <a:pt x="18" y="22"/>
                  <a:pt x="19" y="23"/>
                </a:cubicBezTo>
                <a:cubicBezTo>
                  <a:pt x="33" y="38"/>
                  <a:pt x="33" y="38"/>
                  <a:pt x="33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9"/>
                  <a:pt x="32" y="41"/>
                  <a:pt x="31" y="41"/>
                </a:cubicBezTo>
                <a:cubicBezTo>
                  <a:pt x="31" y="41"/>
                  <a:pt x="30" y="41"/>
                  <a:pt x="30" y="41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5"/>
                  <a:pt x="13" y="23"/>
                  <a:pt x="13" y="21"/>
                </a:cubicBezTo>
                <a:cubicBezTo>
                  <a:pt x="13" y="17"/>
                  <a:pt x="16" y="14"/>
                  <a:pt x="20" y="14"/>
                </a:cubicBezTo>
                <a:cubicBezTo>
                  <a:pt x="22" y="14"/>
                  <a:pt x="24" y="15"/>
                  <a:pt x="26" y="16"/>
                </a:cubicBezTo>
                <a:cubicBezTo>
                  <a:pt x="46" y="37"/>
                  <a:pt x="46" y="37"/>
                  <a:pt x="46" y="37"/>
                </a:cubicBezTo>
                <a:cubicBezTo>
                  <a:pt x="49" y="39"/>
                  <a:pt x="50" y="42"/>
                  <a:pt x="50" y="45"/>
                </a:cubicBezTo>
                <a:cubicBezTo>
                  <a:pt x="50" y="51"/>
                  <a:pt x="46" y="55"/>
                  <a:pt x="40" y="5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51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Freeform 137"/>
          <p:cNvSpPr>
            <a:spLocks noEditPoints="1"/>
          </p:cNvSpPr>
          <p:nvPr/>
        </p:nvSpPr>
        <p:spPr bwMode="auto">
          <a:xfrm>
            <a:off x="8994617" y="5980788"/>
            <a:ext cx="395978" cy="405480"/>
          </a:xfrm>
          <a:custGeom>
            <a:avLst/>
            <a:gdLst/>
            <a:ahLst/>
            <a:cxnLst>
              <a:cxn ang="0">
                <a:pos x="46" y="30"/>
              </a:cxn>
              <a:cxn ang="0">
                <a:pos x="39" y="36"/>
              </a:cxn>
              <a:cxn ang="0">
                <a:pos x="39" y="50"/>
              </a:cxn>
              <a:cxn ang="0">
                <a:pos x="38" y="50"/>
              </a:cxn>
              <a:cxn ang="0">
                <a:pos x="24" y="58"/>
              </a:cxn>
              <a:cxn ang="0">
                <a:pos x="24" y="59"/>
              </a:cxn>
              <a:cxn ang="0">
                <a:pos x="23" y="58"/>
              </a:cxn>
              <a:cxn ang="0">
                <a:pos x="21" y="56"/>
              </a:cxn>
              <a:cxn ang="0">
                <a:pos x="21" y="55"/>
              </a:cxn>
              <a:cxn ang="0">
                <a:pos x="24" y="45"/>
              </a:cxn>
              <a:cxn ang="0">
                <a:pos x="14" y="35"/>
              </a:cxn>
              <a:cxn ang="0">
                <a:pos x="4" y="38"/>
              </a:cxn>
              <a:cxn ang="0">
                <a:pos x="3" y="38"/>
              </a:cxn>
              <a:cxn ang="0">
                <a:pos x="3" y="38"/>
              </a:cxn>
              <a:cxn ang="0">
                <a:pos x="0" y="35"/>
              </a:cxn>
              <a:cxn ang="0">
                <a:pos x="0" y="34"/>
              </a:cxn>
              <a:cxn ang="0">
                <a:pos x="8" y="20"/>
              </a:cxn>
              <a:cxn ang="0">
                <a:pos x="9" y="20"/>
              </a:cxn>
              <a:cxn ang="0">
                <a:pos x="23" y="19"/>
              </a:cxn>
              <a:cxn ang="0">
                <a:pos x="29" y="12"/>
              </a:cxn>
              <a:cxn ang="0">
                <a:pos x="57" y="0"/>
              </a:cxn>
              <a:cxn ang="0">
                <a:pos x="58" y="1"/>
              </a:cxn>
              <a:cxn ang="0">
                <a:pos x="46" y="30"/>
              </a:cxn>
              <a:cxn ang="0">
                <a:pos x="47" y="8"/>
              </a:cxn>
              <a:cxn ang="0">
                <a:pos x="43" y="12"/>
              </a:cxn>
              <a:cxn ang="0">
                <a:pos x="47" y="15"/>
              </a:cxn>
              <a:cxn ang="0">
                <a:pos x="50" y="12"/>
              </a:cxn>
              <a:cxn ang="0">
                <a:pos x="47" y="8"/>
              </a:cxn>
            </a:cxnLst>
            <a:rect l="0" t="0" r="r" b="b"/>
            <a:pathLst>
              <a:path w="58" h="59">
                <a:moveTo>
                  <a:pt x="46" y="30"/>
                </a:moveTo>
                <a:cubicBezTo>
                  <a:pt x="44" y="32"/>
                  <a:pt x="42" y="34"/>
                  <a:pt x="39" y="36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0"/>
                  <a:pt x="39" y="50"/>
                  <a:pt x="38" y="50"/>
                </a:cubicBezTo>
                <a:cubicBezTo>
                  <a:pt x="24" y="58"/>
                  <a:pt x="24" y="58"/>
                  <a:pt x="24" y="58"/>
                </a:cubicBezTo>
                <a:cubicBezTo>
                  <a:pt x="24" y="59"/>
                  <a:pt x="24" y="59"/>
                  <a:pt x="24" y="59"/>
                </a:cubicBezTo>
                <a:cubicBezTo>
                  <a:pt x="24" y="59"/>
                  <a:pt x="23" y="58"/>
                  <a:pt x="23" y="58"/>
                </a:cubicBezTo>
                <a:cubicBezTo>
                  <a:pt x="21" y="56"/>
                  <a:pt x="21" y="56"/>
                  <a:pt x="21" y="56"/>
                </a:cubicBezTo>
                <a:cubicBezTo>
                  <a:pt x="21" y="56"/>
                  <a:pt x="20" y="55"/>
                  <a:pt x="21" y="55"/>
                </a:cubicBezTo>
                <a:cubicBezTo>
                  <a:pt x="24" y="45"/>
                  <a:pt x="24" y="45"/>
                  <a:pt x="24" y="45"/>
                </a:cubicBezTo>
                <a:cubicBezTo>
                  <a:pt x="14" y="35"/>
                  <a:pt x="14" y="35"/>
                  <a:pt x="14" y="35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3" y="38"/>
                  <a:pt x="3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4"/>
                  <a:pt x="0" y="34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9" y="20"/>
                  <a:pt x="9" y="20"/>
                </a:cubicBezTo>
                <a:cubicBezTo>
                  <a:pt x="23" y="19"/>
                  <a:pt x="23" y="19"/>
                  <a:pt x="23" y="19"/>
                </a:cubicBezTo>
                <a:cubicBezTo>
                  <a:pt x="25" y="17"/>
                  <a:pt x="27" y="14"/>
                  <a:pt x="29" y="12"/>
                </a:cubicBezTo>
                <a:cubicBezTo>
                  <a:pt x="38" y="3"/>
                  <a:pt x="45" y="0"/>
                  <a:pt x="57" y="0"/>
                </a:cubicBezTo>
                <a:cubicBezTo>
                  <a:pt x="58" y="0"/>
                  <a:pt x="58" y="1"/>
                  <a:pt x="58" y="1"/>
                </a:cubicBezTo>
                <a:cubicBezTo>
                  <a:pt x="58" y="13"/>
                  <a:pt x="55" y="21"/>
                  <a:pt x="46" y="30"/>
                </a:cubicBezTo>
                <a:close/>
                <a:moveTo>
                  <a:pt x="47" y="8"/>
                </a:moveTo>
                <a:cubicBezTo>
                  <a:pt x="45" y="8"/>
                  <a:pt x="43" y="10"/>
                  <a:pt x="43" y="12"/>
                </a:cubicBezTo>
                <a:cubicBezTo>
                  <a:pt x="43" y="14"/>
                  <a:pt x="45" y="15"/>
                  <a:pt x="47" y="15"/>
                </a:cubicBezTo>
                <a:cubicBezTo>
                  <a:pt x="49" y="15"/>
                  <a:pt x="50" y="14"/>
                  <a:pt x="50" y="12"/>
                </a:cubicBezTo>
                <a:cubicBezTo>
                  <a:pt x="50" y="10"/>
                  <a:pt x="49" y="8"/>
                  <a:pt x="47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51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Freeform 145"/>
          <p:cNvSpPr>
            <a:spLocks/>
          </p:cNvSpPr>
          <p:nvPr/>
        </p:nvSpPr>
        <p:spPr bwMode="auto">
          <a:xfrm>
            <a:off x="3506312" y="4304177"/>
            <a:ext cx="437157" cy="376970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51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Freeform 146"/>
          <p:cNvSpPr>
            <a:spLocks noEditPoints="1"/>
          </p:cNvSpPr>
          <p:nvPr/>
        </p:nvSpPr>
        <p:spPr bwMode="auto">
          <a:xfrm>
            <a:off x="2866927" y="5944356"/>
            <a:ext cx="437157" cy="478341"/>
          </a:xfrm>
          <a:custGeom>
            <a:avLst/>
            <a:gdLst/>
            <a:ahLst/>
            <a:cxnLst>
              <a:cxn ang="0">
                <a:pos x="49" y="42"/>
              </a:cxn>
              <a:cxn ang="0">
                <a:pos x="33" y="58"/>
              </a:cxn>
              <a:cxn ang="0">
                <a:pos x="33" y="46"/>
              </a:cxn>
              <a:cxn ang="0">
                <a:pos x="31" y="45"/>
              </a:cxn>
              <a:cxn ang="0">
                <a:pos x="31" y="58"/>
              </a:cxn>
              <a:cxn ang="0">
                <a:pos x="14" y="42"/>
              </a:cxn>
              <a:cxn ang="0">
                <a:pos x="1" y="33"/>
              </a:cxn>
              <a:cxn ang="0">
                <a:pos x="3" y="31"/>
              </a:cxn>
              <a:cxn ang="0">
                <a:pos x="4" y="31"/>
              </a:cxn>
              <a:cxn ang="0">
                <a:pos x="4" y="7"/>
              </a:cxn>
              <a:cxn ang="0">
                <a:pos x="9" y="0"/>
              </a:cxn>
              <a:cxn ang="0">
                <a:pos x="54" y="0"/>
              </a:cxn>
              <a:cxn ang="0">
                <a:pos x="60" y="7"/>
              </a:cxn>
              <a:cxn ang="0">
                <a:pos x="60" y="31"/>
              </a:cxn>
              <a:cxn ang="0">
                <a:pos x="61" y="31"/>
              </a:cxn>
              <a:cxn ang="0">
                <a:pos x="63" y="33"/>
              </a:cxn>
              <a:cxn ang="0">
                <a:pos x="49" y="42"/>
              </a:cxn>
              <a:cxn ang="0">
                <a:pos x="57" y="9"/>
              </a:cxn>
              <a:cxn ang="0">
                <a:pos x="52" y="4"/>
              </a:cxn>
              <a:cxn ang="0">
                <a:pos x="12" y="4"/>
              </a:cxn>
              <a:cxn ang="0">
                <a:pos x="7" y="9"/>
              </a:cxn>
              <a:cxn ang="0">
                <a:pos x="7" y="33"/>
              </a:cxn>
              <a:cxn ang="0">
                <a:pos x="27" y="37"/>
              </a:cxn>
              <a:cxn ang="0">
                <a:pos x="30" y="38"/>
              </a:cxn>
              <a:cxn ang="0">
                <a:pos x="30" y="38"/>
              </a:cxn>
              <a:cxn ang="0">
                <a:pos x="33" y="40"/>
              </a:cxn>
              <a:cxn ang="0">
                <a:pos x="37" y="37"/>
              </a:cxn>
              <a:cxn ang="0">
                <a:pos x="57" y="33"/>
              </a:cxn>
              <a:cxn ang="0">
                <a:pos x="57" y="9"/>
              </a:cxn>
              <a:cxn ang="0">
                <a:pos x="23" y="34"/>
              </a:cxn>
              <a:cxn ang="0">
                <a:pos x="16" y="27"/>
              </a:cxn>
              <a:cxn ang="0">
                <a:pos x="23" y="20"/>
              </a:cxn>
              <a:cxn ang="0">
                <a:pos x="31" y="27"/>
              </a:cxn>
              <a:cxn ang="0">
                <a:pos x="23" y="34"/>
              </a:cxn>
              <a:cxn ang="0">
                <a:pos x="41" y="34"/>
              </a:cxn>
              <a:cxn ang="0">
                <a:pos x="33" y="27"/>
              </a:cxn>
              <a:cxn ang="0">
                <a:pos x="41" y="20"/>
              </a:cxn>
              <a:cxn ang="0">
                <a:pos x="49" y="27"/>
              </a:cxn>
              <a:cxn ang="0">
                <a:pos x="41" y="34"/>
              </a:cxn>
            </a:cxnLst>
            <a:rect l="0" t="0" r="r" b="b"/>
            <a:pathLst>
              <a:path w="64" h="70">
                <a:moveTo>
                  <a:pt x="49" y="42"/>
                </a:moveTo>
                <a:cubicBezTo>
                  <a:pt x="56" y="66"/>
                  <a:pt x="32" y="70"/>
                  <a:pt x="33" y="58"/>
                </a:cubicBezTo>
                <a:cubicBezTo>
                  <a:pt x="33" y="58"/>
                  <a:pt x="33" y="51"/>
                  <a:pt x="33" y="46"/>
                </a:cubicBezTo>
                <a:cubicBezTo>
                  <a:pt x="32" y="46"/>
                  <a:pt x="32" y="46"/>
                  <a:pt x="31" y="45"/>
                </a:cubicBezTo>
                <a:cubicBezTo>
                  <a:pt x="31" y="51"/>
                  <a:pt x="31" y="58"/>
                  <a:pt x="31" y="58"/>
                </a:cubicBezTo>
                <a:cubicBezTo>
                  <a:pt x="31" y="70"/>
                  <a:pt x="7" y="66"/>
                  <a:pt x="14" y="42"/>
                </a:cubicBezTo>
                <a:cubicBezTo>
                  <a:pt x="7" y="39"/>
                  <a:pt x="3" y="36"/>
                  <a:pt x="1" y="33"/>
                </a:cubicBezTo>
                <a:cubicBezTo>
                  <a:pt x="0" y="31"/>
                  <a:pt x="1" y="29"/>
                  <a:pt x="3" y="31"/>
                </a:cubicBezTo>
                <a:cubicBezTo>
                  <a:pt x="3" y="31"/>
                  <a:pt x="3" y="31"/>
                  <a:pt x="4" y="31"/>
                </a:cubicBezTo>
                <a:cubicBezTo>
                  <a:pt x="4" y="7"/>
                  <a:pt x="4" y="7"/>
                  <a:pt x="4" y="7"/>
                </a:cubicBezTo>
                <a:cubicBezTo>
                  <a:pt x="4" y="3"/>
                  <a:pt x="6" y="0"/>
                  <a:pt x="9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7" y="0"/>
                  <a:pt x="60" y="3"/>
                  <a:pt x="60" y="7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1"/>
                  <a:pt x="60" y="31"/>
                  <a:pt x="61" y="31"/>
                </a:cubicBezTo>
                <a:cubicBezTo>
                  <a:pt x="63" y="29"/>
                  <a:pt x="64" y="31"/>
                  <a:pt x="63" y="33"/>
                </a:cubicBezTo>
                <a:cubicBezTo>
                  <a:pt x="60" y="36"/>
                  <a:pt x="56" y="39"/>
                  <a:pt x="49" y="42"/>
                </a:cubicBezTo>
                <a:close/>
                <a:moveTo>
                  <a:pt x="57" y="9"/>
                </a:moveTo>
                <a:cubicBezTo>
                  <a:pt x="57" y="5"/>
                  <a:pt x="56" y="4"/>
                  <a:pt x="5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8" y="4"/>
                  <a:pt x="7" y="5"/>
                  <a:pt x="7" y="9"/>
                </a:cubicBezTo>
                <a:cubicBezTo>
                  <a:pt x="7" y="33"/>
                  <a:pt x="7" y="33"/>
                  <a:pt x="7" y="33"/>
                </a:cubicBezTo>
                <a:cubicBezTo>
                  <a:pt x="15" y="38"/>
                  <a:pt x="23" y="37"/>
                  <a:pt x="27" y="37"/>
                </a:cubicBezTo>
                <a:cubicBezTo>
                  <a:pt x="28" y="37"/>
                  <a:pt x="29" y="37"/>
                  <a:pt x="30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31" y="39"/>
                  <a:pt x="32" y="39"/>
                  <a:pt x="33" y="40"/>
                </a:cubicBezTo>
                <a:cubicBezTo>
                  <a:pt x="33" y="38"/>
                  <a:pt x="34" y="37"/>
                  <a:pt x="37" y="37"/>
                </a:cubicBezTo>
                <a:cubicBezTo>
                  <a:pt x="41" y="37"/>
                  <a:pt x="48" y="38"/>
                  <a:pt x="57" y="33"/>
                </a:cubicBezTo>
                <a:lnTo>
                  <a:pt x="57" y="9"/>
                </a:lnTo>
                <a:close/>
                <a:moveTo>
                  <a:pt x="23" y="34"/>
                </a:moveTo>
                <a:cubicBezTo>
                  <a:pt x="19" y="34"/>
                  <a:pt x="16" y="31"/>
                  <a:pt x="16" y="27"/>
                </a:cubicBezTo>
                <a:cubicBezTo>
                  <a:pt x="16" y="23"/>
                  <a:pt x="19" y="20"/>
                  <a:pt x="23" y="20"/>
                </a:cubicBezTo>
                <a:cubicBezTo>
                  <a:pt x="27" y="20"/>
                  <a:pt x="31" y="23"/>
                  <a:pt x="31" y="27"/>
                </a:cubicBezTo>
                <a:cubicBezTo>
                  <a:pt x="31" y="31"/>
                  <a:pt x="27" y="34"/>
                  <a:pt x="23" y="34"/>
                </a:cubicBezTo>
                <a:close/>
                <a:moveTo>
                  <a:pt x="41" y="34"/>
                </a:moveTo>
                <a:cubicBezTo>
                  <a:pt x="37" y="34"/>
                  <a:pt x="33" y="31"/>
                  <a:pt x="33" y="27"/>
                </a:cubicBezTo>
                <a:cubicBezTo>
                  <a:pt x="33" y="23"/>
                  <a:pt x="37" y="20"/>
                  <a:pt x="41" y="20"/>
                </a:cubicBezTo>
                <a:cubicBezTo>
                  <a:pt x="45" y="20"/>
                  <a:pt x="49" y="23"/>
                  <a:pt x="49" y="27"/>
                </a:cubicBezTo>
                <a:cubicBezTo>
                  <a:pt x="49" y="31"/>
                  <a:pt x="45" y="34"/>
                  <a:pt x="41" y="3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51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Freeform 175"/>
          <p:cNvSpPr>
            <a:spLocks noEditPoints="1"/>
          </p:cNvSpPr>
          <p:nvPr/>
        </p:nvSpPr>
        <p:spPr bwMode="auto">
          <a:xfrm>
            <a:off x="8299331" y="4293090"/>
            <a:ext cx="395978" cy="399145"/>
          </a:xfrm>
          <a:custGeom>
            <a:avLst/>
            <a:gdLst/>
            <a:ahLst/>
            <a:cxnLst>
              <a:cxn ang="0">
                <a:pos x="11" y="57"/>
              </a:cxn>
              <a:cxn ang="0">
                <a:pos x="8" y="58"/>
              </a:cxn>
              <a:cxn ang="0">
                <a:pos x="5" y="57"/>
              </a:cxn>
              <a:cxn ang="0">
                <a:pos x="1" y="53"/>
              </a:cxn>
              <a:cxn ang="0">
                <a:pos x="0" y="50"/>
              </a:cxn>
              <a:cxn ang="0">
                <a:pos x="1" y="47"/>
              </a:cxn>
              <a:cxn ang="0">
                <a:pos x="25" y="22"/>
              </a:cxn>
              <a:cxn ang="0">
                <a:pos x="35" y="33"/>
              </a:cxn>
              <a:cxn ang="0">
                <a:pos x="11" y="57"/>
              </a:cxn>
              <a:cxn ang="0">
                <a:pos x="10" y="45"/>
              </a:cxn>
              <a:cxn ang="0">
                <a:pos x="8" y="48"/>
              </a:cxn>
              <a:cxn ang="0">
                <a:pos x="10" y="50"/>
              </a:cxn>
              <a:cxn ang="0">
                <a:pos x="12" y="48"/>
              </a:cxn>
              <a:cxn ang="0">
                <a:pos x="10" y="45"/>
              </a:cxn>
              <a:cxn ang="0">
                <a:pos x="57" y="21"/>
              </a:cxn>
              <a:cxn ang="0">
                <a:pos x="42" y="32"/>
              </a:cxn>
              <a:cxn ang="0">
                <a:pos x="26" y="16"/>
              </a:cxn>
              <a:cxn ang="0">
                <a:pos x="42" y="0"/>
              </a:cxn>
              <a:cxn ang="0">
                <a:pos x="50" y="2"/>
              </a:cxn>
              <a:cxn ang="0">
                <a:pos x="51" y="3"/>
              </a:cxn>
              <a:cxn ang="0">
                <a:pos x="50" y="4"/>
              </a:cxn>
              <a:cxn ang="0">
                <a:pos x="40" y="10"/>
              </a:cxn>
              <a:cxn ang="0">
                <a:pos x="40" y="18"/>
              </a:cxn>
              <a:cxn ang="0">
                <a:pos x="47" y="22"/>
              </a:cxn>
              <a:cxn ang="0">
                <a:pos x="57" y="16"/>
              </a:cxn>
              <a:cxn ang="0">
                <a:pos x="58" y="17"/>
              </a:cxn>
              <a:cxn ang="0">
                <a:pos x="57" y="21"/>
              </a:cxn>
            </a:cxnLst>
            <a:rect l="0" t="0" r="r" b="b"/>
            <a:pathLst>
              <a:path w="58" h="58">
                <a:moveTo>
                  <a:pt x="11" y="57"/>
                </a:moveTo>
                <a:cubicBezTo>
                  <a:pt x="10" y="58"/>
                  <a:pt x="9" y="58"/>
                  <a:pt x="8" y="58"/>
                </a:cubicBezTo>
                <a:cubicBezTo>
                  <a:pt x="7" y="58"/>
                  <a:pt x="6" y="58"/>
                  <a:pt x="5" y="57"/>
                </a:cubicBezTo>
                <a:cubicBezTo>
                  <a:pt x="1" y="53"/>
                  <a:pt x="1" y="53"/>
                  <a:pt x="1" y="53"/>
                </a:cubicBezTo>
                <a:cubicBezTo>
                  <a:pt x="0" y="52"/>
                  <a:pt x="0" y="51"/>
                  <a:pt x="0" y="50"/>
                </a:cubicBezTo>
                <a:cubicBezTo>
                  <a:pt x="0" y="49"/>
                  <a:pt x="0" y="47"/>
                  <a:pt x="1" y="47"/>
                </a:cubicBezTo>
                <a:cubicBezTo>
                  <a:pt x="25" y="22"/>
                  <a:pt x="25" y="22"/>
                  <a:pt x="25" y="22"/>
                </a:cubicBezTo>
                <a:cubicBezTo>
                  <a:pt x="27" y="27"/>
                  <a:pt x="31" y="31"/>
                  <a:pt x="35" y="33"/>
                </a:cubicBezTo>
                <a:lnTo>
                  <a:pt x="11" y="57"/>
                </a:lnTo>
                <a:close/>
                <a:moveTo>
                  <a:pt x="10" y="45"/>
                </a:moveTo>
                <a:cubicBezTo>
                  <a:pt x="9" y="45"/>
                  <a:pt x="8" y="46"/>
                  <a:pt x="8" y="48"/>
                </a:cubicBezTo>
                <a:cubicBezTo>
                  <a:pt x="8" y="49"/>
                  <a:pt x="9" y="50"/>
                  <a:pt x="10" y="50"/>
                </a:cubicBezTo>
                <a:cubicBezTo>
                  <a:pt x="11" y="50"/>
                  <a:pt x="12" y="49"/>
                  <a:pt x="12" y="48"/>
                </a:cubicBezTo>
                <a:cubicBezTo>
                  <a:pt x="12" y="46"/>
                  <a:pt x="11" y="45"/>
                  <a:pt x="10" y="45"/>
                </a:cubicBezTo>
                <a:close/>
                <a:moveTo>
                  <a:pt x="57" y="21"/>
                </a:moveTo>
                <a:cubicBezTo>
                  <a:pt x="55" y="27"/>
                  <a:pt x="49" y="32"/>
                  <a:pt x="42" y="32"/>
                </a:cubicBezTo>
                <a:cubicBezTo>
                  <a:pt x="33" y="32"/>
                  <a:pt x="26" y="24"/>
                  <a:pt x="26" y="16"/>
                </a:cubicBezTo>
                <a:cubicBezTo>
                  <a:pt x="26" y="7"/>
                  <a:pt x="33" y="0"/>
                  <a:pt x="42" y="0"/>
                </a:cubicBezTo>
                <a:cubicBezTo>
                  <a:pt x="45" y="0"/>
                  <a:pt x="48" y="0"/>
                  <a:pt x="50" y="2"/>
                </a:cubicBezTo>
                <a:cubicBezTo>
                  <a:pt x="51" y="2"/>
                  <a:pt x="51" y="2"/>
                  <a:pt x="51" y="3"/>
                </a:cubicBezTo>
                <a:cubicBezTo>
                  <a:pt x="51" y="3"/>
                  <a:pt x="51" y="4"/>
                  <a:pt x="50" y="4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8"/>
                  <a:pt x="40" y="18"/>
                  <a:pt x="40" y="18"/>
                </a:cubicBezTo>
                <a:cubicBezTo>
                  <a:pt x="47" y="22"/>
                  <a:pt x="47" y="22"/>
                  <a:pt x="47" y="22"/>
                </a:cubicBezTo>
                <a:cubicBezTo>
                  <a:pt x="48" y="21"/>
                  <a:pt x="56" y="16"/>
                  <a:pt x="57" y="16"/>
                </a:cubicBezTo>
                <a:cubicBezTo>
                  <a:pt x="58" y="16"/>
                  <a:pt x="58" y="16"/>
                  <a:pt x="58" y="17"/>
                </a:cubicBezTo>
                <a:cubicBezTo>
                  <a:pt x="58" y="18"/>
                  <a:pt x="58" y="20"/>
                  <a:pt x="57" y="2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51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23"/>
          <p:cNvSpPr txBox="1"/>
          <p:nvPr/>
        </p:nvSpPr>
        <p:spPr>
          <a:xfrm>
            <a:off x="651879" y="4989554"/>
            <a:ext cx="2485183" cy="10263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just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请插入文本内容请插入文本内容请插入文本内容请插入文本内容</a:t>
            </a: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758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</a:t>
            </a:r>
            <a:endParaRPr lang="en-GB" altLang="zh-CN" sz="758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24"/>
          <p:cNvSpPr txBox="1"/>
          <p:nvPr/>
        </p:nvSpPr>
        <p:spPr>
          <a:xfrm>
            <a:off x="1013931" y="4578578"/>
            <a:ext cx="1795364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 defTabSz="86694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white">
                    <a:alpha val="9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3" name="TextBox 23"/>
          <p:cNvSpPr txBox="1"/>
          <p:nvPr/>
        </p:nvSpPr>
        <p:spPr>
          <a:xfrm>
            <a:off x="1485371" y="3151132"/>
            <a:ext cx="2585871" cy="8863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just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请插入文本内容请插入文本内容请插入文本内容请插入文本内容</a:t>
            </a: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24"/>
          <p:cNvSpPr txBox="1"/>
          <p:nvPr/>
        </p:nvSpPr>
        <p:spPr>
          <a:xfrm>
            <a:off x="2120563" y="2732274"/>
            <a:ext cx="1795364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 defTabSz="86694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white">
                    <a:alpha val="9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5" name="TextBox 23"/>
          <p:cNvSpPr txBox="1"/>
          <p:nvPr/>
        </p:nvSpPr>
        <p:spPr>
          <a:xfrm>
            <a:off x="4769551" y="2092327"/>
            <a:ext cx="2560814" cy="11818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请插入文本内容请插入文本内容</a:t>
            </a: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请插入文本内容请插入文本内容</a:t>
            </a: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24"/>
          <p:cNvSpPr txBox="1"/>
          <p:nvPr/>
        </p:nvSpPr>
        <p:spPr>
          <a:xfrm>
            <a:off x="5179753" y="1736113"/>
            <a:ext cx="1795364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 defTabSz="86694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white">
                    <a:alpha val="9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7" name="TextBox 23"/>
          <p:cNvSpPr txBox="1"/>
          <p:nvPr/>
        </p:nvSpPr>
        <p:spPr>
          <a:xfrm>
            <a:off x="7921503" y="3023754"/>
            <a:ext cx="2576908" cy="8863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请插入文本内容请插入文本内容请插入文本内容请插入文本内容</a:t>
            </a: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24"/>
          <p:cNvSpPr txBox="1"/>
          <p:nvPr/>
        </p:nvSpPr>
        <p:spPr>
          <a:xfrm>
            <a:off x="8317481" y="2642449"/>
            <a:ext cx="1795363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 defTabSz="86694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white">
                    <a:alpha val="9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9" name="TextBox 23"/>
          <p:cNvSpPr txBox="1"/>
          <p:nvPr/>
        </p:nvSpPr>
        <p:spPr>
          <a:xfrm>
            <a:off x="8938342" y="4984347"/>
            <a:ext cx="2508650" cy="8863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请插入文本内容请插入文本内容请插入文本内容请插入文本内容</a:t>
            </a: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24"/>
          <p:cNvSpPr txBox="1"/>
          <p:nvPr/>
        </p:nvSpPr>
        <p:spPr>
          <a:xfrm>
            <a:off x="9343356" y="4578578"/>
            <a:ext cx="1795363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 defTabSz="86694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white">
                    <a:alpha val="9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347183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:dissolve/>
      </p:transition>
    </mc:Choice>
    <mc:Fallback xmlns=""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0.46081 -0.4400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47" y="-2201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41" presetClass="entr" presetSubtype="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250"/>
                            </p:stCondLst>
                            <p:childTnLst>
                              <p:par>
                                <p:cTn id="4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750"/>
                            </p:stCondLst>
                            <p:childTnLst>
                              <p:par>
                                <p:cTn id="4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5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750"/>
                            </p:stCondLst>
                            <p:childTnLst>
                              <p:par>
                                <p:cTn id="6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25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75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250"/>
                            </p:stCondLst>
                            <p:childTnLst>
                              <p:par>
                                <p:cTn id="9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750"/>
                            </p:stCondLst>
                            <p:childTnLst>
                              <p:par>
                                <p:cTn id="10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250"/>
                            </p:stCondLst>
                            <p:childTnLst>
                              <p:par>
                                <p:cTn id="10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6750"/>
                            </p:stCondLst>
                            <p:childTnLst>
                              <p:par>
                                <p:cTn id="1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7250"/>
                            </p:stCondLst>
                            <p:childTnLst>
                              <p:par>
                                <p:cTn id="1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7750"/>
                            </p:stCondLst>
                            <p:childTnLst>
                              <p:par>
                                <p:cTn id="1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8250"/>
                            </p:stCondLst>
                            <p:childTnLst>
                              <p:par>
                                <p:cTn id="14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8750"/>
                            </p:stCondLst>
                            <p:childTnLst>
                              <p:par>
                                <p:cTn id="15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animBg="1"/>
      <p:bldP spid="11" grpId="2" animBg="1"/>
      <p:bldP spid="11" grpId="3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71019">
                  <a:alpha val="0"/>
                </a:srgbClr>
              </a:gs>
              <a:gs pos="51000">
                <a:srgbClr val="071019">
                  <a:alpha val="60000"/>
                </a:srgbClr>
              </a:gs>
              <a:gs pos="100000">
                <a:srgbClr val="071019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PA_矩形 25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500189" y="357719"/>
            <a:ext cx="13055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LOGO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文本框 23"/>
          <p:cNvSpPr txBox="1"/>
          <p:nvPr/>
        </p:nvSpPr>
        <p:spPr>
          <a:xfrm>
            <a:off x="282831" y="249997"/>
            <a:ext cx="4486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正粗黑简体" panose="02000000000000000000" pitchFamily="2" charset="-122"/>
                <a:ea typeface="方正正粗黑简体" panose="02000000000000000000" pitchFamily="2" charset="-122"/>
                <a:cs typeface="Arial" panose="020B0604020202020204" pitchFamily="34" charset="0"/>
              </a:rPr>
              <a:t>1 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正粗黑简体" panose="02000000000000000000" pitchFamily="2" charset="-122"/>
                <a:ea typeface="方正正粗黑简体" panose="02000000000000000000" pitchFamily="2" charset="-122"/>
                <a:cs typeface="Arial" panose="020B0604020202020204" pitchFamily="34" charset="0"/>
              </a:rPr>
              <a:t>请插入标题内容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方正正粗黑简体" panose="02000000000000000000" pitchFamily="2" charset="-122"/>
              <a:ea typeface="方正正粗黑简体" panose="02000000000000000000" pitchFamily="2" charset="-122"/>
              <a:cs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82831" y="155727"/>
            <a:ext cx="707253" cy="707253"/>
            <a:chOff x="4100081" y="3027750"/>
            <a:chExt cx="315255" cy="315255"/>
          </a:xfrm>
        </p:grpSpPr>
        <p:sp>
          <p:nvSpPr>
            <p:cNvPr id="9" name="椭圆 8"/>
            <p:cNvSpPr/>
            <p:nvPr/>
          </p:nvSpPr>
          <p:spPr>
            <a:xfrm>
              <a:off x="4100081" y="3027750"/>
              <a:ext cx="315255" cy="315255"/>
            </a:xfrm>
            <a:prstGeom prst="ellipse">
              <a:avLst/>
            </a:prstGeom>
            <a:gradFill flip="none" rotWithShape="1">
              <a:gsLst>
                <a:gs pos="36000">
                  <a:srgbClr val="0062AC">
                    <a:alpha val="50000"/>
                  </a:srgbClr>
                </a:gs>
                <a:gs pos="21000">
                  <a:srgbClr val="01BCFF">
                    <a:alpha val="90000"/>
                  </a:srgbClr>
                </a:gs>
                <a:gs pos="55000">
                  <a:srgbClr val="0062AC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193764" y="3121433"/>
              <a:ext cx="127888" cy="127888"/>
            </a:xfrm>
            <a:prstGeom prst="ellipse">
              <a:avLst/>
            </a:prstGeom>
            <a:gradFill flip="none" rotWithShape="1">
              <a:gsLst>
                <a:gs pos="25000">
                  <a:schemeClr val="bg1">
                    <a:alpha val="80000"/>
                  </a:schemeClr>
                </a:gs>
                <a:gs pos="57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7" name="Round Same Side Corner Rectangle 4"/>
          <p:cNvSpPr/>
          <p:nvPr/>
        </p:nvSpPr>
        <p:spPr>
          <a:xfrm>
            <a:off x="5128171" y="1674249"/>
            <a:ext cx="464184" cy="5183376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FFFF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GB" sz="9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8" name="Group 33"/>
          <p:cNvGrpSpPr/>
          <p:nvPr/>
        </p:nvGrpSpPr>
        <p:grpSpPr>
          <a:xfrm>
            <a:off x="5128172" y="2256313"/>
            <a:ext cx="3272723" cy="515099"/>
            <a:chOff x="5128064" y="2256183"/>
            <a:chExt cx="3273083" cy="515155"/>
          </a:xfrm>
          <a:solidFill>
            <a:srgbClr val="FFFFFF">
              <a:alpha val="10196"/>
            </a:srgbClr>
          </a:solidFill>
        </p:grpSpPr>
        <p:sp>
          <p:nvSpPr>
            <p:cNvPr id="39" name="Pentagon 3"/>
            <p:cNvSpPr/>
            <p:nvPr/>
          </p:nvSpPr>
          <p:spPr>
            <a:xfrm>
              <a:off x="5128064" y="2256183"/>
              <a:ext cx="3273083" cy="515154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866943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prstClr val="white">
                      <a:alpha val="9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40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327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34"/>
          <p:cNvGrpSpPr/>
          <p:nvPr/>
        </p:nvGrpSpPr>
        <p:grpSpPr>
          <a:xfrm>
            <a:off x="5128172" y="3095157"/>
            <a:ext cx="3272723" cy="515099"/>
            <a:chOff x="5128064" y="3095119"/>
            <a:chExt cx="3273083" cy="515155"/>
          </a:xfrm>
          <a:solidFill>
            <a:srgbClr val="FFFFFF">
              <a:alpha val="10196"/>
            </a:srgbClr>
          </a:solidFill>
        </p:grpSpPr>
        <p:sp>
          <p:nvSpPr>
            <p:cNvPr id="42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866943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prstClr val="white">
                      <a:alpha val="9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43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327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35"/>
          <p:cNvGrpSpPr/>
          <p:nvPr/>
        </p:nvGrpSpPr>
        <p:grpSpPr>
          <a:xfrm>
            <a:off x="5128172" y="3933999"/>
            <a:ext cx="3272723" cy="515099"/>
            <a:chOff x="5128064" y="3934054"/>
            <a:chExt cx="3273083" cy="515155"/>
          </a:xfrm>
          <a:solidFill>
            <a:srgbClr val="FFFFFF">
              <a:alpha val="10196"/>
            </a:srgbClr>
          </a:solidFill>
        </p:grpSpPr>
        <p:sp>
          <p:nvSpPr>
            <p:cNvPr id="45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866943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prstClr val="white">
                      <a:alpha val="9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46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327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36"/>
          <p:cNvGrpSpPr/>
          <p:nvPr/>
        </p:nvGrpSpPr>
        <p:grpSpPr>
          <a:xfrm>
            <a:off x="5128172" y="4772842"/>
            <a:ext cx="3272724" cy="515099"/>
            <a:chOff x="5128064" y="4772988"/>
            <a:chExt cx="3273084" cy="515156"/>
          </a:xfrm>
          <a:solidFill>
            <a:srgbClr val="FFFFFF">
              <a:alpha val="10196"/>
            </a:srgbClr>
          </a:solidFill>
        </p:grpSpPr>
        <p:sp>
          <p:nvSpPr>
            <p:cNvPr id="48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866943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prstClr val="white">
                      <a:alpha val="9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49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327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14"/>
          <p:cNvGrpSpPr/>
          <p:nvPr/>
        </p:nvGrpSpPr>
        <p:grpSpPr>
          <a:xfrm>
            <a:off x="8629519" y="2053253"/>
            <a:ext cx="2367440" cy="757310"/>
            <a:chOff x="8508022" y="1970032"/>
            <a:chExt cx="3198055" cy="757391"/>
          </a:xfrm>
        </p:grpSpPr>
        <p:sp>
          <p:nvSpPr>
            <p:cNvPr id="51" name="TextBox 12"/>
            <p:cNvSpPr txBox="1"/>
            <p:nvPr/>
          </p:nvSpPr>
          <p:spPr>
            <a:xfrm>
              <a:off x="8530526" y="1970032"/>
              <a:ext cx="2432195" cy="369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r" defTabSz="866943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prstClr val="white">
                      <a:alpha val="9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52" name="Rectangle 13"/>
            <p:cNvSpPr/>
            <p:nvPr/>
          </p:nvSpPr>
          <p:spPr>
            <a:xfrm>
              <a:off x="8508022" y="2365041"/>
              <a:ext cx="3198055" cy="3623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请插入文本</a:t>
              </a:r>
              <a:r>
                <a:rPr lang="zh-CN" altLang="en-US" sz="1600" dirty="0" smtClea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en-GB" altLang="zh-CN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15"/>
          <p:cNvGrpSpPr/>
          <p:nvPr/>
        </p:nvGrpSpPr>
        <p:grpSpPr>
          <a:xfrm>
            <a:off x="8587683" y="2963998"/>
            <a:ext cx="2367440" cy="685408"/>
            <a:chOff x="8508021" y="2041939"/>
            <a:chExt cx="3198056" cy="685480"/>
          </a:xfrm>
        </p:grpSpPr>
        <p:sp>
          <p:nvSpPr>
            <p:cNvPr id="54" name="TextBox 16"/>
            <p:cNvSpPr txBox="1"/>
            <p:nvPr/>
          </p:nvSpPr>
          <p:spPr>
            <a:xfrm>
              <a:off x="8508021" y="2041939"/>
              <a:ext cx="2432196" cy="369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r" defTabSz="866943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prstClr val="white">
                      <a:alpha val="9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55" name="Rectangle 17"/>
            <p:cNvSpPr/>
            <p:nvPr/>
          </p:nvSpPr>
          <p:spPr>
            <a:xfrm>
              <a:off x="8508022" y="2365038"/>
              <a:ext cx="3198055" cy="3623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请插入文本内容</a:t>
              </a:r>
              <a:endParaRPr lang="en-GB" altLang="zh-CN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18"/>
          <p:cNvGrpSpPr/>
          <p:nvPr/>
        </p:nvGrpSpPr>
        <p:grpSpPr>
          <a:xfrm>
            <a:off x="8587682" y="4638156"/>
            <a:ext cx="2367444" cy="688934"/>
            <a:chOff x="8508017" y="2038416"/>
            <a:chExt cx="3198060" cy="689009"/>
          </a:xfrm>
        </p:grpSpPr>
        <p:sp>
          <p:nvSpPr>
            <p:cNvPr id="57" name="TextBox 19"/>
            <p:cNvSpPr txBox="1"/>
            <p:nvPr/>
          </p:nvSpPr>
          <p:spPr>
            <a:xfrm>
              <a:off x="8508017" y="2038416"/>
              <a:ext cx="2432195" cy="3693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r" defTabSz="866943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prstClr val="white">
                      <a:alpha val="9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58" name="Rectangle 20"/>
            <p:cNvSpPr/>
            <p:nvPr/>
          </p:nvSpPr>
          <p:spPr>
            <a:xfrm>
              <a:off x="8508022" y="2365043"/>
              <a:ext cx="3198055" cy="3623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请插入文本内容</a:t>
              </a:r>
              <a:endParaRPr lang="en-GB" altLang="zh-CN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21"/>
          <p:cNvGrpSpPr/>
          <p:nvPr/>
        </p:nvGrpSpPr>
        <p:grpSpPr>
          <a:xfrm>
            <a:off x="8587683" y="3779704"/>
            <a:ext cx="2391393" cy="708541"/>
            <a:chOff x="8475664" y="2018804"/>
            <a:chExt cx="3230413" cy="708616"/>
          </a:xfrm>
        </p:grpSpPr>
        <p:sp>
          <p:nvSpPr>
            <p:cNvPr id="60" name="TextBox 22"/>
            <p:cNvSpPr txBox="1"/>
            <p:nvPr/>
          </p:nvSpPr>
          <p:spPr>
            <a:xfrm>
              <a:off x="8475664" y="2018804"/>
              <a:ext cx="2432197" cy="369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r" defTabSz="866943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prstClr val="white">
                      <a:alpha val="9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61" name="Rectangle 23"/>
            <p:cNvSpPr/>
            <p:nvPr/>
          </p:nvSpPr>
          <p:spPr>
            <a:xfrm>
              <a:off x="8508022" y="2365039"/>
              <a:ext cx="3198055" cy="3623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请插入文本内容</a:t>
              </a:r>
              <a:endParaRPr lang="en-GB" altLang="zh-CN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37"/>
          <p:cNvGrpSpPr/>
          <p:nvPr/>
        </p:nvGrpSpPr>
        <p:grpSpPr>
          <a:xfrm>
            <a:off x="1271843" y="2256311"/>
            <a:ext cx="3854126" cy="3031628"/>
            <a:chOff x="689317" y="2256183"/>
            <a:chExt cx="3854548" cy="3031960"/>
          </a:xfrm>
        </p:grpSpPr>
        <p:sp>
          <p:nvSpPr>
            <p:cNvPr id="63" name="Rectangle 27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9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TextBox 28"/>
            <p:cNvSpPr txBox="1"/>
            <p:nvPr/>
          </p:nvSpPr>
          <p:spPr>
            <a:xfrm>
              <a:off x="1026913" y="2594805"/>
              <a:ext cx="2018849" cy="4001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 defTabSz="866943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prstClr val="white">
                      <a:alpha val="9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65" name="Rectangle 29"/>
            <p:cNvSpPr/>
            <p:nvPr/>
          </p:nvSpPr>
          <p:spPr>
            <a:xfrm>
              <a:off x="1129140" y="3077845"/>
              <a:ext cx="3004396" cy="6578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请插入文本内容请插入文本内容请插入文本</a:t>
              </a:r>
              <a:r>
                <a:rPr lang="zh-CN" altLang="en-US" sz="1600" dirty="0" smtClea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en-GB" altLang="zh-CN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Rectangle 30"/>
            <p:cNvSpPr/>
            <p:nvPr/>
          </p:nvSpPr>
          <p:spPr>
            <a:xfrm>
              <a:off x="1129140" y="4296300"/>
              <a:ext cx="3004396" cy="9533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请插入文本内容请插入文本内容请插入文本内容请插入文本内容</a:t>
              </a:r>
              <a:endParaRPr lang="en-GB" altLang="zh-CN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96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:dissolve/>
      </p:transition>
    </mc:Choice>
    <mc:Fallback xmlns=""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71019">
                  <a:alpha val="0"/>
                </a:srgbClr>
              </a:gs>
              <a:gs pos="51000">
                <a:srgbClr val="071019">
                  <a:alpha val="60000"/>
                </a:srgbClr>
              </a:gs>
              <a:gs pos="100000">
                <a:srgbClr val="071019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PA_矩形 25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500189" y="357719"/>
            <a:ext cx="13055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LOGO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文本框 23"/>
          <p:cNvSpPr txBox="1"/>
          <p:nvPr/>
        </p:nvSpPr>
        <p:spPr>
          <a:xfrm>
            <a:off x="282831" y="249997"/>
            <a:ext cx="4486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正粗黑简体" panose="02000000000000000000" pitchFamily="2" charset="-122"/>
                <a:ea typeface="方正正粗黑简体" panose="02000000000000000000" pitchFamily="2" charset="-122"/>
                <a:cs typeface="Arial" panose="020B0604020202020204" pitchFamily="34" charset="0"/>
              </a:rPr>
              <a:t>1 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正粗黑简体" panose="02000000000000000000" pitchFamily="2" charset="-122"/>
                <a:ea typeface="方正正粗黑简体" panose="02000000000000000000" pitchFamily="2" charset="-122"/>
                <a:cs typeface="Arial" panose="020B0604020202020204" pitchFamily="34" charset="0"/>
              </a:rPr>
              <a:t>请插入标题内容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方正正粗黑简体" panose="02000000000000000000" pitchFamily="2" charset="-122"/>
              <a:ea typeface="方正正粗黑简体" panose="02000000000000000000" pitchFamily="2" charset="-122"/>
              <a:cs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82831" y="155727"/>
            <a:ext cx="707253" cy="707253"/>
            <a:chOff x="4100081" y="3027750"/>
            <a:chExt cx="315255" cy="315255"/>
          </a:xfrm>
        </p:grpSpPr>
        <p:sp>
          <p:nvSpPr>
            <p:cNvPr id="9" name="椭圆 8"/>
            <p:cNvSpPr/>
            <p:nvPr/>
          </p:nvSpPr>
          <p:spPr>
            <a:xfrm>
              <a:off x="4100081" y="3027750"/>
              <a:ext cx="315255" cy="315255"/>
            </a:xfrm>
            <a:prstGeom prst="ellipse">
              <a:avLst/>
            </a:prstGeom>
            <a:gradFill flip="none" rotWithShape="1">
              <a:gsLst>
                <a:gs pos="36000">
                  <a:srgbClr val="0062AC">
                    <a:alpha val="50000"/>
                  </a:srgbClr>
                </a:gs>
                <a:gs pos="21000">
                  <a:srgbClr val="01BCFF">
                    <a:alpha val="90000"/>
                  </a:srgbClr>
                </a:gs>
                <a:gs pos="55000">
                  <a:srgbClr val="0062AC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193764" y="3121433"/>
              <a:ext cx="127888" cy="127888"/>
            </a:xfrm>
            <a:prstGeom prst="ellipse">
              <a:avLst/>
            </a:prstGeom>
            <a:gradFill flip="none" rotWithShape="1">
              <a:gsLst>
                <a:gs pos="25000">
                  <a:schemeClr val="bg1">
                    <a:alpha val="80000"/>
                  </a:schemeClr>
                </a:gs>
                <a:gs pos="57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67" name="Freeform 7"/>
          <p:cNvSpPr>
            <a:spLocks/>
          </p:cNvSpPr>
          <p:nvPr/>
        </p:nvSpPr>
        <p:spPr bwMode="auto">
          <a:xfrm>
            <a:off x="4363930" y="5725445"/>
            <a:ext cx="265283" cy="221403"/>
          </a:xfrm>
          <a:custGeom>
            <a:avLst/>
            <a:gdLst>
              <a:gd name="T0" fmla="*/ 88 w 266"/>
              <a:gd name="T1" fmla="*/ 222 h 222"/>
              <a:gd name="T2" fmla="*/ 88 w 266"/>
              <a:gd name="T3" fmla="*/ 222 h 222"/>
              <a:gd name="T4" fmla="*/ 62 w 266"/>
              <a:gd name="T5" fmla="*/ 212 h 222"/>
              <a:gd name="T6" fmla="*/ 40 w 266"/>
              <a:gd name="T7" fmla="*/ 206 h 222"/>
              <a:gd name="T8" fmla="*/ 20 w 266"/>
              <a:gd name="T9" fmla="*/ 196 h 222"/>
              <a:gd name="T10" fmla="*/ 12 w 266"/>
              <a:gd name="T11" fmla="*/ 190 h 222"/>
              <a:gd name="T12" fmla="*/ 6 w 266"/>
              <a:gd name="T13" fmla="*/ 184 h 222"/>
              <a:gd name="T14" fmla="*/ 6 w 266"/>
              <a:gd name="T15" fmla="*/ 184 h 222"/>
              <a:gd name="T16" fmla="*/ 2 w 266"/>
              <a:gd name="T17" fmla="*/ 160 h 222"/>
              <a:gd name="T18" fmla="*/ 0 w 266"/>
              <a:gd name="T19" fmla="*/ 132 h 222"/>
              <a:gd name="T20" fmla="*/ 2 w 266"/>
              <a:gd name="T21" fmla="*/ 108 h 222"/>
              <a:gd name="T22" fmla="*/ 4 w 266"/>
              <a:gd name="T23" fmla="*/ 98 h 222"/>
              <a:gd name="T24" fmla="*/ 8 w 266"/>
              <a:gd name="T25" fmla="*/ 88 h 222"/>
              <a:gd name="T26" fmla="*/ 8 w 266"/>
              <a:gd name="T27" fmla="*/ 88 h 222"/>
              <a:gd name="T28" fmla="*/ 26 w 266"/>
              <a:gd name="T29" fmla="*/ 82 h 222"/>
              <a:gd name="T30" fmla="*/ 36 w 266"/>
              <a:gd name="T31" fmla="*/ 78 h 222"/>
              <a:gd name="T32" fmla="*/ 44 w 266"/>
              <a:gd name="T33" fmla="*/ 74 h 222"/>
              <a:gd name="T34" fmla="*/ 44 w 266"/>
              <a:gd name="T35" fmla="*/ 74 h 222"/>
              <a:gd name="T36" fmla="*/ 46 w 266"/>
              <a:gd name="T37" fmla="*/ 36 h 222"/>
              <a:gd name="T38" fmla="*/ 46 w 266"/>
              <a:gd name="T39" fmla="*/ 36 h 222"/>
              <a:gd name="T40" fmla="*/ 52 w 266"/>
              <a:gd name="T41" fmla="*/ 32 h 222"/>
              <a:gd name="T42" fmla="*/ 56 w 266"/>
              <a:gd name="T43" fmla="*/ 30 h 222"/>
              <a:gd name="T44" fmla="*/ 66 w 266"/>
              <a:gd name="T45" fmla="*/ 32 h 222"/>
              <a:gd name="T46" fmla="*/ 76 w 266"/>
              <a:gd name="T47" fmla="*/ 34 h 222"/>
              <a:gd name="T48" fmla="*/ 84 w 266"/>
              <a:gd name="T49" fmla="*/ 34 h 222"/>
              <a:gd name="T50" fmla="*/ 90 w 266"/>
              <a:gd name="T51" fmla="*/ 34 h 222"/>
              <a:gd name="T52" fmla="*/ 90 w 266"/>
              <a:gd name="T53" fmla="*/ 34 h 222"/>
              <a:gd name="T54" fmla="*/ 142 w 266"/>
              <a:gd name="T55" fmla="*/ 6 h 222"/>
              <a:gd name="T56" fmla="*/ 142 w 266"/>
              <a:gd name="T57" fmla="*/ 6 h 222"/>
              <a:gd name="T58" fmla="*/ 234 w 266"/>
              <a:gd name="T59" fmla="*/ 0 h 222"/>
              <a:gd name="T60" fmla="*/ 234 w 266"/>
              <a:gd name="T61" fmla="*/ 0 h 222"/>
              <a:gd name="T62" fmla="*/ 242 w 266"/>
              <a:gd name="T63" fmla="*/ 4 h 222"/>
              <a:gd name="T64" fmla="*/ 250 w 266"/>
              <a:gd name="T65" fmla="*/ 10 h 222"/>
              <a:gd name="T66" fmla="*/ 258 w 266"/>
              <a:gd name="T67" fmla="*/ 20 h 222"/>
              <a:gd name="T68" fmla="*/ 266 w 266"/>
              <a:gd name="T69" fmla="*/ 32 h 222"/>
              <a:gd name="T70" fmla="*/ 266 w 266"/>
              <a:gd name="T71" fmla="*/ 32 h 222"/>
              <a:gd name="T72" fmla="*/ 266 w 266"/>
              <a:gd name="T73" fmla="*/ 52 h 222"/>
              <a:gd name="T74" fmla="*/ 266 w 266"/>
              <a:gd name="T75" fmla="*/ 52 h 222"/>
              <a:gd name="T76" fmla="*/ 262 w 266"/>
              <a:gd name="T77" fmla="*/ 60 h 222"/>
              <a:gd name="T78" fmla="*/ 258 w 266"/>
              <a:gd name="T79" fmla="*/ 68 h 222"/>
              <a:gd name="T80" fmla="*/ 258 w 266"/>
              <a:gd name="T81" fmla="*/ 68 h 222"/>
              <a:gd name="T82" fmla="*/ 236 w 266"/>
              <a:gd name="T83" fmla="*/ 100 h 222"/>
              <a:gd name="T84" fmla="*/ 226 w 266"/>
              <a:gd name="T85" fmla="*/ 116 h 222"/>
              <a:gd name="T86" fmla="*/ 218 w 266"/>
              <a:gd name="T87" fmla="*/ 134 h 222"/>
              <a:gd name="T88" fmla="*/ 218 w 266"/>
              <a:gd name="T89" fmla="*/ 134 h 222"/>
              <a:gd name="T90" fmla="*/ 212 w 266"/>
              <a:gd name="T91" fmla="*/ 148 h 222"/>
              <a:gd name="T92" fmla="*/ 208 w 266"/>
              <a:gd name="T93" fmla="*/ 158 h 222"/>
              <a:gd name="T94" fmla="*/ 202 w 266"/>
              <a:gd name="T95" fmla="*/ 166 h 222"/>
              <a:gd name="T96" fmla="*/ 202 w 266"/>
              <a:gd name="T97" fmla="*/ 166 h 222"/>
              <a:gd name="T98" fmla="*/ 178 w 266"/>
              <a:gd name="T99" fmla="*/ 178 h 222"/>
              <a:gd name="T100" fmla="*/ 156 w 266"/>
              <a:gd name="T101" fmla="*/ 192 h 222"/>
              <a:gd name="T102" fmla="*/ 116 w 266"/>
              <a:gd name="T103" fmla="*/ 218 h 222"/>
              <a:gd name="T104" fmla="*/ 116 w 266"/>
              <a:gd name="T105" fmla="*/ 218 h 222"/>
              <a:gd name="T106" fmla="*/ 88 w 266"/>
              <a:gd name="T107" fmla="*/ 222 h 222"/>
              <a:gd name="T108" fmla="*/ 88 w 266"/>
              <a:gd name="T109" fmla="*/ 222 h 22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66" h="222">
                <a:moveTo>
                  <a:pt x="88" y="222"/>
                </a:moveTo>
                <a:lnTo>
                  <a:pt x="88" y="222"/>
                </a:lnTo>
                <a:lnTo>
                  <a:pt x="62" y="212"/>
                </a:lnTo>
                <a:lnTo>
                  <a:pt x="40" y="206"/>
                </a:lnTo>
                <a:lnTo>
                  <a:pt x="20" y="196"/>
                </a:lnTo>
                <a:lnTo>
                  <a:pt x="12" y="190"/>
                </a:lnTo>
                <a:lnTo>
                  <a:pt x="6" y="184"/>
                </a:lnTo>
                <a:lnTo>
                  <a:pt x="2" y="160"/>
                </a:lnTo>
                <a:lnTo>
                  <a:pt x="0" y="132"/>
                </a:lnTo>
                <a:lnTo>
                  <a:pt x="2" y="108"/>
                </a:lnTo>
                <a:lnTo>
                  <a:pt x="4" y="98"/>
                </a:lnTo>
                <a:lnTo>
                  <a:pt x="8" y="88"/>
                </a:lnTo>
                <a:lnTo>
                  <a:pt x="26" y="82"/>
                </a:lnTo>
                <a:lnTo>
                  <a:pt x="36" y="78"/>
                </a:lnTo>
                <a:lnTo>
                  <a:pt x="44" y="74"/>
                </a:lnTo>
                <a:lnTo>
                  <a:pt x="46" y="36"/>
                </a:lnTo>
                <a:lnTo>
                  <a:pt x="52" y="32"/>
                </a:lnTo>
                <a:lnTo>
                  <a:pt x="56" y="30"/>
                </a:lnTo>
                <a:lnTo>
                  <a:pt x="66" y="32"/>
                </a:lnTo>
                <a:lnTo>
                  <a:pt x="76" y="34"/>
                </a:lnTo>
                <a:lnTo>
                  <a:pt x="84" y="34"/>
                </a:lnTo>
                <a:lnTo>
                  <a:pt x="90" y="34"/>
                </a:lnTo>
                <a:lnTo>
                  <a:pt x="142" y="6"/>
                </a:lnTo>
                <a:lnTo>
                  <a:pt x="234" y="0"/>
                </a:lnTo>
                <a:lnTo>
                  <a:pt x="242" y="4"/>
                </a:lnTo>
                <a:lnTo>
                  <a:pt x="250" y="10"/>
                </a:lnTo>
                <a:lnTo>
                  <a:pt x="258" y="20"/>
                </a:lnTo>
                <a:lnTo>
                  <a:pt x="266" y="32"/>
                </a:lnTo>
                <a:lnTo>
                  <a:pt x="266" y="52"/>
                </a:lnTo>
                <a:lnTo>
                  <a:pt x="262" y="60"/>
                </a:lnTo>
                <a:lnTo>
                  <a:pt x="258" y="68"/>
                </a:lnTo>
                <a:lnTo>
                  <a:pt x="236" y="100"/>
                </a:lnTo>
                <a:lnTo>
                  <a:pt x="226" y="116"/>
                </a:lnTo>
                <a:lnTo>
                  <a:pt x="218" y="134"/>
                </a:lnTo>
                <a:lnTo>
                  <a:pt x="212" y="148"/>
                </a:lnTo>
                <a:lnTo>
                  <a:pt x="208" y="158"/>
                </a:lnTo>
                <a:lnTo>
                  <a:pt x="202" y="166"/>
                </a:lnTo>
                <a:lnTo>
                  <a:pt x="178" y="178"/>
                </a:lnTo>
                <a:lnTo>
                  <a:pt x="156" y="192"/>
                </a:lnTo>
                <a:lnTo>
                  <a:pt x="116" y="218"/>
                </a:lnTo>
                <a:lnTo>
                  <a:pt x="88" y="222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8" name="Freeform 10"/>
          <p:cNvSpPr>
            <a:spLocks/>
          </p:cNvSpPr>
          <p:nvPr/>
        </p:nvSpPr>
        <p:spPr bwMode="auto">
          <a:xfrm>
            <a:off x="4471639" y="5101131"/>
            <a:ext cx="781889" cy="600380"/>
          </a:xfrm>
          <a:custGeom>
            <a:avLst/>
            <a:gdLst>
              <a:gd name="T0" fmla="*/ 40 w 784"/>
              <a:gd name="T1" fmla="*/ 590 h 602"/>
              <a:gd name="T2" fmla="*/ 0 w 784"/>
              <a:gd name="T3" fmla="*/ 520 h 602"/>
              <a:gd name="T4" fmla="*/ 8 w 784"/>
              <a:gd name="T5" fmla="*/ 486 h 602"/>
              <a:gd name="T6" fmla="*/ 26 w 784"/>
              <a:gd name="T7" fmla="*/ 440 h 602"/>
              <a:gd name="T8" fmla="*/ 66 w 784"/>
              <a:gd name="T9" fmla="*/ 396 h 602"/>
              <a:gd name="T10" fmla="*/ 124 w 784"/>
              <a:gd name="T11" fmla="*/ 342 h 602"/>
              <a:gd name="T12" fmla="*/ 184 w 784"/>
              <a:gd name="T13" fmla="*/ 276 h 602"/>
              <a:gd name="T14" fmla="*/ 214 w 784"/>
              <a:gd name="T15" fmla="*/ 230 h 602"/>
              <a:gd name="T16" fmla="*/ 218 w 784"/>
              <a:gd name="T17" fmla="*/ 196 h 602"/>
              <a:gd name="T18" fmla="*/ 248 w 784"/>
              <a:gd name="T19" fmla="*/ 164 h 602"/>
              <a:gd name="T20" fmla="*/ 254 w 784"/>
              <a:gd name="T21" fmla="*/ 96 h 602"/>
              <a:gd name="T22" fmla="*/ 264 w 784"/>
              <a:gd name="T23" fmla="*/ 60 h 602"/>
              <a:gd name="T24" fmla="*/ 298 w 784"/>
              <a:gd name="T25" fmla="*/ 36 h 602"/>
              <a:gd name="T26" fmla="*/ 352 w 784"/>
              <a:gd name="T27" fmla="*/ 68 h 602"/>
              <a:gd name="T28" fmla="*/ 360 w 784"/>
              <a:gd name="T29" fmla="*/ 32 h 602"/>
              <a:gd name="T30" fmla="*/ 346 w 784"/>
              <a:gd name="T31" fmla="*/ 8 h 602"/>
              <a:gd name="T32" fmla="*/ 454 w 784"/>
              <a:gd name="T33" fmla="*/ 10 h 602"/>
              <a:gd name="T34" fmla="*/ 506 w 784"/>
              <a:gd name="T35" fmla="*/ 0 h 602"/>
              <a:gd name="T36" fmla="*/ 518 w 784"/>
              <a:gd name="T37" fmla="*/ 20 h 602"/>
              <a:gd name="T38" fmla="*/ 478 w 784"/>
              <a:gd name="T39" fmla="*/ 82 h 602"/>
              <a:gd name="T40" fmla="*/ 500 w 784"/>
              <a:gd name="T41" fmla="*/ 96 h 602"/>
              <a:gd name="T42" fmla="*/ 580 w 784"/>
              <a:gd name="T43" fmla="*/ 72 h 602"/>
              <a:gd name="T44" fmla="*/ 612 w 784"/>
              <a:gd name="T45" fmla="*/ 84 h 602"/>
              <a:gd name="T46" fmla="*/ 668 w 784"/>
              <a:gd name="T47" fmla="*/ 58 h 602"/>
              <a:gd name="T48" fmla="*/ 710 w 784"/>
              <a:gd name="T49" fmla="*/ 56 h 602"/>
              <a:gd name="T50" fmla="*/ 784 w 784"/>
              <a:gd name="T51" fmla="*/ 152 h 602"/>
              <a:gd name="T52" fmla="*/ 752 w 784"/>
              <a:gd name="T53" fmla="*/ 174 h 602"/>
              <a:gd name="T54" fmla="*/ 728 w 784"/>
              <a:gd name="T55" fmla="*/ 196 h 602"/>
              <a:gd name="T56" fmla="*/ 728 w 784"/>
              <a:gd name="T57" fmla="*/ 224 h 602"/>
              <a:gd name="T58" fmla="*/ 704 w 784"/>
              <a:gd name="T59" fmla="*/ 242 h 602"/>
              <a:gd name="T60" fmla="*/ 634 w 784"/>
              <a:gd name="T61" fmla="*/ 282 h 602"/>
              <a:gd name="T62" fmla="*/ 606 w 784"/>
              <a:gd name="T63" fmla="*/ 296 h 602"/>
              <a:gd name="T64" fmla="*/ 582 w 784"/>
              <a:gd name="T65" fmla="*/ 288 h 602"/>
              <a:gd name="T66" fmla="*/ 556 w 784"/>
              <a:gd name="T67" fmla="*/ 304 h 602"/>
              <a:gd name="T68" fmla="*/ 544 w 784"/>
              <a:gd name="T69" fmla="*/ 292 h 602"/>
              <a:gd name="T70" fmla="*/ 526 w 784"/>
              <a:gd name="T71" fmla="*/ 294 h 602"/>
              <a:gd name="T72" fmla="*/ 516 w 784"/>
              <a:gd name="T73" fmla="*/ 326 h 602"/>
              <a:gd name="T74" fmla="*/ 498 w 784"/>
              <a:gd name="T75" fmla="*/ 338 h 602"/>
              <a:gd name="T76" fmla="*/ 478 w 784"/>
              <a:gd name="T77" fmla="*/ 342 h 602"/>
              <a:gd name="T78" fmla="*/ 468 w 784"/>
              <a:gd name="T79" fmla="*/ 326 h 602"/>
              <a:gd name="T80" fmla="*/ 436 w 784"/>
              <a:gd name="T81" fmla="*/ 302 h 602"/>
              <a:gd name="T82" fmla="*/ 408 w 784"/>
              <a:gd name="T83" fmla="*/ 330 h 602"/>
              <a:gd name="T84" fmla="*/ 374 w 784"/>
              <a:gd name="T85" fmla="*/ 368 h 602"/>
              <a:gd name="T86" fmla="*/ 350 w 784"/>
              <a:gd name="T87" fmla="*/ 394 h 602"/>
              <a:gd name="T88" fmla="*/ 306 w 784"/>
              <a:gd name="T89" fmla="*/ 418 h 602"/>
              <a:gd name="T90" fmla="*/ 270 w 784"/>
              <a:gd name="T91" fmla="*/ 422 h 602"/>
              <a:gd name="T92" fmla="*/ 256 w 784"/>
              <a:gd name="T93" fmla="*/ 438 h 602"/>
              <a:gd name="T94" fmla="*/ 218 w 784"/>
              <a:gd name="T95" fmla="*/ 432 h 602"/>
              <a:gd name="T96" fmla="*/ 140 w 784"/>
              <a:gd name="T97" fmla="*/ 462 h 602"/>
              <a:gd name="T98" fmla="*/ 92 w 784"/>
              <a:gd name="T99" fmla="*/ 474 h 602"/>
              <a:gd name="T100" fmla="*/ 76 w 784"/>
              <a:gd name="T101" fmla="*/ 510 h 602"/>
              <a:gd name="T102" fmla="*/ 52 w 784"/>
              <a:gd name="T103" fmla="*/ 542 h 602"/>
              <a:gd name="T104" fmla="*/ 78 w 784"/>
              <a:gd name="T105" fmla="*/ 566 h 602"/>
              <a:gd name="T106" fmla="*/ 86 w 784"/>
              <a:gd name="T107" fmla="*/ 590 h 602"/>
              <a:gd name="T108" fmla="*/ 54 w 784"/>
              <a:gd name="T109" fmla="*/ 602 h 60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784" h="602">
                <a:moveTo>
                  <a:pt x="54" y="602"/>
                </a:moveTo>
                <a:lnTo>
                  <a:pt x="54" y="602"/>
                </a:lnTo>
                <a:lnTo>
                  <a:pt x="46" y="596"/>
                </a:lnTo>
                <a:lnTo>
                  <a:pt x="40" y="590"/>
                </a:lnTo>
                <a:lnTo>
                  <a:pt x="34" y="580"/>
                </a:lnTo>
                <a:lnTo>
                  <a:pt x="28" y="558"/>
                </a:lnTo>
                <a:lnTo>
                  <a:pt x="0" y="520"/>
                </a:lnTo>
                <a:lnTo>
                  <a:pt x="0" y="502"/>
                </a:lnTo>
                <a:lnTo>
                  <a:pt x="2" y="492"/>
                </a:lnTo>
                <a:lnTo>
                  <a:pt x="8" y="486"/>
                </a:lnTo>
                <a:lnTo>
                  <a:pt x="18" y="478"/>
                </a:lnTo>
                <a:lnTo>
                  <a:pt x="22" y="450"/>
                </a:lnTo>
                <a:lnTo>
                  <a:pt x="26" y="440"/>
                </a:lnTo>
                <a:lnTo>
                  <a:pt x="30" y="430"/>
                </a:lnTo>
                <a:lnTo>
                  <a:pt x="36" y="422"/>
                </a:lnTo>
                <a:lnTo>
                  <a:pt x="44" y="414"/>
                </a:lnTo>
                <a:lnTo>
                  <a:pt x="66" y="396"/>
                </a:lnTo>
                <a:lnTo>
                  <a:pt x="94" y="366"/>
                </a:lnTo>
                <a:lnTo>
                  <a:pt x="108" y="354"/>
                </a:lnTo>
                <a:lnTo>
                  <a:pt x="124" y="342"/>
                </a:lnTo>
                <a:lnTo>
                  <a:pt x="154" y="306"/>
                </a:lnTo>
                <a:lnTo>
                  <a:pt x="184" y="276"/>
                </a:lnTo>
                <a:lnTo>
                  <a:pt x="196" y="266"/>
                </a:lnTo>
                <a:lnTo>
                  <a:pt x="204" y="256"/>
                </a:lnTo>
                <a:lnTo>
                  <a:pt x="210" y="244"/>
                </a:lnTo>
                <a:lnTo>
                  <a:pt x="214" y="230"/>
                </a:lnTo>
                <a:lnTo>
                  <a:pt x="214" y="214"/>
                </a:lnTo>
                <a:lnTo>
                  <a:pt x="216" y="204"/>
                </a:lnTo>
                <a:lnTo>
                  <a:pt x="218" y="196"/>
                </a:lnTo>
                <a:lnTo>
                  <a:pt x="222" y="190"/>
                </a:lnTo>
                <a:lnTo>
                  <a:pt x="232" y="180"/>
                </a:lnTo>
                <a:lnTo>
                  <a:pt x="240" y="174"/>
                </a:lnTo>
                <a:lnTo>
                  <a:pt x="248" y="164"/>
                </a:lnTo>
                <a:lnTo>
                  <a:pt x="244" y="106"/>
                </a:lnTo>
                <a:lnTo>
                  <a:pt x="254" y="96"/>
                </a:lnTo>
                <a:lnTo>
                  <a:pt x="260" y="84"/>
                </a:lnTo>
                <a:lnTo>
                  <a:pt x="262" y="72"/>
                </a:lnTo>
                <a:lnTo>
                  <a:pt x="264" y="60"/>
                </a:lnTo>
                <a:lnTo>
                  <a:pt x="278" y="36"/>
                </a:lnTo>
                <a:lnTo>
                  <a:pt x="298" y="36"/>
                </a:lnTo>
                <a:lnTo>
                  <a:pt x="332" y="68"/>
                </a:lnTo>
                <a:lnTo>
                  <a:pt x="352" y="68"/>
                </a:lnTo>
                <a:lnTo>
                  <a:pt x="354" y="64"/>
                </a:lnTo>
                <a:lnTo>
                  <a:pt x="356" y="60"/>
                </a:lnTo>
                <a:lnTo>
                  <a:pt x="358" y="48"/>
                </a:lnTo>
                <a:lnTo>
                  <a:pt x="360" y="32"/>
                </a:lnTo>
                <a:lnTo>
                  <a:pt x="340" y="10"/>
                </a:lnTo>
                <a:lnTo>
                  <a:pt x="346" y="8"/>
                </a:lnTo>
                <a:lnTo>
                  <a:pt x="442" y="8"/>
                </a:lnTo>
                <a:lnTo>
                  <a:pt x="454" y="10"/>
                </a:lnTo>
                <a:lnTo>
                  <a:pt x="472" y="10"/>
                </a:lnTo>
                <a:lnTo>
                  <a:pt x="490" y="8"/>
                </a:lnTo>
                <a:lnTo>
                  <a:pt x="500" y="4"/>
                </a:lnTo>
                <a:lnTo>
                  <a:pt x="506" y="0"/>
                </a:lnTo>
                <a:lnTo>
                  <a:pt x="518" y="0"/>
                </a:lnTo>
                <a:lnTo>
                  <a:pt x="518" y="20"/>
                </a:lnTo>
                <a:lnTo>
                  <a:pt x="476" y="68"/>
                </a:lnTo>
                <a:lnTo>
                  <a:pt x="478" y="82"/>
                </a:lnTo>
                <a:lnTo>
                  <a:pt x="482" y="88"/>
                </a:lnTo>
                <a:lnTo>
                  <a:pt x="486" y="92"/>
                </a:lnTo>
                <a:lnTo>
                  <a:pt x="492" y="94"/>
                </a:lnTo>
                <a:lnTo>
                  <a:pt x="500" y="96"/>
                </a:lnTo>
                <a:lnTo>
                  <a:pt x="524" y="98"/>
                </a:lnTo>
                <a:lnTo>
                  <a:pt x="580" y="72"/>
                </a:lnTo>
                <a:lnTo>
                  <a:pt x="600" y="72"/>
                </a:lnTo>
                <a:lnTo>
                  <a:pt x="612" y="84"/>
                </a:lnTo>
                <a:lnTo>
                  <a:pt x="624" y="82"/>
                </a:lnTo>
                <a:lnTo>
                  <a:pt x="634" y="78"/>
                </a:lnTo>
                <a:lnTo>
                  <a:pt x="656" y="64"/>
                </a:lnTo>
                <a:lnTo>
                  <a:pt x="668" y="58"/>
                </a:lnTo>
                <a:lnTo>
                  <a:pt x="680" y="54"/>
                </a:lnTo>
                <a:lnTo>
                  <a:pt x="694" y="52"/>
                </a:lnTo>
                <a:lnTo>
                  <a:pt x="710" y="56"/>
                </a:lnTo>
                <a:lnTo>
                  <a:pt x="740" y="92"/>
                </a:lnTo>
                <a:lnTo>
                  <a:pt x="784" y="152"/>
                </a:lnTo>
                <a:lnTo>
                  <a:pt x="784" y="168"/>
                </a:lnTo>
                <a:lnTo>
                  <a:pt x="764" y="170"/>
                </a:lnTo>
                <a:lnTo>
                  <a:pt x="752" y="174"/>
                </a:lnTo>
                <a:lnTo>
                  <a:pt x="746" y="180"/>
                </a:lnTo>
                <a:lnTo>
                  <a:pt x="740" y="186"/>
                </a:lnTo>
                <a:lnTo>
                  <a:pt x="728" y="196"/>
                </a:lnTo>
                <a:lnTo>
                  <a:pt x="724" y="200"/>
                </a:lnTo>
                <a:lnTo>
                  <a:pt x="722" y="208"/>
                </a:lnTo>
                <a:lnTo>
                  <a:pt x="722" y="214"/>
                </a:lnTo>
                <a:lnTo>
                  <a:pt x="728" y="224"/>
                </a:lnTo>
                <a:lnTo>
                  <a:pt x="728" y="230"/>
                </a:lnTo>
                <a:lnTo>
                  <a:pt x="704" y="242"/>
                </a:lnTo>
                <a:lnTo>
                  <a:pt x="680" y="256"/>
                </a:lnTo>
                <a:lnTo>
                  <a:pt x="656" y="270"/>
                </a:lnTo>
                <a:lnTo>
                  <a:pt x="634" y="282"/>
                </a:lnTo>
                <a:lnTo>
                  <a:pt x="618" y="298"/>
                </a:lnTo>
                <a:lnTo>
                  <a:pt x="612" y="298"/>
                </a:lnTo>
                <a:lnTo>
                  <a:pt x="606" y="296"/>
                </a:lnTo>
                <a:lnTo>
                  <a:pt x="602" y="292"/>
                </a:lnTo>
                <a:lnTo>
                  <a:pt x="600" y="288"/>
                </a:lnTo>
                <a:lnTo>
                  <a:pt x="582" y="288"/>
                </a:lnTo>
                <a:lnTo>
                  <a:pt x="570" y="304"/>
                </a:lnTo>
                <a:lnTo>
                  <a:pt x="556" y="304"/>
                </a:lnTo>
                <a:lnTo>
                  <a:pt x="552" y="298"/>
                </a:lnTo>
                <a:lnTo>
                  <a:pt x="548" y="294"/>
                </a:lnTo>
                <a:lnTo>
                  <a:pt x="544" y="292"/>
                </a:lnTo>
                <a:lnTo>
                  <a:pt x="540" y="292"/>
                </a:lnTo>
                <a:lnTo>
                  <a:pt x="534" y="292"/>
                </a:lnTo>
                <a:lnTo>
                  <a:pt x="526" y="294"/>
                </a:lnTo>
                <a:lnTo>
                  <a:pt x="526" y="318"/>
                </a:lnTo>
                <a:lnTo>
                  <a:pt x="520" y="322"/>
                </a:lnTo>
                <a:lnTo>
                  <a:pt x="516" y="326"/>
                </a:lnTo>
                <a:lnTo>
                  <a:pt x="508" y="328"/>
                </a:lnTo>
                <a:lnTo>
                  <a:pt x="504" y="328"/>
                </a:lnTo>
                <a:lnTo>
                  <a:pt x="500" y="332"/>
                </a:lnTo>
                <a:lnTo>
                  <a:pt x="498" y="338"/>
                </a:lnTo>
                <a:lnTo>
                  <a:pt x="494" y="346"/>
                </a:lnTo>
                <a:lnTo>
                  <a:pt x="482" y="344"/>
                </a:lnTo>
                <a:lnTo>
                  <a:pt x="478" y="342"/>
                </a:lnTo>
                <a:lnTo>
                  <a:pt x="476" y="340"/>
                </a:lnTo>
                <a:lnTo>
                  <a:pt x="472" y="334"/>
                </a:lnTo>
                <a:lnTo>
                  <a:pt x="468" y="326"/>
                </a:lnTo>
                <a:lnTo>
                  <a:pt x="462" y="326"/>
                </a:lnTo>
                <a:lnTo>
                  <a:pt x="436" y="302"/>
                </a:lnTo>
                <a:lnTo>
                  <a:pt x="420" y="302"/>
                </a:lnTo>
                <a:lnTo>
                  <a:pt x="414" y="314"/>
                </a:lnTo>
                <a:lnTo>
                  <a:pt x="408" y="330"/>
                </a:lnTo>
                <a:lnTo>
                  <a:pt x="388" y="362"/>
                </a:lnTo>
                <a:lnTo>
                  <a:pt x="374" y="368"/>
                </a:lnTo>
                <a:lnTo>
                  <a:pt x="366" y="374"/>
                </a:lnTo>
                <a:lnTo>
                  <a:pt x="358" y="382"/>
                </a:lnTo>
                <a:lnTo>
                  <a:pt x="350" y="394"/>
                </a:lnTo>
                <a:lnTo>
                  <a:pt x="338" y="396"/>
                </a:lnTo>
                <a:lnTo>
                  <a:pt x="328" y="398"/>
                </a:lnTo>
                <a:lnTo>
                  <a:pt x="306" y="418"/>
                </a:lnTo>
                <a:lnTo>
                  <a:pt x="290" y="418"/>
                </a:lnTo>
                <a:lnTo>
                  <a:pt x="278" y="420"/>
                </a:lnTo>
                <a:lnTo>
                  <a:pt x="270" y="422"/>
                </a:lnTo>
                <a:lnTo>
                  <a:pt x="262" y="426"/>
                </a:lnTo>
                <a:lnTo>
                  <a:pt x="256" y="438"/>
                </a:lnTo>
                <a:lnTo>
                  <a:pt x="244" y="438"/>
                </a:lnTo>
                <a:lnTo>
                  <a:pt x="228" y="432"/>
                </a:lnTo>
                <a:lnTo>
                  <a:pt x="218" y="432"/>
                </a:lnTo>
                <a:lnTo>
                  <a:pt x="210" y="436"/>
                </a:lnTo>
                <a:lnTo>
                  <a:pt x="198" y="440"/>
                </a:lnTo>
                <a:lnTo>
                  <a:pt x="140" y="462"/>
                </a:lnTo>
                <a:lnTo>
                  <a:pt x="120" y="464"/>
                </a:lnTo>
                <a:lnTo>
                  <a:pt x="104" y="466"/>
                </a:lnTo>
                <a:lnTo>
                  <a:pt x="92" y="474"/>
                </a:lnTo>
                <a:lnTo>
                  <a:pt x="78" y="486"/>
                </a:lnTo>
                <a:lnTo>
                  <a:pt x="76" y="510"/>
                </a:lnTo>
                <a:lnTo>
                  <a:pt x="64" y="514"/>
                </a:lnTo>
                <a:lnTo>
                  <a:pt x="56" y="520"/>
                </a:lnTo>
                <a:lnTo>
                  <a:pt x="52" y="528"/>
                </a:lnTo>
                <a:lnTo>
                  <a:pt x="52" y="542"/>
                </a:lnTo>
                <a:lnTo>
                  <a:pt x="60" y="548"/>
                </a:lnTo>
                <a:lnTo>
                  <a:pt x="72" y="558"/>
                </a:lnTo>
                <a:lnTo>
                  <a:pt x="78" y="566"/>
                </a:lnTo>
                <a:lnTo>
                  <a:pt x="82" y="572"/>
                </a:lnTo>
                <a:lnTo>
                  <a:pt x="86" y="580"/>
                </a:lnTo>
                <a:lnTo>
                  <a:pt x="86" y="590"/>
                </a:lnTo>
                <a:lnTo>
                  <a:pt x="78" y="594"/>
                </a:lnTo>
                <a:lnTo>
                  <a:pt x="68" y="598"/>
                </a:lnTo>
                <a:lnTo>
                  <a:pt x="54" y="602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9" name="Freeform 11"/>
          <p:cNvSpPr>
            <a:spLocks/>
          </p:cNvSpPr>
          <p:nvPr/>
        </p:nvSpPr>
        <p:spPr bwMode="auto">
          <a:xfrm>
            <a:off x="3223011" y="4688246"/>
            <a:ext cx="879625" cy="929491"/>
          </a:xfrm>
          <a:custGeom>
            <a:avLst/>
            <a:gdLst>
              <a:gd name="T0" fmla="*/ 356 w 882"/>
              <a:gd name="T1" fmla="*/ 898 h 932"/>
              <a:gd name="T2" fmla="*/ 352 w 882"/>
              <a:gd name="T3" fmla="*/ 844 h 932"/>
              <a:gd name="T4" fmla="*/ 310 w 882"/>
              <a:gd name="T5" fmla="*/ 844 h 932"/>
              <a:gd name="T6" fmla="*/ 246 w 882"/>
              <a:gd name="T7" fmla="*/ 840 h 932"/>
              <a:gd name="T8" fmla="*/ 208 w 882"/>
              <a:gd name="T9" fmla="*/ 800 h 932"/>
              <a:gd name="T10" fmla="*/ 164 w 882"/>
              <a:gd name="T11" fmla="*/ 782 h 932"/>
              <a:gd name="T12" fmla="*/ 166 w 882"/>
              <a:gd name="T13" fmla="*/ 724 h 932"/>
              <a:gd name="T14" fmla="*/ 138 w 882"/>
              <a:gd name="T15" fmla="*/ 676 h 932"/>
              <a:gd name="T16" fmla="*/ 114 w 882"/>
              <a:gd name="T17" fmla="*/ 616 h 932"/>
              <a:gd name="T18" fmla="*/ 88 w 882"/>
              <a:gd name="T19" fmla="*/ 564 h 932"/>
              <a:gd name="T20" fmla="*/ 16 w 882"/>
              <a:gd name="T21" fmla="*/ 578 h 932"/>
              <a:gd name="T22" fmla="*/ 0 w 882"/>
              <a:gd name="T23" fmla="*/ 490 h 932"/>
              <a:gd name="T24" fmla="*/ 84 w 882"/>
              <a:gd name="T25" fmla="*/ 392 h 932"/>
              <a:gd name="T26" fmla="*/ 120 w 882"/>
              <a:gd name="T27" fmla="*/ 310 h 932"/>
              <a:gd name="T28" fmla="*/ 130 w 882"/>
              <a:gd name="T29" fmla="*/ 236 h 932"/>
              <a:gd name="T30" fmla="*/ 126 w 882"/>
              <a:gd name="T31" fmla="*/ 178 h 932"/>
              <a:gd name="T32" fmla="*/ 104 w 882"/>
              <a:gd name="T33" fmla="*/ 108 h 932"/>
              <a:gd name="T34" fmla="*/ 126 w 882"/>
              <a:gd name="T35" fmla="*/ 52 h 932"/>
              <a:gd name="T36" fmla="*/ 134 w 882"/>
              <a:gd name="T37" fmla="*/ 0 h 932"/>
              <a:gd name="T38" fmla="*/ 170 w 882"/>
              <a:gd name="T39" fmla="*/ 44 h 932"/>
              <a:gd name="T40" fmla="*/ 208 w 882"/>
              <a:gd name="T41" fmla="*/ 100 h 932"/>
              <a:gd name="T42" fmla="*/ 218 w 882"/>
              <a:gd name="T43" fmla="*/ 44 h 932"/>
              <a:gd name="T44" fmla="*/ 252 w 882"/>
              <a:gd name="T45" fmla="*/ 88 h 932"/>
              <a:gd name="T46" fmla="*/ 332 w 882"/>
              <a:gd name="T47" fmla="*/ 148 h 932"/>
              <a:gd name="T48" fmla="*/ 406 w 882"/>
              <a:gd name="T49" fmla="*/ 280 h 932"/>
              <a:gd name="T50" fmla="*/ 400 w 882"/>
              <a:gd name="T51" fmla="*/ 336 h 932"/>
              <a:gd name="T52" fmla="*/ 452 w 882"/>
              <a:gd name="T53" fmla="*/ 370 h 932"/>
              <a:gd name="T54" fmla="*/ 574 w 882"/>
              <a:gd name="T55" fmla="*/ 346 h 932"/>
              <a:gd name="T56" fmla="*/ 586 w 882"/>
              <a:gd name="T57" fmla="*/ 290 h 932"/>
              <a:gd name="T58" fmla="*/ 558 w 882"/>
              <a:gd name="T59" fmla="*/ 230 h 932"/>
              <a:gd name="T60" fmla="*/ 620 w 882"/>
              <a:gd name="T61" fmla="*/ 178 h 932"/>
              <a:gd name="T62" fmla="*/ 606 w 882"/>
              <a:gd name="T63" fmla="*/ 122 h 932"/>
              <a:gd name="T64" fmla="*/ 614 w 882"/>
              <a:gd name="T65" fmla="*/ 104 h 932"/>
              <a:gd name="T66" fmla="*/ 654 w 882"/>
              <a:gd name="T67" fmla="*/ 64 h 932"/>
              <a:gd name="T68" fmla="*/ 712 w 882"/>
              <a:gd name="T69" fmla="*/ 144 h 932"/>
              <a:gd name="T70" fmla="*/ 790 w 882"/>
              <a:gd name="T71" fmla="*/ 128 h 932"/>
              <a:gd name="T72" fmla="*/ 790 w 882"/>
              <a:gd name="T73" fmla="*/ 188 h 932"/>
              <a:gd name="T74" fmla="*/ 752 w 882"/>
              <a:gd name="T75" fmla="*/ 208 h 932"/>
              <a:gd name="T76" fmla="*/ 660 w 882"/>
              <a:gd name="T77" fmla="*/ 204 h 932"/>
              <a:gd name="T78" fmla="*/ 630 w 882"/>
              <a:gd name="T79" fmla="*/ 266 h 932"/>
              <a:gd name="T80" fmla="*/ 652 w 882"/>
              <a:gd name="T81" fmla="*/ 308 h 932"/>
              <a:gd name="T82" fmla="*/ 698 w 882"/>
              <a:gd name="T83" fmla="*/ 300 h 932"/>
              <a:gd name="T84" fmla="*/ 718 w 882"/>
              <a:gd name="T85" fmla="*/ 330 h 932"/>
              <a:gd name="T86" fmla="*/ 692 w 882"/>
              <a:gd name="T87" fmla="*/ 418 h 932"/>
              <a:gd name="T88" fmla="*/ 732 w 882"/>
              <a:gd name="T89" fmla="*/ 472 h 932"/>
              <a:gd name="T90" fmla="*/ 726 w 882"/>
              <a:gd name="T91" fmla="*/ 528 h 932"/>
              <a:gd name="T92" fmla="*/ 828 w 882"/>
              <a:gd name="T93" fmla="*/ 590 h 932"/>
              <a:gd name="T94" fmla="*/ 876 w 882"/>
              <a:gd name="T95" fmla="*/ 606 h 932"/>
              <a:gd name="T96" fmla="*/ 850 w 882"/>
              <a:gd name="T97" fmla="*/ 658 h 932"/>
              <a:gd name="T98" fmla="*/ 784 w 882"/>
              <a:gd name="T99" fmla="*/ 676 h 932"/>
              <a:gd name="T100" fmla="*/ 720 w 882"/>
              <a:gd name="T101" fmla="*/ 734 h 932"/>
              <a:gd name="T102" fmla="*/ 650 w 882"/>
              <a:gd name="T103" fmla="*/ 764 h 932"/>
              <a:gd name="T104" fmla="*/ 612 w 882"/>
              <a:gd name="T105" fmla="*/ 742 h 932"/>
              <a:gd name="T106" fmla="*/ 564 w 882"/>
              <a:gd name="T107" fmla="*/ 760 h 932"/>
              <a:gd name="T108" fmla="*/ 526 w 882"/>
              <a:gd name="T109" fmla="*/ 740 h 932"/>
              <a:gd name="T110" fmla="*/ 482 w 882"/>
              <a:gd name="T111" fmla="*/ 750 h 932"/>
              <a:gd name="T112" fmla="*/ 448 w 882"/>
              <a:gd name="T113" fmla="*/ 768 h 932"/>
              <a:gd name="T114" fmla="*/ 404 w 882"/>
              <a:gd name="T115" fmla="*/ 766 h 932"/>
              <a:gd name="T116" fmla="*/ 410 w 882"/>
              <a:gd name="T117" fmla="*/ 826 h 932"/>
              <a:gd name="T118" fmla="*/ 410 w 882"/>
              <a:gd name="T119" fmla="*/ 872 h 932"/>
              <a:gd name="T120" fmla="*/ 406 w 882"/>
              <a:gd name="T121" fmla="*/ 932 h 93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882" h="932">
                <a:moveTo>
                  <a:pt x="406" y="932"/>
                </a:moveTo>
                <a:lnTo>
                  <a:pt x="406" y="932"/>
                </a:lnTo>
                <a:lnTo>
                  <a:pt x="392" y="920"/>
                </a:lnTo>
                <a:lnTo>
                  <a:pt x="380" y="910"/>
                </a:lnTo>
                <a:lnTo>
                  <a:pt x="368" y="904"/>
                </a:lnTo>
                <a:lnTo>
                  <a:pt x="356" y="898"/>
                </a:lnTo>
                <a:lnTo>
                  <a:pt x="358" y="880"/>
                </a:lnTo>
                <a:lnTo>
                  <a:pt x="358" y="866"/>
                </a:lnTo>
                <a:lnTo>
                  <a:pt x="356" y="854"/>
                </a:lnTo>
                <a:lnTo>
                  <a:pt x="352" y="844"/>
                </a:lnTo>
                <a:lnTo>
                  <a:pt x="342" y="836"/>
                </a:lnTo>
                <a:lnTo>
                  <a:pt x="332" y="836"/>
                </a:lnTo>
                <a:lnTo>
                  <a:pt x="324" y="838"/>
                </a:lnTo>
                <a:lnTo>
                  <a:pt x="316" y="840"/>
                </a:lnTo>
                <a:lnTo>
                  <a:pt x="310" y="844"/>
                </a:lnTo>
                <a:lnTo>
                  <a:pt x="298" y="854"/>
                </a:lnTo>
                <a:lnTo>
                  <a:pt x="288" y="866"/>
                </a:lnTo>
                <a:lnTo>
                  <a:pt x="260" y="860"/>
                </a:lnTo>
                <a:lnTo>
                  <a:pt x="246" y="840"/>
                </a:lnTo>
                <a:lnTo>
                  <a:pt x="240" y="832"/>
                </a:lnTo>
                <a:lnTo>
                  <a:pt x="234" y="828"/>
                </a:lnTo>
                <a:lnTo>
                  <a:pt x="218" y="808"/>
                </a:lnTo>
                <a:lnTo>
                  <a:pt x="212" y="802"/>
                </a:lnTo>
                <a:lnTo>
                  <a:pt x="208" y="800"/>
                </a:lnTo>
                <a:lnTo>
                  <a:pt x="202" y="798"/>
                </a:lnTo>
                <a:lnTo>
                  <a:pt x="194" y="798"/>
                </a:lnTo>
                <a:lnTo>
                  <a:pt x="172" y="798"/>
                </a:lnTo>
                <a:lnTo>
                  <a:pt x="168" y="790"/>
                </a:lnTo>
                <a:lnTo>
                  <a:pt x="164" y="782"/>
                </a:lnTo>
                <a:lnTo>
                  <a:pt x="162" y="774"/>
                </a:lnTo>
                <a:lnTo>
                  <a:pt x="160" y="766"/>
                </a:lnTo>
                <a:lnTo>
                  <a:pt x="160" y="752"/>
                </a:lnTo>
                <a:lnTo>
                  <a:pt x="160" y="740"/>
                </a:lnTo>
                <a:lnTo>
                  <a:pt x="166" y="724"/>
                </a:lnTo>
                <a:lnTo>
                  <a:pt x="168" y="708"/>
                </a:lnTo>
                <a:lnTo>
                  <a:pt x="166" y="694"/>
                </a:lnTo>
                <a:lnTo>
                  <a:pt x="164" y="688"/>
                </a:lnTo>
                <a:lnTo>
                  <a:pt x="162" y="682"/>
                </a:lnTo>
                <a:lnTo>
                  <a:pt x="138" y="676"/>
                </a:lnTo>
                <a:lnTo>
                  <a:pt x="126" y="670"/>
                </a:lnTo>
                <a:lnTo>
                  <a:pt x="124" y="668"/>
                </a:lnTo>
                <a:lnTo>
                  <a:pt x="124" y="664"/>
                </a:lnTo>
                <a:lnTo>
                  <a:pt x="124" y="650"/>
                </a:lnTo>
                <a:lnTo>
                  <a:pt x="114" y="616"/>
                </a:lnTo>
                <a:lnTo>
                  <a:pt x="102" y="598"/>
                </a:lnTo>
                <a:lnTo>
                  <a:pt x="96" y="576"/>
                </a:lnTo>
                <a:lnTo>
                  <a:pt x="92" y="568"/>
                </a:lnTo>
                <a:lnTo>
                  <a:pt x="88" y="564"/>
                </a:lnTo>
                <a:lnTo>
                  <a:pt x="82" y="560"/>
                </a:lnTo>
                <a:lnTo>
                  <a:pt x="76" y="558"/>
                </a:lnTo>
                <a:lnTo>
                  <a:pt x="58" y="556"/>
                </a:lnTo>
                <a:lnTo>
                  <a:pt x="30" y="572"/>
                </a:lnTo>
                <a:lnTo>
                  <a:pt x="16" y="578"/>
                </a:lnTo>
                <a:lnTo>
                  <a:pt x="4" y="580"/>
                </a:lnTo>
                <a:lnTo>
                  <a:pt x="2" y="576"/>
                </a:lnTo>
                <a:lnTo>
                  <a:pt x="0" y="490"/>
                </a:lnTo>
                <a:lnTo>
                  <a:pt x="16" y="454"/>
                </a:lnTo>
                <a:lnTo>
                  <a:pt x="32" y="436"/>
                </a:lnTo>
                <a:lnTo>
                  <a:pt x="46" y="422"/>
                </a:lnTo>
                <a:lnTo>
                  <a:pt x="62" y="408"/>
                </a:lnTo>
                <a:lnTo>
                  <a:pt x="84" y="392"/>
                </a:lnTo>
                <a:lnTo>
                  <a:pt x="108" y="370"/>
                </a:lnTo>
                <a:lnTo>
                  <a:pt x="110" y="328"/>
                </a:lnTo>
                <a:lnTo>
                  <a:pt x="120" y="310"/>
                </a:lnTo>
                <a:lnTo>
                  <a:pt x="120" y="288"/>
                </a:lnTo>
                <a:lnTo>
                  <a:pt x="120" y="266"/>
                </a:lnTo>
                <a:lnTo>
                  <a:pt x="124" y="248"/>
                </a:lnTo>
                <a:lnTo>
                  <a:pt x="126" y="240"/>
                </a:lnTo>
                <a:lnTo>
                  <a:pt x="130" y="236"/>
                </a:lnTo>
                <a:lnTo>
                  <a:pt x="132" y="218"/>
                </a:lnTo>
                <a:lnTo>
                  <a:pt x="134" y="204"/>
                </a:lnTo>
                <a:lnTo>
                  <a:pt x="132" y="190"/>
                </a:lnTo>
                <a:lnTo>
                  <a:pt x="126" y="178"/>
                </a:lnTo>
                <a:lnTo>
                  <a:pt x="84" y="142"/>
                </a:lnTo>
                <a:lnTo>
                  <a:pt x="84" y="110"/>
                </a:lnTo>
                <a:lnTo>
                  <a:pt x="94" y="110"/>
                </a:lnTo>
                <a:lnTo>
                  <a:pt x="104" y="108"/>
                </a:lnTo>
                <a:lnTo>
                  <a:pt x="126" y="100"/>
                </a:lnTo>
                <a:lnTo>
                  <a:pt x="128" y="88"/>
                </a:lnTo>
                <a:lnTo>
                  <a:pt x="128" y="76"/>
                </a:lnTo>
                <a:lnTo>
                  <a:pt x="128" y="64"/>
                </a:lnTo>
                <a:lnTo>
                  <a:pt x="126" y="52"/>
                </a:lnTo>
                <a:lnTo>
                  <a:pt x="120" y="32"/>
                </a:lnTo>
                <a:lnTo>
                  <a:pt x="120" y="22"/>
                </a:lnTo>
                <a:lnTo>
                  <a:pt x="118" y="12"/>
                </a:lnTo>
                <a:lnTo>
                  <a:pt x="126" y="6"/>
                </a:lnTo>
                <a:lnTo>
                  <a:pt x="134" y="0"/>
                </a:lnTo>
                <a:lnTo>
                  <a:pt x="138" y="0"/>
                </a:lnTo>
                <a:lnTo>
                  <a:pt x="142" y="0"/>
                </a:lnTo>
                <a:lnTo>
                  <a:pt x="148" y="4"/>
                </a:lnTo>
                <a:lnTo>
                  <a:pt x="154" y="8"/>
                </a:lnTo>
                <a:lnTo>
                  <a:pt x="170" y="44"/>
                </a:lnTo>
                <a:lnTo>
                  <a:pt x="178" y="66"/>
                </a:lnTo>
                <a:lnTo>
                  <a:pt x="184" y="90"/>
                </a:lnTo>
                <a:lnTo>
                  <a:pt x="188" y="96"/>
                </a:lnTo>
                <a:lnTo>
                  <a:pt x="192" y="98"/>
                </a:lnTo>
                <a:lnTo>
                  <a:pt x="208" y="100"/>
                </a:lnTo>
                <a:lnTo>
                  <a:pt x="212" y="92"/>
                </a:lnTo>
                <a:lnTo>
                  <a:pt x="216" y="86"/>
                </a:lnTo>
                <a:lnTo>
                  <a:pt x="218" y="70"/>
                </a:lnTo>
                <a:lnTo>
                  <a:pt x="218" y="44"/>
                </a:lnTo>
                <a:lnTo>
                  <a:pt x="230" y="34"/>
                </a:lnTo>
                <a:lnTo>
                  <a:pt x="236" y="44"/>
                </a:lnTo>
                <a:lnTo>
                  <a:pt x="242" y="56"/>
                </a:lnTo>
                <a:lnTo>
                  <a:pt x="252" y="88"/>
                </a:lnTo>
                <a:lnTo>
                  <a:pt x="268" y="112"/>
                </a:lnTo>
                <a:lnTo>
                  <a:pt x="278" y="126"/>
                </a:lnTo>
                <a:lnTo>
                  <a:pt x="292" y="142"/>
                </a:lnTo>
                <a:lnTo>
                  <a:pt x="332" y="148"/>
                </a:lnTo>
                <a:lnTo>
                  <a:pt x="368" y="216"/>
                </a:lnTo>
                <a:lnTo>
                  <a:pt x="404" y="264"/>
                </a:lnTo>
                <a:lnTo>
                  <a:pt x="406" y="280"/>
                </a:lnTo>
                <a:lnTo>
                  <a:pt x="398" y="290"/>
                </a:lnTo>
                <a:lnTo>
                  <a:pt x="392" y="298"/>
                </a:lnTo>
                <a:lnTo>
                  <a:pt x="390" y="306"/>
                </a:lnTo>
                <a:lnTo>
                  <a:pt x="390" y="324"/>
                </a:lnTo>
                <a:lnTo>
                  <a:pt x="400" y="336"/>
                </a:lnTo>
                <a:lnTo>
                  <a:pt x="408" y="346"/>
                </a:lnTo>
                <a:lnTo>
                  <a:pt x="422" y="356"/>
                </a:lnTo>
                <a:lnTo>
                  <a:pt x="430" y="358"/>
                </a:lnTo>
                <a:lnTo>
                  <a:pt x="440" y="362"/>
                </a:lnTo>
                <a:lnTo>
                  <a:pt x="452" y="370"/>
                </a:lnTo>
                <a:lnTo>
                  <a:pt x="460" y="376"/>
                </a:lnTo>
                <a:lnTo>
                  <a:pt x="472" y="380"/>
                </a:lnTo>
                <a:lnTo>
                  <a:pt x="500" y="378"/>
                </a:lnTo>
                <a:lnTo>
                  <a:pt x="574" y="346"/>
                </a:lnTo>
                <a:lnTo>
                  <a:pt x="580" y="330"/>
                </a:lnTo>
                <a:lnTo>
                  <a:pt x="584" y="318"/>
                </a:lnTo>
                <a:lnTo>
                  <a:pt x="586" y="304"/>
                </a:lnTo>
                <a:lnTo>
                  <a:pt x="586" y="290"/>
                </a:lnTo>
                <a:lnTo>
                  <a:pt x="578" y="278"/>
                </a:lnTo>
                <a:lnTo>
                  <a:pt x="572" y="272"/>
                </a:lnTo>
                <a:lnTo>
                  <a:pt x="558" y="262"/>
                </a:lnTo>
                <a:lnTo>
                  <a:pt x="558" y="238"/>
                </a:lnTo>
                <a:lnTo>
                  <a:pt x="558" y="230"/>
                </a:lnTo>
                <a:lnTo>
                  <a:pt x="564" y="222"/>
                </a:lnTo>
                <a:lnTo>
                  <a:pt x="578" y="214"/>
                </a:lnTo>
                <a:lnTo>
                  <a:pt x="594" y="204"/>
                </a:lnTo>
                <a:lnTo>
                  <a:pt x="608" y="192"/>
                </a:lnTo>
                <a:lnTo>
                  <a:pt x="620" y="178"/>
                </a:lnTo>
                <a:lnTo>
                  <a:pt x="620" y="152"/>
                </a:lnTo>
                <a:lnTo>
                  <a:pt x="616" y="138"/>
                </a:lnTo>
                <a:lnTo>
                  <a:pt x="610" y="128"/>
                </a:lnTo>
                <a:lnTo>
                  <a:pt x="606" y="122"/>
                </a:lnTo>
                <a:lnTo>
                  <a:pt x="600" y="116"/>
                </a:lnTo>
                <a:lnTo>
                  <a:pt x="598" y="108"/>
                </a:lnTo>
                <a:lnTo>
                  <a:pt x="614" y="104"/>
                </a:lnTo>
                <a:lnTo>
                  <a:pt x="622" y="94"/>
                </a:lnTo>
                <a:lnTo>
                  <a:pt x="628" y="84"/>
                </a:lnTo>
                <a:lnTo>
                  <a:pt x="632" y="72"/>
                </a:lnTo>
                <a:lnTo>
                  <a:pt x="636" y="66"/>
                </a:lnTo>
                <a:lnTo>
                  <a:pt x="642" y="64"/>
                </a:lnTo>
                <a:lnTo>
                  <a:pt x="654" y="64"/>
                </a:lnTo>
                <a:lnTo>
                  <a:pt x="672" y="66"/>
                </a:lnTo>
                <a:lnTo>
                  <a:pt x="694" y="124"/>
                </a:lnTo>
                <a:lnTo>
                  <a:pt x="704" y="136"/>
                </a:lnTo>
                <a:lnTo>
                  <a:pt x="712" y="144"/>
                </a:lnTo>
                <a:lnTo>
                  <a:pt x="722" y="152"/>
                </a:lnTo>
                <a:lnTo>
                  <a:pt x="758" y="152"/>
                </a:lnTo>
                <a:lnTo>
                  <a:pt x="774" y="140"/>
                </a:lnTo>
                <a:lnTo>
                  <a:pt x="790" y="128"/>
                </a:lnTo>
                <a:lnTo>
                  <a:pt x="796" y="138"/>
                </a:lnTo>
                <a:lnTo>
                  <a:pt x="796" y="152"/>
                </a:lnTo>
                <a:lnTo>
                  <a:pt x="794" y="170"/>
                </a:lnTo>
                <a:lnTo>
                  <a:pt x="790" y="188"/>
                </a:lnTo>
                <a:lnTo>
                  <a:pt x="786" y="196"/>
                </a:lnTo>
                <a:lnTo>
                  <a:pt x="780" y="204"/>
                </a:lnTo>
                <a:lnTo>
                  <a:pt x="766" y="208"/>
                </a:lnTo>
                <a:lnTo>
                  <a:pt x="752" y="208"/>
                </a:lnTo>
                <a:lnTo>
                  <a:pt x="720" y="192"/>
                </a:lnTo>
                <a:lnTo>
                  <a:pt x="694" y="192"/>
                </a:lnTo>
                <a:lnTo>
                  <a:pt x="676" y="196"/>
                </a:lnTo>
                <a:lnTo>
                  <a:pt x="668" y="198"/>
                </a:lnTo>
                <a:lnTo>
                  <a:pt x="660" y="204"/>
                </a:lnTo>
                <a:lnTo>
                  <a:pt x="642" y="218"/>
                </a:lnTo>
                <a:lnTo>
                  <a:pt x="630" y="236"/>
                </a:lnTo>
                <a:lnTo>
                  <a:pt x="630" y="256"/>
                </a:lnTo>
                <a:lnTo>
                  <a:pt x="630" y="266"/>
                </a:lnTo>
                <a:lnTo>
                  <a:pt x="636" y="280"/>
                </a:lnTo>
                <a:lnTo>
                  <a:pt x="638" y="290"/>
                </a:lnTo>
                <a:lnTo>
                  <a:pt x="642" y="296"/>
                </a:lnTo>
                <a:lnTo>
                  <a:pt x="646" y="302"/>
                </a:lnTo>
                <a:lnTo>
                  <a:pt x="652" y="308"/>
                </a:lnTo>
                <a:lnTo>
                  <a:pt x="658" y="310"/>
                </a:lnTo>
                <a:lnTo>
                  <a:pt x="666" y="308"/>
                </a:lnTo>
                <a:lnTo>
                  <a:pt x="676" y="304"/>
                </a:lnTo>
                <a:lnTo>
                  <a:pt x="692" y="302"/>
                </a:lnTo>
                <a:lnTo>
                  <a:pt x="698" y="300"/>
                </a:lnTo>
                <a:lnTo>
                  <a:pt x="706" y="300"/>
                </a:lnTo>
                <a:lnTo>
                  <a:pt x="710" y="304"/>
                </a:lnTo>
                <a:lnTo>
                  <a:pt x="714" y="308"/>
                </a:lnTo>
                <a:lnTo>
                  <a:pt x="716" y="318"/>
                </a:lnTo>
                <a:lnTo>
                  <a:pt x="718" y="330"/>
                </a:lnTo>
                <a:lnTo>
                  <a:pt x="704" y="378"/>
                </a:lnTo>
                <a:lnTo>
                  <a:pt x="696" y="390"/>
                </a:lnTo>
                <a:lnTo>
                  <a:pt x="690" y="400"/>
                </a:lnTo>
                <a:lnTo>
                  <a:pt x="690" y="410"/>
                </a:lnTo>
                <a:lnTo>
                  <a:pt x="692" y="418"/>
                </a:lnTo>
                <a:lnTo>
                  <a:pt x="698" y="426"/>
                </a:lnTo>
                <a:lnTo>
                  <a:pt x="706" y="432"/>
                </a:lnTo>
                <a:lnTo>
                  <a:pt x="718" y="438"/>
                </a:lnTo>
                <a:lnTo>
                  <a:pt x="734" y="444"/>
                </a:lnTo>
                <a:lnTo>
                  <a:pt x="732" y="472"/>
                </a:lnTo>
                <a:lnTo>
                  <a:pt x="730" y="486"/>
                </a:lnTo>
                <a:lnTo>
                  <a:pt x="724" y="502"/>
                </a:lnTo>
                <a:lnTo>
                  <a:pt x="724" y="510"/>
                </a:lnTo>
                <a:lnTo>
                  <a:pt x="724" y="520"/>
                </a:lnTo>
                <a:lnTo>
                  <a:pt x="726" y="528"/>
                </a:lnTo>
                <a:lnTo>
                  <a:pt x="730" y="536"/>
                </a:lnTo>
                <a:lnTo>
                  <a:pt x="760" y="572"/>
                </a:lnTo>
                <a:lnTo>
                  <a:pt x="828" y="590"/>
                </a:lnTo>
                <a:lnTo>
                  <a:pt x="836" y="596"/>
                </a:lnTo>
                <a:lnTo>
                  <a:pt x="842" y="600"/>
                </a:lnTo>
                <a:lnTo>
                  <a:pt x="850" y="604"/>
                </a:lnTo>
                <a:lnTo>
                  <a:pt x="876" y="606"/>
                </a:lnTo>
                <a:lnTo>
                  <a:pt x="882" y="628"/>
                </a:lnTo>
                <a:lnTo>
                  <a:pt x="876" y="636"/>
                </a:lnTo>
                <a:lnTo>
                  <a:pt x="872" y="644"/>
                </a:lnTo>
                <a:lnTo>
                  <a:pt x="850" y="658"/>
                </a:lnTo>
                <a:lnTo>
                  <a:pt x="832" y="666"/>
                </a:lnTo>
                <a:lnTo>
                  <a:pt x="818" y="666"/>
                </a:lnTo>
                <a:lnTo>
                  <a:pt x="806" y="668"/>
                </a:lnTo>
                <a:lnTo>
                  <a:pt x="794" y="672"/>
                </a:lnTo>
                <a:lnTo>
                  <a:pt x="784" y="676"/>
                </a:lnTo>
                <a:lnTo>
                  <a:pt x="764" y="686"/>
                </a:lnTo>
                <a:lnTo>
                  <a:pt x="744" y="700"/>
                </a:lnTo>
                <a:lnTo>
                  <a:pt x="736" y="716"/>
                </a:lnTo>
                <a:lnTo>
                  <a:pt x="728" y="726"/>
                </a:lnTo>
                <a:lnTo>
                  <a:pt x="720" y="734"/>
                </a:lnTo>
                <a:lnTo>
                  <a:pt x="682" y="734"/>
                </a:lnTo>
                <a:lnTo>
                  <a:pt x="662" y="756"/>
                </a:lnTo>
                <a:lnTo>
                  <a:pt x="656" y="760"/>
                </a:lnTo>
                <a:lnTo>
                  <a:pt x="650" y="764"/>
                </a:lnTo>
                <a:lnTo>
                  <a:pt x="642" y="766"/>
                </a:lnTo>
                <a:lnTo>
                  <a:pt x="636" y="766"/>
                </a:lnTo>
                <a:lnTo>
                  <a:pt x="628" y="754"/>
                </a:lnTo>
                <a:lnTo>
                  <a:pt x="620" y="746"/>
                </a:lnTo>
                <a:lnTo>
                  <a:pt x="612" y="742"/>
                </a:lnTo>
                <a:lnTo>
                  <a:pt x="604" y="742"/>
                </a:lnTo>
                <a:lnTo>
                  <a:pt x="596" y="744"/>
                </a:lnTo>
                <a:lnTo>
                  <a:pt x="588" y="748"/>
                </a:lnTo>
                <a:lnTo>
                  <a:pt x="574" y="758"/>
                </a:lnTo>
                <a:lnTo>
                  <a:pt x="564" y="760"/>
                </a:lnTo>
                <a:lnTo>
                  <a:pt x="556" y="760"/>
                </a:lnTo>
                <a:lnTo>
                  <a:pt x="548" y="758"/>
                </a:lnTo>
                <a:lnTo>
                  <a:pt x="544" y="756"/>
                </a:lnTo>
                <a:lnTo>
                  <a:pt x="534" y="748"/>
                </a:lnTo>
                <a:lnTo>
                  <a:pt x="526" y="740"/>
                </a:lnTo>
                <a:lnTo>
                  <a:pt x="514" y="738"/>
                </a:lnTo>
                <a:lnTo>
                  <a:pt x="506" y="738"/>
                </a:lnTo>
                <a:lnTo>
                  <a:pt x="498" y="738"/>
                </a:lnTo>
                <a:lnTo>
                  <a:pt x="492" y="742"/>
                </a:lnTo>
                <a:lnTo>
                  <a:pt x="486" y="746"/>
                </a:lnTo>
                <a:lnTo>
                  <a:pt x="482" y="750"/>
                </a:lnTo>
                <a:lnTo>
                  <a:pt x="474" y="764"/>
                </a:lnTo>
                <a:lnTo>
                  <a:pt x="468" y="768"/>
                </a:lnTo>
                <a:lnTo>
                  <a:pt x="462" y="770"/>
                </a:lnTo>
                <a:lnTo>
                  <a:pt x="454" y="770"/>
                </a:lnTo>
                <a:lnTo>
                  <a:pt x="448" y="768"/>
                </a:lnTo>
                <a:lnTo>
                  <a:pt x="436" y="762"/>
                </a:lnTo>
                <a:lnTo>
                  <a:pt x="430" y="756"/>
                </a:lnTo>
                <a:lnTo>
                  <a:pt x="414" y="756"/>
                </a:lnTo>
                <a:lnTo>
                  <a:pt x="404" y="766"/>
                </a:lnTo>
                <a:lnTo>
                  <a:pt x="398" y="774"/>
                </a:lnTo>
                <a:lnTo>
                  <a:pt x="396" y="784"/>
                </a:lnTo>
                <a:lnTo>
                  <a:pt x="394" y="802"/>
                </a:lnTo>
                <a:lnTo>
                  <a:pt x="402" y="814"/>
                </a:lnTo>
                <a:lnTo>
                  <a:pt x="410" y="826"/>
                </a:lnTo>
                <a:lnTo>
                  <a:pt x="412" y="832"/>
                </a:lnTo>
                <a:lnTo>
                  <a:pt x="412" y="840"/>
                </a:lnTo>
                <a:lnTo>
                  <a:pt x="412" y="850"/>
                </a:lnTo>
                <a:lnTo>
                  <a:pt x="410" y="860"/>
                </a:lnTo>
                <a:lnTo>
                  <a:pt x="410" y="872"/>
                </a:lnTo>
                <a:lnTo>
                  <a:pt x="414" y="886"/>
                </a:lnTo>
                <a:lnTo>
                  <a:pt x="416" y="902"/>
                </a:lnTo>
                <a:lnTo>
                  <a:pt x="420" y="922"/>
                </a:lnTo>
                <a:lnTo>
                  <a:pt x="412" y="928"/>
                </a:lnTo>
                <a:lnTo>
                  <a:pt x="406" y="932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0" name="Freeform 12"/>
          <p:cNvSpPr>
            <a:spLocks/>
          </p:cNvSpPr>
          <p:nvPr/>
        </p:nvSpPr>
        <p:spPr bwMode="auto">
          <a:xfrm>
            <a:off x="3963013" y="5021347"/>
            <a:ext cx="745986" cy="556498"/>
          </a:xfrm>
          <a:custGeom>
            <a:avLst/>
            <a:gdLst>
              <a:gd name="T0" fmla="*/ 450 w 748"/>
              <a:gd name="T1" fmla="*/ 540 h 558"/>
              <a:gd name="T2" fmla="*/ 440 w 748"/>
              <a:gd name="T3" fmla="*/ 532 h 558"/>
              <a:gd name="T4" fmla="*/ 422 w 748"/>
              <a:gd name="T5" fmla="*/ 516 h 558"/>
              <a:gd name="T6" fmla="*/ 406 w 748"/>
              <a:gd name="T7" fmla="*/ 508 h 558"/>
              <a:gd name="T8" fmla="*/ 390 w 748"/>
              <a:gd name="T9" fmla="*/ 536 h 558"/>
              <a:gd name="T10" fmla="*/ 280 w 748"/>
              <a:gd name="T11" fmla="*/ 532 h 558"/>
              <a:gd name="T12" fmla="*/ 218 w 748"/>
              <a:gd name="T13" fmla="*/ 498 h 558"/>
              <a:gd name="T14" fmla="*/ 204 w 748"/>
              <a:gd name="T15" fmla="*/ 478 h 558"/>
              <a:gd name="T16" fmla="*/ 212 w 748"/>
              <a:gd name="T17" fmla="*/ 432 h 558"/>
              <a:gd name="T18" fmla="*/ 188 w 748"/>
              <a:gd name="T19" fmla="*/ 390 h 558"/>
              <a:gd name="T20" fmla="*/ 142 w 748"/>
              <a:gd name="T21" fmla="*/ 382 h 558"/>
              <a:gd name="T22" fmla="*/ 82 w 748"/>
              <a:gd name="T23" fmla="*/ 368 h 558"/>
              <a:gd name="T24" fmla="*/ 104 w 748"/>
              <a:gd name="T25" fmla="*/ 342 h 558"/>
              <a:gd name="T26" fmla="*/ 140 w 748"/>
              <a:gd name="T27" fmla="*/ 316 h 558"/>
              <a:gd name="T28" fmla="*/ 142 w 748"/>
              <a:gd name="T29" fmla="*/ 262 h 558"/>
              <a:gd name="T30" fmla="*/ 102 w 748"/>
              <a:gd name="T31" fmla="*/ 252 h 558"/>
              <a:gd name="T32" fmla="*/ 20 w 748"/>
              <a:gd name="T33" fmla="*/ 222 h 558"/>
              <a:gd name="T34" fmla="*/ 0 w 748"/>
              <a:gd name="T35" fmla="*/ 192 h 558"/>
              <a:gd name="T36" fmla="*/ 22 w 748"/>
              <a:gd name="T37" fmla="*/ 162 h 558"/>
              <a:gd name="T38" fmla="*/ 62 w 748"/>
              <a:gd name="T39" fmla="*/ 154 h 558"/>
              <a:gd name="T40" fmla="*/ 120 w 748"/>
              <a:gd name="T41" fmla="*/ 190 h 558"/>
              <a:gd name="T42" fmla="*/ 156 w 748"/>
              <a:gd name="T43" fmla="*/ 192 h 558"/>
              <a:gd name="T44" fmla="*/ 206 w 748"/>
              <a:gd name="T45" fmla="*/ 156 h 558"/>
              <a:gd name="T46" fmla="*/ 240 w 748"/>
              <a:gd name="T47" fmla="*/ 98 h 558"/>
              <a:gd name="T48" fmla="*/ 274 w 748"/>
              <a:gd name="T49" fmla="*/ 110 h 558"/>
              <a:gd name="T50" fmla="*/ 308 w 748"/>
              <a:gd name="T51" fmla="*/ 128 h 558"/>
              <a:gd name="T52" fmla="*/ 342 w 748"/>
              <a:gd name="T53" fmla="*/ 134 h 558"/>
              <a:gd name="T54" fmla="*/ 410 w 748"/>
              <a:gd name="T55" fmla="*/ 100 h 558"/>
              <a:gd name="T56" fmla="*/ 442 w 748"/>
              <a:gd name="T57" fmla="*/ 78 h 558"/>
              <a:gd name="T58" fmla="*/ 470 w 748"/>
              <a:gd name="T59" fmla="*/ 52 h 558"/>
              <a:gd name="T60" fmla="*/ 514 w 748"/>
              <a:gd name="T61" fmla="*/ 38 h 558"/>
              <a:gd name="T62" fmla="*/ 588 w 748"/>
              <a:gd name="T63" fmla="*/ 10 h 558"/>
              <a:gd name="T64" fmla="*/ 632 w 748"/>
              <a:gd name="T65" fmla="*/ 0 h 558"/>
              <a:gd name="T66" fmla="*/ 672 w 748"/>
              <a:gd name="T67" fmla="*/ 54 h 558"/>
              <a:gd name="T68" fmla="*/ 640 w 748"/>
              <a:gd name="T69" fmla="*/ 112 h 558"/>
              <a:gd name="T70" fmla="*/ 642 w 748"/>
              <a:gd name="T71" fmla="*/ 142 h 558"/>
              <a:gd name="T72" fmla="*/ 682 w 748"/>
              <a:gd name="T73" fmla="*/ 172 h 558"/>
              <a:gd name="T74" fmla="*/ 734 w 748"/>
              <a:gd name="T75" fmla="*/ 180 h 558"/>
              <a:gd name="T76" fmla="*/ 748 w 748"/>
              <a:gd name="T77" fmla="*/ 220 h 558"/>
              <a:gd name="T78" fmla="*/ 734 w 748"/>
              <a:gd name="T79" fmla="*/ 254 h 558"/>
              <a:gd name="T80" fmla="*/ 722 w 748"/>
              <a:gd name="T81" fmla="*/ 264 h 558"/>
              <a:gd name="T82" fmla="*/ 712 w 748"/>
              <a:gd name="T83" fmla="*/ 312 h 558"/>
              <a:gd name="T84" fmla="*/ 688 w 748"/>
              <a:gd name="T85" fmla="*/ 346 h 558"/>
              <a:gd name="T86" fmla="*/ 672 w 748"/>
              <a:gd name="T87" fmla="*/ 360 h 558"/>
              <a:gd name="T88" fmla="*/ 634 w 748"/>
              <a:gd name="T89" fmla="*/ 406 h 558"/>
              <a:gd name="T90" fmla="*/ 614 w 748"/>
              <a:gd name="T91" fmla="*/ 424 h 558"/>
              <a:gd name="T92" fmla="*/ 586 w 748"/>
              <a:gd name="T93" fmla="*/ 448 h 558"/>
              <a:gd name="T94" fmla="*/ 570 w 748"/>
              <a:gd name="T95" fmla="*/ 468 h 558"/>
              <a:gd name="T96" fmla="*/ 566 w 748"/>
              <a:gd name="T97" fmla="*/ 474 h 558"/>
              <a:gd name="T98" fmla="*/ 546 w 748"/>
              <a:gd name="T99" fmla="*/ 484 h 558"/>
              <a:gd name="T100" fmla="*/ 518 w 748"/>
              <a:gd name="T101" fmla="*/ 534 h 558"/>
              <a:gd name="T102" fmla="*/ 466 w 748"/>
              <a:gd name="T103" fmla="*/ 558 h 55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748" h="558">
                <a:moveTo>
                  <a:pt x="450" y="558"/>
                </a:moveTo>
                <a:lnTo>
                  <a:pt x="450" y="558"/>
                </a:lnTo>
                <a:lnTo>
                  <a:pt x="450" y="540"/>
                </a:lnTo>
                <a:lnTo>
                  <a:pt x="446" y="540"/>
                </a:lnTo>
                <a:lnTo>
                  <a:pt x="444" y="538"/>
                </a:lnTo>
                <a:lnTo>
                  <a:pt x="440" y="532"/>
                </a:lnTo>
                <a:lnTo>
                  <a:pt x="428" y="530"/>
                </a:lnTo>
                <a:lnTo>
                  <a:pt x="426" y="522"/>
                </a:lnTo>
                <a:lnTo>
                  <a:pt x="422" y="516"/>
                </a:lnTo>
                <a:lnTo>
                  <a:pt x="418" y="510"/>
                </a:lnTo>
                <a:lnTo>
                  <a:pt x="414" y="508"/>
                </a:lnTo>
                <a:lnTo>
                  <a:pt x="410" y="508"/>
                </a:lnTo>
                <a:lnTo>
                  <a:pt x="406" y="508"/>
                </a:lnTo>
                <a:lnTo>
                  <a:pt x="396" y="510"/>
                </a:lnTo>
                <a:lnTo>
                  <a:pt x="390" y="536"/>
                </a:lnTo>
                <a:lnTo>
                  <a:pt x="322" y="540"/>
                </a:lnTo>
                <a:lnTo>
                  <a:pt x="280" y="532"/>
                </a:lnTo>
                <a:lnTo>
                  <a:pt x="246" y="528"/>
                </a:lnTo>
                <a:lnTo>
                  <a:pt x="218" y="498"/>
                </a:lnTo>
                <a:lnTo>
                  <a:pt x="208" y="478"/>
                </a:lnTo>
                <a:lnTo>
                  <a:pt x="204" y="478"/>
                </a:lnTo>
                <a:lnTo>
                  <a:pt x="200" y="464"/>
                </a:lnTo>
                <a:lnTo>
                  <a:pt x="202" y="452"/>
                </a:lnTo>
                <a:lnTo>
                  <a:pt x="206" y="442"/>
                </a:lnTo>
                <a:lnTo>
                  <a:pt x="212" y="432"/>
                </a:lnTo>
                <a:lnTo>
                  <a:pt x="212" y="406"/>
                </a:lnTo>
                <a:lnTo>
                  <a:pt x="188" y="390"/>
                </a:lnTo>
                <a:lnTo>
                  <a:pt x="188" y="384"/>
                </a:lnTo>
                <a:lnTo>
                  <a:pt x="142" y="382"/>
                </a:lnTo>
                <a:lnTo>
                  <a:pt x="104" y="378"/>
                </a:lnTo>
                <a:lnTo>
                  <a:pt x="82" y="368"/>
                </a:lnTo>
                <a:lnTo>
                  <a:pt x="72" y="344"/>
                </a:lnTo>
                <a:lnTo>
                  <a:pt x="104" y="342"/>
                </a:lnTo>
                <a:lnTo>
                  <a:pt x="112" y="338"/>
                </a:lnTo>
                <a:lnTo>
                  <a:pt x="122" y="332"/>
                </a:lnTo>
                <a:lnTo>
                  <a:pt x="140" y="316"/>
                </a:lnTo>
                <a:lnTo>
                  <a:pt x="148" y="300"/>
                </a:lnTo>
                <a:lnTo>
                  <a:pt x="150" y="286"/>
                </a:lnTo>
                <a:lnTo>
                  <a:pt x="148" y="274"/>
                </a:lnTo>
                <a:lnTo>
                  <a:pt x="142" y="262"/>
                </a:lnTo>
                <a:lnTo>
                  <a:pt x="114" y="260"/>
                </a:lnTo>
                <a:lnTo>
                  <a:pt x="102" y="252"/>
                </a:lnTo>
                <a:lnTo>
                  <a:pt x="88" y="246"/>
                </a:lnTo>
                <a:lnTo>
                  <a:pt x="64" y="238"/>
                </a:lnTo>
                <a:lnTo>
                  <a:pt x="40" y="230"/>
                </a:lnTo>
                <a:lnTo>
                  <a:pt x="20" y="222"/>
                </a:lnTo>
                <a:lnTo>
                  <a:pt x="6" y="204"/>
                </a:lnTo>
                <a:lnTo>
                  <a:pt x="2" y="196"/>
                </a:lnTo>
                <a:lnTo>
                  <a:pt x="0" y="192"/>
                </a:lnTo>
                <a:lnTo>
                  <a:pt x="12" y="174"/>
                </a:lnTo>
                <a:lnTo>
                  <a:pt x="18" y="166"/>
                </a:lnTo>
                <a:lnTo>
                  <a:pt x="22" y="162"/>
                </a:lnTo>
                <a:lnTo>
                  <a:pt x="30" y="158"/>
                </a:lnTo>
                <a:lnTo>
                  <a:pt x="36" y="156"/>
                </a:lnTo>
                <a:lnTo>
                  <a:pt x="48" y="154"/>
                </a:lnTo>
                <a:lnTo>
                  <a:pt x="62" y="154"/>
                </a:lnTo>
                <a:lnTo>
                  <a:pt x="90" y="164"/>
                </a:lnTo>
                <a:lnTo>
                  <a:pt x="120" y="190"/>
                </a:lnTo>
                <a:lnTo>
                  <a:pt x="130" y="192"/>
                </a:lnTo>
                <a:lnTo>
                  <a:pt x="142" y="192"/>
                </a:lnTo>
                <a:lnTo>
                  <a:pt x="156" y="192"/>
                </a:lnTo>
                <a:lnTo>
                  <a:pt x="172" y="190"/>
                </a:lnTo>
                <a:lnTo>
                  <a:pt x="188" y="174"/>
                </a:lnTo>
                <a:lnTo>
                  <a:pt x="206" y="156"/>
                </a:lnTo>
                <a:lnTo>
                  <a:pt x="222" y="136"/>
                </a:lnTo>
                <a:lnTo>
                  <a:pt x="238" y="120"/>
                </a:lnTo>
                <a:lnTo>
                  <a:pt x="240" y="98"/>
                </a:lnTo>
                <a:lnTo>
                  <a:pt x="264" y="96"/>
                </a:lnTo>
                <a:lnTo>
                  <a:pt x="274" y="110"/>
                </a:lnTo>
                <a:lnTo>
                  <a:pt x="284" y="114"/>
                </a:lnTo>
                <a:lnTo>
                  <a:pt x="294" y="120"/>
                </a:lnTo>
                <a:lnTo>
                  <a:pt x="308" y="128"/>
                </a:lnTo>
                <a:lnTo>
                  <a:pt x="324" y="134"/>
                </a:lnTo>
                <a:lnTo>
                  <a:pt x="342" y="134"/>
                </a:lnTo>
                <a:lnTo>
                  <a:pt x="384" y="120"/>
                </a:lnTo>
                <a:lnTo>
                  <a:pt x="398" y="108"/>
                </a:lnTo>
                <a:lnTo>
                  <a:pt x="410" y="100"/>
                </a:lnTo>
                <a:lnTo>
                  <a:pt x="422" y="92"/>
                </a:lnTo>
                <a:lnTo>
                  <a:pt x="438" y="84"/>
                </a:lnTo>
                <a:lnTo>
                  <a:pt x="442" y="78"/>
                </a:lnTo>
                <a:lnTo>
                  <a:pt x="450" y="72"/>
                </a:lnTo>
                <a:lnTo>
                  <a:pt x="462" y="56"/>
                </a:lnTo>
                <a:lnTo>
                  <a:pt x="470" y="52"/>
                </a:lnTo>
                <a:lnTo>
                  <a:pt x="476" y="46"/>
                </a:lnTo>
                <a:lnTo>
                  <a:pt x="494" y="40"/>
                </a:lnTo>
                <a:lnTo>
                  <a:pt x="514" y="38"/>
                </a:lnTo>
                <a:lnTo>
                  <a:pt x="550" y="36"/>
                </a:lnTo>
                <a:lnTo>
                  <a:pt x="570" y="22"/>
                </a:lnTo>
                <a:lnTo>
                  <a:pt x="588" y="10"/>
                </a:lnTo>
                <a:lnTo>
                  <a:pt x="596" y="6"/>
                </a:lnTo>
                <a:lnTo>
                  <a:pt x="606" y="2"/>
                </a:lnTo>
                <a:lnTo>
                  <a:pt x="618" y="0"/>
                </a:lnTo>
                <a:lnTo>
                  <a:pt x="632" y="0"/>
                </a:lnTo>
                <a:lnTo>
                  <a:pt x="654" y="36"/>
                </a:lnTo>
                <a:lnTo>
                  <a:pt x="672" y="54"/>
                </a:lnTo>
                <a:lnTo>
                  <a:pt x="656" y="82"/>
                </a:lnTo>
                <a:lnTo>
                  <a:pt x="646" y="96"/>
                </a:lnTo>
                <a:lnTo>
                  <a:pt x="640" y="112"/>
                </a:lnTo>
                <a:lnTo>
                  <a:pt x="638" y="140"/>
                </a:lnTo>
                <a:lnTo>
                  <a:pt x="642" y="142"/>
                </a:lnTo>
                <a:lnTo>
                  <a:pt x="650" y="142"/>
                </a:lnTo>
                <a:lnTo>
                  <a:pt x="672" y="142"/>
                </a:lnTo>
                <a:lnTo>
                  <a:pt x="682" y="172"/>
                </a:lnTo>
                <a:lnTo>
                  <a:pt x="690" y="184"/>
                </a:lnTo>
                <a:lnTo>
                  <a:pt x="734" y="180"/>
                </a:lnTo>
                <a:lnTo>
                  <a:pt x="740" y="190"/>
                </a:lnTo>
                <a:lnTo>
                  <a:pt x="744" y="204"/>
                </a:lnTo>
                <a:lnTo>
                  <a:pt x="748" y="220"/>
                </a:lnTo>
                <a:lnTo>
                  <a:pt x="748" y="238"/>
                </a:lnTo>
                <a:lnTo>
                  <a:pt x="740" y="248"/>
                </a:lnTo>
                <a:lnTo>
                  <a:pt x="734" y="254"/>
                </a:lnTo>
                <a:lnTo>
                  <a:pt x="726" y="258"/>
                </a:lnTo>
                <a:lnTo>
                  <a:pt x="724" y="262"/>
                </a:lnTo>
                <a:lnTo>
                  <a:pt x="722" y="264"/>
                </a:lnTo>
                <a:lnTo>
                  <a:pt x="718" y="266"/>
                </a:lnTo>
                <a:lnTo>
                  <a:pt x="712" y="312"/>
                </a:lnTo>
                <a:lnTo>
                  <a:pt x="706" y="324"/>
                </a:lnTo>
                <a:lnTo>
                  <a:pt x="700" y="338"/>
                </a:lnTo>
                <a:lnTo>
                  <a:pt x="688" y="346"/>
                </a:lnTo>
                <a:lnTo>
                  <a:pt x="682" y="350"/>
                </a:lnTo>
                <a:lnTo>
                  <a:pt x="682" y="356"/>
                </a:lnTo>
                <a:lnTo>
                  <a:pt x="672" y="360"/>
                </a:lnTo>
                <a:lnTo>
                  <a:pt x="664" y="366"/>
                </a:lnTo>
                <a:lnTo>
                  <a:pt x="656" y="376"/>
                </a:lnTo>
                <a:lnTo>
                  <a:pt x="648" y="386"/>
                </a:lnTo>
                <a:lnTo>
                  <a:pt x="634" y="406"/>
                </a:lnTo>
                <a:lnTo>
                  <a:pt x="626" y="414"/>
                </a:lnTo>
                <a:lnTo>
                  <a:pt x="616" y="420"/>
                </a:lnTo>
                <a:lnTo>
                  <a:pt x="614" y="424"/>
                </a:lnTo>
                <a:lnTo>
                  <a:pt x="610" y="428"/>
                </a:lnTo>
                <a:lnTo>
                  <a:pt x="600" y="434"/>
                </a:lnTo>
                <a:lnTo>
                  <a:pt x="586" y="448"/>
                </a:lnTo>
                <a:lnTo>
                  <a:pt x="572" y="464"/>
                </a:lnTo>
                <a:lnTo>
                  <a:pt x="570" y="466"/>
                </a:lnTo>
                <a:lnTo>
                  <a:pt x="570" y="468"/>
                </a:lnTo>
                <a:lnTo>
                  <a:pt x="566" y="468"/>
                </a:lnTo>
                <a:lnTo>
                  <a:pt x="566" y="474"/>
                </a:lnTo>
                <a:lnTo>
                  <a:pt x="560" y="474"/>
                </a:lnTo>
                <a:lnTo>
                  <a:pt x="556" y="476"/>
                </a:lnTo>
                <a:lnTo>
                  <a:pt x="546" y="484"/>
                </a:lnTo>
                <a:lnTo>
                  <a:pt x="532" y="500"/>
                </a:lnTo>
                <a:lnTo>
                  <a:pt x="518" y="534"/>
                </a:lnTo>
                <a:lnTo>
                  <a:pt x="502" y="538"/>
                </a:lnTo>
                <a:lnTo>
                  <a:pt x="488" y="544"/>
                </a:lnTo>
                <a:lnTo>
                  <a:pt x="478" y="550"/>
                </a:lnTo>
                <a:lnTo>
                  <a:pt x="466" y="558"/>
                </a:lnTo>
                <a:lnTo>
                  <a:pt x="450" y="558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" name="Freeform 13"/>
          <p:cNvSpPr>
            <a:spLocks/>
          </p:cNvSpPr>
          <p:nvPr/>
        </p:nvSpPr>
        <p:spPr bwMode="auto">
          <a:xfrm>
            <a:off x="5552721" y="5023342"/>
            <a:ext cx="177521" cy="410891"/>
          </a:xfrm>
          <a:custGeom>
            <a:avLst/>
            <a:gdLst>
              <a:gd name="T0" fmla="*/ 82 w 178"/>
              <a:gd name="T1" fmla="*/ 412 h 412"/>
              <a:gd name="T2" fmla="*/ 82 w 178"/>
              <a:gd name="T3" fmla="*/ 412 h 412"/>
              <a:gd name="T4" fmla="*/ 50 w 178"/>
              <a:gd name="T5" fmla="*/ 364 h 412"/>
              <a:gd name="T6" fmla="*/ 50 w 178"/>
              <a:gd name="T7" fmla="*/ 364 h 412"/>
              <a:gd name="T8" fmla="*/ 40 w 178"/>
              <a:gd name="T9" fmla="*/ 360 h 412"/>
              <a:gd name="T10" fmla="*/ 34 w 178"/>
              <a:gd name="T11" fmla="*/ 356 h 412"/>
              <a:gd name="T12" fmla="*/ 28 w 178"/>
              <a:gd name="T13" fmla="*/ 350 h 412"/>
              <a:gd name="T14" fmla="*/ 26 w 178"/>
              <a:gd name="T15" fmla="*/ 346 h 412"/>
              <a:gd name="T16" fmla="*/ 20 w 178"/>
              <a:gd name="T17" fmla="*/ 336 h 412"/>
              <a:gd name="T18" fmla="*/ 16 w 178"/>
              <a:gd name="T19" fmla="*/ 324 h 412"/>
              <a:gd name="T20" fmla="*/ 16 w 178"/>
              <a:gd name="T21" fmla="*/ 324 h 412"/>
              <a:gd name="T22" fmla="*/ 0 w 178"/>
              <a:gd name="T23" fmla="*/ 304 h 412"/>
              <a:gd name="T24" fmla="*/ 0 w 178"/>
              <a:gd name="T25" fmla="*/ 304 h 412"/>
              <a:gd name="T26" fmla="*/ 2 w 178"/>
              <a:gd name="T27" fmla="*/ 280 h 412"/>
              <a:gd name="T28" fmla="*/ 6 w 178"/>
              <a:gd name="T29" fmla="*/ 258 h 412"/>
              <a:gd name="T30" fmla="*/ 8 w 178"/>
              <a:gd name="T31" fmla="*/ 238 h 412"/>
              <a:gd name="T32" fmla="*/ 8 w 178"/>
              <a:gd name="T33" fmla="*/ 228 h 412"/>
              <a:gd name="T34" fmla="*/ 6 w 178"/>
              <a:gd name="T35" fmla="*/ 220 h 412"/>
              <a:gd name="T36" fmla="*/ 6 w 178"/>
              <a:gd name="T37" fmla="*/ 220 h 412"/>
              <a:gd name="T38" fmla="*/ 6 w 178"/>
              <a:gd name="T39" fmla="*/ 196 h 412"/>
              <a:gd name="T40" fmla="*/ 10 w 178"/>
              <a:gd name="T41" fmla="*/ 180 h 412"/>
              <a:gd name="T42" fmla="*/ 16 w 178"/>
              <a:gd name="T43" fmla="*/ 166 h 412"/>
              <a:gd name="T44" fmla="*/ 30 w 178"/>
              <a:gd name="T45" fmla="*/ 150 h 412"/>
              <a:gd name="T46" fmla="*/ 30 w 178"/>
              <a:gd name="T47" fmla="*/ 150 h 412"/>
              <a:gd name="T48" fmla="*/ 38 w 178"/>
              <a:gd name="T49" fmla="*/ 112 h 412"/>
              <a:gd name="T50" fmla="*/ 38 w 178"/>
              <a:gd name="T51" fmla="*/ 112 h 412"/>
              <a:gd name="T52" fmla="*/ 60 w 178"/>
              <a:gd name="T53" fmla="*/ 64 h 412"/>
              <a:gd name="T54" fmla="*/ 60 w 178"/>
              <a:gd name="T55" fmla="*/ 64 h 412"/>
              <a:gd name="T56" fmla="*/ 76 w 178"/>
              <a:gd name="T57" fmla="*/ 44 h 412"/>
              <a:gd name="T58" fmla="*/ 90 w 178"/>
              <a:gd name="T59" fmla="*/ 28 h 412"/>
              <a:gd name="T60" fmla="*/ 104 w 178"/>
              <a:gd name="T61" fmla="*/ 14 h 412"/>
              <a:gd name="T62" fmla="*/ 122 w 178"/>
              <a:gd name="T63" fmla="*/ 0 h 412"/>
              <a:gd name="T64" fmla="*/ 122 w 178"/>
              <a:gd name="T65" fmla="*/ 0 h 412"/>
              <a:gd name="T66" fmla="*/ 164 w 178"/>
              <a:gd name="T67" fmla="*/ 2 h 412"/>
              <a:gd name="T68" fmla="*/ 164 w 178"/>
              <a:gd name="T69" fmla="*/ 2 h 412"/>
              <a:gd name="T70" fmla="*/ 170 w 178"/>
              <a:gd name="T71" fmla="*/ 6 h 412"/>
              <a:gd name="T72" fmla="*/ 170 w 178"/>
              <a:gd name="T73" fmla="*/ 6 h 412"/>
              <a:gd name="T74" fmla="*/ 176 w 178"/>
              <a:gd name="T75" fmla="*/ 30 h 412"/>
              <a:gd name="T76" fmla="*/ 178 w 178"/>
              <a:gd name="T77" fmla="*/ 44 h 412"/>
              <a:gd name="T78" fmla="*/ 178 w 178"/>
              <a:gd name="T79" fmla="*/ 58 h 412"/>
              <a:gd name="T80" fmla="*/ 178 w 178"/>
              <a:gd name="T81" fmla="*/ 58 h 412"/>
              <a:gd name="T82" fmla="*/ 172 w 178"/>
              <a:gd name="T83" fmla="*/ 72 h 412"/>
              <a:gd name="T84" fmla="*/ 168 w 178"/>
              <a:gd name="T85" fmla="*/ 86 h 412"/>
              <a:gd name="T86" fmla="*/ 166 w 178"/>
              <a:gd name="T87" fmla="*/ 102 h 412"/>
              <a:gd name="T88" fmla="*/ 166 w 178"/>
              <a:gd name="T89" fmla="*/ 118 h 412"/>
              <a:gd name="T90" fmla="*/ 168 w 178"/>
              <a:gd name="T91" fmla="*/ 154 h 412"/>
              <a:gd name="T92" fmla="*/ 170 w 178"/>
              <a:gd name="T93" fmla="*/ 188 h 412"/>
              <a:gd name="T94" fmla="*/ 170 w 178"/>
              <a:gd name="T95" fmla="*/ 188 h 412"/>
              <a:gd name="T96" fmla="*/ 164 w 178"/>
              <a:gd name="T97" fmla="*/ 202 h 412"/>
              <a:gd name="T98" fmla="*/ 158 w 178"/>
              <a:gd name="T99" fmla="*/ 218 h 412"/>
              <a:gd name="T100" fmla="*/ 158 w 178"/>
              <a:gd name="T101" fmla="*/ 218 h 412"/>
              <a:gd name="T102" fmla="*/ 118 w 178"/>
              <a:gd name="T103" fmla="*/ 304 h 412"/>
              <a:gd name="T104" fmla="*/ 118 w 178"/>
              <a:gd name="T105" fmla="*/ 304 h 412"/>
              <a:gd name="T106" fmla="*/ 108 w 178"/>
              <a:gd name="T107" fmla="*/ 398 h 412"/>
              <a:gd name="T108" fmla="*/ 108 w 178"/>
              <a:gd name="T109" fmla="*/ 398 h 412"/>
              <a:gd name="T110" fmla="*/ 98 w 178"/>
              <a:gd name="T111" fmla="*/ 408 h 412"/>
              <a:gd name="T112" fmla="*/ 98 w 178"/>
              <a:gd name="T113" fmla="*/ 408 h 412"/>
              <a:gd name="T114" fmla="*/ 90 w 178"/>
              <a:gd name="T115" fmla="*/ 410 h 412"/>
              <a:gd name="T116" fmla="*/ 82 w 178"/>
              <a:gd name="T117" fmla="*/ 412 h 412"/>
              <a:gd name="T118" fmla="*/ 82 w 178"/>
              <a:gd name="T119" fmla="*/ 412 h 412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78" h="412">
                <a:moveTo>
                  <a:pt x="82" y="412"/>
                </a:moveTo>
                <a:lnTo>
                  <a:pt x="82" y="412"/>
                </a:lnTo>
                <a:lnTo>
                  <a:pt x="50" y="364"/>
                </a:lnTo>
                <a:lnTo>
                  <a:pt x="40" y="360"/>
                </a:lnTo>
                <a:lnTo>
                  <a:pt x="34" y="356"/>
                </a:lnTo>
                <a:lnTo>
                  <a:pt x="28" y="350"/>
                </a:lnTo>
                <a:lnTo>
                  <a:pt x="26" y="346"/>
                </a:lnTo>
                <a:lnTo>
                  <a:pt x="20" y="336"/>
                </a:lnTo>
                <a:lnTo>
                  <a:pt x="16" y="324"/>
                </a:lnTo>
                <a:lnTo>
                  <a:pt x="0" y="304"/>
                </a:lnTo>
                <a:lnTo>
                  <a:pt x="2" y="280"/>
                </a:lnTo>
                <a:lnTo>
                  <a:pt x="6" y="258"/>
                </a:lnTo>
                <a:lnTo>
                  <a:pt x="8" y="238"/>
                </a:lnTo>
                <a:lnTo>
                  <a:pt x="8" y="228"/>
                </a:lnTo>
                <a:lnTo>
                  <a:pt x="6" y="220"/>
                </a:lnTo>
                <a:lnTo>
                  <a:pt x="6" y="196"/>
                </a:lnTo>
                <a:lnTo>
                  <a:pt x="10" y="180"/>
                </a:lnTo>
                <a:lnTo>
                  <a:pt x="16" y="166"/>
                </a:lnTo>
                <a:lnTo>
                  <a:pt x="30" y="150"/>
                </a:lnTo>
                <a:lnTo>
                  <a:pt x="38" y="112"/>
                </a:lnTo>
                <a:lnTo>
                  <a:pt x="60" y="64"/>
                </a:lnTo>
                <a:lnTo>
                  <a:pt x="76" y="44"/>
                </a:lnTo>
                <a:lnTo>
                  <a:pt x="90" y="28"/>
                </a:lnTo>
                <a:lnTo>
                  <a:pt x="104" y="14"/>
                </a:lnTo>
                <a:lnTo>
                  <a:pt x="122" y="0"/>
                </a:lnTo>
                <a:lnTo>
                  <a:pt x="164" y="2"/>
                </a:lnTo>
                <a:lnTo>
                  <a:pt x="170" y="6"/>
                </a:lnTo>
                <a:lnTo>
                  <a:pt x="176" y="30"/>
                </a:lnTo>
                <a:lnTo>
                  <a:pt x="178" y="44"/>
                </a:lnTo>
                <a:lnTo>
                  <a:pt x="178" y="58"/>
                </a:lnTo>
                <a:lnTo>
                  <a:pt x="172" y="72"/>
                </a:lnTo>
                <a:lnTo>
                  <a:pt x="168" y="86"/>
                </a:lnTo>
                <a:lnTo>
                  <a:pt x="166" y="102"/>
                </a:lnTo>
                <a:lnTo>
                  <a:pt x="166" y="118"/>
                </a:lnTo>
                <a:lnTo>
                  <a:pt x="168" y="154"/>
                </a:lnTo>
                <a:lnTo>
                  <a:pt x="170" y="188"/>
                </a:lnTo>
                <a:lnTo>
                  <a:pt x="164" y="202"/>
                </a:lnTo>
                <a:lnTo>
                  <a:pt x="158" y="218"/>
                </a:lnTo>
                <a:lnTo>
                  <a:pt x="118" y="304"/>
                </a:lnTo>
                <a:lnTo>
                  <a:pt x="108" y="398"/>
                </a:lnTo>
                <a:lnTo>
                  <a:pt x="98" y="408"/>
                </a:lnTo>
                <a:lnTo>
                  <a:pt x="90" y="410"/>
                </a:lnTo>
                <a:lnTo>
                  <a:pt x="82" y="412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" name="Freeform 15"/>
          <p:cNvSpPr>
            <a:spLocks/>
          </p:cNvSpPr>
          <p:nvPr/>
        </p:nvSpPr>
        <p:spPr bwMode="auto">
          <a:xfrm>
            <a:off x="5129862" y="4724149"/>
            <a:ext cx="412885" cy="536551"/>
          </a:xfrm>
          <a:custGeom>
            <a:avLst/>
            <a:gdLst>
              <a:gd name="T0" fmla="*/ 136 w 414"/>
              <a:gd name="T1" fmla="*/ 532 h 538"/>
              <a:gd name="T2" fmla="*/ 122 w 414"/>
              <a:gd name="T3" fmla="*/ 508 h 538"/>
              <a:gd name="T4" fmla="*/ 116 w 414"/>
              <a:gd name="T5" fmla="*/ 498 h 538"/>
              <a:gd name="T6" fmla="*/ 58 w 414"/>
              <a:gd name="T7" fmla="*/ 426 h 538"/>
              <a:gd name="T8" fmla="*/ 12 w 414"/>
              <a:gd name="T9" fmla="*/ 420 h 538"/>
              <a:gd name="T10" fmla="*/ 0 w 414"/>
              <a:gd name="T11" fmla="*/ 402 h 538"/>
              <a:gd name="T12" fmla="*/ 6 w 414"/>
              <a:gd name="T13" fmla="*/ 360 h 538"/>
              <a:gd name="T14" fmla="*/ 10 w 414"/>
              <a:gd name="T15" fmla="*/ 332 h 538"/>
              <a:gd name="T16" fmla="*/ 8 w 414"/>
              <a:gd name="T17" fmla="*/ 306 h 538"/>
              <a:gd name="T18" fmla="*/ 44 w 414"/>
              <a:gd name="T19" fmla="*/ 246 h 538"/>
              <a:gd name="T20" fmla="*/ 42 w 414"/>
              <a:gd name="T21" fmla="*/ 200 h 538"/>
              <a:gd name="T22" fmla="*/ 46 w 414"/>
              <a:gd name="T23" fmla="*/ 190 h 538"/>
              <a:gd name="T24" fmla="*/ 74 w 414"/>
              <a:gd name="T25" fmla="*/ 174 h 538"/>
              <a:gd name="T26" fmla="*/ 102 w 414"/>
              <a:gd name="T27" fmla="*/ 134 h 538"/>
              <a:gd name="T28" fmla="*/ 102 w 414"/>
              <a:gd name="T29" fmla="*/ 116 h 538"/>
              <a:gd name="T30" fmla="*/ 92 w 414"/>
              <a:gd name="T31" fmla="*/ 88 h 538"/>
              <a:gd name="T32" fmla="*/ 104 w 414"/>
              <a:gd name="T33" fmla="*/ 72 h 538"/>
              <a:gd name="T34" fmla="*/ 132 w 414"/>
              <a:gd name="T35" fmla="*/ 58 h 538"/>
              <a:gd name="T36" fmla="*/ 172 w 414"/>
              <a:gd name="T37" fmla="*/ 48 h 538"/>
              <a:gd name="T38" fmla="*/ 190 w 414"/>
              <a:gd name="T39" fmla="*/ 28 h 538"/>
              <a:gd name="T40" fmla="*/ 204 w 414"/>
              <a:gd name="T41" fmla="*/ 2 h 538"/>
              <a:gd name="T42" fmla="*/ 224 w 414"/>
              <a:gd name="T43" fmla="*/ 2 h 538"/>
              <a:gd name="T44" fmla="*/ 236 w 414"/>
              <a:gd name="T45" fmla="*/ 16 h 538"/>
              <a:gd name="T46" fmla="*/ 250 w 414"/>
              <a:gd name="T47" fmla="*/ 64 h 538"/>
              <a:gd name="T48" fmla="*/ 280 w 414"/>
              <a:gd name="T49" fmla="*/ 96 h 538"/>
              <a:gd name="T50" fmla="*/ 336 w 414"/>
              <a:gd name="T51" fmla="*/ 100 h 538"/>
              <a:gd name="T52" fmla="*/ 366 w 414"/>
              <a:gd name="T53" fmla="*/ 86 h 538"/>
              <a:gd name="T54" fmla="*/ 404 w 414"/>
              <a:gd name="T55" fmla="*/ 84 h 538"/>
              <a:gd name="T56" fmla="*/ 398 w 414"/>
              <a:gd name="T57" fmla="*/ 104 h 538"/>
              <a:gd name="T58" fmla="*/ 384 w 414"/>
              <a:gd name="T59" fmla="*/ 124 h 538"/>
              <a:gd name="T60" fmla="*/ 362 w 414"/>
              <a:gd name="T61" fmla="*/ 154 h 538"/>
              <a:gd name="T62" fmla="*/ 330 w 414"/>
              <a:gd name="T63" fmla="*/ 162 h 538"/>
              <a:gd name="T64" fmla="*/ 328 w 414"/>
              <a:gd name="T65" fmla="*/ 180 h 538"/>
              <a:gd name="T66" fmla="*/ 348 w 414"/>
              <a:gd name="T67" fmla="*/ 198 h 538"/>
              <a:gd name="T68" fmla="*/ 350 w 414"/>
              <a:gd name="T69" fmla="*/ 222 h 538"/>
              <a:gd name="T70" fmla="*/ 348 w 414"/>
              <a:gd name="T71" fmla="*/ 240 h 538"/>
              <a:gd name="T72" fmla="*/ 340 w 414"/>
              <a:gd name="T73" fmla="*/ 278 h 538"/>
              <a:gd name="T74" fmla="*/ 346 w 414"/>
              <a:gd name="T75" fmla="*/ 296 h 538"/>
              <a:gd name="T76" fmla="*/ 356 w 414"/>
              <a:gd name="T77" fmla="*/ 308 h 538"/>
              <a:gd name="T78" fmla="*/ 350 w 414"/>
              <a:gd name="T79" fmla="*/ 306 h 538"/>
              <a:gd name="T80" fmla="*/ 318 w 414"/>
              <a:gd name="T81" fmla="*/ 312 h 538"/>
              <a:gd name="T82" fmla="*/ 318 w 414"/>
              <a:gd name="T83" fmla="*/ 336 h 538"/>
              <a:gd name="T84" fmla="*/ 296 w 414"/>
              <a:gd name="T85" fmla="*/ 354 h 538"/>
              <a:gd name="T86" fmla="*/ 288 w 414"/>
              <a:gd name="T87" fmla="*/ 384 h 538"/>
              <a:gd name="T88" fmla="*/ 268 w 414"/>
              <a:gd name="T89" fmla="*/ 408 h 538"/>
              <a:gd name="T90" fmla="*/ 228 w 414"/>
              <a:gd name="T91" fmla="*/ 416 h 538"/>
              <a:gd name="T92" fmla="*/ 240 w 414"/>
              <a:gd name="T93" fmla="*/ 440 h 538"/>
              <a:gd name="T94" fmla="*/ 218 w 414"/>
              <a:gd name="T95" fmla="*/ 450 h 538"/>
              <a:gd name="T96" fmla="*/ 184 w 414"/>
              <a:gd name="T97" fmla="*/ 480 h 538"/>
              <a:gd name="T98" fmla="*/ 166 w 414"/>
              <a:gd name="T99" fmla="*/ 514 h 538"/>
              <a:gd name="T100" fmla="*/ 150 w 414"/>
              <a:gd name="T101" fmla="*/ 528 h 538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414" h="538">
                <a:moveTo>
                  <a:pt x="136" y="538"/>
                </a:moveTo>
                <a:lnTo>
                  <a:pt x="136" y="538"/>
                </a:lnTo>
                <a:lnTo>
                  <a:pt x="136" y="532"/>
                </a:lnTo>
                <a:lnTo>
                  <a:pt x="134" y="526"/>
                </a:lnTo>
                <a:lnTo>
                  <a:pt x="128" y="516"/>
                </a:lnTo>
                <a:lnTo>
                  <a:pt x="122" y="508"/>
                </a:lnTo>
                <a:lnTo>
                  <a:pt x="116" y="504"/>
                </a:lnTo>
                <a:lnTo>
                  <a:pt x="116" y="498"/>
                </a:lnTo>
                <a:lnTo>
                  <a:pt x="58" y="426"/>
                </a:lnTo>
                <a:lnTo>
                  <a:pt x="40" y="422"/>
                </a:lnTo>
                <a:lnTo>
                  <a:pt x="26" y="420"/>
                </a:lnTo>
                <a:lnTo>
                  <a:pt x="12" y="420"/>
                </a:lnTo>
                <a:lnTo>
                  <a:pt x="2" y="418"/>
                </a:lnTo>
                <a:lnTo>
                  <a:pt x="0" y="402"/>
                </a:lnTo>
                <a:lnTo>
                  <a:pt x="0" y="386"/>
                </a:lnTo>
                <a:lnTo>
                  <a:pt x="6" y="360"/>
                </a:lnTo>
                <a:lnTo>
                  <a:pt x="8" y="352"/>
                </a:lnTo>
                <a:lnTo>
                  <a:pt x="10" y="346"/>
                </a:lnTo>
                <a:lnTo>
                  <a:pt x="10" y="332"/>
                </a:lnTo>
                <a:lnTo>
                  <a:pt x="10" y="318"/>
                </a:lnTo>
                <a:lnTo>
                  <a:pt x="8" y="306"/>
                </a:lnTo>
                <a:lnTo>
                  <a:pt x="40" y="270"/>
                </a:lnTo>
                <a:lnTo>
                  <a:pt x="44" y="246"/>
                </a:lnTo>
                <a:lnTo>
                  <a:pt x="42" y="214"/>
                </a:lnTo>
                <a:lnTo>
                  <a:pt x="42" y="200"/>
                </a:lnTo>
                <a:lnTo>
                  <a:pt x="44" y="194"/>
                </a:lnTo>
                <a:lnTo>
                  <a:pt x="46" y="190"/>
                </a:lnTo>
                <a:lnTo>
                  <a:pt x="60" y="182"/>
                </a:lnTo>
                <a:lnTo>
                  <a:pt x="74" y="174"/>
                </a:lnTo>
                <a:lnTo>
                  <a:pt x="94" y="152"/>
                </a:lnTo>
                <a:lnTo>
                  <a:pt x="102" y="134"/>
                </a:lnTo>
                <a:lnTo>
                  <a:pt x="102" y="116"/>
                </a:lnTo>
                <a:lnTo>
                  <a:pt x="96" y="104"/>
                </a:lnTo>
                <a:lnTo>
                  <a:pt x="94" y="94"/>
                </a:lnTo>
                <a:lnTo>
                  <a:pt x="92" y="88"/>
                </a:lnTo>
                <a:lnTo>
                  <a:pt x="94" y="82"/>
                </a:lnTo>
                <a:lnTo>
                  <a:pt x="98" y="76"/>
                </a:lnTo>
                <a:lnTo>
                  <a:pt x="104" y="72"/>
                </a:lnTo>
                <a:lnTo>
                  <a:pt x="120" y="60"/>
                </a:lnTo>
                <a:lnTo>
                  <a:pt x="132" y="58"/>
                </a:lnTo>
                <a:lnTo>
                  <a:pt x="144" y="56"/>
                </a:lnTo>
                <a:lnTo>
                  <a:pt x="158" y="54"/>
                </a:lnTo>
                <a:lnTo>
                  <a:pt x="172" y="48"/>
                </a:lnTo>
                <a:lnTo>
                  <a:pt x="182" y="40"/>
                </a:lnTo>
                <a:lnTo>
                  <a:pt x="190" y="28"/>
                </a:lnTo>
                <a:lnTo>
                  <a:pt x="198" y="14"/>
                </a:lnTo>
                <a:lnTo>
                  <a:pt x="204" y="2"/>
                </a:lnTo>
                <a:lnTo>
                  <a:pt x="210" y="0"/>
                </a:lnTo>
                <a:lnTo>
                  <a:pt x="216" y="0"/>
                </a:lnTo>
                <a:lnTo>
                  <a:pt x="224" y="2"/>
                </a:lnTo>
                <a:lnTo>
                  <a:pt x="232" y="6"/>
                </a:lnTo>
                <a:lnTo>
                  <a:pt x="236" y="16"/>
                </a:lnTo>
                <a:lnTo>
                  <a:pt x="238" y="28"/>
                </a:lnTo>
                <a:lnTo>
                  <a:pt x="246" y="52"/>
                </a:lnTo>
                <a:lnTo>
                  <a:pt x="250" y="64"/>
                </a:lnTo>
                <a:lnTo>
                  <a:pt x="258" y="76"/>
                </a:lnTo>
                <a:lnTo>
                  <a:pt x="266" y="86"/>
                </a:lnTo>
                <a:lnTo>
                  <a:pt x="280" y="96"/>
                </a:lnTo>
                <a:lnTo>
                  <a:pt x="336" y="100"/>
                </a:lnTo>
                <a:lnTo>
                  <a:pt x="342" y="94"/>
                </a:lnTo>
                <a:lnTo>
                  <a:pt x="350" y="92"/>
                </a:lnTo>
                <a:lnTo>
                  <a:pt x="366" y="86"/>
                </a:lnTo>
                <a:lnTo>
                  <a:pt x="386" y="86"/>
                </a:lnTo>
                <a:lnTo>
                  <a:pt x="404" y="84"/>
                </a:lnTo>
                <a:lnTo>
                  <a:pt x="414" y="90"/>
                </a:lnTo>
                <a:lnTo>
                  <a:pt x="398" y="104"/>
                </a:lnTo>
                <a:lnTo>
                  <a:pt x="392" y="112"/>
                </a:lnTo>
                <a:lnTo>
                  <a:pt x="384" y="124"/>
                </a:lnTo>
                <a:lnTo>
                  <a:pt x="382" y="156"/>
                </a:lnTo>
                <a:lnTo>
                  <a:pt x="362" y="154"/>
                </a:lnTo>
                <a:lnTo>
                  <a:pt x="342" y="154"/>
                </a:lnTo>
                <a:lnTo>
                  <a:pt x="336" y="158"/>
                </a:lnTo>
                <a:lnTo>
                  <a:pt x="330" y="162"/>
                </a:lnTo>
                <a:lnTo>
                  <a:pt x="326" y="168"/>
                </a:lnTo>
                <a:lnTo>
                  <a:pt x="328" y="180"/>
                </a:lnTo>
                <a:lnTo>
                  <a:pt x="338" y="186"/>
                </a:lnTo>
                <a:lnTo>
                  <a:pt x="348" y="198"/>
                </a:lnTo>
                <a:lnTo>
                  <a:pt x="364" y="208"/>
                </a:lnTo>
                <a:lnTo>
                  <a:pt x="350" y="222"/>
                </a:lnTo>
                <a:lnTo>
                  <a:pt x="350" y="230"/>
                </a:lnTo>
                <a:lnTo>
                  <a:pt x="348" y="240"/>
                </a:lnTo>
                <a:lnTo>
                  <a:pt x="342" y="258"/>
                </a:lnTo>
                <a:lnTo>
                  <a:pt x="342" y="268"/>
                </a:lnTo>
                <a:lnTo>
                  <a:pt x="340" y="278"/>
                </a:lnTo>
                <a:lnTo>
                  <a:pt x="342" y="286"/>
                </a:lnTo>
                <a:lnTo>
                  <a:pt x="346" y="296"/>
                </a:lnTo>
                <a:lnTo>
                  <a:pt x="356" y="304"/>
                </a:lnTo>
                <a:lnTo>
                  <a:pt x="356" y="308"/>
                </a:lnTo>
                <a:lnTo>
                  <a:pt x="350" y="306"/>
                </a:lnTo>
                <a:lnTo>
                  <a:pt x="322" y="306"/>
                </a:lnTo>
                <a:lnTo>
                  <a:pt x="318" y="312"/>
                </a:lnTo>
                <a:lnTo>
                  <a:pt x="318" y="318"/>
                </a:lnTo>
                <a:lnTo>
                  <a:pt x="320" y="324"/>
                </a:lnTo>
                <a:lnTo>
                  <a:pt x="318" y="336"/>
                </a:lnTo>
                <a:lnTo>
                  <a:pt x="304" y="346"/>
                </a:lnTo>
                <a:lnTo>
                  <a:pt x="296" y="354"/>
                </a:lnTo>
                <a:lnTo>
                  <a:pt x="292" y="364"/>
                </a:lnTo>
                <a:lnTo>
                  <a:pt x="288" y="384"/>
                </a:lnTo>
                <a:lnTo>
                  <a:pt x="278" y="396"/>
                </a:lnTo>
                <a:lnTo>
                  <a:pt x="268" y="408"/>
                </a:lnTo>
                <a:lnTo>
                  <a:pt x="232" y="410"/>
                </a:lnTo>
                <a:lnTo>
                  <a:pt x="228" y="416"/>
                </a:lnTo>
                <a:lnTo>
                  <a:pt x="228" y="422"/>
                </a:lnTo>
                <a:lnTo>
                  <a:pt x="230" y="430"/>
                </a:lnTo>
                <a:lnTo>
                  <a:pt x="240" y="440"/>
                </a:lnTo>
                <a:lnTo>
                  <a:pt x="228" y="444"/>
                </a:lnTo>
                <a:lnTo>
                  <a:pt x="218" y="450"/>
                </a:lnTo>
                <a:lnTo>
                  <a:pt x="208" y="456"/>
                </a:lnTo>
                <a:lnTo>
                  <a:pt x="200" y="464"/>
                </a:lnTo>
                <a:lnTo>
                  <a:pt x="184" y="480"/>
                </a:lnTo>
                <a:lnTo>
                  <a:pt x="168" y="500"/>
                </a:lnTo>
                <a:lnTo>
                  <a:pt x="166" y="514"/>
                </a:lnTo>
                <a:lnTo>
                  <a:pt x="158" y="522"/>
                </a:lnTo>
                <a:lnTo>
                  <a:pt x="150" y="528"/>
                </a:lnTo>
                <a:lnTo>
                  <a:pt x="136" y="538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3" name="Freeform 16"/>
          <p:cNvSpPr>
            <a:spLocks/>
          </p:cNvSpPr>
          <p:nvPr/>
        </p:nvSpPr>
        <p:spPr bwMode="auto">
          <a:xfrm>
            <a:off x="3861287" y="4672289"/>
            <a:ext cx="604368" cy="530568"/>
          </a:xfrm>
          <a:custGeom>
            <a:avLst/>
            <a:gdLst>
              <a:gd name="T0" fmla="*/ 210 w 606"/>
              <a:gd name="T1" fmla="*/ 516 h 532"/>
              <a:gd name="T2" fmla="*/ 172 w 606"/>
              <a:gd name="T3" fmla="*/ 494 h 532"/>
              <a:gd name="T4" fmla="*/ 126 w 606"/>
              <a:gd name="T5" fmla="*/ 498 h 532"/>
              <a:gd name="T6" fmla="*/ 96 w 606"/>
              <a:gd name="T7" fmla="*/ 530 h 532"/>
              <a:gd name="T8" fmla="*/ 104 w 606"/>
              <a:gd name="T9" fmla="*/ 494 h 532"/>
              <a:gd name="T10" fmla="*/ 62 w 606"/>
              <a:gd name="T11" fmla="*/ 432 h 532"/>
              <a:gd name="T12" fmla="*/ 84 w 606"/>
              <a:gd name="T13" fmla="*/ 356 h 532"/>
              <a:gd name="T14" fmla="*/ 88 w 606"/>
              <a:gd name="T15" fmla="*/ 336 h 532"/>
              <a:gd name="T16" fmla="*/ 70 w 606"/>
              <a:gd name="T17" fmla="*/ 304 h 532"/>
              <a:gd name="T18" fmla="*/ 20 w 606"/>
              <a:gd name="T19" fmla="*/ 314 h 532"/>
              <a:gd name="T20" fmla="*/ 6 w 606"/>
              <a:gd name="T21" fmla="*/ 302 h 532"/>
              <a:gd name="T22" fmla="*/ 0 w 606"/>
              <a:gd name="T23" fmla="*/ 278 h 532"/>
              <a:gd name="T24" fmla="*/ 10 w 606"/>
              <a:gd name="T25" fmla="*/ 240 h 532"/>
              <a:gd name="T26" fmla="*/ 60 w 606"/>
              <a:gd name="T27" fmla="*/ 218 h 532"/>
              <a:gd name="T28" fmla="*/ 90 w 606"/>
              <a:gd name="T29" fmla="*/ 226 h 532"/>
              <a:gd name="T30" fmla="*/ 134 w 606"/>
              <a:gd name="T31" fmla="*/ 234 h 532"/>
              <a:gd name="T32" fmla="*/ 158 w 606"/>
              <a:gd name="T33" fmla="*/ 214 h 532"/>
              <a:gd name="T34" fmla="*/ 174 w 606"/>
              <a:gd name="T35" fmla="*/ 194 h 532"/>
              <a:gd name="T36" fmla="*/ 252 w 606"/>
              <a:gd name="T37" fmla="*/ 204 h 532"/>
              <a:gd name="T38" fmla="*/ 264 w 606"/>
              <a:gd name="T39" fmla="*/ 182 h 532"/>
              <a:gd name="T40" fmla="*/ 266 w 606"/>
              <a:gd name="T41" fmla="*/ 146 h 532"/>
              <a:gd name="T42" fmla="*/ 196 w 606"/>
              <a:gd name="T43" fmla="*/ 108 h 532"/>
              <a:gd name="T44" fmla="*/ 192 w 606"/>
              <a:gd name="T45" fmla="*/ 88 h 532"/>
              <a:gd name="T46" fmla="*/ 216 w 606"/>
              <a:gd name="T47" fmla="*/ 78 h 532"/>
              <a:gd name="T48" fmla="*/ 278 w 606"/>
              <a:gd name="T49" fmla="*/ 102 h 532"/>
              <a:gd name="T50" fmla="*/ 326 w 606"/>
              <a:gd name="T51" fmla="*/ 88 h 532"/>
              <a:gd name="T52" fmla="*/ 378 w 606"/>
              <a:gd name="T53" fmla="*/ 44 h 532"/>
              <a:gd name="T54" fmla="*/ 390 w 606"/>
              <a:gd name="T55" fmla="*/ 14 h 532"/>
              <a:gd name="T56" fmla="*/ 414 w 606"/>
              <a:gd name="T57" fmla="*/ 0 h 532"/>
              <a:gd name="T58" fmla="*/ 444 w 606"/>
              <a:gd name="T59" fmla="*/ 10 h 532"/>
              <a:gd name="T60" fmla="*/ 468 w 606"/>
              <a:gd name="T61" fmla="*/ 66 h 532"/>
              <a:gd name="T62" fmla="*/ 526 w 606"/>
              <a:gd name="T63" fmla="*/ 130 h 532"/>
              <a:gd name="T64" fmla="*/ 562 w 606"/>
              <a:gd name="T65" fmla="*/ 154 h 532"/>
              <a:gd name="T66" fmla="*/ 564 w 606"/>
              <a:gd name="T67" fmla="*/ 196 h 532"/>
              <a:gd name="T68" fmla="*/ 534 w 606"/>
              <a:gd name="T69" fmla="*/ 216 h 532"/>
              <a:gd name="T70" fmla="*/ 506 w 606"/>
              <a:gd name="T71" fmla="*/ 246 h 532"/>
              <a:gd name="T72" fmla="*/ 532 w 606"/>
              <a:gd name="T73" fmla="*/ 258 h 532"/>
              <a:gd name="T74" fmla="*/ 568 w 606"/>
              <a:gd name="T75" fmla="*/ 326 h 532"/>
              <a:gd name="T76" fmla="*/ 592 w 606"/>
              <a:gd name="T77" fmla="*/ 356 h 532"/>
              <a:gd name="T78" fmla="*/ 590 w 606"/>
              <a:gd name="T79" fmla="*/ 380 h 532"/>
              <a:gd name="T80" fmla="*/ 546 w 606"/>
              <a:gd name="T81" fmla="*/ 408 h 532"/>
              <a:gd name="T82" fmla="*/ 482 w 606"/>
              <a:gd name="T83" fmla="*/ 460 h 532"/>
              <a:gd name="T84" fmla="*/ 434 w 606"/>
              <a:gd name="T85" fmla="*/ 472 h 532"/>
              <a:gd name="T86" fmla="*/ 392 w 606"/>
              <a:gd name="T87" fmla="*/ 456 h 532"/>
              <a:gd name="T88" fmla="*/ 358 w 606"/>
              <a:gd name="T89" fmla="*/ 436 h 532"/>
              <a:gd name="T90" fmla="*/ 332 w 606"/>
              <a:gd name="T91" fmla="*/ 442 h 532"/>
              <a:gd name="T92" fmla="*/ 302 w 606"/>
              <a:gd name="T93" fmla="*/ 492 h 532"/>
              <a:gd name="T94" fmla="*/ 266 w 606"/>
              <a:gd name="T95" fmla="*/ 528 h 532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606" h="532">
                <a:moveTo>
                  <a:pt x="240" y="532"/>
                </a:moveTo>
                <a:lnTo>
                  <a:pt x="240" y="532"/>
                </a:lnTo>
                <a:lnTo>
                  <a:pt x="222" y="524"/>
                </a:lnTo>
                <a:lnTo>
                  <a:pt x="210" y="516"/>
                </a:lnTo>
                <a:lnTo>
                  <a:pt x="202" y="508"/>
                </a:lnTo>
                <a:lnTo>
                  <a:pt x="194" y="502"/>
                </a:lnTo>
                <a:lnTo>
                  <a:pt x="172" y="494"/>
                </a:lnTo>
                <a:lnTo>
                  <a:pt x="152" y="494"/>
                </a:lnTo>
                <a:lnTo>
                  <a:pt x="138" y="494"/>
                </a:lnTo>
                <a:lnTo>
                  <a:pt x="126" y="498"/>
                </a:lnTo>
                <a:lnTo>
                  <a:pt x="112" y="508"/>
                </a:lnTo>
                <a:lnTo>
                  <a:pt x="96" y="530"/>
                </a:lnTo>
                <a:lnTo>
                  <a:pt x="96" y="518"/>
                </a:lnTo>
                <a:lnTo>
                  <a:pt x="98" y="508"/>
                </a:lnTo>
                <a:lnTo>
                  <a:pt x="104" y="494"/>
                </a:lnTo>
                <a:lnTo>
                  <a:pt x="106" y="452"/>
                </a:lnTo>
                <a:lnTo>
                  <a:pt x="62" y="432"/>
                </a:lnTo>
                <a:lnTo>
                  <a:pt x="64" y="420"/>
                </a:lnTo>
                <a:lnTo>
                  <a:pt x="68" y="410"/>
                </a:lnTo>
                <a:lnTo>
                  <a:pt x="84" y="356"/>
                </a:lnTo>
                <a:lnTo>
                  <a:pt x="88" y="352"/>
                </a:lnTo>
                <a:lnTo>
                  <a:pt x="88" y="346"/>
                </a:lnTo>
                <a:lnTo>
                  <a:pt x="88" y="336"/>
                </a:lnTo>
                <a:lnTo>
                  <a:pt x="84" y="320"/>
                </a:lnTo>
                <a:lnTo>
                  <a:pt x="70" y="304"/>
                </a:lnTo>
                <a:lnTo>
                  <a:pt x="58" y="306"/>
                </a:lnTo>
                <a:lnTo>
                  <a:pt x="46" y="308"/>
                </a:lnTo>
                <a:lnTo>
                  <a:pt x="20" y="314"/>
                </a:lnTo>
                <a:lnTo>
                  <a:pt x="14" y="314"/>
                </a:lnTo>
                <a:lnTo>
                  <a:pt x="10" y="310"/>
                </a:lnTo>
                <a:lnTo>
                  <a:pt x="8" y="308"/>
                </a:lnTo>
                <a:lnTo>
                  <a:pt x="6" y="302"/>
                </a:lnTo>
                <a:lnTo>
                  <a:pt x="6" y="294"/>
                </a:lnTo>
                <a:lnTo>
                  <a:pt x="6" y="290"/>
                </a:lnTo>
                <a:lnTo>
                  <a:pt x="0" y="278"/>
                </a:lnTo>
                <a:lnTo>
                  <a:pt x="2" y="262"/>
                </a:lnTo>
                <a:lnTo>
                  <a:pt x="4" y="250"/>
                </a:lnTo>
                <a:lnTo>
                  <a:pt x="10" y="240"/>
                </a:lnTo>
                <a:lnTo>
                  <a:pt x="16" y="234"/>
                </a:lnTo>
                <a:lnTo>
                  <a:pt x="24" y="228"/>
                </a:lnTo>
                <a:lnTo>
                  <a:pt x="34" y="224"/>
                </a:lnTo>
                <a:lnTo>
                  <a:pt x="60" y="218"/>
                </a:lnTo>
                <a:lnTo>
                  <a:pt x="74" y="218"/>
                </a:lnTo>
                <a:lnTo>
                  <a:pt x="90" y="226"/>
                </a:lnTo>
                <a:lnTo>
                  <a:pt x="106" y="232"/>
                </a:lnTo>
                <a:lnTo>
                  <a:pt x="114" y="234"/>
                </a:lnTo>
                <a:lnTo>
                  <a:pt x="124" y="236"/>
                </a:lnTo>
                <a:lnTo>
                  <a:pt x="134" y="234"/>
                </a:lnTo>
                <a:lnTo>
                  <a:pt x="144" y="230"/>
                </a:lnTo>
                <a:lnTo>
                  <a:pt x="158" y="214"/>
                </a:lnTo>
                <a:lnTo>
                  <a:pt x="164" y="196"/>
                </a:lnTo>
                <a:lnTo>
                  <a:pt x="174" y="194"/>
                </a:lnTo>
                <a:lnTo>
                  <a:pt x="178" y="198"/>
                </a:lnTo>
                <a:lnTo>
                  <a:pt x="186" y="200"/>
                </a:lnTo>
                <a:lnTo>
                  <a:pt x="206" y="202"/>
                </a:lnTo>
                <a:lnTo>
                  <a:pt x="252" y="204"/>
                </a:lnTo>
                <a:lnTo>
                  <a:pt x="258" y="196"/>
                </a:lnTo>
                <a:lnTo>
                  <a:pt x="262" y="190"/>
                </a:lnTo>
                <a:lnTo>
                  <a:pt x="264" y="182"/>
                </a:lnTo>
                <a:lnTo>
                  <a:pt x="266" y="174"/>
                </a:lnTo>
                <a:lnTo>
                  <a:pt x="266" y="160"/>
                </a:lnTo>
                <a:lnTo>
                  <a:pt x="266" y="146"/>
                </a:lnTo>
                <a:lnTo>
                  <a:pt x="256" y="136"/>
                </a:lnTo>
                <a:lnTo>
                  <a:pt x="248" y="130"/>
                </a:lnTo>
                <a:lnTo>
                  <a:pt x="230" y="120"/>
                </a:lnTo>
                <a:lnTo>
                  <a:pt x="196" y="108"/>
                </a:lnTo>
                <a:lnTo>
                  <a:pt x="194" y="100"/>
                </a:lnTo>
                <a:lnTo>
                  <a:pt x="192" y="94"/>
                </a:lnTo>
                <a:lnTo>
                  <a:pt x="192" y="88"/>
                </a:lnTo>
                <a:lnTo>
                  <a:pt x="194" y="84"/>
                </a:lnTo>
                <a:lnTo>
                  <a:pt x="198" y="82"/>
                </a:lnTo>
                <a:lnTo>
                  <a:pt x="202" y="80"/>
                </a:lnTo>
                <a:lnTo>
                  <a:pt x="216" y="78"/>
                </a:lnTo>
                <a:lnTo>
                  <a:pt x="238" y="94"/>
                </a:lnTo>
                <a:lnTo>
                  <a:pt x="278" y="102"/>
                </a:lnTo>
                <a:lnTo>
                  <a:pt x="294" y="100"/>
                </a:lnTo>
                <a:lnTo>
                  <a:pt x="310" y="96"/>
                </a:lnTo>
                <a:lnTo>
                  <a:pt x="326" y="88"/>
                </a:lnTo>
                <a:lnTo>
                  <a:pt x="342" y="80"/>
                </a:lnTo>
                <a:lnTo>
                  <a:pt x="356" y="68"/>
                </a:lnTo>
                <a:lnTo>
                  <a:pt x="368" y="56"/>
                </a:lnTo>
                <a:lnTo>
                  <a:pt x="378" y="44"/>
                </a:lnTo>
                <a:lnTo>
                  <a:pt x="386" y="30"/>
                </a:lnTo>
                <a:lnTo>
                  <a:pt x="388" y="22"/>
                </a:lnTo>
                <a:lnTo>
                  <a:pt x="390" y="14"/>
                </a:lnTo>
                <a:lnTo>
                  <a:pt x="394" y="8"/>
                </a:lnTo>
                <a:lnTo>
                  <a:pt x="400" y="4"/>
                </a:lnTo>
                <a:lnTo>
                  <a:pt x="406" y="2"/>
                </a:lnTo>
                <a:lnTo>
                  <a:pt x="414" y="0"/>
                </a:lnTo>
                <a:lnTo>
                  <a:pt x="432" y="0"/>
                </a:lnTo>
                <a:lnTo>
                  <a:pt x="438" y="4"/>
                </a:lnTo>
                <a:lnTo>
                  <a:pt x="444" y="10"/>
                </a:lnTo>
                <a:lnTo>
                  <a:pt x="450" y="16"/>
                </a:lnTo>
                <a:lnTo>
                  <a:pt x="456" y="24"/>
                </a:lnTo>
                <a:lnTo>
                  <a:pt x="464" y="44"/>
                </a:lnTo>
                <a:lnTo>
                  <a:pt x="468" y="66"/>
                </a:lnTo>
                <a:lnTo>
                  <a:pt x="494" y="98"/>
                </a:lnTo>
                <a:lnTo>
                  <a:pt x="508" y="114"/>
                </a:lnTo>
                <a:lnTo>
                  <a:pt x="526" y="130"/>
                </a:lnTo>
                <a:lnTo>
                  <a:pt x="558" y="142"/>
                </a:lnTo>
                <a:lnTo>
                  <a:pt x="562" y="154"/>
                </a:lnTo>
                <a:lnTo>
                  <a:pt x="566" y="170"/>
                </a:lnTo>
                <a:lnTo>
                  <a:pt x="566" y="178"/>
                </a:lnTo>
                <a:lnTo>
                  <a:pt x="566" y="188"/>
                </a:lnTo>
                <a:lnTo>
                  <a:pt x="564" y="196"/>
                </a:lnTo>
                <a:lnTo>
                  <a:pt x="558" y="204"/>
                </a:lnTo>
                <a:lnTo>
                  <a:pt x="546" y="210"/>
                </a:lnTo>
                <a:lnTo>
                  <a:pt x="534" y="216"/>
                </a:lnTo>
                <a:lnTo>
                  <a:pt x="516" y="222"/>
                </a:lnTo>
                <a:lnTo>
                  <a:pt x="510" y="228"/>
                </a:lnTo>
                <a:lnTo>
                  <a:pt x="506" y="234"/>
                </a:lnTo>
                <a:lnTo>
                  <a:pt x="506" y="246"/>
                </a:lnTo>
                <a:lnTo>
                  <a:pt x="506" y="262"/>
                </a:lnTo>
                <a:lnTo>
                  <a:pt x="518" y="262"/>
                </a:lnTo>
                <a:lnTo>
                  <a:pt x="532" y="258"/>
                </a:lnTo>
                <a:lnTo>
                  <a:pt x="572" y="256"/>
                </a:lnTo>
                <a:lnTo>
                  <a:pt x="568" y="326"/>
                </a:lnTo>
                <a:lnTo>
                  <a:pt x="572" y="334"/>
                </a:lnTo>
                <a:lnTo>
                  <a:pt x="576" y="340"/>
                </a:lnTo>
                <a:lnTo>
                  <a:pt x="592" y="356"/>
                </a:lnTo>
                <a:lnTo>
                  <a:pt x="606" y="378"/>
                </a:lnTo>
                <a:lnTo>
                  <a:pt x="590" y="380"/>
                </a:lnTo>
                <a:lnTo>
                  <a:pt x="576" y="384"/>
                </a:lnTo>
                <a:lnTo>
                  <a:pt x="554" y="398"/>
                </a:lnTo>
                <a:lnTo>
                  <a:pt x="546" y="408"/>
                </a:lnTo>
                <a:lnTo>
                  <a:pt x="538" y="416"/>
                </a:lnTo>
                <a:lnTo>
                  <a:pt x="520" y="430"/>
                </a:lnTo>
                <a:lnTo>
                  <a:pt x="500" y="444"/>
                </a:lnTo>
                <a:lnTo>
                  <a:pt x="482" y="460"/>
                </a:lnTo>
                <a:lnTo>
                  <a:pt x="466" y="464"/>
                </a:lnTo>
                <a:lnTo>
                  <a:pt x="450" y="470"/>
                </a:lnTo>
                <a:lnTo>
                  <a:pt x="434" y="472"/>
                </a:lnTo>
                <a:lnTo>
                  <a:pt x="420" y="472"/>
                </a:lnTo>
                <a:lnTo>
                  <a:pt x="392" y="456"/>
                </a:lnTo>
                <a:lnTo>
                  <a:pt x="376" y="440"/>
                </a:lnTo>
                <a:lnTo>
                  <a:pt x="372" y="438"/>
                </a:lnTo>
                <a:lnTo>
                  <a:pt x="368" y="436"/>
                </a:lnTo>
                <a:lnTo>
                  <a:pt x="358" y="436"/>
                </a:lnTo>
                <a:lnTo>
                  <a:pt x="342" y="436"/>
                </a:lnTo>
                <a:lnTo>
                  <a:pt x="336" y="438"/>
                </a:lnTo>
                <a:lnTo>
                  <a:pt x="332" y="442"/>
                </a:lnTo>
                <a:lnTo>
                  <a:pt x="330" y="464"/>
                </a:lnTo>
                <a:lnTo>
                  <a:pt x="302" y="492"/>
                </a:lnTo>
                <a:lnTo>
                  <a:pt x="290" y="506"/>
                </a:lnTo>
                <a:lnTo>
                  <a:pt x="278" y="522"/>
                </a:lnTo>
                <a:lnTo>
                  <a:pt x="266" y="528"/>
                </a:lnTo>
                <a:lnTo>
                  <a:pt x="256" y="530"/>
                </a:lnTo>
                <a:lnTo>
                  <a:pt x="240" y="532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4" name="Freeform 17"/>
          <p:cNvSpPr>
            <a:spLocks/>
          </p:cNvSpPr>
          <p:nvPr/>
        </p:nvSpPr>
        <p:spPr bwMode="auto">
          <a:xfrm>
            <a:off x="4375898" y="4562585"/>
            <a:ext cx="536551" cy="636282"/>
          </a:xfrm>
          <a:custGeom>
            <a:avLst/>
            <a:gdLst>
              <a:gd name="T0" fmla="*/ 324 w 538"/>
              <a:gd name="T1" fmla="*/ 632 h 638"/>
              <a:gd name="T2" fmla="*/ 306 w 538"/>
              <a:gd name="T3" fmla="*/ 628 h 638"/>
              <a:gd name="T4" fmla="*/ 282 w 538"/>
              <a:gd name="T5" fmla="*/ 636 h 638"/>
              <a:gd name="T6" fmla="*/ 272 w 538"/>
              <a:gd name="T7" fmla="*/ 608 h 638"/>
              <a:gd name="T8" fmla="*/ 258 w 538"/>
              <a:gd name="T9" fmla="*/ 594 h 638"/>
              <a:gd name="T10" fmla="*/ 234 w 538"/>
              <a:gd name="T11" fmla="*/ 594 h 638"/>
              <a:gd name="T12" fmla="*/ 234 w 538"/>
              <a:gd name="T13" fmla="*/ 580 h 638"/>
              <a:gd name="T14" fmla="*/ 268 w 538"/>
              <a:gd name="T15" fmla="*/ 508 h 638"/>
              <a:gd name="T16" fmla="*/ 240 w 538"/>
              <a:gd name="T17" fmla="*/ 472 h 638"/>
              <a:gd name="T18" fmla="*/ 226 w 538"/>
              <a:gd name="T19" fmla="*/ 452 h 638"/>
              <a:gd name="T20" fmla="*/ 204 w 538"/>
              <a:gd name="T21" fmla="*/ 448 h 638"/>
              <a:gd name="T22" fmla="*/ 172 w 538"/>
              <a:gd name="T23" fmla="*/ 456 h 638"/>
              <a:gd name="T24" fmla="*/ 132 w 538"/>
              <a:gd name="T25" fmla="*/ 486 h 638"/>
              <a:gd name="T26" fmla="*/ 98 w 538"/>
              <a:gd name="T27" fmla="*/ 488 h 638"/>
              <a:gd name="T28" fmla="*/ 86 w 538"/>
              <a:gd name="T29" fmla="*/ 458 h 638"/>
              <a:gd name="T30" fmla="*/ 68 w 538"/>
              <a:gd name="T31" fmla="*/ 442 h 638"/>
              <a:gd name="T32" fmla="*/ 64 w 538"/>
              <a:gd name="T33" fmla="*/ 354 h 638"/>
              <a:gd name="T34" fmla="*/ 14 w 538"/>
              <a:gd name="T35" fmla="*/ 358 h 638"/>
              <a:gd name="T36" fmla="*/ 0 w 538"/>
              <a:gd name="T37" fmla="*/ 352 h 638"/>
              <a:gd name="T38" fmla="*/ 8 w 538"/>
              <a:gd name="T39" fmla="*/ 340 h 638"/>
              <a:gd name="T40" fmla="*/ 32 w 538"/>
              <a:gd name="T41" fmla="*/ 334 h 638"/>
              <a:gd name="T42" fmla="*/ 54 w 538"/>
              <a:gd name="T43" fmla="*/ 312 h 638"/>
              <a:gd name="T44" fmla="*/ 62 w 538"/>
              <a:gd name="T45" fmla="*/ 284 h 638"/>
              <a:gd name="T46" fmla="*/ 46 w 538"/>
              <a:gd name="T47" fmla="*/ 154 h 638"/>
              <a:gd name="T48" fmla="*/ 40 w 538"/>
              <a:gd name="T49" fmla="*/ 130 h 638"/>
              <a:gd name="T50" fmla="*/ 64 w 538"/>
              <a:gd name="T51" fmla="*/ 108 h 638"/>
              <a:gd name="T52" fmla="*/ 80 w 538"/>
              <a:gd name="T53" fmla="*/ 78 h 638"/>
              <a:gd name="T54" fmla="*/ 114 w 538"/>
              <a:gd name="T55" fmla="*/ 56 h 638"/>
              <a:gd name="T56" fmla="*/ 142 w 538"/>
              <a:gd name="T57" fmla="*/ 58 h 638"/>
              <a:gd name="T58" fmla="*/ 158 w 538"/>
              <a:gd name="T59" fmla="*/ 54 h 638"/>
              <a:gd name="T60" fmla="*/ 168 w 538"/>
              <a:gd name="T61" fmla="*/ 42 h 638"/>
              <a:gd name="T62" fmla="*/ 158 w 538"/>
              <a:gd name="T63" fmla="*/ 14 h 638"/>
              <a:gd name="T64" fmla="*/ 156 w 538"/>
              <a:gd name="T65" fmla="*/ 4 h 638"/>
              <a:gd name="T66" fmla="*/ 174 w 538"/>
              <a:gd name="T67" fmla="*/ 2 h 638"/>
              <a:gd name="T68" fmla="*/ 210 w 538"/>
              <a:gd name="T69" fmla="*/ 12 h 638"/>
              <a:gd name="T70" fmla="*/ 274 w 538"/>
              <a:gd name="T71" fmla="*/ 34 h 638"/>
              <a:gd name="T72" fmla="*/ 312 w 538"/>
              <a:gd name="T73" fmla="*/ 56 h 638"/>
              <a:gd name="T74" fmla="*/ 372 w 538"/>
              <a:gd name="T75" fmla="*/ 68 h 638"/>
              <a:gd name="T76" fmla="*/ 392 w 538"/>
              <a:gd name="T77" fmla="*/ 44 h 638"/>
              <a:gd name="T78" fmla="*/ 420 w 538"/>
              <a:gd name="T79" fmla="*/ 60 h 638"/>
              <a:gd name="T80" fmla="*/ 450 w 538"/>
              <a:gd name="T81" fmla="*/ 82 h 638"/>
              <a:gd name="T82" fmla="*/ 482 w 538"/>
              <a:gd name="T83" fmla="*/ 100 h 638"/>
              <a:gd name="T84" fmla="*/ 514 w 538"/>
              <a:gd name="T85" fmla="*/ 134 h 638"/>
              <a:gd name="T86" fmla="*/ 522 w 538"/>
              <a:gd name="T87" fmla="*/ 180 h 638"/>
              <a:gd name="T88" fmla="*/ 516 w 538"/>
              <a:gd name="T89" fmla="*/ 214 h 638"/>
              <a:gd name="T90" fmla="*/ 486 w 538"/>
              <a:gd name="T91" fmla="*/ 248 h 638"/>
              <a:gd name="T92" fmla="*/ 480 w 538"/>
              <a:gd name="T93" fmla="*/ 286 h 638"/>
              <a:gd name="T94" fmla="*/ 494 w 538"/>
              <a:gd name="T95" fmla="*/ 320 h 638"/>
              <a:gd name="T96" fmla="*/ 502 w 538"/>
              <a:gd name="T97" fmla="*/ 344 h 638"/>
              <a:gd name="T98" fmla="*/ 522 w 538"/>
              <a:gd name="T99" fmla="*/ 414 h 638"/>
              <a:gd name="T100" fmla="*/ 532 w 538"/>
              <a:gd name="T101" fmla="*/ 440 h 638"/>
              <a:gd name="T102" fmla="*/ 528 w 538"/>
              <a:gd name="T103" fmla="*/ 472 h 638"/>
              <a:gd name="T104" fmla="*/ 538 w 538"/>
              <a:gd name="T105" fmla="*/ 536 h 638"/>
              <a:gd name="T106" fmla="*/ 426 w 538"/>
              <a:gd name="T107" fmla="*/ 540 h 638"/>
              <a:gd name="T108" fmla="*/ 428 w 538"/>
              <a:gd name="T109" fmla="*/ 558 h 638"/>
              <a:gd name="T110" fmla="*/ 446 w 538"/>
              <a:gd name="T111" fmla="*/ 580 h 638"/>
              <a:gd name="T112" fmla="*/ 436 w 538"/>
              <a:gd name="T113" fmla="*/ 598 h 638"/>
              <a:gd name="T114" fmla="*/ 402 w 538"/>
              <a:gd name="T115" fmla="*/ 568 h 638"/>
              <a:gd name="T116" fmla="*/ 368 w 538"/>
              <a:gd name="T117" fmla="*/ 566 h 638"/>
              <a:gd name="T118" fmla="*/ 348 w 538"/>
              <a:gd name="T119" fmla="*/ 604 h 638"/>
              <a:gd name="T120" fmla="*/ 336 w 538"/>
              <a:gd name="T121" fmla="*/ 634 h 6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538" h="638">
                <a:moveTo>
                  <a:pt x="332" y="638"/>
                </a:moveTo>
                <a:lnTo>
                  <a:pt x="332" y="638"/>
                </a:lnTo>
                <a:lnTo>
                  <a:pt x="324" y="632"/>
                </a:lnTo>
                <a:lnTo>
                  <a:pt x="318" y="630"/>
                </a:lnTo>
                <a:lnTo>
                  <a:pt x="312" y="628"/>
                </a:lnTo>
                <a:lnTo>
                  <a:pt x="306" y="628"/>
                </a:lnTo>
                <a:lnTo>
                  <a:pt x="294" y="632"/>
                </a:lnTo>
                <a:lnTo>
                  <a:pt x="282" y="636"/>
                </a:lnTo>
                <a:lnTo>
                  <a:pt x="274" y="620"/>
                </a:lnTo>
                <a:lnTo>
                  <a:pt x="272" y="608"/>
                </a:lnTo>
                <a:lnTo>
                  <a:pt x="270" y="600"/>
                </a:lnTo>
                <a:lnTo>
                  <a:pt x="264" y="596"/>
                </a:lnTo>
                <a:lnTo>
                  <a:pt x="258" y="594"/>
                </a:lnTo>
                <a:lnTo>
                  <a:pt x="252" y="592"/>
                </a:lnTo>
                <a:lnTo>
                  <a:pt x="246" y="592"/>
                </a:lnTo>
                <a:lnTo>
                  <a:pt x="234" y="594"/>
                </a:lnTo>
                <a:lnTo>
                  <a:pt x="234" y="580"/>
                </a:lnTo>
                <a:lnTo>
                  <a:pt x="254" y="542"/>
                </a:lnTo>
                <a:lnTo>
                  <a:pt x="264" y="524"/>
                </a:lnTo>
                <a:lnTo>
                  <a:pt x="268" y="508"/>
                </a:lnTo>
                <a:lnTo>
                  <a:pt x="246" y="484"/>
                </a:lnTo>
                <a:lnTo>
                  <a:pt x="240" y="472"/>
                </a:lnTo>
                <a:lnTo>
                  <a:pt x="236" y="462"/>
                </a:lnTo>
                <a:lnTo>
                  <a:pt x="226" y="452"/>
                </a:lnTo>
                <a:lnTo>
                  <a:pt x="218" y="448"/>
                </a:lnTo>
                <a:lnTo>
                  <a:pt x="212" y="448"/>
                </a:lnTo>
                <a:lnTo>
                  <a:pt x="204" y="448"/>
                </a:lnTo>
                <a:lnTo>
                  <a:pt x="172" y="456"/>
                </a:lnTo>
                <a:lnTo>
                  <a:pt x="162" y="466"/>
                </a:lnTo>
                <a:lnTo>
                  <a:pt x="152" y="472"/>
                </a:lnTo>
                <a:lnTo>
                  <a:pt x="132" y="486"/>
                </a:lnTo>
                <a:lnTo>
                  <a:pt x="98" y="488"/>
                </a:lnTo>
                <a:lnTo>
                  <a:pt x="96" y="478"/>
                </a:lnTo>
                <a:lnTo>
                  <a:pt x="94" y="470"/>
                </a:lnTo>
                <a:lnTo>
                  <a:pt x="86" y="458"/>
                </a:lnTo>
                <a:lnTo>
                  <a:pt x="76" y="448"/>
                </a:lnTo>
                <a:lnTo>
                  <a:pt x="68" y="442"/>
                </a:lnTo>
                <a:lnTo>
                  <a:pt x="64" y="432"/>
                </a:lnTo>
                <a:lnTo>
                  <a:pt x="64" y="354"/>
                </a:lnTo>
                <a:lnTo>
                  <a:pt x="28" y="356"/>
                </a:lnTo>
                <a:lnTo>
                  <a:pt x="14" y="358"/>
                </a:lnTo>
                <a:lnTo>
                  <a:pt x="0" y="362"/>
                </a:lnTo>
                <a:lnTo>
                  <a:pt x="0" y="352"/>
                </a:lnTo>
                <a:lnTo>
                  <a:pt x="2" y="346"/>
                </a:lnTo>
                <a:lnTo>
                  <a:pt x="4" y="344"/>
                </a:lnTo>
                <a:lnTo>
                  <a:pt x="8" y="340"/>
                </a:lnTo>
                <a:lnTo>
                  <a:pt x="18" y="338"/>
                </a:lnTo>
                <a:lnTo>
                  <a:pt x="32" y="334"/>
                </a:lnTo>
                <a:lnTo>
                  <a:pt x="38" y="330"/>
                </a:lnTo>
                <a:lnTo>
                  <a:pt x="44" y="326"/>
                </a:lnTo>
                <a:lnTo>
                  <a:pt x="54" y="312"/>
                </a:lnTo>
                <a:lnTo>
                  <a:pt x="60" y="298"/>
                </a:lnTo>
                <a:lnTo>
                  <a:pt x="62" y="284"/>
                </a:lnTo>
                <a:lnTo>
                  <a:pt x="48" y="224"/>
                </a:lnTo>
                <a:lnTo>
                  <a:pt x="46" y="154"/>
                </a:lnTo>
                <a:lnTo>
                  <a:pt x="40" y="130"/>
                </a:lnTo>
                <a:lnTo>
                  <a:pt x="46" y="126"/>
                </a:lnTo>
                <a:lnTo>
                  <a:pt x="54" y="120"/>
                </a:lnTo>
                <a:lnTo>
                  <a:pt x="64" y="108"/>
                </a:lnTo>
                <a:lnTo>
                  <a:pt x="72" y="94"/>
                </a:lnTo>
                <a:lnTo>
                  <a:pt x="80" y="78"/>
                </a:lnTo>
                <a:lnTo>
                  <a:pt x="94" y="68"/>
                </a:lnTo>
                <a:lnTo>
                  <a:pt x="108" y="60"/>
                </a:lnTo>
                <a:lnTo>
                  <a:pt x="114" y="56"/>
                </a:lnTo>
                <a:lnTo>
                  <a:pt x="122" y="56"/>
                </a:lnTo>
                <a:lnTo>
                  <a:pt x="132" y="56"/>
                </a:lnTo>
                <a:lnTo>
                  <a:pt x="142" y="58"/>
                </a:lnTo>
                <a:lnTo>
                  <a:pt x="150" y="58"/>
                </a:lnTo>
                <a:lnTo>
                  <a:pt x="158" y="54"/>
                </a:lnTo>
                <a:lnTo>
                  <a:pt x="164" y="50"/>
                </a:lnTo>
                <a:lnTo>
                  <a:pt x="168" y="42"/>
                </a:lnTo>
                <a:lnTo>
                  <a:pt x="166" y="30"/>
                </a:lnTo>
                <a:lnTo>
                  <a:pt x="164" y="20"/>
                </a:lnTo>
                <a:lnTo>
                  <a:pt x="158" y="14"/>
                </a:lnTo>
                <a:lnTo>
                  <a:pt x="152" y="10"/>
                </a:lnTo>
                <a:lnTo>
                  <a:pt x="156" y="4"/>
                </a:lnTo>
                <a:lnTo>
                  <a:pt x="160" y="2"/>
                </a:lnTo>
                <a:lnTo>
                  <a:pt x="166" y="0"/>
                </a:lnTo>
                <a:lnTo>
                  <a:pt x="174" y="2"/>
                </a:lnTo>
                <a:lnTo>
                  <a:pt x="192" y="6"/>
                </a:lnTo>
                <a:lnTo>
                  <a:pt x="210" y="12"/>
                </a:lnTo>
                <a:lnTo>
                  <a:pt x="238" y="16"/>
                </a:lnTo>
                <a:lnTo>
                  <a:pt x="274" y="34"/>
                </a:lnTo>
                <a:lnTo>
                  <a:pt x="292" y="44"/>
                </a:lnTo>
                <a:lnTo>
                  <a:pt x="312" y="56"/>
                </a:lnTo>
                <a:lnTo>
                  <a:pt x="342" y="68"/>
                </a:lnTo>
                <a:lnTo>
                  <a:pt x="372" y="68"/>
                </a:lnTo>
                <a:lnTo>
                  <a:pt x="392" y="44"/>
                </a:lnTo>
                <a:lnTo>
                  <a:pt x="400" y="46"/>
                </a:lnTo>
                <a:lnTo>
                  <a:pt x="410" y="52"/>
                </a:lnTo>
                <a:lnTo>
                  <a:pt x="420" y="60"/>
                </a:lnTo>
                <a:lnTo>
                  <a:pt x="430" y="72"/>
                </a:lnTo>
                <a:lnTo>
                  <a:pt x="450" y="82"/>
                </a:lnTo>
                <a:lnTo>
                  <a:pt x="466" y="90"/>
                </a:lnTo>
                <a:lnTo>
                  <a:pt x="482" y="100"/>
                </a:lnTo>
                <a:lnTo>
                  <a:pt x="500" y="116"/>
                </a:lnTo>
                <a:lnTo>
                  <a:pt x="514" y="134"/>
                </a:lnTo>
                <a:lnTo>
                  <a:pt x="520" y="152"/>
                </a:lnTo>
                <a:lnTo>
                  <a:pt x="522" y="170"/>
                </a:lnTo>
                <a:lnTo>
                  <a:pt x="522" y="180"/>
                </a:lnTo>
                <a:lnTo>
                  <a:pt x="522" y="190"/>
                </a:lnTo>
                <a:lnTo>
                  <a:pt x="520" y="202"/>
                </a:lnTo>
                <a:lnTo>
                  <a:pt x="516" y="214"/>
                </a:lnTo>
                <a:lnTo>
                  <a:pt x="494" y="238"/>
                </a:lnTo>
                <a:lnTo>
                  <a:pt x="486" y="248"/>
                </a:lnTo>
                <a:lnTo>
                  <a:pt x="482" y="260"/>
                </a:lnTo>
                <a:lnTo>
                  <a:pt x="480" y="272"/>
                </a:lnTo>
                <a:lnTo>
                  <a:pt x="480" y="286"/>
                </a:lnTo>
                <a:lnTo>
                  <a:pt x="486" y="302"/>
                </a:lnTo>
                <a:lnTo>
                  <a:pt x="494" y="320"/>
                </a:lnTo>
                <a:lnTo>
                  <a:pt x="500" y="340"/>
                </a:lnTo>
                <a:lnTo>
                  <a:pt x="502" y="344"/>
                </a:lnTo>
                <a:lnTo>
                  <a:pt x="506" y="352"/>
                </a:lnTo>
                <a:lnTo>
                  <a:pt x="512" y="372"/>
                </a:lnTo>
                <a:lnTo>
                  <a:pt x="522" y="414"/>
                </a:lnTo>
                <a:lnTo>
                  <a:pt x="530" y="428"/>
                </a:lnTo>
                <a:lnTo>
                  <a:pt x="532" y="440"/>
                </a:lnTo>
                <a:lnTo>
                  <a:pt x="532" y="454"/>
                </a:lnTo>
                <a:lnTo>
                  <a:pt x="528" y="472"/>
                </a:lnTo>
                <a:lnTo>
                  <a:pt x="528" y="500"/>
                </a:lnTo>
                <a:lnTo>
                  <a:pt x="532" y="518"/>
                </a:lnTo>
                <a:lnTo>
                  <a:pt x="538" y="536"/>
                </a:lnTo>
                <a:lnTo>
                  <a:pt x="426" y="540"/>
                </a:lnTo>
                <a:lnTo>
                  <a:pt x="424" y="544"/>
                </a:lnTo>
                <a:lnTo>
                  <a:pt x="424" y="548"/>
                </a:lnTo>
                <a:lnTo>
                  <a:pt x="428" y="558"/>
                </a:lnTo>
                <a:lnTo>
                  <a:pt x="438" y="570"/>
                </a:lnTo>
                <a:lnTo>
                  <a:pt x="446" y="580"/>
                </a:lnTo>
                <a:lnTo>
                  <a:pt x="442" y="598"/>
                </a:lnTo>
                <a:lnTo>
                  <a:pt x="436" y="598"/>
                </a:lnTo>
                <a:lnTo>
                  <a:pt x="428" y="594"/>
                </a:lnTo>
                <a:lnTo>
                  <a:pt x="416" y="584"/>
                </a:lnTo>
                <a:lnTo>
                  <a:pt x="402" y="568"/>
                </a:lnTo>
                <a:lnTo>
                  <a:pt x="368" y="566"/>
                </a:lnTo>
                <a:lnTo>
                  <a:pt x="350" y="594"/>
                </a:lnTo>
                <a:lnTo>
                  <a:pt x="348" y="604"/>
                </a:lnTo>
                <a:lnTo>
                  <a:pt x="346" y="616"/>
                </a:lnTo>
                <a:lnTo>
                  <a:pt x="340" y="628"/>
                </a:lnTo>
                <a:lnTo>
                  <a:pt x="336" y="634"/>
                </a:lnTo>
                <a:lnTo>
                  <a:pt x="332" y="638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5" name="Freeform 18"/>
          <p:cNvSpPr>
            <a:spLocks/>
          </p:cNvSpPr>
          <p:nvPr/>
        </p:nvSpPr>
        <p:spPr bwMode="auto">
          <a:xfrm>
            <a:off x="4864579" y="4526682"/>
            <a:ext cx="464745" cy="664207"/>
          </a:xfrm>
          <a:custGeom>
            <a:avLst/>
            <a:gdLst>
              <a:gd name="T0" fmla="*/ 112 w 466"/>
              <a:gd name="T1" fmla="*/ 660 h 666"/>
              <a:gd name="T2" fmla="*/ 94 w 466"/>
              <a:gd name="T3" fmla="*/ 656 h 666"/>
              <a:gd name="T4" fmla="*/ 134 w 466"/>
              <a:gd name="T5" fmla="*/ 598 h 666"/>
              <a:gd name="T6" fmla="*/ 128 w 466"/>
              <a:gd name="T7" fmla="*/ 566 h 666"/>
              <a:gd name="T8" fmla="*/ 104 w 466"/>
              <a:gd name="T9" fmla="*/ 568 h 666"/>
              <a:gd name="T10" fmla="*/ 88 w 466"/>
              <a:gd name="T11" fmla="*/ 576 h 666"/>
              <a:gd name="T12" fmla="*/ 48 w 466"/>
              <a:gd name="T13" fmla="*/ 536 h 666"/>
              <a:gd name="T14" fmla="*/ 52 w 466"/>
              <a:gd name="T15" fmla="*/ 494 h 666"/>
              <a:gd name="T16" fmla="*/ 52 w 466"/>
              <a:gd name="T17" fmla="*/ 456 h 666"/>
              <a:gd name="T18" fmla="*/ 42 w 466"/>
              <a:gd name="T19" fmla="*/ 446 h 666"/>
              <a:gd name="T20" fmla="*/ 30 w 466"/>
              <a:gd name="T21" fmla="*/ 398 h 666"/>
              <a:gd name="T22" fmla="*/ 16 w 466"/>
              <a:gd name="T23" fmla="*/ 356 h 666"/>
              <a:gd name="T24" fmla="*/ 2 w 466"/>
              <a:gd name="T25" fmla="*/ 316 h 666"/>
              <a:gd name="T26" fmla="*/ 6 w 466"/>
              <a:gd name="T27" fmla="*/ 292 h 666"/>
              <a:gd name="T28" fmla="*/ 16 w 466"/>
              <a:gd name="T29" fmla="*/ 280 h 666"/>
              <a:gd name="T30" fmla="*/ 42 w 466"/>
              <a:gd name="T31" fmla="*/ 240 h 666"/>
              <a:gd name="T32" fmla="*/ 42 w 466"/>
              <a:gd name="T33" fmla="*/ 188 h 666"/>
              <a:gd name="T34" fmla="*/ 22 w 466"/>
              <a:gd name="T35" fmla="*/ 146 h 666"/>
              <a:gd name="T36" fmla="*/ 46 w 466"/>
              <a:gd name="T37" fmla="*/ 126 h 666"/>
              <a:gd name="T38" fmla="*/ 78 w 466"/>
              <a:gd name="T39" fmla="*/ 116 h 666"/>
              <a:gd name="T40" fmla="*/ 88 w 466"/>
              <a:gd name="T41" fmla="*/ 114 h 666"/>
              <a:gd name="T42" fmla="*/ 102 w 466"/>
              <a:gd name="T43" fmla="*/ 98 h 666"/>
              <a:gd name="T44" fmla="*/ 160 w 466"/>
              <a:gd name="T45" fmla="*/ 60 h 666"/>
              <a:gd name="T46" fmla="*/ 176 w 466"/>
              <a:gd name="T47" fmla="*/ 46 h 666"/>
              <a:gd name="T48" fmla="*/ 226 w 466"/>
              <a:gd name="T49" fmla="*/ 32 h 666"/>
              <a:gd name="T50" fmla="*/ 250 w 466"/>
              <a:gd name="T51" fmla="*/ 22 h 666"/>
              <a:gd name="T52" fmla="*/ 260 w 466"/>
              <a:gd name="T53" fmla="*/ 2 h 666"/>
              <a:gd name="T54" fmla="*/ 284 w 466"/>
              <a:gd name="T55" fmla="*/ 0 h 666"/>
              <a:gd name="T56" fmla="*/ 292 w 466"/>
              <a:gd name="T57" fmla="*/ 52 h 666"/>
              <a:gd name="T58" fmla="*/ 314 w 466"/>
              <a:gd name="T59" fmla="*/ 56 h 666"/>
              <a:gd name="T60" fmla="*/ 326 w 466"/>
              <a:gd name="T61" fmla="*/ 34 h 666"/>
              <a:gd name="T62" fmla="*/ 334 w 466"/>
              <a:gd name="T63" fmla="*/ 14 h 666"/>
              <a:gd name="T64" fmla="*/ 344 w 466"/>
              <a:gd name="T65" fmla="*/ 36 h 666"/>
              <a:gd name="T66" fmla="*/ 362 w 466"/>
              <a:gd name="T67" fmla="*/ 50 h 666"/>
              <a:gd name="T68" fmla="*/ 384 w 466"/>
              <a:gd name="T69" fmla="*/ 54 h 666"/>
              <a:gd name="T70" fmla="*/ 424 w 466"/>
              <a:gd name="T71" fmla="*/ 42 h 666"/>
              <a:gd name="T72" fmla="*/ 442 w 466"/>
              <a:gd name="T73" fmla="*/ 42 h 666"/>
              <a:gd name="T74" fmla="*/ 422 w 466"/>
              <a:gd name="T75" fmla="*/ 66 h 666"/>
              <a:gd name="T76" fmla="*/ 414 w 466"/>
              <a:gd name="T77" fmla="*/ 88 h 666"/>
              <a:gd name="T78" fmla="*/ 428 w 466"/>
              <a:gd name="T79" fmla="*/ 112 h 666"/>
              <a:gd name="T80" fmla="*/ 466 w 466"/>
              <a:gd name="T81" fmla="*/ 168 h 666"/>
              <a:gd name="T82" fmla="*/ 464 w 466"/>
              <a:gd name="T83" fmla="*/ 192 h 666"/>
              <a:gd name="T84" fmla="*/ 450 w 466"/>
              <a:gd name="T85" fmla="*/ 218 h 666"/>
              <a:gd name="T86" fmla="*/ 430 w 466"/>
              <a:gd name="T87" fmla="*/ 236 h 666"/>
              <a:gd name="T88" fmla="*/ 396 w 466"/>
              <a:gd name="T89" fmla="*/ 244 h 666"/>
              <a:gd name="T90" fmla="*/ 376 w 466"/>
              <a:gd name="T91" fmla="*/ 250 h 666"/>
              <a:gd name="T92" fmla="*/ 348 w 466"/>
              <a:gd name="T93" fmla="*/ 276 h 666"/>
              <a:gd name="T94" fmla="*/ 348 w 466"/>
              <a:gd name="T95" fmla="*/ 304 h 666"/>
              <a:gd name="T96" fmla="*/ 354 w 466"/>
              <a:gd name="T97" fmla="*/ 332 h 666"/>
              <a:gd name="T98" fmla="*/ 328 w 466"/>
              <a:gd name="T99" fmla="*/ 366 h 666"/>
              <a:gd name="T100" fmla="*/ 302 w 466"/>
              <a:gd name="T101" fmla="*/ 386 h 666"/>
              <a:gd name="T102" fmla="*/ 296 w 466"/>
              <a:gd name="T103" fmla="*/ 408 h 666"/>
              <a:gd name="T104" fmla="*/ 292 w 466"/>
              <a:gd name="T105" fmla="*/ 468 h 666"/>
              <a:gd name="T106" fmla="*/ 270 w 466"/>
              <a:gd name="T107" fmla="*/ 490 h 666"/>
              <a:gd name="T108" fmla="*/ 264 w 466"/>
              <a:gd name="T109" fmla="*/ 522 h 666"/>
              <a:gd name="T110" fmla="*/ 266 w 466"/>
              <a:gd name="T111" fmla="*/ 546 h 666"/>
              <a:gd name="T112" fmla="*/ 254 w 466"/>
              <a:gd name="T113" fmla="*/ 596 h 666"/>
              <a:gd name="T114" fmla="*/ 260 w 466"/>
              <a:gd name="T115" fmla="*/ 630 h 666"/>
              <a:gd name="T116" fmla="*/ 224 w 466"/>
              <a:gd name="T117" fmla="*/ 650 h 666"/>
              <a:gd name="T118" fmla="*/ 196 w 466"/>
              <a:gd name="T119" fmla="*/ 636 h 666"/>
              <a:gd name="T120" fmla="*/ 168 w 466"/>
              <a:gd name="T121" fmla="*/ 646 h 666"/>
              <a:gd name="T122" fmla="*/ 134 w 466"/>
              <a:gd name="T123" fmla="*/ 660 h 66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466" h="666">
                <a:moveTo>
                  <a:pt x="118" y="666"/>
                </a:moveTo>
                <a:lnTo>
                  <a:pt x="118" y="666"/>
                </a:lnTo>
                <a:lnTo>
                  <a:pt x="112" y="660"/>
                </a:lnTo>
                <a:lnTo>
                  <a:pt x="106" y="658"/>
                </a:lnTo>
                <a:lnTo>
                  <a:pt x="94" y="656"/>
                </a:lnTo>
                <a:lnTo>
                  <a:pt x="94" y="650"/>
                </a:lnTo>
                <a:lnTo>
                  <a:pt x="134" y="598"/>
                </a:lnTo>
                <a:lnTo>
                  <a:pt x="132" y="578"/>
                </a:lnTo>
                <a:lnTo>
                  <a:pt x="128" y="566"/>
                </a:lnTo>
                <a:lnTo>
                  <a:pt x="114" y="566"/>
                </a:lnTo>
                <a:lnTo>
                  <a:pt x="104" y="568"/>
                </a:lnTo>
                <a:lnTo>
                  <a:pt x="96" y="572"/>
                </a:lnTo>
                <a:lnTo>
                  <a:pt x="88" y="576"/>
                </a:lnTo>
                <a:lnTo>
                  <a:pt x="60" y="576"/>
                </a:lnTo>
                <a:lnTo>
                  <a:pt x="48" y="536"/>
                </a:lnTo>
                <a:lnTo>
                  <a:pt x="50" y="514"/>
                </a:lnTo>
                <a:lnTo>
                  <a:pt x="52" y="494"/>
                </a:lnTo>
                <a:lnTo>
                  <a:pt x="54" y="474"/>
                </a:lnTo>
                <a:lnTo>
                  <a:pt x="52" y="466"/>
                </a:lnTo>
                <a:lnTo>
                  <a:pt x="52" y="456"/>
                </a:lnTo>
                <a:lnTo>
                  <a:pt x="42" y="446"/>
                </a:lnTo>
                <a:lnTo>
                  <a:pt x="40" y="434"/>
                </a:lnTo>
                <a:lnTo>
                  <a:pt x="38" y="422"/>
                </a:lnTo>
                <a:lnTo>
                  <a:pt x="30" y="398"/>
                </a:lnTo>
                <a:lnTo>
                  <a:pt x="22" y="376"/>
                </a:lnTo>
                <a:lnTo>
                  <a:pt x="16" y="356"/>
                </a:lnTo>
                <a:lnTo>
                  <a:pt x="6" y="334"/>
                </a:lnTo>
                <a:lnTo>
                  <a:pt x="4" y="326"/>
                </a:lnTo>
                <a:lnTo>
                  <a:pt x="2" y="316"/>
                </a:lnTo>
                <a:lnTo>
                  <a:pt x="0" y="308"/>
                </a:lnTo>
                <a:lnTo>
                  <a:pt x="2" y="300"/>
                </a:lnTo>
                <a:lnTo>
                  <a:pt x="6" y="292"/>
                </a:lnTo>
                <a:lnTo>
                  <a:pt x="12" y="282"/>
                </a:lnTo>
                <a:lnTo>
                  <a:pt x="16" y="280"/>
                </a:lnTo>
                <a:lnTo>
                  <a:pt x="20" y="276"/>
                </a:lnTo>
                <a:lnTo>
                  <a:pt x="30" y="264"/>
                </a:lnTo>
                <a:lnTo>
                  <a:pt x="42" y="240"/>
                </a:lnTo>
                <a:lnTo>
                  <a:pt x="42" y="188"/>
                </a:lnTo>
                <a:lnTo>
                  <a:pt x="30" y="156"/>
                </a:lnTo>
                <a:lnTo>
                  <a:pt x="22" y="146"/>
                </a:lnTo>
                <a:lnTo>
                  <a:pt x="46" y="126"/>
                </a:lnTo>
                <a:lnTo>
                  <a:pt x="62" y="122"/>
                </a:lnTo>
                <a:lnTo>
                  <a:pt x="74" y="118"/>
                </a:lnTo>
                <a:lnTo>
                  <a:pt x="78" y="116"/>
                </a:lnTo>
                <a:lnTo>
                  <a:pt x="80" y="114"/>
                </a:lnTo>
                <a:lnTo>
                  <a:pt x="88" y="114"/>
                </a:lnTo>
                <a:lnTo>
                  <a:pt x="94" y="106"/>
                </a:lnTo>
                <a:lnTo>
                  <a:pt x="102" y="98"/>
                </a:lnTo>
                <a:lnTo>
                  <a:pt x="122" y="84"/>
                </a:lnTo>
                <a:lnTo>
                  <a:pt x="142" y="72"/>
                </a:lnTo>
                <a:lnTo>
                  <a:pt x="160" y="60"/>
                </a:lnTo>
                <a:lnTo>
                  <a:pt x="168" y="52"/>
                </a:lnTo>
                <a:lnTo>
                  <a:pt x="176" y="46"/>
                </a:lnTo>
                <a:lnTo>
                  <a:pt x="188" y="42"/>
                </a:lnTo>
                <a:lnTo>
                  <a:pt x="200" y="38"/>
                </a:lnTo>
                <a:lnTo>
                  <a:pt x="226" y="32"/>
                </a:lnTo>
                <a:lnTo>
                  <a:pt x="238" y="28"/>
                </a:lnTo>
                <a:lnTo>
                  <a:pt x="250" y="22"/>
                </a:lnTo>
                <a:lnTo>
                  <a:pt x="256" y="8"/>
                </a:lnTo>
                <a:lnTo>
                  <a:pt x="258" y="4"/>
                </a:lnTo>
                <a:lnTo>
                  <a:pt x="260" y="2"/>
                </a:lnTo>
                <a:lnTo>
                  <a:pt x="270" y="0"/>
                </a:lnTo>
                <a:lnTo>
                  <a:pt x="284" y="0"/>
                </a:lnTo>
                <a:lnTo>
                  <a:pt x="286" y="48"/>
                </a:lnTo>
                <a:lnTo>
                  <a:pt x="292" y="52"/>
                </a:lnTo>
                <a:lnTo>
                  <a:pt x="298" y="54"/>
                </a:lnTo>
                <a:lnTo>
                  <a:pt x="314" y="56"/>
                </a:lnTo>
                <a:lnTo>
                  <a:pt x="320" y="50"/>
                </a:lnTo>
                <a:lnTo>
                  <a:pt x="322" y="44"/>
                </a:lnTo>
                <a:lnTo>
                  <a:pt x="326" y="34"/>
                </a:lnTo>
                <a:lnTo>
                  <a:pt x="330" y="22"/>
                </a:lnTo>
                <a:lnTo>
                  <a:pt x="332" y="18"/>
                </a:lnTo>
                <a:lnTo>
                  <a:pt x="334" y="14"/>
                </a:lnTo>
                <a:lnTo>
                  <a:pt x="338" y="24"/>
                </a:lnTo>
                <a:lnTo>
                  <a:pt x="344" y="36"/>
                </a:lnTo>
                <a:lnTo>
                  <a:pt x="350" y="42"/>
                </a:lnTo>
                <a:lnTo>
                  <a:pt x="356" y="46"/>
                </a:lnTo>
                <a:lnTo>
                  <a:pt x="362" y="50"/>
                </a:lnTo>
                <a:lnTo>
                  <a:pt x="370" y="54"/>
                </a:lnTo>
                <a:lnTo>
                  <a:pt x="384" y="54"/>
                </a:lnTo>
                <a:lnTo>
                  <a:pt x="396" y="52"/>
                </a:lnTo>
                <a:lnTo>
                  <a:pt x="410" y="48"/>
                </a:lnTo>
                <a:lnTo>
                  <a:pt x="424" y="42"/>
                </a:lnTo>
                <a:lnTo>
                  <a:pt x="442" y="42"/>
                </a:lnTo>
                <a:lnTo>
                  <a:pt x="438" y="48"/>
                </a:lnTo>
                <a:lnTo>
                  <a:pt x="432" y="54"/>
                </a:lnTo>
                <a:lnTo>
                  <a:pt x="422" y="66"/>
                </a:lnTo>
                <a:lnTo>
                  <a:pt x="418" y="74"/>
                </a:lnTo>
                <a:lnTo>
                  <a:pt x="414" y="80"/>
                </a:lnTo>
                <a:lnTo>
                  <a:pt x="414" y="88"/>
                </a:lnTo>
                <a:lnTo>
                  <a:pt x="414" y="96"/>
                </a:lnTo>
                <a:lnTo>
                  <a:pt x="428" y="112"/>
                </a:lnTo>
                <a:lnTo>
                  <a:pt x="440" y="128"/>
                </a:lnTo>
                <a:lnTo>
                  <a:pt x="452" y="146"/>
                </a:lnTo>
                <a:lnTo>
                  <a:pt x="466" y="168"/>
                </a:lnTo>
                <a:lnTo>
                  <a:pt x="464" y="192"/>
                </a:lnTo>
                <a:lnTo>
                  <a:pt x="460" y="196"/>
                </a:lnTo>
                <a:lnTo>
                  <a:pt x="456" y="202"/>
                </a:lnTo>
                <a:lnTo>
                  <a:pt x="450" y="218"/>
                </a:lnTo>
                <a:lnTo>
                  <a:pt x="440" y="228"/>
                </a:lnTo>
                <a:lnTo>
                  <a:pt x="430" y="236"/>
                </a:lnTo>
                <a:lnTo>
                  <a:pt x="422" y="240"/>
                </a:lnTo>
                <a:lnTo>
                  <a:pt x="414" y="242"/>
                </a:lnTo>
                <a:lnTo>
                  <a:pt x="396" y="244"/>
                </a:lnTo>
                <a:lnTo>
                  <a:pt x="386" y="246"/>
                </a:lnTo>
                <a:lnTo>
                  <a:pt x="376" y="250"/>
                </a:lnTo>
                <a:lnTo>
                  <a:pt x="360" y="262"/>
                </a:lnTo>
                <a:lnTo>
                  <a:pt x="352" y="272"/>
                </a:lnTo>
                <a:lnTo>
                  <a:pt x="348" y="276"/>
                </a:lnTo>
                <a:lnTo>
                  <a:pt x="348" y="282"/>
                </a:lnTo>
                <a:lnTo>
                  <a:pt x="348" y="304"/>
                </a:lnTo>
                <a:lnTo>
                  <a:pt x="354" y="312"/>
                </a:lnTo>
                <a:lnTo>
                  <a:pt x="356" y="322"/>
                </a:lnTo>
                <a:lnTo>
                  <a:pt x="354" y="332"/>
                </a:lnTo>
                <a:lnTo>
                  <a:pt x="350" y="344"/>
                </a:lnTo>
                <a:lnTo>
                  <a:pt x="328" y="366"/>
                </a:lnTo>
                <a:lnTo>
                  <a:pt x="308" y="382"/>
                </a:lnTo>
                <a:lnTo>
                  <a:pt x="302" y="386"/>
                </a:lnTo>
                <a:lnTo>
                  <a:pt x="298" y="392"/>
                </a:lnTo>
                <a:lnTo>
                  <a:pt x="296" y="400"/>
                </a:lnTo>
                <a:lnTo>
                  <a:pt x="296" y="408"/>
                </a:lnTo>
                <a:lnTo>
                  <a:pt x="300" y="440"/>
                </a:lnTo>
                <a:lnTo>
                  <a:pt x="292" y="468"/>
                </a:lnTo>
                <a:lnTo>
                  <a:pt x="278" y="480"/>
                </a:lnTo>
                <a:lnTo>
                  <a:pt x="270" y="490"/>
                </a:lnTo>
                <a:lnTo>
                  <a:pt x="266" y="496"/>
                </a:lnTo>
                <a:lnTo>
                  <a:pt x="264" y="502"/>
                </a:lnTo>
                <a:lnTo>
                  <a:pt x="264" y="522"/>
                </a:lnTo>
                <a:lnTo>
                  <a:pt x="266" y="546"/>
                </a:lnTo>
                <a:lnTo>
                  <a:pt x="262" y="560"/>
                </a:lnTo>
                <a:lnTo>
                  <a:pt x="256" y="576"/>
                </a:lnTo>
                <a:lnTo>
                  <a:pt x="254" y="596"/>
                </a:lnTo>
                <a:lnTo>
                  <a:pt x="254" y="614"/>
                </a:lnTo>
                <a:lnTo>
                  <a:pt x="260" y="630"/>
                </a:lnTo>
                <a:lnTo>
                  <a:pt x="224" y="650"/>
                </a:lnTo>
                <a:lnTo>
                  <a:pt x="216" y="642"/>
                </a:lnTo>
                <a:lnTo>
                  <a:pt x="206" y="638"/>
                </a:lnTo>
                <a:lnTo>
                  <a:pt x="196" y="636"/>
                </a:lnTo>
                <a:lnTo>
                  <a:pt x="188" y="638"/>
                </a:lnTo>
                <a:lnTo>
                  <a:pt x="178" y="642"/>
                </a:lnTo>
                <a:lnTo>
                  <a:pt x="168" y="646"/>
                </a:lnTo>
                <a:lnTo>
                  <a:pt x="148" y="654"/>
                </a:lnTo>
                <a:lnTo>
                  <a:pt x="134" y="660"/>
                </a:lnTo>
                <a:lnTo>
                  <a:pt x="118" y="666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6" name="Freeform 19"/>
          <p:cNvSpPr>
            <a:spLocks/>
          </p:cNvSpPr>
          <p:nvPr/>
        </p:nvSpPr>
        <p:spPr bwMode="auto">
          <a:xfrm>
            <a:off x="3268886" y="4105818"/>
            <a:ext cx="969383" cy="953426"/>
          </a:xfrm>
          <a:custGeom>
            <a:avLst/>
            <a:gdLst>
              <a:gd name="T0" fmla="*/ 392 w 972"/>
              <a:gd name="T1" fmla="*/ 934 h 956"/>
              <a:gd name="T2" fmla="*/ 354 w 972"/>
              <a:gd name="T3" fmla="*/ 888 h 956"/>
              <a:gd name="T4" fmla="*/ 366 w 972"/>
              <a:gd name="T5" fmla="*/ 840 h 956"/>
              <a:gd name="T6" fmla="*/ 324 w 972"/>
              <a:gd name="T7" fmla="*/ 780 h 956"/>
              <a:gd name="T8" fmla="*/ 290 w 972"/>
              <a:gd name="T9" fmla="*/ 722 h 956"/>
              <a:gd name="T10" fmla="*/ 248 w 972"/>
              <a:gd name="T11" fmla="*/ 712 h 956"/>
              <a:gd name="T12" fmla="*/ 192 w 972"/>
              <a:gd name="T13" fmla="*/ 608 h 956"/>
              <a:gd name="T14" fmla="*/ 160 w 972"/>
              <a:gd name="T15" fmla="*/ 662 h 956"/>
              <a:gd name="T16" fmla="*/ 140 w 972"/>
              <a:gd name="T17" fmla="*/ 634 h 956"/>
              <a:gd name="T18" fmla="*/ 138 w 972"/>
              <a:gd name="T19" fmla="*/ 590 h 956"/>
              <a:gd name="T20" fmla="*/ 130 w 972"/>
              <a:gd name="T21" fmla="*/ 500 h 956"/>
              <a:gd name="T22" fmla="*/ 150 w 972"/>
              <a:gd name="T23" fmla="*/ 442 h 956"/>
              <a:gd name="T24" fmla="*/ 110 w 972"/>
              <a:gd name="T25" fmla="*/ 312 h 956"/>
              <a:gd name="T26" fmla="*/ 50 w 972"/>
              <a:gd name="T27" fmla="*/ 222 h 956"/>
              <a:gd name="T28" fmla="*/ 6 w 972"/>
              <a:gd name="T29" fmla="*/ 178 h 956"/>
              <a:gd name="T30" fmla="*/ 2 w 972"/>
              <a:gd name="T31" fmla="*/ 134 h 956"/>
              <a:gd name="T32" fmla="*/ 26 w 972"/>
              <a:gd name="T33" fmla="*/ 80 h 956"/>
              <a:gd name="T34" fmla="*/ 74 w 972"/>
              <a:gd name="T35" fmla="*/ 24 h 956"/>
              <a:gd name="T36" fmla="*/ 112 w 972"/>
              <a:gd name="T37" fmla="*/ 64 h 956"/>
              <a:gd name="T38" fmla="*/ 166 w 972"/>
              <a:gd name="T39" fmla="*/ 152 h 956"/>
              <a:gd name="T40" fmla="*/ 200 w 972"/>
              <a:gd name="T41" fmla="*/ 172 h 956"/>
              <a:gd name="T42" fmla="*/ 236 w 972"/>
              <a:gd name="T43" fmla="*/ 158 h 956"/>
              <a:gd name="T44" fmla="*/ 250 w 972"/>
              <a:gd name="T45" fmla="*/ 170 h 956"/>
              <a:gd name="T46" fmla="*/ 290 w 972"/>
              <a:gd name="T47" fmla="*/ 188 h 956"/>
              <a:gd name="T48" fmla="*/ 374 w 972"/>
              <a:gd name="T49" fmla="*/ 166 h 956"/>
              <a:gd name="T50" fmla="*/ 378 w 972"/>
              <a:gd name="T51" fmla="*/ 128 h 956"/>
              <a:gd name="T52" fmla="*/ 370 w 972"/>
              <a:gd name="T53" fmla="*/ 66 h 956"/>
              <a:gd name="T54" fmla="*/ 412 w 972"/>
              <a:gd name="T55" fmla="*/ 100 h 956"/>
              <a:gd name="T56" fmla="*/ 468 w 972"/>
              <a:gd name="T57" fmla="*/ 100 h 956"/>
              <a:gd name="T58" fmla="*/ 472 w 972"/>
              <a:gd name="T59" fmla="*/ 30 h 956"/>
              <a:gd name="T60" fmla="*/ 516 w 972"/>
              <a:gd name="T61" fmla="*/ 0 h 956"/>
              <a:gd name="T62" fmla="*/ 562 w 972"/>
              <a:gd name="T63" fmla="*/ 50 h 956"/>
              <a:gd name="T64" fmla="*/ 628 w 972"/>
              <a:gd name="T65" fmla="*/ 98 h 956"/>
              <a:gd name="T66" fmla="*/ 656 w 972"/>
              <a:gd name="T67" fmla="*/ 150 h 956"/>
              <a:gd name="T68" fmla="*/ 764 w 972"/>
              <a:gd name="T69" fmla="*/ 184 h 956"/>
              <a:gd name="T70" fmla="*/ 812 w 972"/>
              <a:gd name="T71" fmla="*/ 168 h 956"/>
              <a:gd name="T72" fmla="*/ 932 w 972"/>
              <a:gd name="T73" fmla="*/ 208 h 956"/>
              <a:gd name="T74" fmla="*/ 972 w 972"/>
              <a:gd name="T75" fmla="*/ 278 h 956"/>
              <a:gd name="T76" fmla="*/ 908 w 972"/>
              <a:gd name="T77" fmla="*/ 388 h 956"/>
              <a:gd name="T78" fmla="*/ 840 w 972"/>
              <a:gd name="T79" fmla="*/ 418 h 956"/>
              <a:gd name="T80" fmla="*/ 788 w 972"/>
              <a:gd name="T81" fmla="*/ 376 h 956"/>
              <a:gd name="T82" fmla="*/ 764 w 972"/>
              <a:gd name="T83" fmla="*/ 422 h 956"/>
              <a:gd name="T84" fmla="*/ 772 w 972"/>
              <a:gd name="T85" fmla="*/ 478 h 956"/>
              <a:gd name="T86" fmla="*/ 784 w 972"/>
              <a:gd name="T87" fmla="*/ 564 h 956"/>
              <a:gd name="T88" fmla="*/ 810 w 972"/>
              <a:gd name="T89" fmla="*/ 602 h 956"/>
              <a:gd name="T90" fmla="*/ 780 w 972"/>
              <a:gd name="T91" fmla="*/ 646 h 956"/>
              <a:gd name="T92" fmla="*/ 788 w 972"/>
              <a:gd name="T93" fmla="*/ 686 h 956"/>
              <a:gd name="T94" fmla="*/ 848 w 972"/>
              <a:gd name="T95" fmla="*/ 740 h 956"/>
              <a:gd name="T96" fmla="*/ 796 w 972"/>
              <a:gd name="T97" fmla="*/ 758 h 956"/>
              <a:gd name="T98" fmla="*/ 756 w 972"/>
              <a:gd name="T99" fmla="*/ 712 h 956"/>
              <a:gd name="T100" fmla="*/ 716 w 972"/>
              <a:gd name="T101" fmla="*/ 718 h 956"/>
              <a:gd name="T102" fmla="*/ 662 w 972"/>
              <a:gd name="T103" fmla="*/ 706 h 956"/>
              <a:gd name="T104" fmla="*/ 630 w 972"/>
              <a:gd name="T105" fmla="*/ 636 h 956"/>
              <a:gd name="T106" fmla="*/ 578 w 972"/>
              <a:gd name="T107" fmla="*/ 648 h 956"/>
              <a:gd name="T108" fmla="*/ 550 w 972"/>
              <a:gd name="T109" fmla="*/ 682 h 956"/>
              <a:gd name="T110" fmla="*/ 558 w 972"/>
              <a:gd name="T111" fmla="*/ 726 h 956"/>
              <a:gd name="T112" fmla="*/ 558 w 972"/>
              <a:gd name="T113" fmla="*/ 766 h 956"/>
              <a:gd name="T114" fmla="*/ 500 w 972"/>
              <a:gd name="T115" fmla="*/ 810 h 956"/>
              <a:gd name="T116" fmla="*/ 522 w 972"/>
              <a:gd name="T117" fmla="*/ 870 h 956"/>
              <a:gd name="T118" fmla="*/ 522 w 972"/>
              <a:gd name="T119" fmla="*/ 918 h 95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972" h="956">
                <a:moveTo>
                  <a:pt x="432" y="956"/>
                </a:moveTo>
                <a:lnTo>
                  <a:pt x="432" y="956"/>
                </a:lnTo>
                <a:lnTo>
                  <a:pt x="422" y="952"/>
                </a:lnTo>
                <a:lnTo>
                  <a:pt x="406" y="942"/>
                </a:lnTo>
                <a:lnTo>
                  <a:pt x="392" y="934"/>
                </a:lnTo>
                <a:lnTo>
                  <a:pt x="380" y="928"/>
                </a:lnTo>
                <a:lnTo>
                  <a:pt x="368" y="920"/>
                </a:lnTo>
                <a:lnTo>
                  <a:pt x="354" y="904"/>
                </a:lnTo>
                <a:lnTo>
                  <a:pt x="354" y="888"/>
                </a:lnTo>
                <a:lnTo>
                  <a:pt x="362" y="878"/>
                </a:lnTo>
                <a:lnTo>
                  <a:pt x="368" y="866"/>
                </a:lnTo>
                <a:lnTo>
                  <a:pt x="370" y="858"/>
                </a:lnTo>
                <a:lnTo>
                  <a:pt x="368" y="848"/>
                </a:lnTo>
                <a:lnTo>
                  <a:pt x="366" y="840"/>
                </a:lnTo>
                <a:lnTo>
                  <a:pt x="362" y="832"/>
                </a:lnTo>
                <a:lnTo>
                  <a:pt x="350" y="816"/>
                </a:lnTo>
                <a:lnTo>
                  <a:pt x="342" y="808"/>
                </a:lnTo>
                <a:lnTo>
                  <a:pt x="336" y="798"/>
                </a:lnTo>
                <a:lnTo>
                  <a:pt x="324" y="780"/>
                </a:lnTo>
                <a:lnTo>
                  <a:pt x="316" y="764"/>
                </a:lnTo>
                <a:lnTo>
                  <a:pt x="306" y="750"/>
                </a:lnTo>
                <a:lnTo>
                  <a:pt x="298" y="730"/>
                </a:lnTo>
                <a:lnTo>
                  <a:pt x="294" y="726"/>
                </a:lnTo>
                <a:lnTo>
                  <a:pt x="290" y="722"/>
                </a:lnTo>
                <a:lnTo>
                  <a:pt x="286" y="720"/>
                </a:lnTo>
                <a:lnTo>
                  <a:pt x="282" y="720"/>
                </a:lnTo>
                <a:lnTo>
                  <a:pt x="266" y="720"/>
                </a:lnTo>
                <a:lnTo>
                  <a:pt x="248" y="712"/>
                </a:lnTo>
                <a:lnTo>
                  <a:pt x="224" y="678"/>
                </a:lnTo>
                <a:lnTo>
                  <a:pt x="206" y="626"/>
                </a:lnTo>
                <a:lnTo>
                  <a:pt x="192" y="608"/>
                </a:lnTo>
                <a:lnTo>
                  <a:pt x="178" y="608"/>
                </a:lnTo>
                <a:lnTo>
                  <a:pt x="170" y="614"/>
                </a:lnTo>
                <a:lnTo>
                  <a:pt x="164" y="620"/>
                </a:lnTo>
                <a:lnTo>
                  <a:pt x="162" y="630"/>
                </a:lnTo>
                <a:lnTo>
                  <a:pt x="162" y="652"/>
                </a:lnTo>
                <a:lnTo>
                  <a:pt x="160" y="662"/>
                </a:lnTo>
                <a:lnTo>
                  <a:pt x="156" y="674"/>
                </a:lnTo>
                <a:lnTo>
                  <a:pt x="148" y="670"/>
                </a:lnTo>
                <a:lnTo>
                  <a:pt x="146" y="652"/>
                </a:lnTo>
                <a:lnTo>
                  <a:pt x="140" y="634"/>
                </a:lnTo>
                <a:lnTo>
                  <a:pt x="134" y="620"/>
                </a:lnTo>
                <a:lnTo>
                  <a:pt x="130" y="606"/>
                </a:lnTo>
                <a:lnTo>
                  <a:pt x="134" y="602"/>
                </a:lnTo>
                <a:lnTo>
                  <a:pt x="136" y="598"/>
                </a:lnTo>
                <a:lnTo>
                  <a:pt x="138" y="590"/>
                </a:lnTo>
                <a:lnTo>
                  <a:pt x="138" y="576"/>
                </a:lnTo>
                <a:lnTo>
                  <a:pt x="142" y="538"/>
                </a:lnTo>
                <a:lnTo>
                  <a:pt x="134" y="518"/>
                </a:lnTo>
                <a:lnTo>
                  <a:pt x="130" y="500"/>
                </a:lnTo>
                <a:lnTo>
                  <a:pt x="128" y="482"/>
                </a:lnTo>
                <a:lnTo>
                  <a:pt x="130" y="466"/>
                </a:lnTo>
                <a:lnTo>
                  <a:pt x="140" y="454"/>
                </a:lnTo>
                <a:lnTo>
                  <a:pt x="150" y="442"/>
                </a:lnTo>
                <a:lnTo>
                  <a:pt x="146" y="396"/>
                </a:lnTo>
                <a:lnTo>
                  <a:pt x="124" y="364"/>
                </a:lnTo>
                <a:lnTo>
                  <a:pt x="114" y="326"/>
                </a:lnTo>
                <a:lnTo>
                  <a:pt x="110" y="312"/>
                </a:lnTo>
                <a:lnTo>
                  <a:pt x="104" y="300"/>
                </a:lnTo>
                <a:lnTo>
                  <a:pt x="84" y="276"/>
                </a:lnTo>
                <a:lnTo>
                  <a:pt x="68" y="254"/>
                </a:lnTo>
                <a:lnTo>
                  <a:pt x="54" y="232"/>
                </a:lnTo>
                <a:lnTo>
                  <a:pt x="50" y="222"/>
                </a:lnTo>
                <a:lnTo>
                  <a:pt x="48" y="212"/>
                </a:lnTo>
                <a:lnTo>
                  <a:pt x="12" y="188"/>
                </a:lnTo>
                <a:lnTo>
                  <a:pt x="6" y="178"/>
                </a:lnTo>
                <a:lnTo>
                  <a:pt x="0" y="178"/>
                </a:lnTo>
                <a:lnTo>
                  <a:pt x="0" y="154"/>
                </a:lnTo>
                <a:lnTo>
                  <a:pt x="0" y="142"/>
                </a:lnTo>
                <a:lnTo>
                  <a:pt x="2" y="134"/>
                </a:lnTo>
                <a:lnTo>
                  <a:pt x="10" y="130"/>
                </a:lnTo>
                <a:lnTo>
                  <a:pt x="16" y="124"/>
                </a:lnTo>
                <a:lnTo>
                  <a:pt x="20" y="118"/>
                </a:lnTo>
                <a:lnTo>
                  <a:pt x="22" y="110"/>
                </a:lnTo>
                <a:lnTo>
                  <a:pt x="24" y="96"/>
                </a:lnTo>
                <a:lnTo>
                  <a:pt x="26" y="80"/>
                </a:lnTo>
                <a:lnTo>
                  <a:pt x="0" y="50"/>
                </a:lnTo>
                <a:lnTo>
                  <a:pt x="0" y="28"/>
                </a:lnTo>
                <a:lnTo>
                  <a:pt x="74" y="24"/>
                </a:lnTo>
                <a:lnTo>
                  <a:pt x="82" y="28"/>
                </a:lnTo>
                <a:lnTo>
                  <a:pt x="92" y="38"/>
                </a:lnTo>
                <a:lnTo>
                  <a:pt x="102" y="50"/>
                </a:lnTo>
                <a:lnTo>
                  <a:pt x="112" y="64"/>
                </a:lnTo>
                <a:lnTo>
                  <a:pt x="112" y="76"/>
                </a:lnTo>
                <a:lnTo>
                  <a:pt x="116" y="88"/>
                </a:lnTo>
                <a:lnTo>
                  <a:pt x="122" y="98"/>
                </a:lnTo>
                <a:lnTo>
                  <a:pt x="128" y="110"/>
                </a:lnTo>
                <a:lnTo>
                  <a:pt x="146" y="132"/>
                </a:lnTo>
                <a:lnTo>
                  <a:pt x="166" y="152"/>
                </a:lnTo>
                <a:lnTo>
                  <a:pt x="174" y="152"/>
                </a:lnTo>
                <a:lnTo>
                  <a:pt x="182" y="154"/>
                </a:lnTo>
                <a:lnTo>
                  <a:pt x="186" y="156"/>
                </a:lnTo>
                <a:lnTo>
                  <a:pt x="190" y="158"/>
                </a:lnTo>
                <a:lnTo>
                  <a:pt x="200" y="172"/>
                </a:lnTo>
                <a:lnTo>
                  <a:pt x="208" y="170"/>
                </a:lnTo>
                <a:lnTo>
                  <a:pt x="216" y="170"/>
                </a:lnTo>
                <a:lnTo>
                  <a:pt x="224" y="166"/>
                </a:lnTo>
                <a:lnTo>
                  <a:pt x="236" y="158"/>
                </a:lnTo>
                <a:lnTo>
                  <a:pt x="242" y="158"/>
                </a:lnTo>
                <a:lnTo>
                  <a:pt x="248" y="162"/>
                </a:lnTo>
                <a:lnTo>
                  <a:pt x="248" y="166"/>
                </a:lnTo>
                <a:lnTo>
                  <a:pt x="250" y="170"/>
                </a:lnTo>
                <a:lnTo>
                  <a:pt x="254" y="172"/>
                </a:lnTo>
                <a:lnTo>
                  <a:pt x="258" y="174"/>
                </a:lnTo>
                <a:lnTo>
                  <a:pt x="270" y="176"/>
                </a:lnTo>
                <a:lnTo>
                  <a:pt x="282" y="178"/>
                </a:lnTo>
                <a:lnTo>
                  <a:pt x="290" y="188"/>
                </a:lnTo>
                <a:lnTo>
                  <a:pt x="310" y="188"/>
                </a:lnTo>
                <a:lnTo>
                  <a:pt x="328" y="174"/>
                </a:lnTo>
                <a:lnTo>
                  <a:pt x="374" y="166"/>
                </a:lnTo>
                <a:lnTo>
                  <a:pt x="378" y="160"/>
                </a:lnTo>
                <a:lnTo>
                  <a:pt x="382" y="154"/>
                </a:lnTo>
                <a:lnTo>
                  <a:pt x="382" y="142"/>
                </a:lnTo>
                <a:lnTo>
                  <a:pt x="378" y="128"/>
                </a:lnTo>
                <a:lnTo>
                  <a:pt x="372" y="104"/>
                </a:lnTo>
                <a:lnTo>
                  <a:pt x="368" y="92"/>
                </a:lnTo>
                <a:lnTo>
                  <a:pt x="366" y="80"/>
                </a:lnTo>
                <a:lnTo>
                  <a:pt x="368" y="72"/>
                </a:lnTo>
                <a:lnTo>
                  <a:pt x="370" y="66"/>
                </a:lnTo>
                <a:lnTo>
                  <a:pt x="376" y="70"/>
                </a:lnTo>
                <a:lnTo>
                  <a:pt x="384" y="78"/>
                </a:lnTo>
                <a:lnTo>
                  <a:pt x="392" y="84"/>
                </a:lnTo>
                <a:lnTo>
                  <a:pt x="406" y="92"/>
                </a:lnTo>
                <a:lnTo>
                  <a:pt x="412" y="100"/>
                </a:lnTo>
                <a:lnTo>
                  <a:pt x="424" y="104"/>
                </a:lnTo>
                <a:lnTo>
                  <a:pt x="438" y="104"/>
                </a:lnTo>
                <a:lnTo>
                  <a:pt x="452" y="104"/>
                </a:lnTo>
                <a:lnTo>
                  <a:pt x="468" y="100"/>
                </a:lnTo>
                <a:lnTo>
                  <a:pt x="484" y="84"/>
                </a:lnTo>
                <a:lnTo>
                  <a:pt x="482" y="64"/>
                </a:lnTo>
                <a:lnTo>
                  <a:pt x="478" y="50"/>
                </a:lnTo>
                <a:lnTo>
                  <a:pt x="474" y="40"/>
                </a:lnTo>
                <a:lnTo>
                  <a:pt x="472" y="30"/>
                </a:lnTo>
                <a:lnTo>
                  <a:pt x="482" y="18"/>
                </a:lnTo>
                <a:lnTo>
                  <a:pt x="494" y="8"/>
                </a:lnTo>
                <a:lnTo>
                  <a:pt x="502" y="2"/>
                </a:lnTo>
                <a:lnTo>
                  <a:pt x="508" y="0"/>
                </a:lnTo>
                <a:lnTo>
                  <a:pt x="516" y="0"/>
                </a:lnTo>
                <a:lnTo>
                  <a:pt x="526" y="4"/>
                </a:lnTo>
                <a:lnTo>
                  <a:pt x="530" y="16"/>
                </a:lnTo>
                <a:lnTo>
                  <a:pt x="536" y="26"/>
                </a:lnTo>
                <a:lnTo>
                  <a:pt x="546" y="36"/>
                </a:lnTo>
                <a:lnTo>
                  <a:pt x="562" y="50"/>
                </a:lnTo>
                <a:lnTo>
                  <a:pt x="588" y="60"/>
                </a:lnTo>
                <a:lnTo>
                  <a:pt x="598" y="72"/>
                </a:lnTo>
                <a:lnTo>
                  <a:pt x="612" y="84"/>
                </a:lnTo>
                <a:lnTo>
                  <a:pt x="628" y="98"/>
                </a:lnTo>
                <a:lnTo>
                  <a:pt x="636" y="106"/>
                </a:lnTo>
                <a:lnTo>
                  <a:pt x="642" y="118"/>
                </a:lnTo>
                <a:lnTo>
                  <a:pt x="650" y="138"/>
                </a:lnTo>
                <a:lnTo>
                  <a:pt x="656" y="150"/>
                </a:lnTo>
                <a:lnTo>
                  <a:pt x="666" y="164"/>
                </a:lnTo>
                <a:lnTo>
                  <a:pt x="678" y="176"/>
                </a:lnTo>
                <a:lnTo>
                  <a:pt x="686" y="182"/>
                </a:lnTo>
                <a:lnTo>
                  <a:pt x="694" y="184"/>
                </a:lnTo>
                <a:lnTo>
                  <a:pt x="764" y="184"/>
                </a:lnTo>
                <a:lnTo>
                  <a:pt x="774" y="178"/>
                </a:lnTo>
                <a:lnTo>
                  <a:pt x="786" y="172"/>
                </a:lnTo>
                <a:lnTo>
                  <a:pt x="798" y="168"/>
                </a:lnTo>
                <a:lnTo>
                  <a:pt x="812" y="168"/>
                </a:lnTo>
                <a:lnTo>
                  <a:pt x="858" y="184"/>
                </a:lnTo>
                <a:lnTo>
                  <a:pt x="900" y="184"/>
                </a:lnTo>
                <a:lnTo>
                  <a:pt x="920" y="202"/>
                </a:lnTo>
                <a:lnTo>
                  <a:pt x="932" y="208"/>
                </a:lnTo>
                <a:lnTo>
                  <a:pt x="952" y="210"/>
                </a:lnTo>
                <a:lnTo>
                  <a:pt x="972" y="228"/>
                </a:lnTo>
                <a:lnTo>
                  <a:pt x="972" y="278"/>
                </a:lnTo>
                <a:lnTo>
                  <a:pt x="958" y="296"/>
                </a:lnTo>
                <a:lnTo>
                  <a:pt x="946" y="316"/>
                </a:lnTo>
                <a:lnTo>
                  <a:pt x="938" y="336"/>
                </a:lnTo>
                <a:lnTo>
                  <a:pt x="930" y="358"/>
                </a:lnTo>
                <a:lnTo>
                  <a:pt x="908" y="388"/>
                </a:lnTo>
                <a:lnTo>
                  <a:pt x="880" y="418"/>
                </a:lnTo>
                <a:lnTo>
                  <a:pt x="866" y="422"/>
                </a:lnTo>
                <a:lnTo>
                  <a:pt x="856" y="422"/>
                </a:lnTo>
                <a:lnTo>
                  <a:pt x="846" y="420"/>
                </a:lnTo>
                <a:lnTo>
                  <a:pt x="840" y="418"/>
                </a:lnTo>
                <a:lnTo>
                  <a:pt x="828" y="406"/>
                </a:lnTo>
                <a:lnTo>
                  <a:pt x="812" y="394"/>
                </a:lnTo>
                <a:lnTo>
                  <a:pt x="806" y="388"/>
                </a:lnTo>
                <a:lnTo>
                  <a:pt x="800" y="382"/>
                </a:lnTo>
                <a:lnTo>
                  <a:pt x="788" y="376"/>
                </a:lnTo>
                <a:lnTo>
                  <a:pt x="778" y="374"/>
                </a:lnTo>
                <a:lnTo>
                  <a:pt x="768" y="374"/>
                </a:lnTo>
                <a:lnTo>
                  <a:pt x="764" y="382"/>
                </a:lnTo>
                <a:lnTo>
                  <a:pt x="764" y="422"/>
                </a:lnTo>
                <a:lnTo>
                  <a:pt x="768" y="434"/>
                </a:lnTo>
                <a:lnTo>
                  <a:pt x="772" y="446"/>
                </a:lnTo>
                <a:lnTo>
                  <a:pt x="772" y="460"/>
                </a:lnTo>
                <a:lnTo>
                  <a:pt x="772" y="478"/>
                </a:lnTo>
                <a:lnTo>
                  <a:pt x="770" y="492"/>
                </a:lnTo>
                <a:lnTo>
                  <a:pt x="766" y="510"/>
                </a:lnTo>
                <a:lnTo>
                  <a:pt x="766" y="528"/>
                </a:lnTo>
                <a:lnTo>
                  <a:pt x="768" y="548"/>
                </a:lnTo>
                <a:lnTo>
                  <a:pt x="784" y="564"/>
                </a:lnTo>
                <a:lnTo>
                  <a:pt x="790" y="568"/>
                </a:lnTo>
                <a:lnTo>
                  <a:pt x="796" y="574"/>
                </a:lnTo>
                <a:lnTo>
                  <a:pt x="802" y="582"/>
                </a:lnTo>
                <a:lnTo>
                  <a:pt x="808" y="592"/>
                </a:lnTo>
                <a:lnTo>
                  <a:pt x="810" y="602"/>
                </a:lnTo>
                <a:lnTo>
                  <a:pt x="810" y="612"/>
                </a:lnTo>
                <a:lnTo>
                  <a:pt x="808" y="622"/>
                </a:lnTo>
                <a:lnTo>
                  <a:pt x="800" y="632"/>
                </a:lnTo>
                <a:lnTo>
                  <a:pt x="786" y="640"/>
                </a:lnTo>
                <a:lnTo>
                  <a:pt x="780" y="646"/>
                </a:lnTo>
                <a:lnTo>
                  <a:pt x="778" y="650"/>
                </a:lnTo>
                <a:lnTo>
                  <a:pt x="776" y="656"/>
                </a:lnTo>
                <a:lnTo>
                  <a:pt x="776" y="674"/>
                </a:lnTo>
                <a:lnTo>
                  <a:pt x="782" y="680"/>
                </a:lnTo>
                <a:lnTo>
                  <a:pt x="788" y="686"/>
                </a:lnTo>
                <a:lnTo>
                  <a:pt x="806" y="694"/>
                </a:lnTo>
                <a:lnTo>
                  <a:pt x="828" y="702"/>
                </a:lnTo>
                <a:lnTo>
                  <a:pt x="840" y="710"/>
                </a:lnTo>
                <a:lnTo>
                  <a:pt x="850" y="718"/>
                </a:lnTo>
                <a:lnTo>
                  <a:pt x="848" y="740"/>
                </a:lnTo>
                <a:lnTo>
                  <a:pt x="846" y="752"/>
                </a:lnTo>
                <a:lnTo>
                  <a:pt x="842" y="756"/>
                </a:lnTo>
                <a:lnTo>
                  <a:pt x="840" y="762"/>
                </a:lnTo>
                <a:lnTo>
                  <a:pt x="818" y="760"/>
                </a:lnTo>
                <a:lnTo>
                  <a:pt x="796" y="758"/>
                </a:lnTo>
                <a:lnTo>
                  <a:pt x="778" y="754"/>
                </a:lnTo>
                <a:lnTo>
                  <a:pt x="764" y="748"/>
                </a:lnTo>
                <a:lnTo>
                  <a:pt x="762" y="734"/>
                </a:lnTo>
                <a:lnTo>
                  <a:pt x="760" y="722"/>
                </a:lnTo>
                <a:lnTo>
                  <a:pt x="756" y="712"/>
                </a:lnTo>
                <a:lnTo>
                  <a:pt x="752" y="702"/>
                </a:lnTo>
                <a:lnTo>
                  <a:pt x="744" y="704"/>
                </a:lnTo>
                <a:lnTo>
                  <a:pt x="736" y="704"/>
                </a:lnTo>
                <a:lnTo>
                  <a:pt x="726" y="710"/>
                </a:lnTo>
                <a:lnTo>
                  <a:pt x="716" y="718"/>
                </a:lnTo>
                <a:lnTo>
                  <a:pt x="706" y="724"/>
                </a:lnTo>
                <a:lnTo>
                  <a:pt x="680" y="724"/>
                </a:lnTo>
                <a:lnTo>
                  <a:pt x="670" y="716"/>
                </a:lnTo>
                <a:lnTo>
                  <a:pt x="662" y="706"/>
                </a:lnTo>
                <a:lnTo>
                  <a:pt x="656" y="698"/>
                </a:lnTo>
                <a:lnTo>
                  <a:pt x="652" y="688"/>
                </a:lnTo>
                <a:lnTo>
                  <a:pt x="646" y="668"/>
                </a:lnTo>
                <a:lnTo>
                  <a:pt x="642" y="652"/>
                </a:lnTo>
                <a:lnTo>
                  <a:pt x="630" y="636"/>
                </a:lnTo>
                <a:lnTo>
                  <a:pt x="604" y="636"/>
                </a:lnTo>
                <a:lnTo>
                  <a:pt x="594" y="636"/>
                </a:lnTo>
                <a:lnTo>
                  <a:pt x="588" y="638"/>
                </a:lnTo>
                <a:lnTo>
                  <a:pt x="582" y="642"/>
                </a:lnTo>
                <a:lnTo>
                  <a:pt x="578" y="648"/>
                </a:lnTo>
                <a:lnTo>
                  <a:pt x="574" y="658"/>
                </a:lnTo>
                <a:lnTo>
                  <a:pt x="572" y="670"/>
                </a:lnTo>
                <a:lnTo>
                  <a:pt x="564" y="676"/>
                </a:lnTo>
                <a:lnTo>
                  <a:pt x="556" y="680"/>
                </a:lnTo>
                <a:lnTo>
                  <a:pt x="550" y="682"/>
                </a:lnTo>
                <a:lnTo>
                  <a:pt x="542" y="686"/>
                </a:lnTo>
                <a:lnTo>
                  <a:pt x="542" y="704"/>
                </a:lnTo>
                <a:lnTo>
                  <a:pt x="550" y="712"/>
                </a:lnTo>
                <a:lnTo>
                  <a:pt x="558" y="726"/>
                </a:lnTo>
                <a:lnTo>
                  <a:pt x="562" y="732"/>
                </a:lnTo>
                <a:lnTo>
                  <a:pt x="564" y="740"/>
                </a:lnTo>
                <a:lnTo>
                  <a:pt x="564" y="748"/>
                </a:lnTo>
                <a:lnTo>
                  <a:pt x="562" y="758"/>
                </a:lnTo>
                <a:lnTo>
                  <a:pt x="558" y="766"/>
                </a:lnTo>
                <a:lnTo>
                  <a:pt x="552" y="772"/>
                </a:lnTo>
                <a:lnTo>
                  <a:pt x="536" y="782"/>
                </a:lnTo>
                <a:lnTo>
                  <a:pt x="508" y="800"/>
                </a:lnTo>
                <a:lnTo>
                  <a:pt x="500" y="810"/>
                </a:lnTo>
                <a:lnTo>
                  <a:pt x="500" y="850"/>
                </a:lnTo>
                <a:lnTo>
                  <a:pt x="504" y="856"/>
                </a:lnTo>
                <a:lnTo>
                  <a:pt x="508" y="860"/>
                </a:lnTo>
                <a:lnTo>
                  <a:pt x="518" y="866"/>
                </a:lnTo>
                <a:lnTo>
                  <a:pt x="522" y="870"/>
                </a:lnTo>
                <a:lnTo>
                  <a:pt x="526" y="878"/>
                </a:lnTo>
                <a:lnTo>
                  <a:pt x="528" y="888"/>
                </a:lnTo>
                <a:lnTo>
                  <a:pt x="530" y="902"/>
                </a:lnTo>
                <a:lnTo>
                  <a:pt x="522" y="918"/>
                </a:lnTo>
                <a:lnTo>
                  <a:pt x="510" y="924"/>
                </a:lnTo>
                <a:lnTo>
                  <a:pt x="498" y="930"/>
                </a:lnTo>
                <a:lnTo>
                  <a:pt x="432" y="956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7" name="Freeform 20"/>
          <p:cNvSpPr>
            <a:spLocks/>
          </p:cNvSpPr>
          <p:nvPr/>
        </p:nvSpPr>
        <p:spPr bwMode="auto">
          <a:xfrm>
            <a:off x="1463761" y="3692933"/>
            <a:ext cx="1944749" cy="1190785"/>
          </a:xfrm>
          <a:custGeom>
            <a:avLst/>
            <a:gdLst>
              <a:gd name="T0" fmla="*/ 1244 w 1950"/>
              <a:gd name="T1" fmla="*/ 1192 h 1194"/>
              <a:gd name="T2" fmla="*/ 1218 w 1950"/>
              <a:gd name="T3" fmla="*/ 1156 h 1194"/>
              <a:gd name="T4" fmla="*/ 1200 w 1950"/>
              <a:gd name="T5" fmla="*/ 1100 h 1194"/>
              <a:gd name="T6" fmla="*/ 1152 w 1950"/>
              <a:gd name="T7" fmla="*/ 1058 h 1194"/>
              <a:gd name="T8" fmla="*/ 1050 w 1950"/>
              <a:gd name="T9" fmla="*/ 1000 h 1194"/>
              <a:gd name="T10" fmla="*/ 970 w 1950"/>
              <a:gd name="T11" fmla="*/ 1022 h 1194"/>
              <a:gd name="T12" fmla="*/ 928 w 1950"/>
              <a:gd name="T13" fmla="*/ 1096 h 1194"/>
              <a:gd name="T14" fmla="*/ 898 w 1950"/>
              <a:gd name="T15" fmla="*/ 1042 h 1194"/>
              <a:gd name="T16" fmla="*/ 872 w 1950"/>
              <a:gd name="T17" fmla="*/ 992 h 1194"/>
              <a:gd name="T18" fmla="*/ 754 w 1950"/>
              <a:gd name="T19" fmla="*/ 1010 h 1194"/>
              <a:gd name="T20" fmla="*/ 634 w 1950"/>
              <a:gd name="T21" fmla="*/ 966 h 1194"/>
              <a:gd name="T22" fmla="*/ 580 w 1950"/>
              <a:gd name="T23" fmla="*/ 900 h 1194"/>
              <a:gd name="T24" fmla="*/ 492 w 1950"/>
              <a:gd name="T25" fmla="*/ 842 h 1194"/>
              <a:gd name="T26" fmla="*/ 468 w 1950"/>
              <a:gd name="T27" fmla="*/ 764 h 1194"/>
              <a:gd name="T28" fmla="*/ 390 w 1950"/>
              <a:gd name="T29" fmla="*/ 726 h 1194"/>
              <a:gd name="T30" fmla="*/ 284 w 1950"/>
              <a:gd name="T31" fmla="*/ 610 h 1194"/>
              <a:gd name="T32" fmla="*/ 182 w 1950"/>
              <a:gd name="T33" fmla="*/ 630 h 1194"/>
              <a:gd name="T34" fmla="*/ 142 w 1950"/>
              <a:gd name="T35" fmla="*/ 552 h 1194"/>
              <a:gd name="T36" fmla="*/ 12 w 1950"/>
              <a:gd name="T37" fmla="*/ 454 h 1194"/>
              <a:gd name="T38" fmla="*/ 8 w 1950"/>
              <a:gd name="T39" fmla="*/ 412 h 1194"/>
              <a:gd name="T40" fmla="*/ 16 w 1950"/>
              <a:gd name="T41" fmla="*/ 290 h 1194"/>
              <a:gd name="T42" fmla="*/ 54 w 1950"/>
              <a:gd name="T43" fmla="*/ 300 h 1194"/>
              <a:gd name="T44" fmla="*/ 104 w 1950"/>
              <a:gd name="T45" fmla="*/ 280 h 1194"/>
              <a:gd name="T46" fmla="*/ 78 w 1950"/>
              <a:gd name="T47" fmla="*/ 126 h 1194"/>
              <a:gd name="T48" fmla="*/ 146 w 1950"/>
              <a:gd name="T49" fmla="*/ 98 h 1194"/>
              <a:gd name="T50" fmla="*/ 216 w 1950"/>
              <a:gd name="T51" fmla="*/ 72 h 1194"/>
              <a:gd name="T52" fmla="*/ 304 w 1950"/>
              <a:gd name="T53" fmla="*/ 6 h 1194"/>
              <a:gd name="T54" fmla="*/ 386 w 1950"/>
              <a:gd name="T55" fmla="*/ 48 h 1194"/>
              <a:gd name="T56" fmla="*/ 470 w 1950"/>
              <a:gd name="T57" fmla="*/ 10 h 1194"/>
              <a:gd name="T58" fmla="*/ 510 w 1950"/>
              <a:gd name="T59" fmla="*/ 56 h 1194"/>
              <a:gd name="T60" fmla="*/ 622 w 1950"/>
              <a:gd name="T61" fmla="*/ 72 h 1194"/>
              <a:gd name="T62" fmla="*/ 710 w 1950"/>
              <a:gd name="T63" fmla="*/ 56 h 1194"/>
              <a:gd name="T64" fmla="*/ 804 w 1950"/>
              <a:gd name="T65" fmla="*/ 44 h 1194"/>
              <a:gd name="T66" fmla="*/ 898 w 1950"/>
              <a:gd name="T67" fmla="*/ 30 h 1194"/>
              <a:gd name="T68" fmla="*/ 1046 w 1950"/>
              <a:gd name="T69" fmla="*/ 38 h 1194"/>
              <a:gd name="T70" fmla="*/ 1106 w 1950"/>
              <a:gd name="T71" fmla="*/ 114 h 1194"/>
              <a:gd name="T72" fmla="*/ 1092 w 1950"/>
              <a:gd name="T73" fmla="*/ 220 h 1194"/>
              <a:gd name="T74" fmla="*/ 1118 w 1950"/>
              <a:gd name="T75" fmla="*/ 378 h 1194"/>
              <a:gd name="T76" fmla="*/ 1192 w 1950"/>
              <a:gd name="T77" fmla="*/ 440 h 1194"/>
              <a:gd name="T78" fmla="*/ 1308 w 1950"/>
              <a:gd name="T79" fmla="*/ 502 h 1194"/>
              <a:gd name="T80" fmla="*/ 1406 w 1950"/>
              <a:gd name="T81" fmla="*/ 546 h 1194"/>
              <a:gd name="T82" fmla="*/ 1586 w 1950"/>
              <a:gd name="T83" fmla="*/ 576 h 1194"/>
              <a:gd name="T84" fmla="*/ 1666 w 1950"/>
              <a:gd name="T85" fmla="*/ 682 h 1194"/>
              <a:gd name="T86" fmla="*/ 1706 w 1950"/>
              <a:gd name="T87" fmla="*/ 676 h 1194"/>
              <a:gd name="T88" fmla="*/ 1794 w 1950"/>
              <a:gd name="T89" fmla="*/ 616 h 1194"/>
              <a:gd name="T90" fmla="*/ 1848 w 1950"/>
              <a:gd name="T91" fmla="*/ 632 h 1194"/>
              <a:gd name="T92" fmla="*/ 1926 w 1950"/>
              <a:gd name="T93" fmla="*/ 788 h 1194"/>
              <a:gd name="T94" fmla="*/ 1930 w 1950"/>
              <a:gd name="T95" fmla="*/ 878 h 1194"/>
              <a:gd name="T96" fmla="*/ 1940 w 1950"/>
              <a:gd name="T97" fmla="*/ 976 h 1194"/>
              <a:gd name="T98" fmla="*/ 1930 w 1950"/>
              <a:gd name="T99" fmla="*/ 1002 h 1194"/>
              <a:gd name="T100" fmla="*/ 1872 w 1950"/>
              <a:gd name="T101" fmla="*/ 1006 h 1194"/>
              <a:gd name="T102" fmla="*/ 1866 w 1950"/>
              <a:gd name="T103" fmla="*/ 1096 h 1194"/>
              <a:gd name="T104" fmla="*/ 1772 w 1950"/>
              <a:gd name="T105" fmla="*/ 1052 h 1194"/>
              <a:gd name="T106" fmla="*/ 1744 w 1950"/>
              <a:gd name="T107" fmla="*/ 1124 h 1194"/>
              <a:gd name="T108" fmla="*/ 1696 w 1950"/>
              <a:gd name="T109" fmla="*/ 1086 h 1194"/>
              <a:gd name="T110" fmla="*/ 1594 w 1950"/>
              <a:gd name="T111" fmla="*/ 1048 h 1194"/>
              <a:gd name="T112" fmla="*/ 1498 w 1950"/>
              <a:gd name="T113" fmla="*/ 1102 h 1194"/>
              <a:gd name="T114" fmla="*/ 1430 w 1950"/>
              <a:gd name="T115" fmla="*/ 1144 h 1194"/>
              <a:gd name="T116" fmla="*/ 1342 w 1950"/>
              <a:gd name="T117" fmla="*/ 1194 h 119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950" h="1194">
                <a:moveTo>
                  <a:pt x="1342" y="1194"/>
                </a:moveTo>
                <a:lnTo>
                  <a:pt x="1342" y="1194"/>
                </a:lnTo>
                <a:lnTo>
                  <a:pt x="1336" y="1192"/>
                </a:lnTo>
                <a:lnTo>
                  <a:pt x="1324" y="1188"/>
                </a:lnTo>
                <a:lnTo>
                  <a:pt x="1298" y="1186"/>
                </a:lnTo>
                <a:lnTo>
                  <a:pt x="1258" y="1186"/>
                </a:lnTo>
                <a:lnTo>
                  <a:pt x="1244" y="1192"/>
                </a:lnTo>
                <a:lnTo>
                  <a:pt x="1226" y="1188"/>
                </a:lnTo>
                <a:lnTo>
                  <a:pt x="1216" y="1184"/>
                </a:lnTo>
                <a:lnTo>
                  <a:pt x="1212" y="1182"/>
                </a:lnTo>
                <a:lnTo>
                  <a:pt x="1210" y="1180"/>
                </a:lnTo>
                <a:lnTo>
                  <a:pt x="1210" y="1172"/>
                </a:lnTo>
                <a:lnTo>
                  <a:pt x="1214" y="1164"/>
                </a:lnTo>
                <a:lnTo>
                  <a:pt x="1218" y="1156"/>
                </a:lnTo>
                <a:lnTo>
                  <a:pt x="1224" y="1146"/>
                </a:lnTo>
                <a:lnTo>
                  <a:pt x="1228" y="1136"/>
                </a:lnTo>
                <a:lnTo>
                  <a:pt x="1228" y="1114"/>
                </a:lnTo>
                <a:lnTo>
                  <a:pt x="1216" y="1108"/>
                </a:lnTo>
                <a:lnTo>
                  <a:pt x="1206" y="1104"/>
                </a:lnTo>
                <a:lnTo>
                  <a:pt x="1200" y="1100"/>
                </a:lnTo>
                <a:lnTo>
                  <a:pt x="1194" y="1094"/>
                </a:lnTo>
                <a:lnTo>
                  <a:pt x="1192" y="1088"/>
                </a:lnTo>
                <a:lnTo>
                  <a:pt x="1190" y="1082"/>
                </a:lnTo>
                <a:lnTo>
                  <a:pt x="1186" y="1068"/>
                </a:lnTo>
                <a:lnTo>
                  <a:pt x="1180" y="1058"/>
                </a:lnTo>
                <a:lnTo>
                  <a:pt x="1152" y="1058"/>
                </a:lnTo>
                <a:lnTo>
                  <a:pt x="1128" y="1052"/>
                </a:lnTo>
                <a:lnTo>
                  <a:pt x="1112" y="1028"/>
                </a:lnTo>
                <a:lnTo>
                  <a:pt x="1092" y="1022"/>
                </a:lnTo>
                <a:lnTo>
                  <a:pt x="1074" y="1014"/>
                </a:lnTo>
                <a:lnTo>
                  <a:pt x="1060" y="1006"/>
                </a:lnTo>
                <a:lnTo>
                  <a:pt x="1050" y="1000"/>
                </a:lnTo>
                <a:lnTo>
                  <a:pt x="1038" y="994"/>
                </a:lnTo>
                <a:lnTo>
                  <a:pt x="1002" y="994"/>
                </a:lnTo>
                <a:lnTo>
                  <a:pt x="992" y="1002"/>
                </a:lnTo>
                <a:lnTo>
                  <a:pt x="982" y="1012"/>
                </a:lnTo>
                <a:lnTo>
                  <a:pt x="970" y="1022"/>
                </a:lnTo>
                <a:lnTo>
                  <a:pt x="956" y="1028"/>
                </a:lnTo>
                <a:lnTo>
                  <a:pt x="944" y="1040"/>
                </a:lnTo>
                <a:lnTo>
                  <a:pt x="936" y="1056"/>
                </a:lnTo>
                <a:lnTo>
                  <a:pt x="932" y="1076"/>
                </a:lnTo>
                <a:lnTo>
                  <a:pt x="928" y="1096"/>
                </a:lnTo>
                <a:lnTo>
                  <a:pt x="912" y="1092"/>
                </a:lnTo>
                <a:lnTo>
                  <a:pt x="906" y="1090"/>
                </a:lnTo>
                <a:lnTo>
                  <a:pt x="902" y="1086"/>
                </a:lnTo>
                <a:lnTo>
                  <a:pt x="896" y="1076"/>
                </a:lnTo>
                <a:lnTo>
                  <a:pt x="894" y="1066"/>
                </a:lnTo>
                <a:lnTo>
                  <a:pt x="894" y="1054"/>
                </a:lnTo>
                <a:lnTo>
                  <a:pt x="898" y="1042"/>
                </a:lnTo>
                <a:lnTo>
                  <a:pt x="902" y="1030"/>
                </a:lnTo>
                <a:lnTo>
                  <a:pt x="908" y="1020"/>
                </a:lnTo>
                <a:lnTo>
                  <a:pt x="908" y="1004"/>
                </a:lnTo>
                <a:lnTo>
                  <a:pt x="894" y="996"/>
                </a:lnTo>
                <a:lnTo>
                  <a:pt x="886" y="992"/>
                </a:lnTo>
                <a:lnTo>
                  <a:pt x="872" y="992"/>
                </a:lnTo>
                <a:lnTo>
                  <a:pt x="822" y="1002"/>
                </a:lnTo>
                <a:lnTo>
                  <a:pt x="802" y="1008"/>
                </a:lnTo>
                <a:lnTo>
                  <a:pt x="782" y="1018"/>
                </a:lnTo>
                <a:lnTo>
                  <a:pt x="772" y="1016"/>
                </a:lnTo>
                <a:lnTo>
                  <a:pt x="762" y="1014"/>
                </a:lnTo>
                <a:lnTo>
                  <a:pt x="754" y="1010"/>
                </a:lnTo>
                <a:lnTo>
                  <a:pt x="748" y="1006"/>
                </a:lnTo>
                <a:lnTo>
                  <a:pt x="736" y="994"/>
                </a:lnTo>
                <a:lnTo>
                  <a:pt x="728" y="982"/>
                </a:lnTo>
                <a:lnTo>
                  <a:pt x="714" y="966"/>
                </a:lnTo>
                <a:lnTo>
                  <a:pt x="634" y="966"/>
                </a:lnTo>
                <a:lnTo>
                  <a:pt x="626" y="960"/>
                </a:lnTo>
                <a:lnTo>
                  <a:pt x="620" y="954"/>
                </a:lnTo>
                <a:lnTo>
                  <a:pt x="612" y="938"/>
                </a:lnTo>
                <a:lnTo>
                  <a:pt x="606" y="922"/>
                </a:lnTo>
                <a:lnTo>
                  <a:pt x="600" y="908"/>
                </a:lnTo>
                <a:lnTo>
                  <a:pt x="584" y="904"/>
                </a:lnTo>
                <a:lnTo>
                  <a:pt x="580" y="900"/>
                </a:lnTo>
                <a:lnTo>
                  <a:pt x="576" y="894"/>
                </a:lnTo>
                <a:lnTo>
                  <a:pt x="554" y="878"/>
                </a:lnTo>
                <a:lnTo>
                  <a:pt x="514" y="864"/>
                </a:lnTo>
                <a:lnTo>
                  <a:pt x="500" y="852"/>
                </a:lnTo>
                <a:lnTo>
                  <a:pt x="492" y="842"/>
                </a:lnTo>
                <a:lnTo>
                  <a:pt x="486" y="832"/>
                </a:lnTo>
                <a:lnTo>
                  <a:pt x="482" y="824"/>
                </a:lnTo>
                <a:lnTo>
                  <a:pt x="480" y="816"/>
                </a:lnTo>
                <a:lnTo>
                  <a:pt x="480" y="808"/>
                </a:lnTo>
                <a:lnTo>
                  <a:pt x="478" y="784"/>
                </a:lnTo>
                <a:lnTo>
                  <a:pt x="468" y="764"/>
                </a:lnTo>
                <a:lnTo>
                  <a:pt x="424" y="766"/>
                </a:lnTo>
                <a:lnTo>
                  <a:pt x="406" y="758"/>
                </a:lnTo>
                <a:lnTo>
                  <a:pt x="400" y="754"/>
                </a:lnTo>
                <a:lnTo>
                  <a:pt x="396" y="750"/>
                </a:lnTo>
                <a:lnTo>
                  <a:pt x="392" y="740"/>
                </a:lnTo>
                <a:lnTo>
                  <a:pt x="390" y="726"/>
                </a:lnTo>
                <a:lnTo>
                  <a:pt x="380" y="716"/>
                </a:lnTo>
                <a:lnTo>
                  <a:pt x="372" y="710"/>
                </a:lnTo>
                <a:lnTo>
                  <a:pt x="358" y="700"/>
                </a:lnTo>
                <a:lnTo>
                  <a:pt x="318" y="666"/>
                </a:lnTo>
                <a:lnTo>
                  <a:pt x="284" y="610"/>
                </a:lnTo>
                <a:lnTo>
                  <a:pt x="260" y="610"/>
                </a:lnTo>
                <a:lnTo>
                  <a:pt x="252" y="612"/>
                </a:lnTo>
                <a:lnTo>
                  <a:pt x="242" y="616"/>
                </a:lnTo>
                <a:lnTo>
                  <a:pt x="230" y="622"/>
                </a:lnTo>
                <a:lnTo>
                  <a:pt x="218" y="630"/>
                </a:lnTo>
                <a:lnTo>
                  <a:pt x="182" y="630"/>
                </a:lnTo>
                <a:lnTo>
                  <a:pt x="170" y="620"/>
                </a:lnTo>
                <a:lnTo>
                  <a:pt x="162" y="612"/>
                </a:lnTo>
                <a:lnTo>
                  <a:pt x="156" y="602"/>
                </a:lnTo>
                <a:lnTo>
                  <a:pt x="150" y="592"/>
                </a:lnTo>
                <a:lnTo>
                  <a:pt x="144" y="572"/>
                </a:lnTo>
                <a:lnTo>
                  <a:pt x="142" y="552"/>
                </a:lnTo>
                <a:lnTo>
                  <a:pt x="112" y="506"/>
                </a:lnTo>
                <a:lnTo>
                  <a:pt x="100" y="494"/>
                </a:lnTo>
                <a:lnTo>
                  <a:pt x="88" y="486"/>
                </a:lnTo>
                <a:lnTo>
                  <a:pt x="74" y="478"/>
                </a:lnTo>
                <a:lnTo>
                  <a:pt x="62" y="472"/>
                </a:lnTo>
                <a:lnTo>
                  <a:pt x="36" y="462"/>
                </a:lnTo>
                <a:lnTo>
                  <a:pt x="12" y="454"/>
                </a:lnTo>
                <a:lnTo>
                  <a:pt x="4" y="448"/>
                </a:lnTo>
                <a:lnTo>
                  <a:pt x="0" y="442"/>
                </a:lnTo>
                <a:lnTo>
                  <a:pt x="0" y="436"/>
                </a:lnTo>
                <a:lnTo>
                  <a:pt x="0" y="430"/>
                </a:lnTo>
                <a:lnTo>
                  <a:pt x="2" y="420"/>
                </a:lnTo>
                <a:lnTo>
                  <a:pt x="8" y="412"/>
                </a:lnTo>
                <a:lnTo>
                  <a:pt x="14" y="406"/>
                </a:lnTo>
                <a:lnTo>
                  <a:pt x="18" y="400"/>
                </a:lnTo>
                <a:lnTo>
                  <a:pt x="22" y="388"/>
                </a:lnTo>
                <a:lnTo>
                  <a:pt x="26" y="316"/>
                </a:lnTo>
                <a:lnTo>
                  <a:pt x="18" y="296"/>
                </a:lnTo>
                <a:lnTo>
                  <a:pt x="16" y="290"/>
                </a:lnTo>
                <a:lnTo>
                  <a:pt x="14" y="286"/>
                </a:lnTo>
                <a:lnTo>
                  <a:pt x="16" y="284"/>
                </a:lnTo>
                <a:lnTo>
                  <a:pt x="20" y="282"/>
                </a:lnTo>
                <a:lnTo>
                  <a:pt x="36" y="280"/>
                </a:lnTo>
                <a:lnTo>
                  <a:pt x="48" y="288"/>
                </a:lnTo>
                <a:lnTo>
                  <a:pt x="54" y="300"/>
                </a:lnTo>
                <a:lnTo>
                  <a:pt x="58" y="308"/>
                </a:lnTo>
                <a:lnTo>
                  <a:pt x="64" y="314"/>
                </a:lnTo>
                <a:lnTo>
                  <a:pt x="70" y="318"/>
                </a:lnTo>
                <a:lnTo>
                  <a:pt x="78" y="320"/>
                </a:lnTo>
                <a:lnTo>
                  <a:pt x="86" y="316"/>
                </a:lnTo>
                <a:lnTo>
                  <a:pt x="94" y="308"/>
                </a:lnTo>
                <a:lnTo>
                  <a:pt x="104" y="280"/>
                </a:lnTo>
                <a:lnTo>
                  <a:pt x="98" y="216"/>
                </a:lnTo>
                <a:lnTo>
                  <a:pt x="80" y="166"/>
                </a:lnTo>
                <a:lnTo>
                  <a:pt x="76" y="144"/>
                </a:lnTo>
                <a:lnTo>
                  <a:pt x="76" y="134"/>
                </a:lnTo>
                <a:lnTo>
                  <a:pt x="78" y="126"/>
                </a:lnTo>
                <a:lnTo>
                  <a:pt x="80" y="118"/>
                </a:lnTo>
                <a:lnTo>
                  <a:pt x="84" y="112"/>
                </a:lnTo>
                <a:lnTo>
                  <a:pt x="90" y="104"/>
                </a:lnTo>
                <a:lnTo>
                  <a:pt x="98" y="98"/>
                </a:lnTo>
                <a:lnTo>
                  <a:pt x="108" y="82"/>
                </a:lnTo>
                <a:lnTo>
                  <a:pt x="146" y="98"/>
                </a:lnTo>
                <a:lnTo>
                  <a:pt x="182" y="98"/>
                </a:lnTo>
                <a:lnTo>
                  <a:pt x="190" y="92"/>
                </a:lnTo>
                <a:lnTo>
                  <a:pt x="198" y="86"/>
                </a:lnTo>
                <a:lnTo>
                  <a:pt x="206" y="80"/>
                </a:lnTo>
                <a:lnTo>
                  <a:pt x="216" y="72"/>
                </a:lnTo>
                <a:lnTo>
                  <a:pt x="226" y="48"/>
                </a:lnTo>
                <a:lnTo>
                  <a:pt x="238" y="30"/>
                </a:lnTo>
                <a:lnTo>
                  <a:pt x="244" y="22"/>
                </a:lnTo>
                <a:lnTo>
                  <a:pt x="254" y="14"/>
                </a:lnTo>
                <a:lnTo>
                  <a:pt x="276" y="0"/>
                </a:lnTo>
                <a:lnTo>
                  <a:pt x="286" y="0"/>
                </a:lnTo>
                <a:lnTo>
                  <a:pt x="304" y="6"/>
                </a:lnTo>
                <a:lnTo>
                  <a:pt x="350" y="34"/>
                </a:lnTo>
                <a:lnTo>
                  <a:pt x="352" y="42"/>
                </a:lnTo>
                <a:lnTo>
                  <a:pt x="356" y="48"/>
                </a:lnTo>
                <a:lnTo>
                  <a:pt x="362" y="50"/>
                </a:lnTo>
                <a:lnTo>
                  <a:pt x="368" y="50"/>
                </a:lnTo>
                <a:lnTo>
                  <a:pt x="386" y="48"/>
                </a:lnTo>
                <a:lnTo>
                  <a:pt x="402" y="42"/>
                </a:lnTo>
                <a:lnTo>
                  <a:pt x="438" y="36"/>
                </a:lnTo>
                <a:lnTo>
                  <a:pt x="454" y="20"/>
                </a:lnTo>
                <a:lnTo>
                  <a:pt x="458" y="14"/>
                </a:lnTo>
                <a:lnTo>
                  <a:pt x="464" y="10"/>
                </a:lnTo>
                <a:lnTo>
                  <a:pt x="470" y="10"/>
                </a:lnTo>
                <a:lnTo>
                  <a:pt x="476" y="10"/>
                </a:lnTo>
                <a:lnTo>
                  <a:pt x="486" y="14"/>
                </a:lnTo>
                <a:lnTo>
                  <a:pt x="496" y="22"/>
                </a:lnTo>
                <a:lnTo>
                  <a:pt x="498" y="38"/>
                </a:lnTo>
                <a:lnTo>
                  <a:pt x="498" y="44"/>
                </a:lnTo>
                <a:lnTo>
                  <a:pt x="500" y="48"/>
                </a:lnTo>
                <a:lnTo>
                  <a:pt x="510" y="56"/>
                </a:lnTo>
                <a:lnTo>
                  <a:pt x="528" y="68"/>
                </a:lnTo>
                <a:lnTo>
                  <a:pt x="564" y="82"/>
                </a:lnTo>
                <a:lnTo>
                  <a:pt x="594" y="82"/>
                </a:lnTo>
                <a:lnTo>
                  <a:pt x="608" y="76"/>
                </a:lnTo>
                <a:lnTo>
                  <a:pt x="622" y="72"/>
                </a:lnTo>
                <a:lnTo>
                  <a:pt x="638" y="68"/>
                </a:lnTo>
                <a:lnTo>
                  <a:pt x="658" y="66"/>
                </a:lnTo>
                <a:lnTo>
                  <a:pt x="678" y="56"/>
                </a:lnTo>
                <a:lnTo>
                  <a:pt x="686" y="54"/>
                </a:lnTo>
                <a:lnTo>
                  <a:pt x="694" y="54"/>
                </a:lnTo>
                <a:lnTo>
                  <a:pt x="700" y="54"/>
                </a:lnTo>
                <a:lnTo>
                  <a:pt x="710" y="56"/>
                </a:lnTo>
                <a:lnTo>
                  <a:pt x="734" y="68"/>
                </a:lnTo>
                <a:lnTo>
                  <a:pt x="776" y="68"/>
                </a:lnTo>
                <a:lnTo>
                  <a:pt x="784" y="60"/>
                </a:lnTo>
                <a:lnTo>
                  <a:pt x="788" y="54"/>
                </a:lnTo>
                <a:lnTo>
                  <a:pt x="794" y="48"/>
                </a:lnTo>
                <a:lnTo>
                  <a:pt x="804" y="44"/>
                </a:lnTo>
                <a:lnTo>
                  <a:pt x="824" y="28"/>
                </a:lnTo>
                <a:lnTo>
                  <a:pt x="834" y="22"/>
                </a:lnTo>
                <a:lnTo>
                  <a:pt x="844" y="18"/>
                </a:lnTo>
                <a:lnTo>
                  <a:pt x="854" y="18"/>
                </a:lnTo>
                <a:lnTo>
                  <a:pt x="866" y="18"/>
                </a:lnTo>
                <a:lnTo>
                  <a:pt x="882" y="24"/>
                </a:lnTo>
                <a:lnTo>
                  <a:pt x="898" y="30"/>
                </a:lnTo>
                <a:lnTo>
                  <a:pt x="926" y="30"/>
                </a:lnTo>
                <a:lnTo>
                  <a:pt x="956" y="26"/>
                </a:lnTo>
                <a:lnTo>
                  <a:pt x="986" y="24"/>
                </a:lnTo>
                <a:lnTo>
                  <a:pt x="1018" y="24"/>
                </a:lnTo>
                <a:lnTo>
                  <a:pt x="1046" y="38"/>
                </a:lnTo>
                <a:lnTo>
                  <a:pt x="1060" y="52"/>
                </a:lnTo>
                <a:lnTo>
                  <a:pt x="1072" y="60"/>
                </a:lnTo>
                <a:lnTo>
                  <a:pt x="1086" y="66"/>
                </a:lnTo>
                <a:lnTo>
                  <a:pt x="1088" y="90"/>
                </a:lnTo>
                <a:lnTo>
                  <a:pt x="1096" y="100"/>
                </a:lnTo>
                <a:lnTo>
                  <a:pt x="1106" y="114"/>
                </a:lnTo>
                <a:lnTo>
                  <a:pt x="1110" y="122"/>
                </a:lnTo>
                <a:lnTo>
                  <a:pt x="1112" y="130"/>
                </a:lnTo>
                <a:lnTo>
                  <a:pt x="1112" y="140"/>
                </a:lnTo>
                <a:lnTo>
                  <a:pt x="1110" y="152"/>
                </a:lnTo>
                <a:lnTo>
                  <a:pt x="1092" y="182"/>
                </a:lnTo>
                <a:lnTo>
                  <a:pt x="1092" y="220"/>
                </a:lnTo>
                <a:lnTo>
                  <a:pt x="1094" y="246"/>
                </a:lnTo>
                <a:lnTo>
                  <a:pt x="1096" y="270"/>
                </a:lnTo>
                <a:lnTo>
                  <a:pt x="1096" y="294"/>
                </a:lnTo>
                <a:lnTo>
                  <a:pt x="1100" y="320"/>
                </a:lnTo>
                <a:lnTo>
                  <a:pt x="1104" y="344"/>
                </a:lnTo>
                <a:lnTo>
                  <a:pt x="1112" y="368"/>
                </a:lnTo>
                <a:lnTo>
                  <a:pt x="1118" y="378"/>
                </a:lnTo>
                <a:lnTo>
                  <a:pt x="1126" y="390"/>
                </a:lnTo>
                <a:lnTo>
                  <a:pt x="1134" y="402"/>
                </a:lnTo>
                <a:lnTo>
                  <a:pt x="1144" y="412"/>
                </a:lnTo>
                <a:lnTo>
                  <a:pt x="1166" y="426"/>
                </a:lnTo>
                <a:lnTo>
                  <a:pt x="1178" y="432"/>
                </a:lnTo>
                <a:lnTo>
                  <a:pt x="1192" y="440"/>
                </a:lnTo>
                <a:lnTo>
                  <a:pt x="1236" y="446"/>
                </a:lnTo>
                <a:lnTo>
                  <a:pt x="1244" y="460"/>
                </a:lnTo>
                <a:lnTo>
                  <a:pt x="1254" y="472"/>
                </a:lnTo>
                <a:lnTo>
                  <a:pt x="1266" y="482"/>
                </a:lnTo>
                <a:lnTo>
                  <a:pt x="1278" y="490"/>
                </a:lnTo>
                <a:lnTo>
                  <a:pt x="1292" y="496"/>
                </a:lnTo>
                <a:lnTo>
                  <a:pt x="1308" y="502"/>
                </a:lnTo>
                <a:lnTo>
                  <a:pt x="1324" y="506"/>
                </a:lnTo>
                <a:lnTo>
                  <a:pt x="1344" y="510"/>
                </a:lnTo>
                <a:lnTo>
                  <a:pt x="1360" y="522"/>
                </a:lnTo>
                <a:lnTo>
                  <a:pt x="1376" y="534"/>
                </a:lnTo>
                <a:lnTo>
                  <a:pt x="1384" y="538"/>
                </a:lnTo>
                <a:lnTo>
                  <a:pt x="1394" y="542"/>
                </a:lnTo>
                <a:lnTo>
                  <a:pt x="1406" y="546"/>
                </a:lnTo>
                <a:lnTo>
                  <a:pt x="1420" y="548"/>
                </a:lnTo>
                <a:lnTo>
                  <a:pt x="1528" y="546"/>
                </a:lnTo>
                <a:lnTo>
                  <a:pt x="1552" y="554"/>
                </a:lnTo>
                <a:lnTo>
                  <a:pt x="1586" y="576"/>
                </a:lnTo>
                <a:lnTo>
                  <a:pt x="1606" y="622"/>
                </a:lnTo>
                <a:lnTo>
                  <a:pt x="1610" y="640"/>
                </a:lnTo>
                <a:lnTo>
                  <a:pt x="1616" y="652"/>
                </a:lnTo>
                <a:lnTo>
                  <a:pt x="1626" y="664"/>
                </a:lnTo>
                <a:lnTo>
                  <a:pt x="1644" y="682"/>
                </a:lnTo>
                <a:lnTo>
                  <a:pt x="1666" y="682"/>
                </a:lnTo>
                <a:lnTo>
                  <a:pt x="1678" y="664"/>
                </a:lnTo>
                <a:lnTo>
                  <a:pt x="1696" y="662"/>
                </a:lnTo>
                <a:lnTo>
                  <a:pt x="1698" y="666"/>
                </a:lnTo>
                <a:lnTo>
                  <a:pt x="1698" y="670"/>
                </a:lnTo>
                <a:lnTo>
                  <a:pt x="1706" y="676"/>
                </a:lnTo>
                <a:lnTo>
                  <a:pt x="1716" y="680"/>
                </a:lnTo>
                <a:lnTo>
                  <a:pt x="1728" y="682"/>
                </a:lnTo>
                <a:lnTo>
                  <a:pt x="1764" y="660"/>
                </a:lnTo>
                <a:lnTo>
                  <a:pt x="1774" y="646"/>
                </a:lnTo>
                <a:lnTo>
                  <a:pt x="1784" y="632"/>
                </a:lnTo>
                <a:lnTo>
                  <a:pt x="1794" y="616"/>
                </a:lnTo>
                <a:lnTo>
                  <a:pt x="1804" y="604"/>
                </a:lnTo>
                <a:lnTo>
                  <a:pt x="1808" y="602"/>
                </a:lnTo>
                <a:lnTo>
                  <a:pt x="1814" y="610"/>
                </a:lnTo>
                <a:lnTo>
                  <a:pt x="1824" y="616"/>
                </a:lnTo>
                <a:lnTo>
                  <a:pt x="1848" y="632"/>
                </a:lnTo>
                <a:lnTo>
                  <a:pt x="1850" y="642"/>
                </a:lnTo>
                <a:lnTo>
                  <a:pt x="1856" y="654"/>
                </a:lnTo>
                <a:lnTo>
                  <a:pt x="1868" y="676"/>
                </a:lnTo>
                <a:lnTo>
                  <a:pt x="1886" y="698"/>
                </a:lnTo>
                <a:lnTo>
                  <a:pt x="1906" y="722"/>
                </a:lnTo>
                <a:lnTo>
                  <a:pt x="1926" y="788"/>
                </a:lnTo>
                <a:lnTo>
                  <a:pt x="1934" y="800"/>
                </a:lnTo>
                <a:lnTo>
                  <a:pt x="1942" y="814"/>
                </a:lnTo>
                <a:lnTo>
                  <a:pt x="1948" y="830"/>
                </a:lnTo>
                <a:lnTo>
                  <a:pt x="1950" y="840"/>
                </a:lnTo>
                <a:lnTo>
                  <a:pt x="1950" y="850"/>
                </a:lnTo>
                <a:lnTo>
                  <a:pt x="1938" y="866"/>
                </a:lnTo>
                <a:lnTo>
                  <a:pt x="1930" y="878"/>
                </a:lnTo>
                <a:lnTo>
                  <a:pt x="1928" y="892"/>
                </a:lnTo>
                <a:lnTo>
                  <a:pt x="1928" y="918"/>
                </a:lnTo>
                <a:lnTo>
                  <a:pt x="1932" y="932"/>
                </a:lnTo>
                <a:lnTo>
                  <a:pt x="1938" y="948"/>
                </a:lnTo>
                <a:lnTo>
                  <a:pt x="1940" y="958"/>
                </a:lnTo>
                <a:lnTo>
                  <a:pt x="1942" y="966"/>
                </a:lnTo>
                <a:lnTo>
                  <a:pt x="1940" y="976"/>
                </a:lnTo>
                <a:lnTo>
                  <a:pt x="1938" y="986"/>
                </a:lnTo>
                <a:lnTo>
                  <a:pt x="1938" y="1008"/>
                </a:lnTo>
                <a:lnTo>
                  <a:pt x="1932" y="1008"/>
                </a:lnTo>
                <a:lnTo>
                  <a:pt x="1932" y="1004"/>
                </a:lnTo>
                <a:lnTo>
                  <a:pt x="1930" y="1002"/>
                </a:lnTo>
                <a:lnTo>
                  <a:pt x="1924" y="996"/>
                </a:lnTo>
                <a:lnTo>
                  <a:pt x="1918" y="992"/>
                </a:lnTo>
                <a:lnTo>
                  <a:pt x="1912" y="988"/>
                </a:lnTo>
                <a:lnTo>
                  <a:pt x="1896" y="990"/>
                </a:lnTo>
                <a:lnTo>
                  <a:pt x="1886" y="994"/>
                </a:lnTo>
                <a:lnTo>
                  <a:pt x="1880" y="998"/>
                </a:lnTo>
                <a:lnTo>
                  <a:pt x="1872" y="1006"/>
                </a:lnTo>
                <a:lnTo>
                  <a:pt x="1872" y="1018"/>
                </a:lnTo>
                <a:lnTo>
                  <a:pt x="1876" y="1032"/>
                </a:lnTo>
                <a:lnTo>
                  <a:pt x="1882" y="1066"/>
                </a:lnTo>
                <a:lnTo>
                  <a:pt x="1880" y="1092"/>
                </a:lnTo>
                <a:lnTo>
                  <a:pt x="1866" y="1096"/>
                </a:lnTo>
                <a:lnTo>
                  <a:pt x="1842" y="1096"/>
                </a:lnTo>
                <a:lnTo>
                  <a:pt x="1810" y="1054"/>
                </a:lnTo>
                <a:lnTo>
                  <a:pt x="1796" y="1050"/>
                </a:lnTo>
                <a:lnTo>
                  <a:pt x="1782" y="1048"/>
                </a:lnTo>
                <a:lnTo>
                  <a:pt x="1772" y="1052"/>
                </a:lnTo>
                <a:lnTo>
                  <a:pt x="1762" y="1058"/>
                </a:lnTo>
                <a:lnTo>
                  <a:pt x="1756" y="1068"/>
                </a:lnTo>
                <a:lnTo>
                  <a:pt x="1752" y="1078"/>
                </a:lnTo>
                <a:lnTo>
                  <a:pt x="1752" y="1092"/>
                </a:lnTo>
                <a:lnTo>
                  <a:pt x="1754" y="1108"/>
                </a:lnTo>
                <a:lnTo>
                  <a:pt x="1748" y="1116"/>
                </a:lnTo>
                <a:lnTo>
                  <a:pt x="1744" y="1124"/>
                </a:lnTo>
                <a:lnTo>
                  <a:pt x="1730" y="1122"/>
                </a:lnTo>
                <a:lnTo>
                  <a:pt x="1718" y="1118"/>
                </a:lnTo>
                <a:lnTo>
                  <a:pt x="1706" y="1112"/>
                </a:lnTo>
                <a:lnTo>
                  <a:pt x="1700" y="1108"/>
                </a:lnTo>
                <a:lnTo>
                  <a:pt x="1696" y="1086"/>
                </a:lnTo>
                <a:lnTo>
                  <a:pt x="1678" y="1076"/>
                </a:lnTo>
                <a:lnTo>
                  <a:pt x="1660" y="1070"/>
                </a:lnTo>
                <a:lnTo>
                  <a:pt x="1632" y="1060"/>
                </a:lnTo>
                <a:lnTo>
                  <a:pt x="1620" y="1046"/>
                </a:lnTo>
                <a:lnTo>
                  <a:pt x="1600" y="1046"/>
                </a:lnTo>
                <a:lnTo>
                  <a:pt x="1594" y="1048"/>
                </a:lnTo>
                <a:lnTo>
                  <a:pt x="1588" y="1050"/>
                </a:lnTo>
                <a:lnTo>
                  <a:pt x="1580" y="1058"/>
                </a:lnTo>
                <a:lnTo>
                  <a:pt x="1566" y="1070"/>
                </a:lnTo>
                <a:lnTo>
                  <a:pt x="1522" y="1094"/>
                </a:lnTo>
                <a:lnTo>
                  <a:pt x="1504" y="1100"/>
                </a:lnTo>
                <a:lnTo>
                  <a:pt x="1498" y="1102"/>
                </a:lnTo>
                <a:lnTo>
                  <a:pt x="1492" y="1106"/>
                </a:lnTo>
                <a:lnTo>
                  <a:pt x="1486" y="1116"/>
                </a:lnTo>
                <a:lnTo>
                  <a:pt x="1474" y="1132"/>
                </a:lnTo>
                <a:lnTo>
                  <a:pt x="1450" y="1134"/>
                </a:lnTo>
                <a:lnTo>
                  <a:pt x="1442" y="1138"/>
                </a:lnTo>
                <a:lnTo>
                  <a:pt x="1436" y="1140"/>
                </a:lnTo>
                <a:lnTo>
                  <a:pt x="1430" y="1144"/>
                </a:lnTo>
                <a:lnTo>
                  <a:pt x="1424" y="1150"/>
                </a:lnTo>
                <a:lnTo>
                  <a:pt x="1410" y="1170"/>
                </a:lnTo>
                <a:lnTo>
                  <a:pt x="1400" y="1178"/>
                </a:lnTo>
                <a:lnTo>
                  <a:pt x="1382" y="1182"/>
                </a:lnTo>
                <a:lnTo>
                  <a:pt x="1368" y="1186"/>
                </a:lnTo>
                <a:lnTo>
                  <a:pt x="1342" y="1194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8" name="Freeform 21"/>
          <p:cNvSpPr>
            <a:spLocks/>
          </p:cNvSpPr>
          <p:nvPr/>
        </p:nvSpPr>
        <p:spPr bwMode="auto">
          <a:xfrm>
            <a:off x="5289431" y="4456870"/>
            <a:ext cx="363019" cy="359031"/>
          </a:xfrm>
          <a:custGeom>
            <a:avLst/>
            <a:gdLst>
              <a:gd name="T0" fmla="*/ 138 w 364"/>
              <a:gd name="T1" fmla="*/ 356 h 360"/>
              <a:gd name="T2" fmla="*/ 108 w 364"/>
              <a:gd name="T3" fmla="*/ 340 h 360"/>
              <a:gd name="T4" fmla="*/ 86 w 364"/>
              <a:gd name="T5" fmla="*/ 274 h 360"/>
              <a:gd name="T6" fmla="*/ 48 w 364"/>
              <a:gd name="T7" fmla="*/ 256 h 360"/>
              <a:gd name="T8" fmla="*/ 46 w 364"/>
              <a:gd name="T9" fmla="*/ 226 h 360"/>
              <a:gd name="T10" fmla="*/ 24 w 364"/>
              <a:gd name="T11" fmla="*/ 188 h 360"/>
              <a:gd name="T12" fmla="*/ 0 w 364"/>
              <a:gd name="T13" fmla="*/ 162 h 360"/>
              <a:gd name="T14" fmla="*/ 10 w 364"/>
              <a:gd name="T15" fmla="*/ 140 h 360"/>
              <a:gd name="T16" fmla="*/ 26 w 364"/>
              <a:gd name="T17" fmla="*/ 122 h 360"/>
              <a:gd name="T18" fmla="*/ 32 w 364"/>
              <a:gd name="T19" fmla="*/ 104 h 360"/>
              <a:gd name="T20" fmla="*/ 58 w 364"/>
              <a:gd name="T21" fmla="*/ 88 h 360"/>
              <a:gd name="T22" fmla="*/ 70 w 364"/>
              <a:gd name="T23" fmla="*/ 68 h 360"/>
              <a:gd name="T24" fmla="*/ 72 w 364"/>
              <a:gd name="T25" fmla="*/ 16 h 360"/>
              <a:gd name="T26" fmla="*/ 90 w 364"/>
              <a:gd name="T27" fmla="*/ 8 h 360"/>
              <a:gd name="T28" fmla="*/ 106 w 364"/>
              <a:gd name="T29" fmla="*/ 6 h 360"/>
              <a:gd name="T30" fmla="*/ 140 w 364"/>
              <a:gd name="T31" fmla="*/ 10 h 360"/>
              <a:gd name="T32" fmla="*/ 152 w 364"/>
              <a:gd name="T33" fmla="*/ 2 h 360"/>
              <a:gd name="T34" fmla="*/ 186 w 364"/>
              <a:gd name="T35" fmla="*/ 4 h 360"/>
              <a:gd name="T36" fmla="*/ 212 w 364"/>
              <a:gd name="T37" fmla="*/ 16 h 360"/>
              <a:gd name="T38" fmla="*/ 238 w 364"/>
              <a:gd name="T39" fmla="*/ 26 h 360"/>
              <a:gd name="T40" fmla="*/ 254 w 364"/>
              <a:gd name="T41" fmla="*/ 22 h 360"/>
              <a:gd name="T42" fmla="*/ 280 w 364"/>
              <a:gd name="T43" fmla="*/ 2 h 360"/>
              <a:gd name="T44" fmla="*/ 300 w 364"/>
              <a:gd name="T45" fmla="*/ 8 h 360"/>
              <a:gd name="T46" fmla="*/ 324 w 364"/>
              <a:gd name="T47" fmla="*/ 18 h 360"/>
              <a:gd name="T48" fmla="*/ 360 w 364"/>
              <a:gd name="T49" fmla="*/ 28 h 360"/>
              <a:gd name="T50" fmla="*/ 324 w 364"/>
              <a:gd name="T51" fmla="*/ 58 h 360"/>
              <a:gd name="T52" fmla="*/ 316 w 364"/>
              <a:gd name="T53" fmla="*/ 76 h 360"/>
              <a:gd name="T54" fmla="*/ 320 w 364"/>
              <a:gd name="T55" fmla="*/ 84 h 360"/>
              <a:gd name="T56" fmla="*/ 362 w 364"/>
              <a:gd name="T57" fmla="*/ 72 h 360"/>
              <a:gd name="T58" fmla="*/ 364 w 364"/>
              <a:gd name="T59" fmla="*/ 90 h 360"/>
              <a:gd name="T60" fmla="*/ 346 w 364"/>
              <a:gd name="T61" fmla="*/ 100 h 360"/>
              <a:gd name="T62" fmla="*/ 322 w 364"/>
              <a:gd name="T63" fmla="*/ 112 h 360"/>
              <a:gd name="T64" fmla="*/ 344 w 364"/>
              <a:gd name="T65" fmla="*/ 142 h 360"/>
              <a:gd name="T66" fmla="*/ 340 w 364"/>
              <a:gd name="T67" fmla="*/ 196 h 360"/>
              <a:gd name="T68" fmla="*/ 344 w 364"/>
              <a:gd name="T69" fmla="*/ 214 h 360"/>
              <a:gd name="T70" fmla="*/ 338 w 364"/>
              <a:gd name="T71" fmla="*/ 238 h 360"/>
              <a:gd name="T72" fmla="*/ 330 w 364"/>
              <a:gd name="T73" fmla="*/ 240 h 360"/>
              <a:gd name="T74" fmla="*/ 324 w 364"/>
              <a:gd name="T75" fmla="*/ 224 h 360"/>
              <a:gd name="T76" fmla="*/ 304 w 364"/>
              <a:gd name="T77" fmla="*/ 232 h 360"/>
              <a:gd name="T78" fmla="*/ 270 w 364"/>
              <a:gd name="T79" fmla="*/ 268 h 360"/>
              <a:gd name="T80" fmla="*/ 262 w 364"/>
              <a:gd name="T81" fmla="*/ 286 h 360"/>
              <a:gd name="T82" fmla="*/ 260 w 364"/>
              <a:gd name="T83" fmla="*/ 344 h 360"/>
              <a:gd name="T84" fmla="*/ 222 w 364"/>
              <a:gd name="T85" fmla="*/ 344 h 360"/>
              <a:gd name="T86" fmla="*/ 158 w 364"/>
              <a:gd name="T87" fmla="*/ 360 h 36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364" h="360">
                <a:moveTo>
                  <a:pt x="158" y="360"/>
                </a:moveTo>
                <a:lnTo>
                  <a:pt x="158" y="360"/>
                </a:lnTo>
                <a:lnTo>
                  <a:pt x="138" y="356"/>
                </a:lnTo>
                <a:lnTo>
                  <a:pt x="126" y="352"/>
                </a:lnTo>
                <a:lnTo>
                  <a:pt x="116" y="346"/>
                </a:lnTo>
                <a:lnTo>
                  <a:pt x="108" y="340"/>
                </a:lnTo>
                <a:lnTo>
                  <a:pt x="86" y="274"/>
                </a:lnTo>
                <a:lnTo>
                  <a:pt x="66" y="258"/>
                </a:lnTo>
                <a:lnTo>
                  <a:pt x="48" y="256"/>
                </a:lnTo>
                <a:lnTo>
                  <a:pt x="50" y="240"/>
                </a:lnTo>
                <a:lnTo>
                  <a:pt x="46" y="226"/>
                </a:lnTo>
                <a:lnTo>
                  <a:pt x="40" y="212"/>
                </a:lnTo>
                <a:lnTo>
                  <a:pt x="34" y="200"/>
                </a:lnTo>
                <a:lnTo>
                  <a:pt x="24" y="188"/>
                </a:lnTo>
                <a:lnTo>
                  <a:pt x="14" y="178"/>
                </a:lnTo>
                <a:lnTo>
                  <a:pt x="0" y="162"/>
                </a:lnTo>
                <a:lnTo>
                  <a:pt x="0" y="156"/>
                </a:lnTo>
                <a:lnTo>
                  <a:pt x="2" y="150"/>
                </a:lnTo>
                <a:lnTo>
                  <a:pt x="10" y="140"/>
                </a:lnTo>
                <a:lnTo>
                  <a:pt x="18" y="130"/>
                </a:lnTo>
                <a:lnTo>
                  <a:pt x="26" y="122"/>
                </a:lnTo>
                <a:lnTo>
                  <a:pt x="26" y="114"/>
                </a:lnTo>
                <a:lnTo>
                  <a:pt x="28" y="110"/>
                </a:lnTo>
                <a:lnTo>
                  <a:pt x="32" y="104"/>
                </a:lnTo>
                <a:lnTo>
                  <a:pt x="36" y="102"/>
                </a:lnTo>
                <a:lnTo>
                  <a:pt x="48" y="94"/>
                </a:lnTo>
                <a:lnTo>
                  <a:pt x="58" y="88"/>
                </a:lnTo>
                <a:lnTo>
                  <a:pt x="70" y="68"/>
                </a:lnTo>
                <a:lnTo>
                  <a:pt x="70" y="38"/>
                </a:lnTo>
                <a:lnTo>
                  <a:pt x="70" y="24"/>
                </a:lnTo>
                <a:lnTo>
                  <a:pt x="72" y="16"/>
                </a:lnTo>
                <a:lnTo>
                  <a:pt x="80" y="14"/>
                </a:lnTo>
                <a:lnTo>
                  <a:pt x="90" y="8"/>
                </a:lnTo>
                <a:lnTo>
                  <a:pt x="94" y="6"/>
                </a:lnTo>
                <a:lnTo>
                  <a:pt x="100" y="6"/>
                </a:lnTo>
                <a:lnTo>
                  <a:pt x="106" y="6"/>
                </a:lnTo>
                <a:lnTo>
                  <a:pt x="112" y="10"/>
                </a:lnTo>
                <a:lnTo>
                  <a:pt x="140" y="10"/>
                </a:lnTo>
                <a:lnTo>
                  <a:pt x="146" y="6"/>
                </a:lnTo>
                <a:lnTo>
                  <a:pt x="152" y="2"/>
                </a:lnTo>
                <a:lnTo>
                  <a:pt x="160" y="0"/>
                </a:lnTo>
                <a:lnTo>
                  <a:pt x="168" y="0"/>
                </a:lnTo>
                <a:lnTo>
                  <a:pt x="186" y="4"/>
                </a:lnTo>
                <a:lnTo>
                  <a:pt x="202" y="8"/>
                </a:lnTo>
                <a:lnTo>
                  <a:pt x="212" y="16"/>
                </a:lnTo>
                <a:lnTo>
                  <a:pt x="224" y="22"/>
                </a:lnTo>
                <a:lnTo>
                  <a:pt x="230" y="24"/>
                </a:lnTo>
                <a:lnTo>
                  <a:pt x="238" y="26"/>
                </a:lnTo>
                <a:lnTo>
                  <a:pt x="246" y="24"/>
                </a:lnTo>
                <a:lnTo>
                  <a:pt x="254" y="22"/>
                </a:lnTo>
                <a:lnTo>
                  <a:pt x="264" y="14"/>
                </a:lnTo>
                <a:lnTo>
                  <a:pt x="274" y="4"/>
                </a:lnTo>
                <a:lnTo>
                  <a:pt x="280" y="2"/>
                </a:lnTo>
                <a:lnTo>
                  <a:pt x="286" y="0"/>
                </a:lnTo>
                <a:lnTo>
                  <a:pt x="292" y="2"/>
                </a:lnTo>
                <a:lnTo>
                  <a:pt x="300" y="8"/>
                </a:lnTo>
                <a:lnTo>
                  <a:pt x="324" y="18"/>
                </a:lnTo>
                <a:lnTo>
                  <a:pt x="364" y="22"/>
                </a:lnTo>
                <a:lnTo>
                  <a:pt x="360" y="28"/>
                </a:lnTo>
                <a:lnTo>
                  <a:pt x="352" y="34"/>
                </a:lnTo>
                <a:lnTo>
                  <a:pt x="332" y="48"/>
                </a:lnTo>
                <a:lnTo>
                  <a:pt x="324" y="58"/>
                </a:lnTo>
                <a:lnTo>
                  <a:pt x="318" y="66"/>
                </a:lnTo>
                <a:lnTo>
                  <a:pt x="316" y="72"/>
                </a:lnTo>
                <a:lnTo>
                  <a:pt x="316" y="76"/>
                </a:lnTo>
                <a:lnTo>
                  <a:pt x="316" y="80"/>
                </a:lnTo>
                <a:lnTo>
                  <a:pt x="320" y="84"/>
                </a:lnTo>
                <a:lnTo>
                  <a:pt x="350" y="84"/>
                </a:lnTo>
                <a:lnTo>
                  <a:pt x="362" y="72"/>
                </a:lnTo>
                <a:lnTo>
                  <a:pt x="364" y="82"/>
                </a:lnTo>
                <a:lnTo>
                  <a:pt x="364" y="90"/>
                </a:lnTo>
                <a:lnTo>
                  <a:pt x="360" y="96"/>
                </a:lnTo>
                <a:lnTo>
                  <a:pt x="346" y="100"/>
                </a:lnTo>
                <a:lnTo>
                  <a:pt x="338" y="104"/>
                </a:lnTo>
                <a:lnTo>
                  <a:pt x="322" y="112"/>
                </a:lnTo>
                <a:lnTo>
                  <a:pt x="324" y="132"/>
                </a:lnTo>
                <a:lnTo>
                  <a:pt x="344" y="142"/>
                </a:lnTo>
                <a:lnTo>
                  <a:pt x="340" y="166"/>
                </a:lnTo>
                <a:lnTo>
                  <a:pt x="340" y="196"/>
                </a:lnTo>
                <a:lnTo>
                  <a:pt x="342" y="204"/>
                </a:lnTo>
                <a:lnTo>
                  <a:pt x="344" y="214"/>
                </a:lnTo>
                <a:lnTo>
                  <a:pt x="342" y="228"/>
                </a:lnTo>
                <a:lnTo>
                  <a:pt x="340" y="232"/>
                </a:lnTo>
                <a:lnTo>
                  <a:pt x="338" y="238"/>
                </a:lnTo>
                <a:lnTo>
                  <a:pt x="330" y="240"/>
                </a:lnTo>
                <a:lnTo>
                  <a:pt x="328" y="226"/>
                </a:lnTo>
                <a:lnTo>
                  <a:pt x="324" y="224"/>
                </a:lnTo>
                <a:lnTo>
                  <a:pt x="320" y="224"/>
                </a:lnTo>
                <a:lnTo>
                  <a:pt x="312" y="226"/>
                </a:lnTo>
                <a:lnTo>
                  <a:pt x="304" y="232"/>
                </a:lnTo>
                <a:lnTo>
                  <a:pt x="296" y="240"/>
                </a:lnTo>
                <a:lnTo>
                  <a:pt x="280" y="256"/>
                </a:lnTo>
                <a:lnTo>
                  <a:pt x="270" y="268"/>
                </a:lnTo>
                <a:lnTo>
                  <a:pt x="266" y="278"/>
                </a:lnTo>
                <a:lnTo>
                  <a:pt x="262" y="286"/>
                </a:lnTo>
                <a:lnTo>
                  <a:pt x="260" y="344"/>
                </a:lnTo>
                <a:lnTo>
                  <a:pt x="250" y="342"/>
                </a:lnTo>
                <a:lnTo>
                  <a:pt x="222" y="344"/>
                </a:lnTo>
                <a:lnTo>
                  <a:pt x="200" y="346"/>
                </a:lnTo>
                <a:lnTo>
                  <a:pt x="180" y="352"/>
                </a:lnTo>
                <a:lnTo>
                  <a:pt x="158" y="360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9" name="Freeform 22"/>
          <p:cNvSpPr>
            <a:spLocks/>
          </p:cNvSpPr>
          <p:nvPr/>
        </p:nvSpPr>
        <p:spPr bwMode="auto">
          <a:xfrm>
            <a:off x="4040803" y="4323231"/>
            <a:ext cx="460756" cy="478707"/>
          </a:xfrm>
          <a:custGeom>
            <a:avLst/>
            <a:gdLst>
              <a:gd name="T0" fmla="*/ 360 w 462"/>
              <a:gd name="T1" fmla="*/ 474 h 480"/>
              <a:gd name="T2" fmla="*/ 328 w 462"/>
              <a:gd name="T3" fmla="*/ 448 h 480"/>
              <a:gd name="T4" fmla="*/ 300 w 462"/>
              <a:gd name="T5" fmla="*/ 412 h 480"/>
              <a:gd name="T6" fmla="*/ 282 w 462"/>
              <a:gd name="T7" fmla="*/ 362 h 480"/>
              <a:gd name="T8" fmla="*/ 252 w 462"/>
              <a:gd name="T9" fmla="*/ 340 h 480"/>
              <a:gd name="T10" fmla="*/ 230 w 462"/>
              <a:gd name="T11" fmla="*/ 340 h 480"/>
              <a:gd name="T12" fmla="*/ 214 w 462"/>
              <a:gd name="T13" fmla="*/ 346 h 480"/>
              <a:gd name="T14" fmla="*/ 196 w 462"/>
              <a:gd name="T15" fmla="*/ 376 h 480"/>
              <a:gd name="T16" fmla="*/ 176 w 462"/>
              <a:gd name="T17" fmla="*/ 402 h 480"/>
              <a:gd name="T18" fmla="*/ 152 w 462"/>
              <a:gd name="T19" fmla="*/ 428 h 480"/>
              <a:gd name="T20" fmla="*/ 144 w 462"/>
              <a:gd name="T21" fmla="*/ 430 h 480"/>
              <a:gd name="T22" fmla="*/ 118 w 462"/>
              <a:gd name="T23" fmla="*/ 442 h 480"/>
              <a:gd name="T24" fmla="*/ 72 w 462"/>
              <a:gd name="T25" fmla="*/ 434 h 480"/>
              <a:gd name="T26" fmla="*/ 38 w 462"/>
              <a:gd name="T27" fmla="*/ 416 h 480"/>
              <a:gd name="T28" fmla="*/ 46 w 462"/>
              <a:gd name="T29" fmla="*/ 386 h 480"/>
              <a:gd name="T30" fmla="*/ 42 w 462"/>
              <a:gd name="T31" fmla="*/ 360 h 480"/>
              <a:gd name="T32" fmla="*/ 2 w 462"/>
              <a:gd name="T33" fmla="*/ 312 h 480"/>
              <a:gd name="T34" fmla="*/ 10 w 462"/>
              <a:gd name="T35" fmla="*/ 228 h 480"/>
              <a:gd name="T36" fmla="*/ 0 w 462"/>
              <a:gd name="T37" fmla="*/ 168 h 480"/>
              <a:gd name="T38" fmla="*/ 4 w 462"/>
              <a:gd name="T39" fmla="*/ 166 h 480"/>
              <a:gd name="T40" fmla="*/ 64 w 462"/>
              <a:gd name="T41" fmla="*/ 212 h 480"/>
              <a:gd name="T42" fmla="*/ 82 w 462"/>
              <a:gd name="T43" fmla="*/ 216 h 480"/>
              <a:gd name="T44" fmla="*/ 110 w 462"/>
              <a:gd name="T45" fmla="*/ 208 h 480"/>
              <a:gd name="T46" fmla="*/ 148 w 462"/>
              <a:gd name="T47" fmla="*/ 172 h 480"/>
              <a:gd name="T48" fmla="*/ 176 w 462"/>
              <a:gd name="T49" fmla="*/ 116 h 480"/>
              <a:gd name="T50" fmla="*/ 210 w 462"/>
              <a:gd name="T51" fmla="*/ 62 h 480"/>
              <a:gd name="T52" fmla="*/ 232 w 462"/>
              <a:gd name="T53" fmla="*/ 4 h 480"/>
              <a:gd name="T54" fmla="*/ 272 w 462"/>
              <a:gd name="T55" fmla="*/ 0 h 480"/>
              <a:gd name="T56" fmla="*/ 306 w 462"/>
              <a:gd name="T57" fmla="*/ 10 h 480"/>
              <a:gd name="T58" fmla="*/ 352 w 462"/>
              <a:gd name="T59" fmla="*/ 50 h 480"/>
              <a:gd name="T60" fmla="*/ 394 w 462"/>
              <a:gd name="T61" fmla="*/ 60 h 480"/>
              <a:gd name="T62" fmla="*/ 444 w 462"/>
              <a:gd name="T63" fmla="*/ 98 h 480"/>
              <a:gd name="T64" fmla="*/ 462 w 462"/>
              <a:gd name="T65" fmla="*/ 134 h 480"/>
              <a:gd name="T66" fmla="*/ 430 w 462"/>
              <a:gd name="T67" fmla="*/ 158 h 480"/>
              <a:gd name="T68" fmla="*/ 402 w 462"/>
              <a:gd name="T69" fmla="*/ 182 h 480"/>
              <a:gd name="T70" fmla="*/ 336 w 462"/>
              <a:gd name="T71" fmla="*/ 188 h 480"/>
              <a:gd name="T72" fmla="*/ 292 w 462"/>
              <a:gd name="T73" fmla="*/ 192 h 480"/>
              <a:gd name="T74" fmla="*/ 284 w 462"/>
              <a:gd name="T75" fmla="*/ 218 h 480"/>
              <a:gd name="T76" fmla="*/ 288 w 462"/>
              <a:gd name="T77" fmla="*/ 236 h 480"/>
              <a:gd name="T78" fmla="*/ 284 w 462"/>
              <a:gd name="T79" fmla="*/ 276 h 480"/>
              <a:gd name="T80" fmla="*/ 304 w 462"/>
              <a:gd name="T81" fmla="*/ 296 h 480"/>
              <a:gd name="T82" fmla="*/ 362 w 462"/>
              <a:gd name="T83" fmla="*/ 364 h 480"/>
              <a:gd name="T84" fmla="*/ 372 w 462"/>
              <a:gd name="T85" fmla="*/ 400 h 48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462" h="480">
                <a:moveTo>
                  <a:pt x="372" y="480"/>
                </a:moveTo>
                <a:lnTo>
                  <a:pt x="372" y="480"/>
                </a:lnTo>
                <a:lnTo>
                  <a:pt x="360" y="474"/>
                </a:lnTo>
                <a:lnTo>
                  <a:pt x="348" y="466"/>
                </a:lnTo>
                <a:lnTo>
                  <a:pt x="338" y="458"/>
                </a:lnTo>
                <a:lnTo>
                  <a:pt x="328" y="448"/>
                </a:lnTo>
                <a:lnTo>
                  <a:pt x="312" y="430"/>
                </a:lnTo>
                <a:lnTo>
                  <a:pt x="300" y="412"/>
                </a:lnTo>
                <a:lnTo>
                  <a:pt x="296" y="394"/>
                </a:lnTo>
                <a:lnTo>
                  <a:pt x="290" y="376"/>
                </a:lnTo>
                <a:lnTo>
                  <a:pt x="282" y="362"/>
                </a:lnTo>
                <a:lnTo>
                  <a:pt x="272" y="350"/>
                </a:lnTo>
                <a:lnTo>
                  <a:pt x="258" y="342"/>
                </a:lnTo>
                <a:lnTo>
                  <a:pt x="252" y="340"/>
                </a:lnTo>
                <a:lnTo>
                  <a:pt x="246" y="338"/>
                </a:lnTo>
                <a:lnTo>
                  <a:pt x="238" y="338"/>
                </a:lnTo>
                <a:lnTo>
                  <a:pt x="230" y="340"/>
                </a:lnTo>
                <a:lnTo>
                  <a:pt x="222" y="342"/>
                </a:lnTo>
                <a:lnTo>
                  <a:pt x="214" y="346"/>
                </a:lnTo>
                <a:lnTo>
                  <a:pt x="202" y="358"/>
                </a:lnTo>
                <a:lnTo>
                  <a:pt x="198" y="364"/>
                </a:lnTo>
                <a:lnTo>
                  <a:pt x="196" y="376"/>
                </a:lnTo>
                <a:lnTo>
                  <a:pt x="188" y="390"/>
                </a:lnTo>
                <a:lnTo>
                  <a:pt x="176" y="402"/>
                </a:lnTo>
                <a:lnTo>
                  <a:pt x="152" y="424"/>
                </a:lnTo>
                <a:lnTo>
                  <a:pt x="152" y="428"/>
                </a:lnTo>
                <a:lnTo>
                  <a:pt x="146" y="428"/>
                </a:lnTo>
                <a:lnTo>
                  <a:pt x="144" y="430"/>
                </a:lnTo>
                <a:lnTo>
                  <a:pt x="140" y="434"/>
                </a:lnTo>
                <a:lnTo>
                  <a:pt x="118" y="442"/>
                </a:lnTo>
                <a:lnTo>
                  <a:pt x="94" y="440"/>
                </a:lnTo>
                <a:lnTo>
                  <a:pt x="72" y="434"/>
                </a:lnTo>
                <a:lnTo>
                  <a:pt x="54" y="426"/>
                </a:lnTo>
                <a:lnTo>
                  <a:pt x="46" y="422"/>
                </a:lnTo>
                <a:lnTo>
                  <a:pt x="38" y="416"/>
                </a:lnTo>
                <a:lnTo>
                  <a:pt x="46" y="400"/>
                </a:lnTo>
                <a:lnTo>
                  <a:pt x="46" y="386"/>
                </a:lnTo>
                <a:lnTo>
                  <a:pt x="44" y="374"/>
                </a:lnTo>
                <a:lnTo>
                  <a:pt x="42" y="360"/>
                </a:lnTo>
                <a:lnTo>
                  <a:pt x="16" y="336"/>
                </a:lnTo>
                <a:lnTo>
                  <a:pt x="8" y="324"/>
                </a:lnTo>
                <a:lnTo>
                  <a:pt x="2" y="312"/>
                </a:lnTo>
                <a:lnTo>
                  <a:pt x="10" y="228"/>
                </a:lnTo>
                <a:lnTo>
                  <a:pt x="2" y="194"/>
                </a:lnTo>
                <a:lnTo>
                  <a:pt x="0" y="182"/>
                </a:lnTo>
                <a:lnTo>
                  <a:pt x="0" y="168"/>
                </a:lnTo>
                <a:lnTo>
                  <a:pt x="4" y="166"/>
                </a:lnTo>
                <a:lnTo>
                  <a:pt x="38" y="188"/>
                </a:lnTo>
                <a:lnTo>
                  <a:pt x="64" y="212"/>
                </a:lnTo>
                <a:lnTo>
                  <a:pt x="74" y="216"/>
                </a:lnTo>
                <a:lnTo>
                  <a:pt x="82" y="216"/>
                </a:lnTo>
                <a:lnTo>
                  <a:pt x="92" y="216"/>
                </a:lnTo>
                <a:lnTo>
                  <a:pt x="102" y="212"/>
                </a:lnTo>
                <a:lnTo>
                  <a:pt x="110" y="208"/>
                </a:lnTo>
                <a:lnTo>
                  <a:pt x="118" y="204"/>
                </a:lnTo>
                <a:lnTo>
                  <a:pt x="134" y="190"/>
                </a:lnTo>
                <a:lnTo>
                  <a:pt x="148" y="172"/>
                </a:lnTo>
                <a:lnTo>
                  <a:pt x="158" y="154"/>
                </a:lnTo>
                <a:lnTo>
                  <a:pt x="168" y="134"/>
                </a:lnTo>
                <a:lnTo>
                  <a:pt x="176" y="116"/>
                </a:lnTo>
                <a:lnTo>
                  <a:pt x="210" y="62"/>
                </a:lnTo>
                <a:lnTo>
                  <a:pt x="210" y="16"/>
                </a:lnTo>
                <a:lnTo>
                  <a:pt x="232" y="4"/>
                </a:lnTo>
                <a:lnTo>
                  <a:pt x="252" y="2"/>
                </a:lnTo>
                <a:lnTo>
                  <a:pt x="272" y="0"/>
                </a:lnTo>
                <a:lnTo>
                  <a:pt x="284" y="2"/>
                </a:lnTo>
                <a:lnTo>
                  <a:pt x="294" y="4"/>
                </a:lnTo>
                <a:lnTo>
                  <a:pt x="306" y="10"/>
                </a:lnTo>
                <a:lnTo>
                  <a:pt x="318" y="18"/>
                </a:lnTo>
                <a:lnTo>
                  <a:pt x="352" y="50"/>
                </a:lnTo>
                <a:lnTo>
                  <a:pt x="394" y="60"/>
                </a:lnTo>
                <a:lnTo>
                  <a:pt x="412" y="70"/>
                </a:lnTo>
                <a:lnTo>
                  <a:pt x="434" y="88"/>
                </a:lnTo>
                <a:lnTo>
                  <a:pt x="444" y="98"/>
                </a:lnTo>
                <a:lnTo>
                  <a:pt x="454" y="110"/>
                </a:lnTo>
                <a:lnTo>
                  <a:pt x="460" y="122"/>
                </a:lnTo>
                <a:lnTo>
                  <a:pt x="462" y="134"/>
                </a:lnTo>
                <a:lnTo>
                  <a:pt x="444" y="146"/>
                </a:lnTo>
                <a:lnTo>
                  <a:pt x="430" y="158"/>
                </a:lnTo>
                <a:lnTo>
                  <a:pt x="416" y="170"/>
                </a:lnTo>
                <a:lnTo>
                  <a:pt x="402" y="182"/>
                </a:lnTo>
                <a:lnTo>
                  <a:pt x="386" y="186"/>
                </a:lnTo>
                <a:lnTo>
                  <a:pt x="368" y="188"/>
                </a:lnTo>
                <a:lnTo>
                  <a:pt x="336" y="188"/>
                </a:lnTo>
                <a:lnTo>
                  <a:pt x="322" y="186"/>
                </a:lnTo>
                <a:lnTo>
                  <a:pt x="306" y="188"/>
                </a:lnTo>
                <a:lnTo>
                  <a:pt x="292" y="192"/>
                </a:lnTo>
                <a:lnTo>
                  <a:pt x="280" y="198"/>
                </a:lnTo>
                <a:lnTo>
                  <a:pt x="284" y="218"/>
                </a:lnTo>
                <a:lnTo>
                  <a:pt x="288" y="228"/>
                </a:lnTo>
                <a:lnTo>
                  <a:pt x="288" y="236"/>
                </a:lnTo>
                <a:lnTo>
                  <a:pt x="284" y="256"/>
                </a:lnTo>
                <a:lnTo>
                  <a:pt x="282" y="266"/>
                </a:lnTo>
                <a:lnTo>
                  <a:pt x="284" y="276"/>
                </a:lnTo>
                <a:lnTo>
                  <a:pt x="290" y="286"/>
                </a:lnTo>
                <a:lnTo>
                  <a:pt x="304" y="296"/>
                </a:lnTo>
                <a:lnTo>
                  <a:pt x="334" y="324"/>
                </a:lnTo>
                <a:lnTo>
                  <a:pt x="362" y="364"/>
                </a:lnTo>
                <a:lnTo>
                  <a:pt x="372" y="400"/>
                </a:lnTo>
                <a:lnTo>
                  <a:pt x="372" y="480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0" name="Freeform 23"/>
          <p:cNvSpPr>
            <a:spLocks/>
          </p:cNvSpPr>
          <p:nvPr/>
        </p:nvSpPr>
        <p:spPr bwMode="auto">
          <a:xfrm>
            <a:off x="4332016" y="4217517"/>
            <a:ext cx="751970" cy="464745"/>
          </a:xfrm>
          <a:custGeom>
            <a:avLst/>
            <a:gdLst>
              <a:gd name="T0" fmla="*/ 72 w 754"/>
              <a:gd name="T1" fmla="*/ 452 h 466"/>
              <a:gd name="T2" fmla="*/ 4 w 754"/>
              <a:gd name="T3" fmla="*/ 380 h 466"/>
              <a:gd name="T4" fmla="*/ 2 w 754"/>
              <a:gd name="T5" fmla="*/ 362 h 466"/>
              <a:gd name="T6" fmla="*/ 6 w 754"/>
              <a:gd name="T7" fmla="*/ 348 h 466"/>
              <a:gd name="T8" fmla="*/ 0 w 754"/>
              <a:gd name="T9" fmla="*/ 310 h 466"/>
              <a:gd name="T10" fmla="*/ 18 w 754"/>
              <a:gd name="T11" fmla="*/ 304 h 466"/>
              <a:gd name="T12" fmla="*/ 96 w 754"/>
              <a:gd name="T13" fmla="*/ 304 h 466"/>
              <a:gd name="T14" fmla="*/ 138 w 754"/>
              <a:gd name="T15" fmla="*/ 276 h 466"/>
              <a:gd name="T16" fmla="*/ 178 w 754"/>
              <a:gd name="T17" fmla="*/ 244 h 466"/>
              <a:gd name="T18" fmla="*/ 180 w 754"/>
              <a:gd name="T19" fmla="*/ 226 h 466"/>
              <a:gd name="T20" fmla="*/ 126 w 754"/>
              <a:gd name="T21" fmla="*/ 166 h 466"/>
              <a:gd name="T22" fmla="*/ 100 w 754"/>
              <a:gd name="T23" fmla="*/ 144 h 466"/>
              <a:gd name="T24" fmla="*/ 98 w 754"/>
              <a:gd name="T25" fmla="*/ 96 h 466"/>
              <a:gd name="T26" fmla="*/ 136 w 754"/>
              <a:gd name="T27" fmla="*/ 66 h 466"/>
              <a:gd name="T28" fmla="*/ 146 w 754"/>
              <a:gd name="T29" fmla="*/ 54 h 466"/>
              <a:gd name="T30" fmla="*/ 140 w 754"/>
              <a:gd name="T31" fmla="*/ 30 h 466"/>
              <a:gd name="T32" fmla="*/ 118 w 754"/>
              <a:gd name="T33" fmla="*/ 10 h 466"/>
              <a:gd name="T34" fmla="*/ 108 w 754"/>
              <a:gd name="T35" fmla="*/ 0 h 466"/>
              <a:gd name="T36" fmla="*/ 234 w 754"/>
              <a:gd name="T37" fmla="*/ 6 h 466"/>
              <a:gd name="T38" fmla="*/ 246 w 754"/>
              <a:gd name="T39" fmla="*/ 22 h 466"/>
              <a:gd name="T40" fmla="*/ 276 w 754"/>
              <a:gd name="T41" fmla="*/ 46 h 466"/>
              <a:gd name="T42" fmla="*/ 314 w 754"/>
              <a:gd name="T43" fmla="*/ 62 h 466"/>
              <a:gd name="T44" fmla="*/ 338 w 754"/>
              <a:gd name="T45" fmla="*/ 72 h 466"/>
              <a:gd name="T46" fmla="*/ 494 w 754"/>
              <a:gd name="T47" fmla="*/ 100 h 466"/>
              <a:gd name="T48" fmla="*/ 504 w 754"/>
              <a:gd name="T49" fmla="*/ 116 h 466"/>
              <a:gd name="T50" fmla="*/ 524 w 754"/>
              <a:gd name="T51" fmla="*/ 136 h 466"/>
              <a:gd name="T52" fmla="*/ 618 w 754"/>
              <a:gd name="T53" fmla="*/ 158 h 466"/>
              <a:gd name="T54" fmla="*/ 626 w 754"/>
              <a:gd name="T55" fmla="*/ 160 h 466"/>
              <a:gd name="T56" fmla="*/ 660 w 754"/>
              <a:gd name="T57" fmla="*/ 164 h 466"/>
              <a:gd name="T58" fmla="*/ 670 w 754"/>
              <a:gd name="T59" fmla="*/ 174 h 466"/>
              <a:gd name="T60" fmla="*/ 684 w 754"/>
              <a:gd name="T61" fmla="*/ 192 h 466"/>
              <a:gd name="T62" fmla="*/ 702 w 754"/>
              <a:gd name="T63" fmla="*/ 196 h 466"/>
              <a:gd name="T64" fmla="*/ 718 w 754"/>
              <a:gd name="T65" fmla="*/ 208 h 466"/>
              <a:gd name="T66" fmla="*/ 708 w 754"/>
              <a:gd name="T67" fmla="*/ 228 h 466"/>
              <a:gd name="T68" fmla="*/ 702 w 754"/>
              <a:gd name="T69" fmla="*/ 250 h 466"/>
              <a:gd name="T70" fmla="*/ 724 w 754"/>
              <a:gd name="T71" fmla="*/ 274 h 466"/>
              <a:gd name="T72" fmla="*/ 732 w 754"/>
              <a:gd name="T73" fmla="*/ 298 h 466"/>
              <a:gd name="T74" fmla="*/ 740 w 754"/>
              <a:gd name="T75" fmla="*/ 320 h 466"/>
              <a:gd name="T76" fmla="*/ 754 w 754"/>
              <a:gd name="T77" fmla="*/ 330 h 466"/>
              <a:gd name="T78" fmla="*/ 734 w 754"/>
              <a:gd name="T79" fmla="*/ 338 h 466"/>
              <a:gd name="T80" fmla="*/ 692 w 754"/>
              <a:gd name="T81" fmla="*/ 354 h 466"/>
              <a:gd name="T82" fmla="*/ 640 w 754"/>
              <a:gd name="T83" fmla="*/ 392 h 466"/>
              <a:gd name="T84" fmla="*/ 616 w 754"/>
              <a:gd name="T85" fmla="*/ 414 h 466"/>
              <a:gd name="T86" fmla="*/ 582 w 754"/>
              <a:gd name="T87" fmla="*/ 424 h 466"/>
              <a:gd name="T88" fmla="*/ 562 w 754"/>
              <a:gd name="T89" fmla="*/ 434 h 466"/>
              <a:gd name="T90" fmla="*/ 544 w 754"/>
              <a:gd name="T91" fmla="*/ 448 h 466"/>
              <a:gd name="T92" fmla="*/ 512 w 754"/>
              <a:gd name="T93" fmla="*/ 422 h 466"/>
              <a:gd name="T94" fmla="*/ 482 w 754"/>
              <a:gd name="T95" fmla="*/ 408 h 466"/>
              <a:gd name="T96" fmla="*/ 450 w 754"/>
              <a:gd name="T97" fmla="*/ 380 h 466"/>
              <a:gd name="T98" fmla="*/ 426 w 754"/>
              <a:gd name="T99" fmla="*/ 384 h 466"/>
              <a:gd name="T100" fmla="*/ 410 w 754"/>
              <a:gd name="T101" fmla="*/ 404 h 466"/>
              <a:gd name="T102" fmla="*/ 358 w 754"/>
              <a:gd name="T103" fmla="*/ 392 h 466"/>
              <a:gd name="T104" fmla="*/ 286 w 754"/>
              <a:gd name="T105" fmla="*/ 352 h 466"/>
              <a:gd name="T106" fmla="*/ 252 w 754"/>
              <a:gd name="T107" fmla="*/ 346 h 466"/>
              <a:gd name="T108" fmla="*/ 200 w 754"/>
              <a:gd name="T109" fmla="*/ 338 h 466"/>
              <a:gd name="T110" fmla="*/ 184 w 754"/>
              <a:gd name="T111" fmla="*/ 350 h 466"/>
              <a:gd name="T112" fmla="*/ 202 w 754"/>
              <a:gd name="T113" fmla="*/ 380 h 466"/>
              <a:gd name="T114" fmla="*/ 196 w 754"/>
              <a:gd name="T115" fmla="*/ 392 h 466"/>
              <a:gd name="T116" fmla="*/ 164 w 754"/>
              <a:gd name="T117" fmla="*/ 390 h 466"/>
              <a:gd name="T118" fmla="*/ 128 w 754"/>
              <a:gd name="T119" fmla="*/ 406 h 466"/>
              <a:gd name="T120" fmla="*/ 96 w 754"/>
              <a:gd name="T121" fmla="*/ 454 h 466"/>
              <a:gd name="T122" fmla="*/ 80 w 754"/>
              <a:gd name="T123" fmla="*/ 466 h 46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54" h="466">
                <a:moveTo>
                  <a:pt x="80" y="466"/>
                </a:moveTo>
                <a:lnTo>
                  <a:pt x="80" y="466"/>
                </a:lnTo>
                <a:lnTo>
                  <a:pt x="72" y="452"/>
                </a:lnTo>
                <a:lnTo>
                  <a:pt x="64" y="440"/>
                </a:lnTo>
                <a:lnTo>
                  <a:pt x="44" y="418"/>
                </a:lnTo>
                <a:lnTo>
                  <a:pt x="4" y="380"/>
                </a:lnTo>
                <a:lnTo>
                  <a:pt x="2" y="368"/>
                </a:lnTo>
                <a:lnTo>
                  <a:pt x="2" y="362"/>
                </a:lnTo>
                <a:lnTo>
                  <a:pt x="4" y="356"/>
                </a:lnTo>
                <a:lnTo>
                  <a:pt x="6" y="348"/>
                </a:lnTo>
                <a:lnTo>
                  <a:pt x="8" y="328"/>
                </a:lnTo>
                <a:lnTo>
                  <a:pt x="0" y="310"/>
                </a:lnTo>
                <a:lnTo>
                  <a:pt x="6" y="306"/>
                </a:lnTo>
                <a:lnTo>
                  <a:pt x="18" y="304"/>
                </a:lnTo>
                <a:lnTo>
                  <a:pt x="44" y="302"/>
                </a:lnTo>
                <a:lnTo>
                  <a:pt x="96" y="304"/>
                </a:lnTo>
                <a:lnTo>
                  <a:pt x="112" y="298"/>
                </a:lnTo>
                <a:lnTo>
                  <a:pt x="126" y="288"/>
                </a:lnTo>
                <a:lnTo>
                  <a:pt x="138" y="276"/>
                </a:lnTo>
                <a:lnTo>
                  <a:pt x="152" y="264"/>
                </a:lnTo>
                <a:lnTo>
                  <a:pt x="178" y="244"/>
                </a:lnTo>
                <a:lnTo>
                  <a:pt x="180" y="226"/>
                </a:lnTo>
                <a:lnTo>
                  <a:pt x="162" y="200"/>
                </a:lnTo>
                <a:lnTo>
                  <a:pt x="144" y="182"/>
                </a:lnTo>
                <a:lnTo>
                  <a:pt x="126" y="166"/>
                </a:lnTo>
                <a:lnTo>
                  <a:pt x="106" y="156"/>
                </a:lnTo>
                <a:lnTo>
                  <a:pt x="100" y="144"/>
                </a:lnTo>
                <a:lnTo>
                  <a:pt x="98" y="96"/>
                </a:lnTo>
                <a:lnTo>
                  <a:pt x="114" y="80"/>
                </a:lnTo>
                <a:lnTo>
                  <a:pt x="124" y="72"/>
                </a:lnTo>
                <a:lnTo>
                  <a:pt x="136" y="66"/>
                </a:lnTo>
                <a:lnTo>
                  <a:pt x="142" y="60"/>
                </a:lnTo>
                <a:lnTo>
                  <a:pt x="146" y="54"/>
                </a:lnTo>
                <a:lnTo>
                  <a:pt x="146" y="48"/>
                </a:lnTo>
                <a:lnTo>
                  <a:pt x="146" y="42"/>
                </a:lnTo>
                <a:lnTo>
                  <a:pt x="140" y="30"/>
                </a:lnTo>
                <a:lnTo>
                  <a:pt x="134" y="22"/>
                </a:lnTo>
                <a:lnTo>
                  <a:pt x="118" y="10"/>
                </a:lnTo>
                <a:lnTo>
                  <a:pt x="112" y="6"/>
                </a:lnTo>
                <a:lnTo>
                  <a:pt x="108" y="0"/>
                </a:lnTo>
                <a:lnTo>
                  <a:pt x="196" y="0"/>
                </a:lnTo>
                <a:lnTo>
                  <a:pt x="234" y="6"/>
                </a:lnTo>
                <a:lnTo>
                  <a:pt x="238" y="14"/>
                </a:lnTo>
                <a:lnTo>
                  <a:pt x="246" y="22"/>
                </a:lnTo>
                <a:lnTo>
                  <a:pt x="254" y="30"/>
                </a:lnTo>
                <a:lnTo>
                  <a:pt x="264" y="38"/>
                </a:lnTo>
                <a:lnTo>
                  <a:pt x="276" y="46"/>
                </a:lnTo>
                <a:lnTo>
                  <a:pt x="288" y="52"/>
                </a:lnTo>
                <a:lnTo>
                  <a:pt x="300" y="58"/>
                </a:lnTo>
                <a:lnTo>
                  <a:pt x="314" y="62"/>
                </a:lnTo>
                <a:lnTo>
                  <a:pt x="338" y="72"/>
                </a:lnTo>
                <a:lnTo>
                  <a:pt x="456" y="74"/>
                </a:lnTo>
                <a:lnTo>
                  <a:pt x="494" y="100"/>
                </a:lnTo>
                <a:lnTo>
                  <a:pt x="498" y="108"/>
                </a:lnTo>
                <a:lnTo>
                  <a:pt x="504" y="116"/>
                </a:lnTo>
                <a:lnTo>
                  <a:pt x="512" y="126"/>
                </a:lnTo>
                <a:lnTo>
                  <a:pt x="524" y="136"/>
                </a:lnTo>
                <a:lnTo>
                  <a:pt x="578" y="140"/>
                </a:lnTo>
                <a:lnTo>
                  <a:pt x="618" y="158"/>
                </a:lnTo>
                <a:lnTo>
                  <a:pt x="622" y="160"/>
                </a:lnTo>
                <a:lnTo>
                  <a:pt x="626" y="160"/>
                </a:lnTo>
                <a:lnTo>
                  <a:pt x="638" y="160"/>
                </a:lnTo>
                <a:lnTo>
                  <a:pt x="652" y="162"/>
                </a:lnTo>
                <a:lnTo>
                  <a:pt x="660" y="164"/>
                </a:lnTo>
                <a:lnTo>
                  <a:pt x="668" y="170"/>
                </a:lnTo>
                <a:lnTo>
                  <a:pt x="670" y="174"/>
                </a:lnTo>
                <a:lnTo>
                  <a:pt x="672" y="180"/>
                </a:lnTo>
                <a:lnTo>
                  <a:pt x="676" y="186"/>
                </a:lnTo>
                <a:lnTo>
                  <a:pt x="684" y="192"/>
                </a:lnTo>
                <a:lnTo>
                  <a:pt x="690" y="194"/>
                </a:lnTo>
                <a:lnTo>
                  <a:pt x="702" y="196"/>
                </a:lnTo>
                <a:lnTo>
                  <a:pt x="710" y="198"/>
                </a:lnTo>
                <a:lnTo>
                  <a:pt x="714" y="202"/>
                </a:lnTo>
                <a:lnTo>
                  <a:pt x="718" y="208"/>
                </a:lnTo>
                <a:lnTo>
                  <a:pt x="720" y="214"/>
                </a:lnTo>
                <a:lnTo>
                  <a:pt x="708" y="228"/>
                </a:lnTo>
                <a:lnTo>
                  <a:pt x="706" y="236"/>
                </a:lnTo>
                <a:lnTo>
                  <a:pt x="702" y="250"/>
                </a:lnTo>
                <a:lnTo>
                  <a:pt x="708" y="256"/>
                </a:lnTo>
                <a:lnTo>
                  <a:pt x="716" y="264"/>
                </a:lnTo>
                <a:lnTo>
                  <a:pt x="724" y="274"/>
                </a:lnTo>
                <a:lnTo>
                  <a:pt x="732" y="290"/>
                </a:lnTo>
                <a:lnTo>
                  <a:pt x="732" y="298"/>
                </a:lnTo>
                <a:lnTo>
                  <a:pt x="734" y="310"/>
                </a:lnTo>
                <a:lnTo>
                  <a:pt x="736" y="316"/>
                </a:lnTo>
                <a:lnTo>
                  <a:pt x="740" y="320"/>
                </a:lnTo>
                <a:lnTo>
                  <a:pt x="746" y="326"/>
                </a:lnTo>
                <a:lnTo>
                  <a:pt x="754" y="330"/>
                </a:lnTo>
                <a:lnTo>
                  <a:pt x="754" y="334"/>
                </a:lnTo>
                <a:lnTo>
                  <a:pt x="734" y="338"/>
                </a:lnTo>
                <a:lnTo>
                  <a:pt x="718" y="342"/>
                </a:lnTo>
                <a:lnTo>
                  <a:pt x="704" y="348"/>
                </a:lnTo>
                <a:lnTo>
                  <a:pt x="692" y="354"/>
                </a:lnTo>
                <a:lnTo>
                  <a:pt x="670" y="372"/>
                </a:lnTo>
                <a:lnTo>
                  <a:pt x="640" y="392"/>
                </a:lnTo>
                <a:lnTo>
                  <a:pt x="634" y="396"/>
                </a:lnTo>
                <a:lnTo>
                  <a:pt x="626" y="400"/>
                </a:lnTo>
                <a:lnTo>
                  <a:pt x="616" y="414"/>
                </a:lnTo>
                <a:lnTo>
                  <a:pt x="598" y="420"/>
                </a:lnTo>
                <a:lnTo>
                  <a:pt x="582" y="424"/>
                </a:lnTo>
                <a:lnTo>
                  <a:pt x="576" y="426"/>
                </a:lnTo>
                <a:lnTo>
                  <a:pt x="570" y="430"/>
                </a:lnTo>
                <a:lnTo>
                  <a:pt x="562" y="434"/>
                </a:lnTo>
                <a:lnTo>
                  <a:pt x="556" y="442"/>
                </a:lnTo>
                <a:lnTo>
                  <a:pt x="544" y="448"/>
                </a:lnTo>
                <a:lnTo>
                  <a:pt x="512" y="422"/>
                </a:lnTo>
                <a:lnTo>
                  <a:pt x="500" y="418"/>
                </a:lnTo>
                <a:lnTo>
                  <a:pt x="490" y="414"/>
                </a:lnTo>
                <a:lnTo>
                  <a:pt x="482" y="408"/>
                </a:lnTo>
                <a:lnTo>
                  <a:pt x="474" y="402"/>
                </a:lnTo>
                <a:lnTo>
                  <a:pt x="462" y="390"/>
                </a:lnTo>
                <a:lnTo>
                  <a:pt x="450" y="380"/>
                </a:lnTo>
                <a:lnTo>
                  <a:pt x="434" y="382"/>
                </a:lnTo>
                <a:lnTo>
                  <a:pt x="426" y="384"/>
                </a:lnTo>
                <a:lnTo>
                  <a:pt x="420" y="392"/>
                </a:lnTo>
                <a:lnTo>
                  <a:pt x="410" y="404"/>
                </a:lnTo>
                <a:lnTo>
                  <a:pt x="392" y="402"/>
                </a:lnTo>
                <a:lnTo>
                  <a:pt x="374" y="398"/>
                </a:lnTo>
                <a:lnTo>
                  <a:pt x="358" y="392"/>
                </a:lnTo>
                <a:lnTo>
                  <a:pt x="342" y="384"/>
                </a:lnTo>
                <a:lnTo>
                  <a:pt x="312" y="366"/>
                </a:lnTo>
                <a:lnTo>
                  <a:pt x="286" y="352"/>
                </a:lnTo>
                <a:lnTo>
                  <a:pt x="268" y="348"/>
                </a:lnTo>
                <a:lnTo>
                  <a:pt x="252" y="346"/>
                </a:lnTo>
                <a:lnTo>
                  <a:pt x="228" y="338"/>
                </a:lnTo>
                <a:lnTo>
                  <a:pt x="200" y="338"/>
                </a:lnTo>
                <a:lnTo>
                  <a:pt x="192" y="342"/>
                </a:lnTo>
                <a:lnTo>
                  <a:pt x="186" y="344"/>
                </a:lnTo>
                <a:lnTo>
                  <a:pt x="184" y="350"/>
                </a:lnTo>
                <a:lnTo>
                  <a:pt x="186" y="358"/>
                </a:lnTo>
                <a:lnTo>
                  <a:pt x="192" y="368"/>
                </a:lnTo>
                <a:lnTo>
                  <a:pt x="202" y="380"/>
                </a:lnTo>
                <a:lnTo>
                  <a:pt x="196" y="392"/>
                </a:lnTo>
                <a:lnTo>
                  <a:pt x="182" y="390"/>
                </a:lnTo>
                <a:lnTo>
                  <a:pt x="164" y="390"/>
                </a:lnTo>
                <a:lnTo>
                  <a:pt x="150" y="394"/>
                </a:lnTo>
                <a:lnTo>
                  <a:pt x="138" y="398"/>
                </a:lnTo>
                <a:lnTo>
                  <a:pt x="128" y="406"/>
                </a:lnTo>
                <a:lnTo>
                  <a:pt x="118" y="414"/>
                </a:lnTo>
                <a:lnTo>
                  <a:pt x="112" y="426"/>
                </a:lnTo>
                <a:lnTo>
                  <a:pt x="96" y="454"/>
                </a:lnTo>
                <a:lnTo>
                  <a:pt x="88" y="460"/>
                </a:lnTo>
                <a:lnTo>
                  <a:pt x="80" y="466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" name="Freeform 24"/>
          <p:cNvSpPr>
            <a:spLocks/>
          </p:cNvSpPr>
          <p:nvPr/>
        </p:nvSpPr>
        <p:spPr bwMode="auto">
          <a:xfrm>
            <a:off x="4950347" y="4000103"/>
            <a:ext cx="464745" cy="572454"/>
          </a:xfrm>
          <a:custGeom>
            <a:avLst/>
            <a:gdLst>
              <a:gd name="T0" fmla="*/ 212 w 466"/>
              <a:gd name="T1" fmla="*/ 570 h 574"/>
              <a:gd name="T2" fmla="*/ 202 w 466"/>
              <a:gd name="T3" fmla="*/ 516 h 574"/>
              <a:gd name="T4" fmla="*/ 166 w 466"/>
              <a:gd name="T5" fmla="*/ 522 h 574"/>
              <a:gd name="T6" fmla="*/ 148 w 466"/>
              <a:gd name="T7" fmla="*/ 546 h 574"/>
              <a:gd name="T8" fmla="*/ 140 w 466"/>
              <a:gd name="T9" fmla="*/ 538 h 574"/>
              <a:gd name="T10" fmla="*/ 122 w 466"/>
              <a:gd name="T11" fmla="*/ 520 h 574"/>
              <a:gd name="T12" fmla="*/ 114 w 466"/>
              <a:gd name="T13" fmla="*/ 490 h 574"/>
              <a:gd name="T14" fmla="*/ 102 w 466"/>
              <a:gd name="T15" fmla="*/ 470 h 574"/>
              <a:gd name="T16" fmla="*/ 100 w 466"/>
              <a:gd name="T17" fmla="*/ 446 h 574"/>
              <a:gd name="T18" fmla="*/ 106 w 466"/>
              <a:gd name="T19" fmla="*/ 416 h 574"/>
              <a:gd name="T20" fmla="*/ 68 w 466"/>
              <a:gd name="T21" fmla="*/ 398 h 574"/>
              <a:gd name="T22" fmla="*/ 58 w 466"/>
              <a:gd name="T23" fmla="*/ 380 h 574"/>
              <a:gd name="T24" fmla="*/ 56 w 466"/>
              <a:gd name="T25" fmla="*/ 366 h 574"/>
              <a:gd name="T26" fmla="*/ 86 w 466"/>
              <a:gd name="T27" fmla="*/ 346 h 574"/>
              <a:gd name="T28" fmla="*/ 96 w 466"/>
              <a:gd name="T29" fmla="*/ 284 h 574"/>
              <a:gd name="T30" fmla="*/ 78 w 466"/>
              <a:gd name="T31" fmla="*/ 252 h 574"/>
              <a:gd name="T32" fmla="*/ 48 w 466"/>
              <a:gd name="T33" fmla="*/ 262 h 574"/>
              <a:gd name="T34" fmla="*/ 30 w 466"/>
              <a:gd name="T35" fmla="*/ 252 h 574"/>
              <a:gd name="T36" fmla="*/ 0 w 466"/>
              <a:gd name="T37" fmla="*/ 202 h 574"/>
              <a:gd name="T38" fmla="*/ 10 w 466"/>
              <a:gd name="T39" fmla="*/ 180 h 574"/>
              <a:gd name="T40" fmla="*/ 42 w 466"/>
              <a:gd name="T41" fmla="*/ 148 h 574"/>
              <a:gd name="T42" fmla="*/ 44 w 466"/>
              <a:gd name="T43" fmla="*/ 72 h 574"/>
              <a:gd name="T44" fmla="*/ 58 w 466"/>
              <a:gd name="T45" fmla="*/ 74 h 574"/>
              <a:gd name="T46" fmla="*/ 76 w 466"/>
              <a:gd name="T47" fmla="*/ 110 h 574"/>
              <a:gd name="T48" fmla="*/ 110 w 466"/>
              <a:gd name="T49" fmla="*/ 120 h 574"/>
              <a:gd name="T50" fmla="*/ 126 w 466"/>
              <a:gd name="T51" fmla="*/ 80 h 574"/>
              <a:gd name="T52" fmla="*/ 134 w 466"/>
              <a:gd name="T53" fmla="*/ 54 h 574"/>
              <a:gd name="T54" fmla="*/ 102 w 466"/>
              <a:gd name="T55" fmla="*/ 6 h 574"/>
              <a:gd name="T56" fmla="*/ 118 w 466"/>
              <a:gd name="T57" fmla="*/ 0 h 574"/>
              <a:gd name="T58" fmla="*/ 150 w 466"/>
              <a:gd name="T59" fmla="*/ 40 h 574"/>
              <a:gd name="T60" fmla="*/ 176 w 466"/>
              <a:gd name="T61" fmla="*/ 80 h 574"/>
              <a:gd name="T62" fmla="*/ 264 w 466"/>
              <a:gd name="T63" fmla="*/ 106 h 574"/>
              <a:gd name="T64" fmla="*/ 294 w 466"/>
              <a:gd name="T65" fmla="*/ 174 h 574"/>
              <a:gd name="T66" fmla="*/ 318 w 466"/>
              <a:gd name="T67" fmla="*/ 202 h 574"/>
              <a:gd name="T68" fmla="*/ 358 w 466"/>
              <a:gd name="T69" fmla="*/ 194 h 574"/>
              <a:gd name="T70" fmla="*/ 362 w 466"/>
              <a:gd name="T71" fmla="*/ 180 h 574"/>
              <a:gd name="T72" fmla="*/ 388 w 466"/>
              <a:gd name="T73" fmla="*/ 194 h 574"/>
              <a:gd name="T74" fmla="*/ 382 w 466"/>
              <a:gd name="T75" fmla="*/ 224 h 574"/>
              <a:gd name="T76" fmla="*/ 338 w 466"/>
              <a:gd name="T77" fmla="*/ 250 h 574"/>
              <a:gd name="T78" fmla="*/ 330 w 466"/>
              <a:gd name="T79" fmla="*/ 280 h 574"/>
              <a:gd name="T80" fmla="*/ 326 w 466"/>
              <a:gd name="T81" fmla="*/ 302 h 574"/>
              <a:gd name="T82" fmla="*/ 380 w 466"/>
              <a:gd name="T83" fmla="*/ 346 h 574"/>
              <a:gd name="T84" fmla="*/ 392 w 466"/>
              <a:gd name="T85" fmla="*/ 360 h 574"/>
              <a:gd name="T86" fmla="*/ 456 w 466"/>
              <a:gd name="T87" fmla="*/ 378 h 574"/>
              <a:gd name="T88" fmla="*/ 466 w 466"/>
              <a:gd name="T89" fmla="*/ 402 h 574"/>
              <a:gd name="T90" fmla="*/ 426 w 466"/>
              <a:gd name="T91" fmla="*/ 420 h 574"/>
              <a:gd name="T92" fmla="*/ 416 w 466"/>
              <a:gd name="T93" fmla="*/ 440 h 574"/>
              <a:gd name="T94" fmla="*/ 420 w 466"/>
              <a:gd name="T95" fmla="*/ 460 h 574"/>
              <a:gd name="T96" fmla="*/ 400 w 466"/>
              <a:gd name="T97" fmla="*/ 522 h 574"/>
              <a:gd name="T98" fmla="*/ 378 w 466"/>
              <a:gd name="T99" fmla="*/ 546 h 574"/>
              <a:gd name="T100" fmla="*/ 330 w 466"/>
              <a:gd name="T101" fmla="*/ 560 h 574"/>
              <a:gd name="T102" fmla="*/ 278 w 466"/>
              <a:gd name="T103" fmla="*/ 566 h 574"/>
              <a:gd name="T104" fmla="*/ 256 w 466"/>
              <a:gd name="T105" fmla="*/ 536 h 574"/>
              <a:gd name="T106" fmla="*/ 238 w 466"/>
              <a:gd name="T107" fmla="*/ 532 h 574"/>
              <a:gd name="T108" fmla="*/ 226 w 466"/>
              <a:gd name="T109" fmla="*/ 574 h 574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466" h="574">
                <a:moveTo>
                  <a:pt x="216" y="574"/>
                </a:moveTo>
                <a:lnTo>
                  <a:pt x="216" y="574"/>
                </a:lnTo>
                <a:lnTo>
                  <a:pt x="212" y="570"/>
                </a:lnTo>
                <a:lnTo>
                  <a:pt x="212" y="524"/>
                </a:lnTo>
                <a:lnTo>
                  <a:pt x="202" y="516"/>
                </a:lnTo>
                <a:lnTo>
                  <a:pt x="182" y="516"/>
                </a:lnTo>
                <a:lnTo>
                  <a:pt x="176" y="518"/>
                </a:lnTo>
                <a:lnTo>
                  <a:pt x="170" y="520"/>
                </a:lnTo>
                <a:lnTo>
                  <a:pt x="166" y="522"/>
                </a:lnTo>
                <a:lnTo>
                  <a:pt x="162" y="528"/>
                </a:lnTo>
                <a:lnTo>
                  <a:pt x="154" y="542"/>
                </a:lnTo>
                <a:lnTo>
                  <a:pt x="148" y="546"/>
                </a:lnTo>
                <a:lnTo>
                  <a:pt x="144" y="548"/>
                </a:lnTo>
                <a:lnTo>
                  <a:pt x="142" y="542"/>
                </a:lnTo>
                <a:lnTo>
                  <a:pt x="140" y="538"/>
                </a:lnTo>
                <a:lnTo>
                  <a:pt x="130" y="532"/>
                </a:lnTo>
                <a:lnTo>
                  <a:pt x="122" y="520"/>
                </a:lnTo>
                <a:lnTo>
                  <a:pt x="122" y="510"/>
                </a:lnTo>
                <a:lnTo>
                  <a:pt x="120" y="502"/>
                </a:lnTo>
                <a:lnTo>
                  <a:pt x="118" y="494"/>
                </a:lnTo>
                <a:lnTo>
                  <a:pt x="114" y="490"/>
                </a:lnTo>
                <a:lnTo>
                  <a:pt x="108" y="480"/>
                </a:lnTo>
                <a:lnTo>
                  <a:pt x="104" y="476"/>
                </a:lnTo>
                <a:lnTo>
                  <a:pt x="102" y="470"/>
                </a:lnTo>
                <a:lnTo>
                  <a:pt x="94" y="462"/>
                </a:lnTo>
                <a:lnTo>
                  <a:pt x="94" y="452"/>
                </a:lnTo>
                <a:lnTo>
                  <a:pt x="100" y="446"/>
                </a:lnTo>
                <a:lnTo>
                  <a:pt x="112" y="436"/>
                </a:lnTo>
                <a:lnTo>
                  <a:pt x="110" y="424"/>
                </a:lnTo>
                <a:lnTo>
                  <a:pt x="106" y="416"/>
                </a:lnTo>
                <a:lnTo>
                  <a:pt x="100" y="410"/>
                </a:lnTo>
                <a:lnTo>
                  <a:pt x="92" y="406"/>
                </a:lnTo>
                <a:lnTo>
                  <a:pt x="74" y="400"/>
                </a:lnTo>
                <a:lnTo>
                  <a:pt x="68" y="398"/>
                </a:lnTo>
                <a:lnTo>
                  <a:pt x="60" y="394"/>
                </a:lnTo>
                <a:lnTo>
                  <a:pt x="58" y="380"/>
                </a:lnTo>
                <a:lnTo>
                  <a:pt x="54" y="376"/>
                </a:lnTo>
                <a:lnTo>
                  <a:pt x="54" y="370"/>
                </a:lnTo>
                <a:lnTo>
                  <a:pt x="56" y="366"/>
                </a:lnTo>
                <a:lnTo>
                  <a:pt x="64" y="356"/>
                </a:lnTo>
                <a:lnTo>
                  <a:pt x="74" y="350"/>
                </a:lnTo>
                <a:lnTo>
                  <a:pt x="86" y="346"/>
                </a:lnTo>
                <a:lnTo>
                  <a:pt x="102" y="326"/>
                </a:lnTo>
                <a:lnTo>
                  <a:pt x="100" y="304"/>
                </a:lnTo>
                <a:lnTo>
                  <a:pt x="96" y="284"/>
                </a:lnTo>
                <a:lnTo>
                  <a:pt x="88" y="266"/>
                </a:lnTo>
                <a:lnTo>
                  <a:pt x="84" y="260"/>
                </a:lnTo>
                <a:lnTo>
                  <a:pt x="78" y="252"/>
                </a:lnTo>
                <a:lnTo>
                  <a:pt x="56" y="252"/>
                </a:lnTo>
                <a:lnTo>
                  <a:pt x="48" y="262"/>
                </a:lnTo>
                <a:lnTo>
                  <a:pt x="40" y="264"/>
                </a:lnTo>
                <a:lnTo>
                  <a:pt x="34" y="258"/>
                </a:lnTo>
                <a:lnTo>
                  <a:pt x="30" y="252"/>
                </a:lnTo>
                <a:lnTo>
                  <a:pt x="24" y="238"/>
                </a:lnTo>
                <a:lnTo>
                  <a:pt x="20" y="216"/>
                </a:lnTo>
                <a:lnTo>
                  <a:pt x="0" y="202"/>
                </a:lnTo>
                <a:lnTo>
                  <a:pt x="2" y="194"/>
                </a:lnTo>
                <a:lnTo>
                  <a:pt x="6" y="186"/>
                </a:lnTo>
                <a:lnTo>
                  <a:pt x="10" y="180"/>
                </a:lnTo>
                <a:lnTo>
                  <a:pt x="16" y="172"/>
                </a:lnTo>
                <a:lnTo>
                  <a:pt x="30" y="160"/>
                </a:lnTo>
                <a:lnTo>
                  <a:pt x="42" y="148"/>
                </a:lnTo>
                <a:lnTo>
                  <a:pt x="46" y="128"/>
                </a:lnTo>
                <a:lnTo>
                  <a:pt x="46" y="108"/>
                </a:lnTo>
                <a:lnTo>
                  <a:pt x="44" y="72"/>
                </a:lnTo>
                <a:lnTo>
                  <a:pt x="48" y="70"/>
                </a:lnTo>
                <a:lnTo>
                  <a:pt x="58" y="74"/>
                </a:lnTo>
                <a:lnTo>
                  <a:pt x="60" y="82"/>
                </a:lnTo>
                <a:lnTo>
                  <a:pt x="66" y="96"/>
                </a:lnTo>
                <a:lnTo>
                  <a:pt x="72" y="104"/>
                </a:lnTo>
                <a:lnTo>
                  <a:pt x="76" y="110"/>
                </a:lnTo>
                <a:lnTo>
                  <a:pt x="82" y="116"/>
                </a:lnTo>
                <a:lnTo>
                  <a:pt x="90" y="120"/>
                </a:lnTo>
                <a:lnTo>
                  <a:pt x="110" y="120"/>
                </a:lnTo>
                <a:lnTo>
                  <a:pt x="118" y="104"/>
                </a:lnTo>
                <a:lnTo>
                  <a:pt x="122" y="92"/>
                </a:lnTo>
                <a:lnTo>
                  <a:pt x="126" y="80"/>
                </a:lnTo>
                <a:lnTo>
                  <a:pt x="132" y="66"/>
                </a:lnTo>
                <a:lnTo>
                  <a:pt x="134" y="54"/>
                </a:lnTo>
                <a:lnTo>
                  <a:pt x="96" y="18"/>
                </a:lnTo>
                <a:lnTo>
                  <a:pt x="98" y="10"/>
                </a:lnTo>
                <a:lnTo>
                  <a:pt x="102" y="6"/>
                </a:lnTo>
                <a:lnTo>
                  <a:pt x="106" y="4"/>
                </a:lnTo>
                <a:lnTo>
                  <a:pt x="112" y="0"/>
                </a:lnTo>
                <a:lnTo>
                  <a:pt x="118" y="0"/>
                </a:lnTo>
                <a:lnTo>
                  <a:pt x="128" y="12"/>
                </a:lnTo>
                <a:lnTo>
                  <a:pt x="140" y="24"/>
                </a:lnTo>
                <a:lnTo>
                  <a:pt x="150" y="40"/>
                </a:lnTo>
                <a:lnTo>
                  <a:pt x="160" y="60"/>
                </a:lnTo>
                <a:lnTo>
                  <a:pt x="176" y="80"/>
                </a:lnTo>
                <a:lnTo>
                  <a:pt x="248" y="94"/>
                </a:lnTo>
                <a:lnTo>
                  <a:pt x="264" y="106"/>
                </a:lnTo>
                <a:lnTo>
                  <a:pt x="272" y="126"/>
                </a:lnTo>
                <a:lnTo>
                  <a:pt x="280" y="150"/>
                </a:lnTo>
                <a:lnTo>
                  <a:pt x="286" y="162"/>
                </a:lnTo>
                <a:lnTo>
                  <a:pt x="294" y="174"/>
                </a:lnTo>
                <a:lnTo>
                  <a:pt x="302" y="184"/>
                </a:lnTo>
                <a:lnTo>
                  <a:pt x="314" y="194"/>
                </a:lnTo>
                <a:lnTo>
                  <a:pt x="318" y="202"/>
                </a:lnTo>
                <a:lnTo>
                  <a:pt x="336" y="200"/>
                </a:lnTo>
                <a:lnTo>
                  <a:pt x="348" y="198"/>
                </a:lnTo>
                <a:lnTo>
                  <a:pt x="358" y="194"/>
                </a:lnTo>
                <a:lnTo>
                  <a:pt x="360" y="182"/>
                </a:lnTo>
                <a:lnTo>
                  <a:pt x="360" y="180"/>
                </a:lnTo>
                <a:lnTo>
                  <a:pt x="362" y="180"/>
                </a:lnTo>
                <a:lnTo>
                  <a:pt x="366" y="180"/>
                </a:lnTo>
                <a:lnTo>
                  <a:pt x="380" y="180"/>
                </a:lnTo>
                <a:lnTo>
                  <a:pt x="388" y="194"/>
                </a:lnTo>
                <a:lnTo>
                  <a:pt x="392" y="206"/>
                </a:lnTo>
                <a:lnTo>
                  <a:pt x="394" y="220"/>
                </a:lnTo>
                <a:lnTo>
                  <a:pt x="382" y="224"/>
                </a:lnTo>
                <a:lnTo>
                  <a:pt x="370" y="226"/>
                </a:lnTo>
                <a:lnTo>
                  <a:pt x="348" y="226"/>
                </a:lnTo>
                <a:lnTo>
                  <a:pt x="338" y="250"/>
                </a:lnTo>
                <a:lnTo>
                  <a:pt x="334" y="274"/>
                </a:lnTo>
                <a:lnTo>
                  <a:pt x="330" y="280"/>
                </a:lnTo>
                <a:lnTo>
                  <a:pt x="326" y="284"/>
                </a:lnTo>
                <a:lnTo>
                  <a:pt x="326" y="292"/>
                </a:lnTo>
                <a:lnTo>
                  <a:pt x="326" y="302"/>
                </a:lnTo>
                <a:lnTo>
                  <a:pt x="368" y="342"/>
                </a:lnTo>
                <a:lnTo>
                  <a:pt x="372" y="344"/>
                </a:lnTo>
                <a:lnTo>
                  <a:pt x="380" y="346"/>
                </a:lnTo>
                <a:lnTo>
                  <a:pt x="388" y="350"/>
                </a:lnTo>
                <a:lnTo>
                  <a:pt x="390" y="354"/>
                </a:lnTo>
                <a:lnTo>
                  <a:pt x="392" y="360"/>
                </a:lnTo>
                <a:lnTo>
                  <a:pt x="408" y="374"/>
                </a:lnTo>
                <a:lnTo>
                  <a:pt x="456" y="378"/>
                </a:lnTo>
                <a:lnTo>
                  <a:pt x="466" y="386"/>
                </a:lnTo>
                <a:lnTo>
                  <a:pt x="466" y="402"/>
                </a:lnTo>
                <a:lnTo>
                  <a:pt x="458" y="408"/>
                </a:lnTo>
                <a:lnTo>
                  <a:pt x="450" y="412"/>
                </a:lnTo>
                <a:lnTo>
                  <a:pt x="434" y="416"/>
                </a:lnTo>
                <a:lnTo>
                  <a:pt x="426" y="420"/>
                </a:lnTo>
                <a:lnTo>
                  <a:pt x="422" y="424"/>
                </a:lnTo>
                <a:lnTo>
                  <a:pt x="418" y="430"/>
                </a:lnTo>
                <a:lnTo>
                  <a:pt x="416" y="440"/>
                </a:lnTo>
                <a:lnTo>
                  <a:pt x="420" y="450"/>
                </a:lnTo>
                <a:lnTo>
                  <a:pt x="420" y="456"/>
                </a:lnTo>
                <a:lnTo>
                  <a:pt x="420" y="460"/>
                </a:lnTo>
                <a:lnTo>
                  <a:pt x="408" y="466"/>
                </a:lnTo>
                <a:lnTo>
                  <a:pt x="400" y="472"/>
                </a:lnTo>
                <a:lnTo>
                  <a:pt x="400" y="522"/>
                </a:lnTo>
                <a:lnTo>
                  <a:pt x="392" y="532"/>
                </a:lnTo>
                <a:lnTo>
                  <a:pt x="384" y="540"/>
                </a:lnTo>
                <a:lnTo>
                  <a:pt x="378" y="546"/>
                </a:lnTo>
                <a:lnTo>
                  <a:pt x="368" y="550"/>
                </a:lnTo>
                <a:lnTo>
                  <a:pt x="352" y="556"/>
                </a:lnTo>
                <a:lnTo>
                  <a:pt x="330" y="560"/>
                </a:lnTo>
                <a:lnTo>
                  <a:pt x="316" y="566"/>
                </a:lnTo>
                <a:lnTo>
                  <a:pt x="302" y="570"/>
                </a:lnTo>
                <a:lnTo>
                  <a:pt x="290" y="570"/>
                </a:lnTo>
                <a:lnTo>
                  <a:pt x="278" y="566"/>
                </a:lnTo>
                <a:lnTo>
                  <a:pt x="268" y="556"/>
                </a:lnTo>
                <a:lnTo>
                  <a:pt x="260" y="546"/>
                </a:lnTo>
                <a:lnTo>
                  <a:pt x="256" y="536"/>
                </a:lnTo>
                <a:lnTo>
                  <a:pt x="250" y="530"/>
                </a:lnTo>
                <a:lnTo>
                  <a:pt x="242" y="530"/>
                </a:lnTo>
                <a:lnTo>
                  <a:pt x="238" y="532"/>
                </a:lnTo>
                <a:lnTo>
                  <a:pt x="234" y="542"/>
                </a:lnTo>
                <a:lnTo>
                  <a:pt x="226" y="574"/>
                </a:lnTo>
                <a:lnTo>
                  <a:pt x="216" y="574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" name="Freeform 25"/>
          <p:cNvSpPr>
            <a:spLocks/>
          </p:cNvSpPr>
          <p:nvPr/>
        </p:nvSpPr>
        <p:spPr bwMode="auto">
          <a:xfrm>
            <a:off x="5074013" y="3922314"/>
            <a:ext cx="542535" cy="536551"/>
          </a:xfrm>
          <a:custGeom>
            <a:avLst/>
            <a:gdLst>
              <a:gd name="T0" fmla="*/ 322 w 544"/>
              <a:gd name="T1" fmla="*/ 532 h 538"/>
              <a:gd name="T2" fmla="*/ 308 w 544"/>
              <a:gd name="T3" fmla="*/ 518 h 538"/>
              <a:gd name="T4" fmla="*/ 308 w 544"/>
              <a:gd name="T5" fmla="*/ 508 h 538"/>
              <a:gd name="T6" fmla="*/ 354 w 544"/>
              <a:gd name="T7" fmla="*/ 484 h 538"/>
              <a:gd name="T8" fmla="*/ 342 w 544"/>
              <a:gd name="T9" fmla="*/ 450 h 538"/>
              <a:gd name="T10" fmla="*/ 298 w 544"/>
              <a:gd name="T11" fmla="*/ 444 h 538"/>
              <a:gd name="T12" fmla="*/ 272 w 544"/>
              <a:gd name="T13" fmla="*/ 420 h 538"/>
              <a:gd name="T14" fmla="*/ 240 w 544"/>
              <a:gd name="T15" fmla="*/ 400 h 538"/>
              <a:gd name="T16" fmla="*/ 216 w 544"/>
              <a:gd name="T17" fmla="*/ 380 h 538"/>
              <a:gd name="T18" fmla="*/ 216 w 544"/>
              <a:gd name="T19" fmla="*/ 364 h 538"/>
              <a:gd name="T20" fmla="*/ 224 w 544"/>
              <a:gd name="T21" fmla="*/ 334 h 538"/>
              <a:gd name="T22" fmla="*/ 254 w 544"/>
              <a:gd name="T23" fmla="*/ 314 h 538"/>
              <a:gd name="T24" fmla="*/ 280 w 544"/>
              <a:gd name="T25" fmla="*/ 304 h 538"/>
              <a:gd name="T26" fmla="*/ 264 w 544"/>
              <a:gd name="T27" fmla="*/ 250 h 538"/>
              <a:gd name="T28" fmla="*/ 228 w 544"/>
              <a:gd name="T29" fmla="*/ 252 h 538"/>
              <a:gd name="T30" fmla="*/ 202 w 544"/>
              <a:gd name="T31" fmla="*/ 272 h 538"/>
              <a:gd name="T32" fmla="*/ 186 w 544"/>
              <a:gd name="T33" fmla="*/ 256 h 538"/>
              <a:gd name="T34" fmla="*/ 152 w 544"/>
              <a:gd name="T35" fmla="*/ 186 h 538"/>
              <a:gd name="T36" fmla="*/ 116 w 544"/>
              <a:gd name="T37" fmla="*/ 158 h 538"/>
              <a:gd name="T38" fmla="*/ 58 w 544"/>
              <a:gd name="T39" fmla="*/ 146 h 538"/>
              <a:gd name="T40" fmla="*/ 26 w 544"/>
              <a:gd name="T41" fmla="*/ 98 h 538"/>
              <a:gd name="T42" fmla="*/ 0 w 544"/>
              <a:gd name="T43" fmla="*/ 56 h 538"/>
              <a:gd name="T44" fmla="*/ 10 w 544"/>
              <a:gd name="T45" fmla="*/ 36 h 538"/>
              <a:gd name="T46" fmla="*/ 30 w 544"/>
              <a:gd name="T47" fmla="*/ 52 h 538"/>
              <a:gd name="T48" fmla="*/ 36 w 544"/>
              <a:gd name="T49" fmla="*/ 60 h 538"/>
              <a:gd name="T50" fmla="*/ 60 w 544"/>
              <a:gd name="T51" fmla="*/ 90 h 538"/>
              <a:gd name="T52" fmla="*/ 112 w 544"/>
              <a:gd name="T53" fmla="*/ 98 h 538"/>
              <a:gd name="T54" fmla="*/ 140 w 544"/>
              <a:gd name="T55" fmla="*/ 68 h 538"/>
              <a:gd name="T56" fmla="*/ 160 w 544"/>
              <a:gd name="T57" fmla="*/ 76 h 538"/>
              <a:gd name="T58" fmla="*/ 200 w 544"/>
              <a:gd name="T59" fmla="*/ 50 h 538"/>
              <a:gd name="T60" fmla="*/ 212 w 544"/>
              <a:gd name="T61" fmla="*/ 10 h 538"/>
              <a:gd name="T62" fmla="*/ 236 w 544"/>
              <a:gd name="T63" fmla="*/ 0 h 538"/>
              <a:gd name="T64" fmla="*/ 268 w 544"/>
              <a:gd name="T65" fmla="*/ 52 h 538"/>
              <a:gd name="T66" fmla="*/ 338 w 544"/>
              <a:gd name="T67" fmla="*/ 88 h 538"/>
              <a:gd name="T68" fmla="*/ 412 w 544"/>
              <a:gd name="T69" fmla="*/ 218 h 538"/>
              <a:gd name="T70" fmla="*/ 424 w 544"/>
              <a:gd name="T71" fmla="*/ 258 h 538"/>
              <a:gd name="T72" fmla="*/ 500 w 544"/>
              <a:gd name="T73" fmla="*/ 312 h 538"/>
              <a:gd name="T74" fmla="*/ 526 w 544"/>
              <a:gd name="T75" fmla="*/ 336 h 538"/>
              <a:gd name="T76" fmla="*/ 470 w 544"/>
              <a:gd name="T77" fmla="*/ 340 h 538"/>
              <a:gd name="T78" fmla="*/ 504 w 544"/>
              <a:gd name="T79" fmla="*/ 374 h 538"/>
              <a:gd name="T80" fmla="*/ 498 w 544"/>
              <a:gd name="T81" fmla="*/ 392 h 538"/>
              <a:gd name="T82" fmla="*/ 540 w 544"/>
              <a:gd name="T83" fmla="*/ 420 h 538"/>
              <a:gd name="T84" fmla="*/ 540 w 544"/>
              <a:gd name="T85" fmla="*/ 440 h 538"/>
              <a:gd name="T86" fmla="*/ 502 w 544"/>
              <a:gd name="T87" fmla="*/ 468 h 538"/>
              <a:gd name="T88" fmla="*/ 498 w 544"/>
              <a:gd name="T89" fmla="*/ 474 h 538"/>
              <a:gd name="T90" fmla="*/ 452 w 544"/>
              <a:gd name="T91" fmla="*/ 514 h 538"/>
              <a:gd name="T92" fmla="*/ 416 w 544"/>
              <a:gd name="T93" fmla="*/ 530 h 538"/>
              <a:gd name="T94" fmla="*/ 342 w 544"/>
              <a:gd name="T95" fmla="*/ 538 h 53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544" h="538">
                <a:moveTo>
                  <a:pt x="342" y="538"/>
                </a:moveTo>
                <a:lnTo>
                  <a:pt x="342" y="538"/>
                </a:lnTo>
                <a:lnTo>
                  <a:pt x="330" y="534"/>
                </a:lnTo>
                <a:lnTo>
                  <a:pt x="322" y="532"/>
                </a:lnTo>
                <a:lnTo>
                  <a:pt x="308" y="532"/>
                </a:lnTo>
                <a:lnTo>
                  <a:pt x="308" y="518"/>
                </a:lnTo>
                <a:lnTo>
                  <a:pt x="304" y="516"/>
                </a:lnTo>
                <a:lnTo>
                  <a:pt x="304" y="514"/>
                </a:lnTo>
                <a:lnTo>
                  <a:pt x="304" y="512"/>
                </a:lnTo>
                <a:lnTo>
                  <a:pt x="308" y="508"/>
                </a:lnTo>
                <a:lnTo>
                  <a:pt x="316" y="506"/>
                </a:lnTo>
                <a:lnTo>
                  <a:pt x="344" y="496"/>
                </a:lnTo>
                <a:lnTo>
                  <a:pt x="354" y="484"/>
                </a:lnTo>
                <a:lnTo>
                  <a:pt x="352" y="468"/>
                </a:lnTo>
                <a:lnTo>
                  <a:pt x="348" y="458"/>
                </a:lnTo>
                <a:lnTo>
                  <a:pt x="342" y="450"/>
                </a:lnTo>
                <a:lnTo>
                  <a:pt x="336" y="446"/>
                </a:lnTo>
                <a:lnTo>
                  <a:pt x="326" y="444"/>
                </a:lnTo>
                <a:lnTo>
                  <a:pt x="318" y="444"/>
                </a:lnTo>
                <a:lnTo>
                  <a:pt x="298" y="444"/>
                </a:lnTo>
                <a:lnTo>
                  <a:pt x="286" y="438"/>
                </a:lnTo>
                <a:lnTo>
                  <a:pt x="280" y="432"/>
                </a:lnTo>
                <a:lnTo>
                  <a:pt x="272" y="420"/>
                </a:lnTo>
                <a:lnTo>
                  <a:pt x="258" y="414"/>
                </a:lnTo>
                <a:lnTo>
                  <a:pt x="248" y="408"/>
                </a:lnTo>
                <a:lnTo>
                  <a:pt x="240" y="400"/>
                </a:lnTo>
                <a:lnTo>
                  <a:pt x="234" y="394"/>
                </a:lnTo>
                <a:lnTo>
                  <a:pt x="222" y="386"/>
                </a:lnTo>
                <a:lnTo>
                  <a:pt x="216" y="380"/>
                </a:lnTo>
                <a:lnTo>
                  <a:pt x="214" y="374"/>
                </a:lnTo>
                <a:lnTo>
                  <a:pt x="210" y="368"/>
                </a:lnTo>
                <a:lnTo>
                  <a:pt x="216" y="364"/>
                </a:lnTo>
                <a:lnTo>
                  <a:pt x="220" y="360"/>
                </a:lnTo>
                <a:lnTo>
                  <a:pt x="222" y="350"/>
                </a:lnTo>
                <a:lnTo>
                  <a:pt x="224" y="334"/>
                </a:lnTo>
                <a:lnTo>
                  <a:pt x="230" y="314"/>
                </a:lnTo>
                <a:lnTo>
                  <a:pt x="242" y="314"/>
                </a:lnTo>
                <a:lnTo>
                  <a:pt x="254" y="314"/>
                </a:lnTo>
                <a:lnTo>
                  <a:pt x="266" y="312"/>
                </a:lnTo>
                <a:lnTo>
                  <a:pt x="274" y="308"/>
                </a:lnTo>
                <a:lnTo>
                  <a:pt x="280" y="304"/>
                </a:lnTo>
                <a:lnTo>
                  <a:pt x="278" y="286"/>
                </a:lnTo>
                <a:lnTo>
                  <a:pt x="276" y="268"/>
                </a:lnTo>
                <a:lnTo>
                  <a:pt x="268" y="256"/>
                </a:lnTo>
                <a:lnTo>
                  <a:pt x="264" y="250"/>
                </a:lnTo>
                <a:lnTo>
                  <a:pt x="260" y="246"/>
                </a:lnTo>
                <a:lnTo>
                  <a:pt x="240" y="248"/>
                </a:lnTo>
                <a:lnTo>
                  <a:pt x="228" y="252"/>
                </a:lnTo>
                <a:lnTo>
                  <a:pt x="224" y="268"/>
                </a:lnTo>
                <a:lnTo>
                  <a:pt x="202" y="272"/>
                </a:lnTo>
                <a:lnTo>
                  <a:pt x="198" y="264"/>
                </a:lnTo>
                <a:lnTo>
                  <a:pt x="194" y="260"/>
                </a:lnTo>
                <a:lnTo>
                  <a:pt x="186" y="256"/>
                </a:lnTo>
                <a:lnTo>
                  <a:pt x="172" y="230"/>
                </a:lnTo>
                <a:lnTo>
                  <a:pt x="162" y="206"/>
                </a:lnTo>
                <a:lnTo>
                  <a:pt x="152" y="186"/>
                </a:lnTo>
                <a:lnTo>
                  <a:pt x="140" y="168"/>
                </a:lnTo>
                <a:lnTo>
                  <a:pt x="128" y="162"/>
                </a:lnTo>
                <a:lnTo>
                  <a:pt x="116" y="158"/>
                </a:lnTo>
                <a:lnTo>
                  <a:pt x="96" y="158"/>
                </a:lnTo>
                <a:lnTo>
                  <a:pt x="58" y="146"/>
                </a:lnTo>
                <a:lnTo>
                  <a:pt x="50" y="136"/>
                </a:lnTo>
                <a:lnTo>
                  <a:pt x="40" y="116"/>
                </a:lnTo>
                <a:lnTo>
                  <a:pt x="26" y="98"/>
                </a:lnTo>
                <a:lnTo>
                  <a:pt x="12" y="80"/>
                </a:lnTo>
                <a:lnTo>
                  <a:pt x="0" y="70"/>
                </a:lnTo>
                <a:lnTo>
                  <a:pt x="0" y="56"/>
                </a:lnTo>
                <a:lnTo>
                  <a:pt x="0" y="42"/>
                </a:lnTo>
                <a:lnTo>
                  <a:pt x="0" y="38"/>
                </a:lnTo>
                <a:lnTo>
                  <a:pt x="4" y="36"/>
                </a:lnTo>
                <a:lnTo>
                  <a:pt x="10" y="36"/>
                </a:lnTo>
                <a:lnTo>
                  <a:pt x="18" y="40"/>
                </a:lnTo>
                <a:lnTo>
                  <a:pt x="22" y="48"/>
                </a:lnTo>
                <a:lnTo>
                  <a:pt x="30" y="52"/>
                </a:lnTo>
                <a:lnTo>
                  <a:pt x="30" y="56"/>
                </a:lnTo>
                <a:lnTo>
                  <a:pt x="36" y="60"/>
                </a:lnTo>
                <a:lnTo>
                  <a:pt x="44" y="68"/>
                </a:lnTo>
                <a:lnTo>
                  <a:pt x="50" y="76"/>
                </a:lnTo>
                <a:lnTo>
                  <a:pt x="60" y="90"/>
                </a:lnTo>
                <a:lnTo>
                  <a:pt x="68" y="92"/>
                </a:lnTo>
                <a:lnTo>
                  <a:pt x="80" y="96"/>
                </a:lnTo>
                <a:lnTo>
                  <a:pt x="112" y="98"/>
                </a:lnTo>
                <a:lnTo>
                  <a:pt x="118" y="94"/>
                </a:lnTo>
                <a:lnTo>
                  <a:pt x="124" y="88"/>
                </a:lnTo>
                <a:lnTo>
                  <a:pt x="134" y="74"/>
                </a:lnTo>
                <a:lnTo>
                  <a:pt x="140" y="68"/>
                </a:lnTo>
                <a:lnTo>
                  <a:pt x="146" y="66"/>
                </a:lnTo>
                <a:lnTo>
                  <a:pt x="150" y="66"/>
                </a:lnTo>
                <a:lnTo>
                  <a:pt x="154" y="68"/>
                </a:lnTo>
                <a:lnTo>
                  <a:pt x="160" y="76"/>
                </a:lnTo>
                <a:lnTo>
                  <a:pt x="178" y="78"/>
                </a:lnTo>
                <a:lnTo>
                  <a:pt x="200" y="50"/>
                </a:lnTo>
                <a:lnTo>
                  <a:pt x="202" y="32"/>
                </a:lnTo>
                <a:lnTo>
                  <a:pt x="208" y="16"/>
                </a:lnTo>
                <a:lnTo>
                  <a:pt x="212" y="10"/>
                </a:lnTo>
                <a:lnTo>
                  <a:pt x="218" y="4"/>
                </a:lnTo>
                <a:lnTo>
                  <a:pt x="226" y="2"/>
                </a:lnTo>
                <a:lnTo>
                  <a:pt x="236" y="0"/>
                </a:lnTo>
                <a:lnTo>
                  <a:pt x="236" y="26"/>
                </a:lnTo>
                <a:lnTo>
                  <a:pt x="268" y="52"/>
                </a:lnTo>
                <a:lnTo>
                  <a:pt x="284" y="58"/>
                </a:lnTo>
                <a:lnTo>
                  <a:pt x="300" y="68"/>
                </a:lnTo>
                <a:lnTo>
                  <a:pt x="318" y="78"/>
                </a:lnTo>
                <a:lnTo>
                  <a:pt x="338" y="88"/>
                </a:lnTo>
                <a:lnTo>
                  <a:pt x="372" y="150"/>
                </a:lnTo>
                <a:lnTo>
                  <a:pt x="390" y="184"/>
                </a:lnTo>
                <a:lnTo>
                  <a:pt x="412" y="218"/>
                </a:lnTo>
                <a:lnTo>
                  <a:pt x="414" y="230"/>
                </a:lnTo>
                <a:lnTo>
                  <a:pt x="418" y="244"/>
                </a:lnTo>
                <a:lnTo>
                  <a:pt x="424" y="258"/>
                </a:lnTo>
                <a:lnTo>
                  <a:pt x="432" y="274"/>
                </a:lnTo>
                <a:lnTo>
                  <a:pt x="478" y="298"/>
                </a:lnTo>
                <a:lnTo>
                  <a:pt x="500" y="312"/>
                </a:lnTo>
                <a:lnTo>
                  <a:pt x="526" y="330"/>
                </a:lnTo>
                <a:lnTo>
                  <a:pt x="526" y="336"/>
                </a:lnTo>
                <a:lnTo>
                  <a:pt x="522" y="340"/>
                </a:lnTo>
                <a:lnTo>
                  <a:pt x="514" y="340"/>
                </a:lnTo>
                <a:lnTo>
                  <a:pt x="496" y="342"/>
                </a:lnTo>
                <a:lnTo>
                  <a:pt x="470" y="340"/>
                </a:lnTo>
                <a:lnTo>
                  <a:pt x="470" y="362"/>
                </a:lnTo>
                <a:lnTo>
                  <a:pt x="504" y="374"/>
                </a:lnTo>
                <a:lnTo>
                  <a:pt x="500" y="380"/>
                </a:lnTo>
                <a:lnTo>
                  <a:pt x="498" y="386"/>
                </a:lnTo>
                <a:lnTo>
                  <a:pt x="498" y="392"/>
                </a:lnTo>
                <a:lnTo>
                  <a:pt x="500" y="400"/>
                </a:lnTo>
                <a:lnTo>
                  <a:pt x="540" y="420"/>
                </a:lnTo>
                <a:lnTo>
                  <a:pt x="544" y="426"/>
                </a:lnTo>
                <a:lnTo>
                  <a:pt x="542" y="434"/>
                </a:lnTo>
                <a:lnTo>
                  <a:pt x="540" y="440"/>
                </a:lnTo>
                <a:lnTo>
                  <a:pt x="536" y="446"/>
                </a:lnTo>
                <a:lnTo>
                  <a:pt x="530" y="450"/>
                </a:lnTo>
                <a:lnTo>
                  <a:pt x="516" y="460"/>
                </a:lnTo>
                <a:lnTo>
                  <a:pt x="502" y="468"/>
                </a:lnTo>
                <a:lnTo>
                  <a:pt x="502" y="472"/>
                </a:lnTo>
                <a:lnTo>
                  <a:pt x="498" y="474"/>
                </a:lnTo>
                <a:lnTo>
                  <a:pt x="492" y="478"/>
                </a:lnTo>
                <a:lnTo>
                  <a:pt x="478" y="490"/>
                </a:lnTo>
                <a:lnTo>
                  <a:pt x="452" y="514"/>
                </a:lnTo>
                <a:lnTo>
                  <a:pt x="418" y="526"/>
                </a:lnTo>
                <a:lnTo>
                  <a:pt x="416" y="530"/>
                </a:lnTo>
                <a:lnTo>
                  <a:pt x="366" y="528"/>
                </a:lnTo>
                <a:lnTo>
                  <a:pt x="354" y="532"/>
                </a:lnTo>
                <a:lnTo>
                  <a:pt x="342" y="538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3" name="Freeform 26"/>
          <p:cNvSpPr>
            <a:spLocks/>
          </p:cNvSpPr>
          <p:nvPr/>
        </p:nvSpPr>
        <p:spPr bwMode="auto">
          <a:xfrm>
            <a:off x="4513526" y="3830561"/>
            <a:ext cx="558492" cy="540540"/>
          </a:xfrm>
          <a:custGeom>
            <a:avLst/>
            <a:gdLst>
              <a:gd name="T0" fmla="*/ 434 w 560"/>
              <a:gd name="T1" fmla="*/ 536 h 542"/>
              <a:gd name="T2" fmla="*/ 400 w 560"/>
              <a:gd name="T3" fmla="*/ 518 h 542"/>
              <a:gd name="T4" fmla="*/ 346 w 560"/>
              <a:gd name="T5" fmla="*/ 512 h 542"/>
              <a:gd name="T6" fmla="*/ 316 w 560"/>
              <a:gd name="T7" fmla="*/ 476 h 542"/>
              <a:gd name="T8" fmla="*/ 282 w 560"/>
              <a:gd name="T9" fmla="*/ 454 h 542"/>
              <a:gd name="T10" fmla="*/ 116 w 560"/>
              <a:gd name="T11" fmla="*/ 434 h 542"/>
              <a:gd name="T12" fmla="*/ 84 w 560"/>
              <a:gd name="T13" fmla="*/ 412 h 542"/>
              <a:gd name="T14" fmla="*/ 68 w 560"/>
              <a:gd name="T15" fmla="*/ 398 h 542"/>
              <a:gd name="T16" fmla="*/ 58 w 560"/>
              <a:gd name="T17" fmla="*/ 370 h 542"/>
              <a:gd name="T18" fmla="*/ 18 w 560"/>
              <a:gd name="T19" fmla="*/ 292 h 542"/>
              <a:gd name="T20" fmla="*/ 2 w 560"/>
              <a:gd name="T21" fmla="*/ 246 h 542"/>
              <a:gd name="T22" fmla="*/ 14 w 560"/>
              <a:gd name="T23" fmla="*/ 206 h 542"/>
              <a:gd name="T24" fmla="*/ 50 w 560"/>
              <a:gd name="T25" fmla="*/ 182 h 542"/>
              <a:gd name="T26" fmla="*/ 68 w 560"/>
              <a:gd name="T27" fmla="*/ 172 h 542"/>
              <a:gd name="T28" fmla="*/ 104 w 560"/>
              <a:gd name="T29" fmla="*/ 164 h 542"/>
              <a:gd name="T30" fmla="*/ 138 w 560"/>
              <a:gd name="T31" fmla="*/ 144 h 542"/>
              <a:gd name="T32" fmla="*/ 208 w 560"/>
              <a:gd name="T33" fmla="*/ 128 h 542"/>
              <a:gd name="T34" fmla="*/ 234 w 560"/>
              <a:gd name="T35" fmla="*/ 106 h 542"/>
              <a:gd name="T36" fmla="*/ 266 w 560"/>
              <a:gd name="T37" fmla="*/ 74 h 542"/>
              <a:gd name="T38" fmla="*/ 280 w 560"/>
              <a:gd name="T39" fmla="*/ 44 h 542"/>
              <a:gd name="T40" fmla="*/ 284 w 560"/>
              <a:gd name="T41" fmla="*/ 0 h 542"/>
              <a:gd name="T42" fmla="*/ 414 w 560"/>
              <a:gd name="T43" fmla="*/ 12 h 542"/>
              <a:gd name="T44" fmla="*/ 428 w 560"/>
              <a:gd name="T45" fmla="*/ 32 h 542"/>
              <a:gd name="T46" fmla="*/ 444 w 560"/>
              <a:gd name="T47" fmla="*/ 58 h 542"/>
              <a:gd name="T48" fmla="*/ 438 w 560"/>
              <a:gd name="T49" fmla="*/ 82 h 542"/>
              <a:gd name="T50" fmla="*/ 418 w 560"/>
              <a:gd name="T51" fmla="*/ 96 h 542"/>
              <a:gd name="T52" fmla="*/ 408 w 560"/>
              <a:gd name="T53" fmla="*/ 118 h 542"/>
              <a:gd name="T54" fmla="*/ 396 w 560"/>
              <a:gd name="T55" fmla="*/ 122 h 542"/>
              <a:gd name="T56" fmla="*/ 432 w 560"/>
              <a:gd name="T57" fmla="*/ 156 h 542"/>
              <a:gd name="T58" fmla="*/ 434 w 560"/>
              <a:gd name="T59" fmla="*/ 162 h 542"/>
              <a:gd name="T60" fmla="*/ 466 w 560"/>
              <a:gd name="T61" fmla="*/ 186 h 542"/>
              <a:gd name="T62" fmla="*/ 498 w 560"/>
              <a:gd name="T63" fmla="*/ 192 h 542"/>
              <a:gd name="T64" fmla="*/ 516 w 560"/>
              <a:gd name="T65" fmla="*/ 188 h 542"/>
              <a:gd name="T66" fmla="*/ 532 w 560"/>
              <a:gd name="T67" fmla="*/ 204 h 542"/>
              <a:gd name="T68" fmla="*/ 558 w 560"/>
              <a:gd name="T69" fmla="*/ 234 h 542"/>
              <a:gd name="T70" fmla="*/ 554 w 560"/>
              <a:gd name="T71" fmla="*/ 244 h 542"/>
              <a:gd name="T72" fmla="*/ 544 w 560"/>
              <a:gd name="T73" fmla="*/ 282 h 542"/>
              <a:gd name="T74" fmla="*/ 528 w 560"/>
              <a:gd name="T75" fmla="*/ 276 h 542"/>
              <a:gd name="T76" fmla="*/ 500 w 560"/>
              <a:gd name="T77" fmla="*/ 234 h 542"/>
              <a:gd name="T78" fmla="*/ 472 w 560"/>
              <a:gd name="T79" fmla="*/ 232 h 542"/>
              <a:gd name="T80" fmla="*/ 474 w 560"/>
              <a:gd name="T81" fmla="*/ 302 h 542"/>
              <a:gd name="T82" fmla="*/ 442 w 560"/>
              <a:gd name="T83" fmla="*/ 344 h 542"/>
              <a:gd name="T84" fmla="*/ 428 w 560"/>
              <a:gd name="T85" fmla="*/ 376 h 542"/>
              <a:gd name="T86" fmla="*/ 450 w 560"/>
              <a:gd name="T87" fmla="*/ 392 h 542"/>
              <a:gd name="T88" fmla="*/ 460 w 560"/>
              <a:gd name="T89" fmla="*/ 430 h 542"/>
              <a:gd name="T90" fmla="*/ 474 w 560"/>
              <a:gd name="T91" fmla="*/ 444 h 542"/>
              <a:gd name="T92" fmla="*/ 486 w 560"/>
              <a:gd name="T93" fmla="*/ 446 h 542"/>
              <a:gd name="T94" fmla="*/ 504 w 560"/>
              <a:gd name="T95" fmla="*/ 434 h 542"/>
              <a:gd name="T96" fmla="*/ 520 w 560"/>
              <a:gd name="T97" fmla="*/ 448 h 542"/>
              <a:gd name="T98" fmla="*/ 530 w 560"/>
              <a:gd name="T99" fmla="*/ 484 h 542"/>
              <a:gd name="T100" fmla="*/ 526 w 560"/>
              <a:gd name="T101" fmla="*/ 502 h 542"/>
              <a:gd name="T102" fmla="*/ 492 w 560"/>
              <a:gd name="T103" fmla="*/ 522 h 542"/>
              <a:gd name="T104" fmla="*/ 478 w 560"/>
              <a:gd name="T105" fmla="*/ 542 h 54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60" h="542">
                <a:moveTo>
                  <a:pt x="478" y="542"/>
                </a:moveTo>
                <a:lnTo>
                  <a:pt x="478" y="542"/>
                </a:lnTo>
                <a:lnTo>
                  <a:pt x="434" y="536"/>
                </a:lnTo>
                <a:lnTo>
                  <a:pt x="400" y="518"/>
                </a:lnTo>
                <a:lnTo>
                  <a:pt x="376" y="518"/>
                </a:lnTo>
                <a:lnTo>
                  <a:pt x="360" y="516"/>
                </a:lnTo>
                <a:lnTo>
                  <a:pt x="346" y="512"/>
                </a:lnTo>
                <a:lnTo>
                  <a:pt x="334" y="502"/>
                </a:lnTo>
                <a:lnTo>
                  <a:pt x="316" y="476"/>
                </a:lnTo>
                <a:lnTo>
                  <a:pt x="282" y="454"/>
                </a:lnTo>
                <a:lnTo>
                  <a:pt x="162" y="452"/>
                </a:lnTo>
                <a:lnTo>
                  <a:pt x="116" y="434"/>
                </a:lnTo>
                <a:lnTo>
                  <a:pt x="96" y="424"/>
                </a:lnTo>
                <a:lnTo>
                  <a:pt x="90" y="418"/>
                </a:lnTo>
                <a:lnTo>
                  <a:pt x="84" y="412"/>
                </a:lnTo>
                <a:lnTo>
                  <a:pt x="74" y="406"/>
                </a:lnTo>
                <a:lnTo>
                  <a:pt x="68" y="398"/>
                </a:lnTo>
                <a:lnTo>
                  <a:pt x="60" y="386"/>
                </a:lnTo>
                <a:lnTo>
                  <a:pt x="58" y="370"/>
                </a:lnTo>
                <a:lnTo>
                  <a:pt x="54" y="356"/>
                </a:lnTo>
                <a:lnTo>
                  <a:pt x="42" y="332"/>
                </a:lnTo>
                <a:lnTo>
                  <a:pt x="18" y="292"/>
                </a:lnTo>
                <a:lnTo>
                  <a:pt x="2" y="246"/>
                </a:lnTo>
                <a:lnTo>
                  <a:pt x="0" y="208"/>
                </a:lnTo>
                <a:lnTo>
                  <a:pt x="14" y="206"/>
                </a:lnTo>
                <a:lnTo>
                  <a:pt x="26" y="198"/>
                </a:lnTo>
                <a:lnTo>
                  <a:pt x="40" y="190"/>
                </a:lnTo>
                <a:lnTo>
                  <a:pt x="50" y="182"/>
                </a:lnTo>
                <a:lnTo>
                  <a:pt x="58" y="176"/>
                </a:lnTo>
                <a:lnTo>
                  <a:pt x="68" y="172"/>
                </a:lnTo>
                <a:lnTo>
                  <a:pt x="86" y="170"/>
                </a:lnTo>
                <a:lnTo>
                  <a:pt x="104" y="164"/>
                </a:lnTo>
                <a:lnTo>
                  <a:pt x="120" y="156"/>
                </a:lnTo>
                <a:lnTo>
                  <a:pt x="138" y="144"/>
                </a:lnTo>
                <a:lnTo>
                  <a:pt x="154" y="142"/>
                </a:lnTo>
                <a:lnTo>
                  <a:pt x="172" y="138"/>
                </a:lnTo>
                <a:lnTo>
                  <a:pt x="208" y="128"/>
                </a:lnTo>
                <a:lnTo>
                  <a:pt x="222" y="118"/>
                </a:lnTo>
                <a:lnTo>
                  <a:pt x="234" y="106"/>
                </a:lnTo>
                <a:lnTo>
                  <a:pt x="258" y="82"/>
                </a:lnTo>
                <a:lnTo>
                  <a:pt x="266" y="74"/>
                </a:lnTo>
                <a:lnTo>
                  <a:pt x="274" y="64"/>
                </a:lnTo>
                <a:lnTo>
                  <a:pt x="278" y="54"/>
                </a:lnTo>
                <a:lnTo>
                  <a:pt x="280" y="44"/>
                </a:lnTo>
                <a:lnTo>
                  <a:pt x="284" y="20"/>
                </a:lnTo>
                <a:lnTo>
                  <a:pt x="284" y="0"/>
                </a:lnTo>
                <a:lnTo>
                  <a:pt x="338" y="12"/>
                </a:lnTo>
                <a:lnTo>
                  <a:pt x="414" y="12"/>
                </a:lnTo>
                <a:lnTo>
                  <a:pt x="428" y="32"/>
                </a:lnTo>
                <a:lnTo>
                  <a:pt x="436" y="38"/>
                </a:lnTo>
                <a:lnTo>
                  <a:pt x="442" y="50"/>
                </a:lnTo>
                <a:lnTo>
                  <a:pt x="444" y="58"/>
                </a:lnTo>
                <a:lnTo>
                  <a:pt x="444" y="66"/>
                </a:lnTo>
                <a:lnTo>
                  <a:pt x="442" y="74"/>
                </a:lnTo>
                <a:lnTo>
                  <a:pt x="438" y="82"/>
                </a:lnTo>
                <a:lnTo>
                  <a:pt x="426" y="88"/>
                </a:lnTo>
                <a:lnTo>
                  <a:pt x="418" y="96"/>
                </a:lnTo>
                <a:lnTo>
                  <a:pt x="412" y="104"/>
                </a:lnTo>
                <a:lnTo>
                  <a:pt x="408" y="118"/>
                </a:lnTo>
                <a:lnTo>
                  <a:pt x="402" y="120"/>
                </a:lnTo>
                <a:lnTo>
                  <a:pt x="396" y="122"/>
                </a:lnTo>
                <a:lnTo>
                  <a:pt x="396" y="130"/>
                </a:lnTo>
                <a:lnTo>
                  <a:pt x="432" y="156"/>
                </a:lnTo>
                <a:lnTo>
                  <a:pt x="434" y="162"/>
                </a:lnTo>
                <a:lnTo>
                  <a:pt x="448" y="174"/>
                </a:lnTo>
                <a:lnTo>
                  <a:pt x="456" y="180"/>
                </a:lnTo>
                <a:lnTo>
                  <a:pt x="466" y="186"/>
                </a:lnTo>
                <a:lnTo>
                  <a:pt x="476" y="192"/>
                </a:lnTo>
                <a:lnTo>
                  <a:pt x="488" y="194"/>
                </a:lnTo>
                <a:lnTo>
                  <a:pt x="498" y="192"/>
                </a:lnTo>
                <a:lnTo>
                  <a:pt x="510" y="186"/>
                </a:lnTo>
                <a:lnTo>
                  <a:pt x="516" y="188"/>
                </a:lnTo>
                <a:lnTo>
                  <a:pt x="520" y="192"/>
                </a:lnTo>
                <a:lnTo>
                  <a:pt x="532" y="204"/>
                </a:lnTo>
                <a:lnTo>
                  <a:pt x="560" y="226"/>
                </a:lnTo>
                <a:lnTo>
                  <a:pt x="558" y="234"/>
                </a:lnTo>
                <a:lnTo>
                  <a:pt x="556" y="240"/>
                </a:lnTo>
                <a:lnTo>
                  <a:pt x="554" y="244"/>
                </a:lnTo>
                <a:lnTo>
                  <a:pt x="550" y="256"/>
                </a:lnTo>
                <a:lnTo>
                  <a:pt x="548" y="270"/>
                </a:lnTo>
                <a:lnTo>
                  <a:pt x="544" y="282"/>
                </a:lnTo>
                <a:lnTo>
                  <a:pt x="528" y="276"/>
                </a:lnTo>
                <a:lnTo>
                  <a:pt x="514" y="256"/>
                </a:lnTo>
                <a:lnTo>
                  <a:pt x="504" y="240"/>
                </a:lnTo>
                <a:lnTo>
                  <a:pt x="500" y="234"/>
                </a:lnTo>
                <a:lnTo>
                  <a:pt x="492" y="232"/>
                </a:lnTo>
                <a:lnTo>
                  <a:pt x="484" y="230"/>
                </a:lnTo>
                <a:lnTo>
                  <a:pt x="472" y="232"/>
                </a:lnTo>
                <a:lnTo>
                  <a:pt x="474" y="302"/>
                </a:lnTo>
                <a:lnTo>
                  <a:pt x="466" y="316"/>
                </a:lnTo>
                <a:lnTo>
                  <a:pt x="454" y="330"/>
                </a:lnTo>
                <a:lnTo>
                  <a:pt x="442" y="344"/>
                </a:lnTo>
                <a:lnTo>
                  <a:pt x="428" y="354"/>
                </a:lnTo>
                <a:lnTo>
                  <a:pt x="428" y="376"/>
                </a:lnTo>
                <a:lnTo>
                  <a:pt x="436" y="384"/>
                </a:lnTo>
                <a:lnTo>
                  <a:pt x="450" y="392"/>
                </a:lnTo>
                <a:lnTo>
                  <a:pt x="460" y="430"/>
                </a:lnTo>
                <a:lnTo>
                  <a:pt x="462" y="434"/>
                </a:lnTo>
                <a:lnTo>
                  <a:pt x="466" y="438"/>
                </a:lnTo>
                <a:lnTo>
                  <a:pt x="474" y="444"/>
                </a:lnTo>
                <a:lnTo>
                  <a:pt x="480" y="446"/>
                </a:lnTo>
                <a:lnTo>
                  <a:pt x="486" y="446"/>
                </a:lnTo>
                <a:lnTo>
                  <a:pt x="492" y="440"/>
                </a:lnTo>
                <a:lnTo>
                  <a:pt x="498" y="436"/>
                </a:lnTo>
                <a:lnTo>
                  <a:pt x="504" y="434"/>
                </a:lnTo>
                <a:lnTo>
                  <a:pt x="514" y="436"/>
                </a:lnTo>
                <a:lnTo>
                  <a:pt x="520" y="448"/>
                </a:lnTo>
                <a:lnTo>
                  <a:pt x="526" y="464"/>
                </a:lnTo>
                <a:lnTo>
                  <a:pt x="528" y="474"/>
                </a:lnTo>
                <a:lnTo>
                  <a:pt x="530" y="484"/>
                </a:lnTo>
                <a:lnTo>
                  <a:pt x="530" y="492"/>
                </a:lnTo>
                <a:lnTo>
                  <a:pt x="526" y="502"/>
                </a:lnTo>
                <a:lnTo>
                  <a:pt x="516" y="504"/>
                </a:lnTo>
                <a:lnTo>
                  <a:pt x="506" y="510"/>
                </a:lnTo>
                <a:lnTo>
                  <a:pt x="492" y="522"/>
                </a:lnTo>
                <a:lnTo>
                  <a:pt x="478" y="542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4" name="Freeform 27"/>
          <p:cNvSpPr>
            <a:spLocks/>
          </p:cNvSpPr>
          <p:nvPr/>
        </p:nvSpPr>
        <p:spPr bwMode="auto">
          <a:xfrm>
            <a:off x="4072717" y="3481504"/>
            <a:ext cx="488681" cy="885609"/>
          </a:xfrm>
          <a:custGeom>
            <a:avLst/>
            <a:gdLst>
              <a:gd name="T0" fmla="*/ 320 w 490"/>
              <a:gd name="T1" fmla="*/ 878 h 888"/>
              <a:gd name="T2" fmla="*/ 252 w 490"/>
              <a:gd name="T3" fmla="*/ 834 h 888"/>
              <a:gd name="T4" fmla="*/ 196 w 490"/>
              <a:gd name="T5" fmla="*/ 838 h 888"/>
              <a:gd name="T6" fmla="*/ 170 w 490"/>
              <a:gd name="T7" fmla="*/ 842 h 888"/>
              <a:gd name="T8" fmla="*/ 136 w 490"/>
              <a:gd name="T9" fmla="*/ 824 h 888"/>
              <a:gd name="T10" fmla="*/ 106 w 490"/>
              <a:gd name="T11" fmla="*/ 804 h 888"/>
              <a:gd name="T12" fmla="*/ 56 w 490"/>
              <a:gd name="T13" fmla="*/ 800 h 888"/>
              <a:gd name="T14" fmla="*/ 12 w 490"/>
              <a:gd name="T15" fmla="*/ 776 h 888"/>
              <a:gd name="T16" fmla="*/ 20 w 490"/>
              <a:gd name="T17" fmla="*/ 744 h 888"/>
              <a:gd name="T18" fmla="*/ 8 w 490"/>
              <a:gd name="T19" fmla="*/ 726 h 888"/>
              <a:gd name="T20" fmla="*/ 0 w 490"/>
              <a:gd name="T21" fmla="*/ 706 h 888"/>
              <a:gd name="T22" fmla="*/ 62 w 490"/>
              <a:gd name="T23" fmla="*/ 696 h 888"/>
              <a:gd name="T24" fmla="*/ 66 w 490"/>
              <a:gd name="T25" fmla="*/ 648 h 888"/>
              <a:gd name="T26" fmla="*/ 52 w 490"/>
              <a:gd name="T27" fmla="*/ 602 h 888"/>
              <a:gd name="T28" fmla="*/ 56 w 490"/>
              <a:gd name="T29" fmla="*/ 536 h 888"/>
              <a:gd name="T30" fmla="*/ 104 w 490"/>
              <a:gd name="T31" fmla="*/ 530 h 888"/>
              <a:gd name="T32" fmla="*/ 168 w 490"/>
              <a:gd name="T33" fmla="*/ 548 h 888"/>
              <a:gd name="T34" fmla="*/ 172 w 490"/>
              <a:gd name="T35" fmla="*/ 504 h 888"/>
              <a:gd name="T36" fmla="*/ 190 w 490"/>
              <a:gd name="T37" fmla="*/ 494 h 888"/>
              <a:gd name="T38" fmla="*/ 214 w 490"/>
              <a:gd name="T39" fmla="*/ 500 h 888"/>
              <a:gd name="T40" fmla="*/ 248 w 490"/>
              <a:gd name="T41" fmla="*/ 478 h 888"/>
              <a:gd name="T42" fmla="*/ 246 w 490"/>
              <a:gd name="T43" fmla="*/ 416 h 888"/>
              <a:gd name="T44" fmla="*/ 256 w 490"/>
              <a:gd name="T45" fmla="*/ 384 h 888"/>
              <a:gd name="T46" fmla="*/ 240 w 490"/>
              <a:gd name="T47" fmla="*/ 362 h 888"/>
              <a:gd name="T48" fmla="*/ 196 w 490"/>
              <a:gd name="T49" fmla="*/ 334 h 888"/>
              <a:gd name="T50" fmla="*/ 152 w 490"/>
              <a:gd name="T51" fmla="*/ 318 h 888"/>
              <a:gd name="T52" fmla="*/ 126 w 490"/>
              <a:gd name="T53" fmla="*/ 296 h 888"/>
              <a:gd name="T54" fmla="*/ 130 w 490"/>
              <a:gd name="T55" fmla="*/ 244 h 888"/>
              <a:gd name="T56" fmla="*/ 148 w 490"/>
              <a:gd name="T57" fmla="*/ 222 h 888"/>
              <a:gd name="T58" fmla="*/ 184 w 490"/>
              <a:gd name="T59" fmla="*/ 226 h 888"/>
              <a:gd name="T60" fmla="*/ 270 w 490"/>
              <a:gd name="T61" fmla="*/ 220 h 888"/>
              <a:gd name="T62" fmla="*/ 278 w 490"/>
              <a:gd name="T63" fmla="*/ 162 h 888"/>
              <a:gd name="T64" fmla="*/ 280 w 490"/>
              <a:gd name="T65" fmla="*/ 130 h 888"/>
              <a:gd name="T66" fmla="*/ 304 w 490"/>
              <a:gd name="T67" fmla="*/ 104 h 888"/>
              <a:gd name="T68" fmla="*/ 364 w 490"/>
              <a:gd name="T69" fmla="*/ 38 h 888"/>
              <a:gd name="T70" fmla="*/ 404 w 490"/>
              <a:gd name="T71" fmla="*/ 28 h 888"/>
              <a:gd name="T72" fmla="*/ 416 w 490"/>
              <a:gd name="T73" fmla="*/ 22 h 888"/>
              <a:gd name="T74" fmla="*/ 440 w 490"/>
              <a:gd name="T75" fmla="*/ 2 h 888"/>
              <a:gd name="T76" fmla="*/ 462 w 490"/>
              <a:gd name="T77" fmla="*/ 20 h 888"/>
              <a:gd name="T78" fmla="*/ 452 w 490"/>
              <a:gd name="T79" fmla="*/ 52 h 888"/>
              <a:gd name="T80" fmla="*/ 438 w 490"/>
              <a:gd name="T81" fmla="*/ 108 h 888"/>
              <a:gd name="T82" fmla="*/ 422 w 490"/>
              <a:gd name="T83" fmla="*/ 138 h 888"/>
              <a:gd name="T84" fmla="*/ 430 w 490"/>
              <a:gd name="T85" fmla="*/ 228 h 888"/>
              <a:gd name="T86" fmla="*/ 408 w 490"/>
              <a:gd name="T87" fmla="*/ 284 h 888"/>
              <a:gd name="T88" fmla="*/ 398 w 490"/>
              <a:gd name="T89" fmla="*/ 384 h 888"/>
              <a:gd name="T90" fmla="*/ 418 w 490"/>
              <a:gd name="T91" fmla="*/ 454 h 888"/>
              <a:gd name="T92" fmla="*/ 412 w 490"/>
              <a:gd name="T93" fmla="*/ 526 h 888"/>
              <a:gd name="T94" fmla="*/ 428 w 490"/>
              <a:gd name="T95" fmla="*/ 556 h 888"/>
              <a:gd name="T96" fmla="*/ 432 w 490"/>
              <a:gd name="T97" fmla="*/ 600 h 888"/>
              <a:gd name="T98" fmla="*/ 476 w 490"/>
              <a:gd name="T99" fmla="*/ 690 h 888"/>
              <a:gd name="T100" fmla="*/ 462 w 490"/>
              <a:gd name="T101" fmla="*/ 726 h 888"/>
              <a:gd name="T102" fmla="*/ 362 w 490"/>
              <a:gd name="T103" fmla="*/ 728 h 888"/>
              <a:gd name="T104" fmla="*/ 354 w 490"/>
              <a:gd name="T105" fmla="*/ 744 h 888"/>
              <a:gd name="T106" fmla="*/ 398 w 490"/>
              <a:gd name="T107" fmla="*/ 792 h 888"/>
              <a:gd name="T108" fmla="*/ 350 w 490"/>
              <a:gd name="T109" fmla="*/ 828 h 888"/>
              <a:gd name="T110" fmla="*/ 344 w 490"/>
              <a:gd name="T111" fmla="*/ 888 h 88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490" h="888">
                <a:moveTo>
                  <a:pt x="344" y="888"/>
                </a:moveTo>
                <a:lnTo>
                  <a:pt x="344" y="888"/>
                </a:lnTo>
                <a:lnTo>
                  <a:pt x="330" y="884"/>
                </a:lnTo>
                <a:lnTo>
                  <a:pt x="320" y="878"/>
                </a:lnTo>
                <a:lnTo>
                  <a:pt x="304" y="866"/>
                </a:lnTo>
                <a:lnTo>
                  <a:pt x="278" y="842"/>
                </a:lnTo>
                <a:lnTo>
                  <a:pt x="252" y="834"/>
                </a:lnTo>
                <a:lnTo>
                  <a:pt x="232" y="834"/>
                </a:lnTo>
                <a:lnTo>
                  <a:pt x="214" y="834"/>
                </a:lnTo>
                <a:lnTo>
                  <a:pt x="196" y="838"/>
                </a:lnTo>
                <a:lnTo>
                  <a:pt x="188" y="840"/>
                </a:lnTo>
                <a:lnTo>
                  <a:pt x="180" y="844"/>
                </a:lnTo>
                <a:lnTo>
                  <a:pt x="170" y="842"/>
                </a:lnTo>
                <a:lnTo>
                  <a:pt x="160" y="836"/>
                </a:lnTo>
                <a:lnTo>
                  <a:pt x="146" y="826"/>
                </a:lnTo>
                <a:lnTo>
                  <a:pt x="136" y="824"/>
                </a:lnTo>
                <a:lnTo>
                  <a:pt x="128" y="822"/>
                </a:lnTo>
                <a:lnTo>
                  <a:pt x="120" y="818"/>
                </a:lnTo>
                <a:lnTo>
                  <a:pt x="114" y="814"/>
                </a:lnTo>
                <a:lnTo>
                  <a:pt x="106" y="804"/>
                </a:lnTo>
                <a:lnTo>
                  <a:pt x="102" y="802"/>
                </a:lnTo>
                <a:lnTo>
                  <a:pt x="98" y="800"/>
                </a:lnTo>
                <a:lnTo>
                  <a:pt x="56" y="800"/>
                </a:lnTo>
                <a:lnTo>
                  <a:pt x="12" y="784"/>
                </a:lnTo>
                <a:lnTo>
                  <a:pt x="12" y="776"/>
                </a:lnTo>
                <a:lnTo>
                  <a:pt x="14" y="770"/>
                </a:lnTo>
                <a:lnTo>
                  <a:pt x="20" y="758"/>
                </a:lnTo>
                <a:lnTo>
                  <a:pt x="20" y="744"/>
                </a:lnTo>
                <a:lnTo>
                  <a:pt x="18" y="734"/>
                </a:lnTo>
                <a:lnTo>
                  <a:pt x="14" y="728"/>
                </a:lnTo>
                <a:lnTo>
                  <a:pt x="8" y="726"/>
                </a:lnTo>
                <a:lnTo>
                  <a:pt x="2" y="718"/>
                </a:lnTo>
                <a:lnTo>
                  <a:pt x="0" y="714"/>
                </a:lnTo>
                <a:lnTo>
                  <a:pt x="0" y="708"/>
                </a:lnTo>
                <a:lnTo>
                  <a:pt x="0" y="706"/>
                </a:lnTo>
                <a:lnTo>
                  <a:pt x="58" y="704"/>
                </a:lnTo>
                <a:lnTo>
                  <a:pt x="62" y="696"/>
                </a:lnTo>
                <a:lnTo>
                  <a:pt x="66" y="686"/>
                </a:lnTo>
                <a:lnTo>
                  <a:pt x="66" y="676"/>
                </a:lnTo>
                <a:lnTo>
                  <a:pt x="68" y="666"/>
                </a:lnTo>
                <a:lnTo>
                  <a:pt x="66" y="648"/>
                </a:lnTo>
                <a:lnTo>
                  <a:pt x="64" y="632"/>
                </a:lnTo>
                <a:lnTo>
                  <a:pt x="52" y="602"/>
                </a:lnTo>
                <a:lnTo>
                  <a:pt x="46" y="564"/>
                </a:lnTo>
                <a:lnTo>
                  <a:pt x="46" y="550"/>
                </a:lnTo>
                <a:lnTo>
                  <a:pt x="50" y="542"/>
                </a:lnTo>
                <a:lnTo>
                  <a:pt x="56" y="536"/>
                </a:lnTo>
                <a:lnTo>
                  <a:pt x="68" y="532"/>
                </a:lnTo>
                <a:lnTo>
                  <a:pt x="84" y="530"/>
                </a:lnTo>
                <a:lnTo>
                  <a:pt x="104" y="530"/>
                </a:lnTo>
                <a:lnTo>
                  <a:pt x="150" y="552"/>
                </a:lnTo>
                <a:lnTo>
                  <a:pt x="162" y="550"/>
                </a:lnTo>
                <a:lnTo>
                  <a:pt x="168" y="548"/>
                </a:lnTo>
                <a:lnTo>
                  <a:pt x="172" y="546"/>
                </a:lnTo>
                <a:lnTo>
                  <a:pt x="172" y="504"/>
                </a:lnTo>
                <a:lnTo>
                  <a:pt x="174" y="500"/>
                </a:lnTo>
                <a:lnTo>
                  <a:pt x="178" y="496"/>
                </a:lnTo>
                <a:lnTo>
                  <a:pt x="182" y="494"/>
                </a:lnTo>
                <a:lnTo>
                  <a:pt x="190" y="494"/>
                </a:lnTo>
                <a:lnTo>
                  <a:pt x="204" y="494"/>
                </a:lnTo>
                <a:lnTo>
                  <a:pt x="210" y="496"/>
                </a:lnTo>
                <a:lnTo>
                  <a:pt x="214" y="500"/>
                </a:lnTo>
                <a:lnTo>
                  <a:pt x="242" y="500"/>
                </a:lnTo>
                <a:lnTo>
                  <a:pt x="246" y="490"/>
                </a:lnTo>
                <a:lnTo>
                  <a:pt x="248" y="478"/>
                </a:lnTo>
                <a:lnTo>
                  <a:pt x="250" y="454"/>
                </a:lnTo>
                <a:lnTo>
                  <a:pt x="250" y="432"/>
                </a:lnTo>
                <a:lnTo>
                  <a:pt x="248" y="424"/>
                </a:lnTo>
                <a:lnTo>
                  <a:pt x="246" y="416"/>
                </a:lnTo>
                <a:lnTo>
                  <a:pt x="248" y="404"/>
                </a:lnTo>
                <a:lnTo>
                  <a:pt x="250" y="396"/>
                </a:lnTo>
                <a:lnTo>
                  <a:pt x="256" y="384"/>
                </a:lnTo>
                <a:lnTo>
                  <a:pt x="256" y="364"/>
                </a:lnTo>
                <a:lnTo>
                  <a:pt x="240" y="362"/>
                </a:lnTo>
                <a:lnTo>
                  <a:pt x="224" y="352"/>
                </a:lnTo>
                <a:lnTo>
                  <a:pt x="210" y="342"/>
                </a:lnTo>
                <a:lnTo>
                  <a:pt x="196" y="334"/>
                </a:lnTo>
                <a:lnTo>
                  <a:pt x="188" y="328"/>
                </a:lnTo>
                <a:lnTo>
                  <a:pt x="170" y="324"/>
                </a:lnTo>
                <a:lnTo>
                  <a:pt x="152" y="318"/>
                </a:lnTo>
                <a:lnTo>
                  <a:pt x="136" y="312"/>
                </a:lnTo>
                <a:lnTo>
                  <a:pt x="126" y="306"/>
                </a:lnTo>
                <a:lnTo>
                  <a:pt x="126" y="296"/>
                </a:lnTo>
                <a:lnTo>
                  <a:pt x="128" y="290"/>
                </a:lnTo>
                <a:lnTo>
                  <a:pt x="136" y="280"/>
                </a:lnTo>
                <a:lnTo>
                  <a:pt x="130" y="244"/>
                </a:lnTo>
                <a:lnTo>
                  <a:pt x="134" y="242"/>
                </a:lnTo>
                <a:lnTo>
                  <a:pt x="140" y="236"/>
                </a:lnTo>
                <a:lnTo>
                  <a:pt x="148" y="222"/>
                </a:lnTo>
                <a:lnTo>
                  <a:pt x="162" y="222"/>
                </a:lnTo>
                <a:lnTo>
                  <a:pt x="172" y="222"/>
                </a:lnTo>
                <a:lnTo>
                  <a:pt x="184" y="226"/>
                </a:lnTo>
                <a:lnTo>
                  <a:pt x="264" y="230"/>
                </a:lnTo>
                <a:lnTo>
                  <a:pt x="270" y="220"/>
                </a:lnTo>
                <a:lnTo>
                  <a:pt x="276" y="210"/>
                </a:lnTo>
                <a:lnTo>
                  <a:pt x="278" y="198"/>
                </a:lnTo>
                <a:lnTo>
                  <a:pt x="280" y="186"/>
                </a:lnTo>
                <a:lnTo>
                  <a:pt x="278" y="162"/>
                </a:lnTo>
                <a:lnTo>
                  <a:pt x="278" y="144"/>
                </a:lnTo>
                <a:lnTo>
                  <a:pt x="278" y="136"/>
                </a:lnTo>
                <a:lnTo>
                  <a:pt x="280" y="130"/>
                </a:lnTo>
                <a:lnTo>
                  <a:pt x="282" y="124"/>
                </a:lnTo>
                <a:lnTo>
                  <a:pt x="286" y="120"/>
                </a:lnTo>
                <a:lnTo>
                  <a:pt x="294" y="114"/>
                </a:lnTo>
                <a:lnTo>
                  <a:pt x="304" y="104"/>
                </a:lnTo>
                <a:lnTo>
                  <a:pt x="334" y="60"/>
                </a:lnTo>
                <a:lnTo>
                  <a:pt x="364" y="38"/>
                </a:lnTo>
                <a:lnTo>
                  <a:pt x="382" y="12"/>
                </a:lnTo>
                <a:lnTo>
                  <a:pt x="404" y="28"/>
                </a:lnTo>
                <a:lnTo>
                  <a:pt x="410" y="28"/>
                </a:lnTo>
                <a:lnTo>
                  <a:pt x="416" y="22"/>
                </a:lnTo>
                <a:lnTo>
                  <a:pt x="422" y="16"/>
                </a:lnTo>
                <a:lnTo>
                  <a:pt x="430" y="0"/>
                </a:lnTo>
                <a:lnTo>
                  <a:pt x="440" y="2"/>
                </a:lnTo>
                <a:lnTo>
                  <a:pt x="450" y="4"/>
                </a:lnTo>
                <a:lnTo>
                  <a:pt x="456" y="8"/>
                </a:lnTo>
                <a:lnTo>
                  <a:pt x="460" y="12"/>
                </a:lnTo>
                <a:lnTo>
                  <a:pt x="462" y="20"/>
                </a:lnTo>
                <a:lnTo>
                  <a:pt x="464" y="28"/>
                </a:lnTo>
                <a:lnTo>
                  <a:pt x="452" y="52"/>
                </a:lnTo>
                <a:lnTo>
                  <a:pt x="450" y="72"/>
                </a:lnTo>
                <a:lnTo>
                  <a:pt x="446" y="90"/>
                </a:lnTo>
                <a:lnTo>
                  <a:pt x="444" y="100"/>
                </a:lnTo>
                <a:lnTo>
                  <a:pt x="438" y="108"/>
                </a:lnTo>
                <a:lnTo>
                  <a:pt x="432" y="118"/>
                </a:lnTo>
                <a:lnTo>
                  <a:pt x="424" y="126"/>
                </a:lnTo>
                <a:lnTo>
                  <a:pt x="422" y="138"/>
                </a:lnTo>
                <a:lnTo>
                  <a:pt x="420" y="150"/>
                </a:lnTo>
                <a:lnTo>
                  <a:pt x="422" y="174"/>
                </a:lnTo>
                <a:lnTo>
                  <a:pt x="430" y="228"/>
                </a:lnTo>
                <a:lnTo>
                  <a:pt x="430" y="238"/>
                </a:lnTo>
                <a:lnTo>
                  <a:pt x="428" y="246"/>
                </a:lnTo>
                <a:lnTo>
                  <a:pt x="420" y="266"/>
                </a:lnTo>
                <a:lnTo>
                  <a:pt x="408" y="284"/>
                </a:lnTo>
                <a:lnTo>
                  <a:pt x="398" y="300"/>
                </a:lnTo>
                <a:lnTo>
                  <a:pt x="398" y="384"/>
                </a:lnTo>
                <a:lnTo>
                  <a:pt x="412" y="416"/>
                </a:lnTo>
                <a:lnTo>
                  <a:pt x="416" y="434"/>
                </a:lnTo>
                <a:lnTo>
                  <a:pt x="418" y="454"/>
                </a:lnTo>
                <a:lnTo>
                  <a:pt x="414" y="472"/>
                </a:lnTo>
                <a:lnTo>
                  <a:pt x="410" y="492"/>
                </a:lnTo>
                <a:lnTo>
                  <a:pt x="410" y="514"/>
                </a:lnTo>
                <a:lnTo>
                  <a:pt x="412" y="526"/>
                </a:lnTo>
                <a:lnTo>
                  <a:pt x="414" y="538"/>
                </a:lnTo>
                <a:lnTo>
                  <a:pt x="422" y="548"/>
                </a:lnTo>
                <a:lnTo>
                  <a:pt x="428" y="556"/>
                </a:lnTo>
                <a:lnTo>
                  <a:pt x="434" y="568"/>
                </a:lnTo>
                <a:lnTo>
                  <a:pt x="432" y="600"/>
                </a:lnTo>
                <a:lnTo>
                  <a:pt x="456" y="660"/>
                </a:lnTo>
                <a:lnTo>
                  <a:pt x="466" y="674"/>
                </a:lnTo>
                <a:lnTo>
                  <a:pt x="476" y="690"/>
                </a:lnTo>
                <a:lnTo>
                  <a:pt x="484" y="710"/>
                </a:lnTo>
                <a:lnTo>
                  <a:pt x="490" y="732"/>
                </a:lnTo>
                <a:lnTo>
                  <a:pt x="462" y="726"/>
                </a:lnTo>
                <a:lnTo>
                  <a:pt x="404" y="726"/>
                </a:lnTo>
                <a:lnTo>
                  <a:pt x="372" y="728"/>
                </a:lnTo>
                <a:lnTo>
                  <a:pt x="362" y="728"/>
                </a:lnTo>
                <a:lnTo>
                  <a:pt x="356" y="732"/>
                </a:lnTo>
                <a:lnTo>
                  <a:pt x="354" y="744"/>
                </a:lnTo>
                <a:lnTo>
                  <a:pt x="394" y="776"/>
                </a:lnTo>
                <a:lnTo>
                  <a:pt x="398" y="792"/>
                </a:lnTo>
                <a:lnTo>
                  <a:pt x="382" y="798"/>
                </a:lnTo>
                <a:lnTo>
                  <a:pt x="370" y="806"/>
                </a:lnTo>
                <a:lnTo>
                  <a:pt x="360" y="816"/>
                </a:lnTo>
                <a:lnTo>
                  <a:pt x="350" y="828"/>
                </a:lnTo>
                <a:lnTo>
                  <a:pt x="350" y="888"/>
                </a:lnTo>
                <a:lnTo>
                  <a:pt x="344" y="888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5" name="Freeform 28"/>
          <p:cNvSpPr>
            <a:spLocks/>
          </p:cNvSpPr>
          <p:nvPr/>
        </p:nvSpPr>
        <p:spPr bwMode="auto">
          <a:xfrm>
            <a:off x="2562793" y="3467542"/>
            <a:ext cx="1232672" cy="897577"/>
          </a:xfrm>
          <a:custGeom>
            <a:avLst/>
            <a:gdLst>
              <a:gd name="T0" fmla="*/ 494 w 1236"/>
              <a:gd name="T1" fmla="*/ 798 h 900"/>
              <a:gd name="T2" fmla="*/ 430 w 1236"/>
              <a:gd name="T3" fmla="*/ 762 h 900"/>
              <a:gd name="T4" fmla="*/ 278 w 1236"/>
              <a:gd name="T5" fmla="*/ 748 h 900"/>
              <a:gd name="T6" fmla="*/ 176 w 1236"/>
              <a:gd name="T7" fmla="*/ 704 h 900"/>
              <a:gd name="T8" fmla="*/ 148 w 1236"/>
              <a:gd name="T9" fmla="*/ 670 h 900"/>
              <a:gd name="T10" fmla="*/ 70 w 1236"/>
              <a:gd name="T11" fmla="*/ 640 h 900"/>
              <a:gd name="T12" fmla="*/ 24 w 1236"/>
              <a:gd name="T13" fmla="*/ 596 h 900"/>
              <a:gd name="T14" fmla="*/ 0 w 1236"/>
              <a:gd name="T15" fmla="*/ 412 h 900"/>
              <a:gd name="T16" fmla="*/ 16 w 1236"/>
              <a:gd name="T17" fmla="*/ 340 h 900"/>
              <a:gd name="T18" fmla="*/ 26 w 1236"/>
              <a:gd name="T19" fmla="*/ 328 h 900"/>
              <a:gd name="T20" fmla="*/ 52 w 1236"/>
              <a:gd name="T21" fmla="*/ 314 h 900"/>
              <a:gd name="T22" fmla="*/ 98 w 1236"/>
              <a:gd name="T23" fmla="*/ 336 h 900"/>
              <a:gd name="T24" fmla="*/ 150 w 1236"/>
              <a:gd name="T25" fmla="*/ 336 h 900"/>
              <a:gd name="T26" fmla="*/ 138 w 1236"/>
              <a:gd name="T27" fmla="*/ 274 h 900"/>
              <a:gd name="T28" fmla="*/ 168 w 1236"/>
              <a:gd name="T29" fmla="*/ 236 h 900"/>
              <a:gd name="T30" fmla="*/ 186 w 1236"/>
              <a:gd name="T31" fmla="*/ 192 h 900"/>
              <a:gd name="T32" fmla="*/ 152 w 1236"/>
              <a:gd name="T33" fmla="*/ 150 h 900"/>
              <a:gd name="T34" fmla="*/ 120 w 1236"/>
              <a:gd name="T35" fmla="*/ 120 h 900"/>
              <a:gd name="T36" fmla="*/ 118 w 1236"/>
              <a:gd name="T37" fmla="*/ 92 h 900"/>
              <a:gd name="T38" fmla="*/ 104 w 1236"/>
              <a:gd name="T39" fmla="*/ 58 h 900"/>
              <a:gd name="T40" fmla="*/ 234 w 1236"/>
              <a:gd name="T41" fmla="*/ 42 h 900"/>
              <a:gd name="T42" fmla="*/ 340 w 1236"/>
              <a:gd name="T43" fmla="*/ 4 h 900"/>
              <a:gd name="T44" fmla="*/ 430 w 1236"/>
              <a:gd name="T45" fmla="*/ 8 h 900"/>
              <a:gd name="T46" fmla="*/ 526 w 1236"/>
              <a:gd name="T47" fmla="*/ 22 h 900"/>
              <a:gd name="T48" fmla="*/ 654 w 1236"/>
              <a:gd name="T49" fmla="*/ 114 h 900"/>
              <a:gd name="T50" fmla="*/ 720 w 1236"/>
              <a:gd name="T51" fmla="*/ 110 h 900"/>
              <a:gd name="T52" fmla="*/ 720 w 1236"/>
              <a:gd name="T53" fmla="*/ 56 h 900"/>
              <a:gd name="T54" fmla="*/ 792 w 1236"/>
              <a:gd name="T55" fmla="*/ 72 h 900"/>
              <a:gd name="T56" fmla="*/ 930 w 1236"/>
              <a:gd name="T57" fmla="*/ 128 h 900"/>
              <a:gd name="T58" fmla="*/ 952 w 1236"/>
              <a:gd name="T59" fmla="*/ 142 h 900"/>
              <a:gd name="T60" fmla="*/ 1088 w 1236"/>
              <a:gd name="T61" fmla="*/ 224 h 900"/>
              <a:gd name="T62" fmla="*/ 1174 w 1236"/>
              <a:gd name="T63" fmla="*/ 250 h 900"/>
              <a:gd name="T64" fmla="*/ 1216 w 1236"/>
              <a:gd name="T65" fmla="*/ 368 h 900"/>
              <a:gd name="T66" fmla="*/ 1236 w 1236"/>
              <a:gd name="T67" fmla="*/ 452 h 900"/>
              <a:gd name="T68" fmla="*/ 1184 w 1236"/>
              <a:gd name="T69" fmla="*/ 496 h 900"/>
              <a:gd name="T70" fmla="*/ 1120 w 1236"/>
              <a:gd name="T71" fmla="*/ 584 h 900"/>
              <a:gd name="T72" fmla="*/ 1144 w 1236"/>
              <a:gd name="T73" fmla="*/ 626 h 900"/>
              <a:gd name="T74" fmla="*/ 1086 w 1236"/>
              <a:gd name="T75" fmla="*/ 606 h 900"/>
              <a:gd name="T76" fmla="*/ 1030 w 1236"/>
              <a:gd name="T77" fmla="*/ 642 h 900"/>
              <a:gd name="T78" fmla="*/ 1064 w 1236"/>
              <a:gd name="T79" fmla="*/ 694 h 900"/>
              <a:gd name="T80" fmla="*/ 1076 w 1236"/>
              <a:gd name="T81" fmla="*/ 792 h 900"/>
              <a:gd name="T82" fmla="*/ 1034 w 1236"/>
              <a:gd name="T83" fmla="*/ 804 h 900"/>
              <a:gd name="T84" fmla="*/ 996 w 1236"/>
              <a:gd name="T85" fmla="*/ 806 h 900"/>
              <a:gd name="T86" fmla="*/ 956 w 1236"/>
              <a:gd name="T87" fmla="*/ 788 h 900"/>
              <a:gd name="T88" fmla="*/ 920 w 1236"/>
              <a:gd name="T89" fmla="*/ 800 h 900"/>
              <a:gd name="T90" fmla="*/ 878 w 1236"/>
              <a:gd name="T91" fmla="*/ 780 h 900"/>
              <a:gd name="T92" fmla="*/ 828 w 1236"/>
              <a:gd name="T93" fmla="*/ 698 h 900"/>
              <a:gd name="T94" fmla="*/ 778 w 1236"/>
              <a:gd name="T95" fmla="*/ 654 h 900"/>
              <a:gd name="T96" fmla="*/ 700 w 1236"/>
              <a:gd name="T97" fmla="*/ 662 h 900"/>
              <a:gd name="T98" fmla="*/ 722 w 1236"/>
              <a:gd name="T99" fmla="*/ 746 h 900"/>
              <a:gd name="T100" fmla="*/ 694 w 1236"/>
              <a:gd name="T101" fmla="*/ 796 h 900"/>
              <a:gd name="T102" fmla="*/ 664 w 1236"/>
              <a:gd name="T103" fmla="*/ 862 h 900"/>
              <a:gd name="T104" fmla="*/ 634 w 1236"/>
              <a:gd name="T105" fmla="*/ 886 h 900"/>
              <a:gd name="T106" fmla="*/ 604 w 1236"/>
              <a:gd name="T107" fmla="*/ 884 h 900"/>
              <a:gd name="T108" fmla="*/ 568 w 1236"/>
              <a:gd name="T109" fmla="*/ 880 h 90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236" h="900">
                <a:moveTo>
                  <a:pt x="552" y="900"/>
                </a:moveTo>
                <a:lnTo>
                  <a:pt x="552" y="900"/>
                </a:lnTo>
                <a:lnTo>
                  <a:pt x="522" y="874"/>
                </a:lnTo>
                <a:lnTo>
                  <a:pt x="510" y="834"/>
                </a:lnTo>
                <a:lnTo>
                  <a:pt x="494" y="798"/>
                </a:lnTo>
                <a:lnTo>
                  <a:pt x="486" y="790"/>
                </a:lnTo>
                <a:lnTo>
                  <a:pt x="478" y="782"/>
                </a:lnTo>
                <a:lnTo>
                  <a:pt x="460" y="772"/>
                </a:lnTo>
                <a:lnTo>
                  <a:pt x="444" y="766"/>
                </a:lnTo>
                <a:lnTo>
                  <a:pt x="430" y="762"/>
                </a:lnTo>
                <a:lnTo>
                  <a:pt x="322" y="764"/>
                </a:lnTo>
                <a:lnTo>
                  <a:pt x="310" y="762"/>
                </a:lnTo>
                <a:lnTo>
                  <a:pt x="298" y="758"/>
                </a:lnTo>
                <a:lnTo>
                  <a:pt x="278" y="748"/>
                </a:lnTo>
                <a:lnTo>
                  <a:pt x="262" y="736"/>
                </a:lnTo>
                <a:lnTo>
                  <a:pt x="248" y="724"/>
                </a:lnTo>
                <a:lnTo>
                  <a:pt x="220" y="720"/>
                </a:lnTo>
                <a:lnTo>
                  <a:pt x="198" y="712"/>
                </a:lnTo>
                <a:lnTo>
                  <a:pt x="176" y="704"/>
                </a:lnTo>
                <a:lnTo>
                  <a:pt x="158" y="692"/>
                </a:lnTo>
                <a:lnTo>
                  <a:pt x="156" y="686"/>
                </a:lnTo>
                <a:lnTo>
                  <a:pt x="154" y="680"/>
                </a:lnTo>
                <a:lnTo>
                  <a:pt x="148" y="670"/>
                </a:lnTo>
                <a:lnTo>
                  <a:pt x="138" y="662"/>
                </a:lnTo>
                <a:lnTo>
                  <a:pt x="118" y="658"/>
                </a:lnTo>
                <a:lnTo>
                  <a:pt x="100" y="654"/>
                </a:lnTo>
                <a:lnTo>
                  <a:pt x="84" y="648"/>
                </a:lnTo>
                <a:lnTo>
                  <a:pt x="70" y="640"/>
                </a:lnTo>
                <a:lnTo>
                  <a:pt x="62" y="638"/>
                </a:lnTo>
                <a:lnTo>
                  <a:pt x="54" y="634"/>
                </a:lnTo>
                <a:lnTo>
                  <a:pt x="42" y="624"/>
                </a:lnTo>
                <a:lnTo>
                  <a:pt x="32" y="610"/>
                </a:lnTo>
                <a:lnTo>
                  <a:pt x="24" y="596"/>
                </a:lnTo>
                <a:lnTo>
                  <a:pt x="18" y="580"/>
                </a:lnTo>
                <a:lnTo>
                  <a:pt x="12" y="566"/>
                </a:lnTo>
                <a:lnTo>
                  <a:pt x="6" y="542"/>
                </a:lnTo>
                <a:lnTo>
                  <a:pt x="0" y="412"/>
                </a:lnTo>
                <a:lnTo>
                  <a:pt x="14" y="388"/>
                </a:lnTo>
                <a:lnTo>
                  <a:pt x="18" y="376"/>
                </a:lnTo>
                <a:lnTo>
                  <a:pt x="22" y="366"/>
                </a:lnTo>
                <a:lnTo>
                  <a:pt x="20" y="352"/>
                </a:lnTo>
                <a:lnTo>
                  <a:pt x="16" y="340"/>
                </a:lnTo>
                <a:lnTo>
                  <a:pt x="12" y="332"/>
                </a:lnTo>
                <a:lnTo>
                  <a:pt x="10" y="328"/>
                </a:lnTo>
                <a:lnTo>
                  <a:pt x="22" y="326"/>
                </a:lnTo>
                <a:lnTo>
                  <a:pt x="26" y="328"/>
                </a:lnTo>
                <a:lnTo>
                  <a:pt x="32" y="330"/>
                </a:lnTo>
                <a:lnTo>
                  <a:pt x="42" y="330"/>
                </a:lnTo>
                <a:lnTo>
                  <a:pt x="50" y="320"/>
                </a:lnTo>
                <a:lnTo>
                  <a:pt x="52" y="314"/>
                </a:lnTo>
                <a:lnTo>
                  <a:pt x="60" y="312"/>
                </a:lnTo>
                <a:lnTo>
                  <a:pt x="66" y="312"/>
                </a:lnTo>
                <a:lnTo>
                  <a:pt x="72" y="316"/>
                </a:lnTo>
                <a:lnTo>
                  <a:pt x="78" y="320"/>
                </a:lnTo>
                <a:lnTo>
                  <a:pt x="90" y="330"/>
                </a:lnTo>
                <a:lnTo>
                  <a:pt x="98" y="336"/>
                </a:lnTo>
                <a:lnTo>
                  <a:pt x="108" y="342"/>
                </a:lnTo>
                <a:lnTo>
                  <a:pt x="128" y="342"/>
                </a:lnTo>
                <a:lnTo>
                  <a:pt x="140" y="340"/>
                </a:lnTo>
                <a:lnTo>
                  <a:pt x="150" y="336"/>
                </a:lnTo>
                <a:lnTo>
                  <a:pt x="158" y="326"/>
                </a:lnTo>
                <a:lnTo>
                  <a:pt x="158" y="300"/>
                </a:lnTo>
                <a:lnTo>
                  <a:pt x="148" y="286"/>
                </a:lnTo>
                <a:lnTo>
                  <a:pt x="138" y="274"/>
                </a:lnTo>
                <a:lnTo>
                  <a:pt x="136" y="270"/>
                </a:lnTo>
                <a:lnTo>
                  <a:pt x="136" y="264"/>
                </a:lnTo>
                <a:lnTo>
                  <a:pt x="136" y="258"/>
                </a:lnTo>
                <a:lnTo>
                  <a:pt x="140" y="252"/>
                </a:lnTo>
                <a:lnTo>
                  <a:pt x="168" y="236"/>
                </a:lnTo>
                <a:lnTo>
                  <a:pt x="180" y="224"/>
                </a:lnTo>
                <a:lnTo>
                  <a:pt x="184" y="212"/>
                </a:lnTo>
                <a:lnTo>
                  <a:pt x="188" y="200"/>
                </a:lnTo>
                <a:lnTo>
                  <a:pt x="186" y="192"/>
                </a:lnTo>
                <a:lnTo>
                  <a:pt x="184" y="184"/>
                </a:lnTo>
                <a:lnTo>
                  <a:pt x="178" y="178"/>
                </a:lnTo>
                <a:lnTo>
                  <a:pt x="172" y="174"/>
                </a:lnTo>
                <a:lnTo>
                  <a:pt x="160" y="164"/>
                </a:lnTo>
                <a:lnTo>
                  <a:pt x="152" y="150"/>
                </a:lnTo>
                <a:lnTo>
                  <a:pt x="142" y="138"/>
                </a:lnTo>
                <a:lnTo>
                  <a:pt x="132" y="128"/>
                </a:lnTo>
                <a:lnTo>
                  <a:pt x="126" y="126"/>
                </a:lnTo>
                <a:lnTo>
                  <a:pt x="122" y="126"/>
                </a:lnTo>
                <a:lnTo>
                  <a:pt x="120" y="120"/>
                </a:lnTo>
                <a:lnTo>
                  <a:pt x="116" y="114"/>
                </a:lnTo>
                <a:lnTo>
                  <a:pt x="114" y="110"/>
                </a:lnTo>
                <a:lnTo>
                  <a:pt x="114" y="104"/>
                </a:lnTo>
                <a:lnTo>
                  <a:pt x="118" y="98"/>
                </a:lnTo>
                <a:lnTo>
                  <a:pt x="118" y="92"/>
                </a:lnTo>
                <a:lnTo>
                  <a:pt x="118" y="86"/>
                </a:lnTo>
                <a:lnTo>
                  <a:pt x="116" y="80"/>
                </a:lnTo>
                <a:lnTo>
                  <a:pt x="110" y="70"/>
                </a:lnTo>
                <a:lnTo>
                  <a:pt x="104" y="66"/>
                </a:lnTo>
                <a:lnTo>
                  <a:pt x="104" y="58"/>
                </a:lnTo>
                <a:lnTo>
                  <a:pt x="120" y="56"/>
                </a:lnTo>
                <a:lnTo>
                  <a:pt x="138" y="52"/>
                </a:lnTo>
                <a:lnTo>
                  <a:pt x="176" y="50"/>
                </a:lnTo>
                <a:lnTo>
                  <a:pt x="214" y="46"/>
                </a:lnTo>
                <a:lnTo>
                  <a:pt x="234" y="42"/>
                </a:lnTo>
                <a:lnTo>
                  <a:pt x="252" y="38"/>
                </a:lnTo>
                <a:lnTo>
                  <a:pt x="280" y="24"/>
                </a:lnTo>
                <a:lnTo>
                  <a:pt x="310" y="12"/>
                </a:lnTo>
                <a:lnTo>
                  <a:pt x="324" y="6"/>
                </a:lnTo>
                <a:lnTo>
                  <a:pt x="340" y="4"/>
                </a:lnTo>
                <a:lnTo>
                  <a:pt x="358" y="0"/>
                </a:lnTo>
                <a:lnTo>
                  <a:pt x="378" y="0"/>
                </a:lnTo>
                <a:lnTo>
                  <a:pt x="400" y="10"/>
                </a:lnTo>
                <a:lnTo>
                  <a:pt x="430" y="8"/>
                </a:lnTo>
                <a:lnTo>
                  <a:pt x="462" y="10"/>
                </a:lnTo>
                <a:lnTo>
                  <a:pt x="478" y="10"/>
                </a:lnTo>
                <a:lnTo>
                  <a:pt x="494" y="12"/>
                </a:lnTo>
                <a:lnTo>
                  <a:pt x="510" y="16"/>
                </a:lnTo>
                <a:lnTo>
                  <a:pt x="526" y="22"/>
                </a:lnTo>
                <a:lnTo>
                  <a:pt x="604" y="72"/>
                </a:lnTo>
                <a:lnTo>
                  <a:pt x="612" y="84"/>
                </a:lnTo>
                <a:lnTo>
                  <a:pt x="638" y="104"/>
                </a:lnTo>
                <a:lnTo>
                  <a:pt x="654" y="114"/>
                </a:lnTo>
                <a:lnTo>
                  <a:pt x="676" y="122"/>
                </a:lnTo>
                <a:lnTo>
                  <a:pt x="706" y="122"/>
                </a:lnTo>
                <a:lnTo>
                  <a:pt x="720" y="110"/>
                </a:lnTo>
                <a:lnTo>
                  <a:pt x="722" y="94"/>
                </a:lnTo>
                <a:lnTo>
                  <a:pt x="720" y="80"/>
                </a:lnTo>
                <a:lnTo>
                  <a:pt x="718" y="68"/>
                </a:lnTo>
                <a:lnTo>
                  <a:pt x="716" y="58"/>
                </a:lnTo>
                <a:lnTo>
                  <a:pt x="720" y="56"/>
                </a:lnTo>
                <a:lnTo>
                  <a:pt x="724" y="54"/>
                </a:lnTo>
                <a:lnTo>
                  <a:pt x="736" y="52"/>
                </a:lnTo>
                <a:lnTo>
                  <a:pt x="762" y="52"/>
                </a:lnTo>
                <a:lnTo>
                  <a:pt x="792" y="72"/>
                </a:lnTo>
                <a:lnTo>
                  <a:pt x="822" y="80"/>
                </a:lnTo>
                <a:lnTo>
                  <a:pt x="858" y="84"/>
                </a:lnTo>
                <a:lnTo>
                  <a:pt x="898" y="104"/>
                </a:lnTo>
                <a:lnTo>
                  <a:pt x="930" y="128"/>
                </a:lnTo>
                <a:lnTo>
                  <a:pt x="930" y="132"/>
                </a:lnTo>
                <a:lnTo>
                  <a:pt x="940" y="140"/>
                </a:lnTo>
                <a:lnTo>
                  <a:pt x="952" y="142"/>
                </a:lnTo>
                <a:lnTo>
                  <a:pt x="964" y="140"/>
                </a:lnTo>
                <a:lnTo>
                  <a:pt x="992" y="136"/>
                </a:lnTo>
                <a:lnTo>
                  <a:pt x="1032" y="184"/>
                </a:lnTo>
                <a:lnTo>
                  <a:pt x="1088" y="224"/>
                </a:lnTo>
                <a:lnTo>
                  <a:pt x="1116" y="238"/>
                </a:lnTo>
                <a:lnTo>
                  <a:pt x="1166" y="238"/>
                </a:lnTo>
                <a:lnTo>
                  <a:pt x="1174" y="250"/>
                </a:lnTo>
                <a:lnTo>
                  <a:pt x="1182" y="272"/>
                </a:lnTo>
                <a:lnTo>
                  <a:pt x="1188" y="294"/>
                </a:lnTo>
                <a:lnTo>
                  <a:pt x="1194" y="316"/>
                </a:lnTo>
                <a:lnTo>
                  <a:pt x="1216" y="368"/>
                </a:lnTo>
                <a:lnTo>
                  <a:pt x="1220" y="412"/>
                </a:lnTo>
                <a:lnTo>
                  <a:pt x="1228" y="422"/>
                </a:lnTo>
                <a:lnTo>
                  <a:pt x="1234" y="436"/>
                </a:lnTo>
                <a:lnTo>
                  <a:pt x="1236" y="444"/>
                </a:lnTo>
                <a:lnTo>
                  <a:pt x="1236" y="452"/>
                </a:lnTo>
                <a:lnTo>
                  <a:pt x="1232" y="458"/>
                </a:lnTo>
                <a:lnTo>
                  <a:pt x="1226" y="466"/>
                </a:lnTo>
                <a:lnTo>
                  <a:pt x="1200" y="482"/>
                </a:lnTo>
                <a:lnTo>
                  <a:pt x="1192" y="488"/>
                </a:lnTo>
                <a:lnTo>
                  <a:pt x="1184" y="496"/>
                </a:lnTo>
                <a:lnTo>
                  <a:pt x="1172" y="514"/>
                </a:lnTo>
                <a:lnTo>
                  <a:pt x="1156" y="542"/>
                </a:lnTo>
                <a:lnTo>
                  <a:pt x="1120" y="568"/>
                </a:lnTo>
                <a:lnTo>
                  <a:pt x="1120" y="584"/>
                </a:lnTo>
                <a:lnTo>
                  <a:pt x="1154" y="614"/>
                </a:lnTo>
                <a:lnTo>
                  <a:pt x="1152" y="620"/>
                </a:lnTo>
                <a:lnTo>
                  <a:pt x="1148" y="624"/>
                </a:lnTo>
                <a:lnTo>
                  <a:pt x="1144" y="626"/>
                </a:lnTo>
                <a:lnTo>
                  <a:pt x="1138" y="628"/>
                </a:lnTo>
                <a:lnTo>
                  <a:pt x="1128" y="628"/>
                </a:lnTo>
                <a:lnTo>
                  <a:pt x="1120" y="628"/>
                </a:lnTo>
                <a:lnTo>
                  <a:pt x="1086" y="606"/>
                </a:lnTo>
                <a:lnTo>
                  <a:pt x="1052" y="604"/>
                </a:lnTo>
                <a:lnTo>
                  <a:pt x="1038" y="606"/>
                </a:lnTo>
                <a:lnTo>
                  <a:pt x="1030" y="608"/>
                </a:lnTo>
                <a:lnTo>
                  <a:pt x="1030" y="632"/>
                </a:lnTo>
                <a:lnTo>
                  <a:pt x="1030" y="642"/>
                </a:lnTo>
                <a:lnTo>
                  <a:pt x="1032" y="652"/>
                </a:lnTo>
                <a:lnTo>
                  <a:pt x="1036" y="662"/>
                </a:lnTo>
                <a:lnTo>
                  <a:pt x="1042" y="672"/>
                </a:lnTo>
                <a:lnTo>
                  <a:pt x="1052" y="682"/>
                </a:lnTo>
                <a:lnTo>
                  <a:pt x="1064" y="694"/>
                </a:lnTo>
                <a:lnTo>
                  <a:pt x="1064" y="730"/>
                </a:lnTo>
                <a:lnTo>
                  <a:pt x="1080" y="780"/>
                </a:lnTo>
                <a:lnTo>
                  <a:pt x="1078" y="788"/>
                </a:lnTo>
                <a:lnTo>
                  <a:pt x="1076" y="792"/>
                </a:lnTo>
                <a:lnTo>
                  <a:pt x="1074" y="796"/>
                </a:lnTo>
                <a:lnTo>
                  <a:pt x="1068" y="798"/>
                </a:lnTo>
                <a:lnTo>
                  <a:pt x="1058" y="800"/>
                </a:lnTo>
                <a:lnTo>
                  <a:pt x="1046" y="800"/>
                </a:lnTo>
                <a:lnTo>
                  <a:pt x="1034" y="804"/>
                </a:lnTo>
                <a:lnTo>
                  <a:pt x="1028" y="808"/>
                </a:lnTo>
                <a:lnTo>
                  <a:pt x="1014" y="818"/>
                </a:lnTo>
                <a:lnTo>
                  <a:pt x="1004" y="818"/>
                </a:lnTo>
                <a:lnTo>
                  <a:pt x="996" y="806"/>
                </a:lnTo>
                <a:lnTo>
                  <a:pt x="968" y="804"/>
                </a:lnTo>
                <a:lnTo>
                  <a:pt x="968" y="798"/>
                </a:lnTo>
                <a:lnTo>
                  <a:pt x="964" y="794"/>
                </a:lnTo>
                <a:lnTo>
                  <a:pt x="956" y="788"/>
                </a:lnTo>
                <a:lnTo>
                  <a:pt x="936" y="786"/>
                </a:lnTo>
                <a:lnTo>
                  <a:pt x="934" y="792"/>
                </a:lnTo>
                <a:lnTo>
                  <a:pt x="926" y="796"/>
                </a:lnTo>
                <a:lnTo>
                  <a:pt x="920" y="800"/>
                </a:lnTo>
                <a:lnTo>
                  <a:pt x="914" y="800"/>
                </a:lnTo>
                <a:lnTo>
                  <a:pt x="908" y="786"/>
                </a:lnTo>
                <a:lnTo>
                  <a:pt x="878" y="780"/>
                </a:lnTo>
                <a:lnTo>
                  <a:pt x="836" y="732"/>
                </a:lnTo>
                <a:lnTo>
                  <a:pt x="830" y="722"/>
                </a:lnTo>
                <a:lnTo>
                  <a:pt x="830" y="710"/>
                </a:lnTo>
                <a:lnTo>
                  <a:pt x="828" y="698"/>
                </a:lnTo>
                <a:lnTo>
                  <a:pt x="824" y="690"/>
                </a:lnTo>
                <a:lnTo>
                  <a:pt x="820" y="682"/>
                </a:lnTo>
                <a:lnTo>
                  <a:pt x="808" y="670"/>
                </a:lnTo>
                <a:lnTo>
                  <a:pt x="796" y="658"/>
                </a:lnTo>
                <a:lnTo>
                  <a:pt x="778" y="654"/>
                </a:lnTo>
                <a:lnTo>
                  <a:pt x="758" y="652"/>
                </a:lnTo>
                <a:lnTo>
                  <a:pt x="724" y="654"/>
                </a:lnTo>
                <a:lnTo>
                  <a:pt x="706" y="656"/>
                </a:lnTo>
                <a:lnTo>
                  <a:pt x="702" y="660"/>
                </a:lnTo>
                <a:lnTo>
                  <a:pt x="700" y="662"/>
                </a:lnTo>
                <a:lnTo>
                  <a:pt x="698" y="674"/>
                </a:lnTo>
                <a:lnTo>
                  <a:pt x="698" y="694"/>
                </a:lnTo>
                <a:lnTo>
                  <a:pt x="722" y="726"/>
                </a:lnTo>
                <a:lnTo>
                  <a:pt x="722" y="746"/>
                </a:lnTo>
                <a:lnTo>
                  <a:pt x="712" y="758"/>
                </a:lnTo>
                <a:lnTo>
                  <a:pt x="700" y="772"/>
                </a:lnTo>
                <a:lnTo>
                  <a:pt x="696" y="778"/>
                </a:lnTo>
                <a:lnTo>
                  <a:pt x="694" y="786"/>
                </a:lnTo>
                <a:lnTo>
                  <a:pt x="694" y="796"/>
                </a:lnTo>
                <a:lnTo>
                  <a:pt x="698" y="804"/>
                </a:lnTo>
                <a:lnTo>
                  <a:pt x="698" y="810"/>
                </a:lnTo>
                <a:lnTo>
                  <a:pt x="694" y="818"/>
                </a:lnTo>
                <a:lnTo>
                  <a:pt x="684" y="834"/>
                </a:lnTo>
                <a:lnTo>
                  <a:pt x="664" y="862"/>
                </a:lnTo>
                <a:lnTo>
                  <a:pt x="658" y="870"/>
                </a:lnTo>
                <a:lnTo>
                  <a:pt x="652" y="878"/>
                </a:lnTo>
                <a:lnTo>
                  <a:pt x="644" y="882"/>
                </a:lnTo>
                <a:lnTo>
                  <a:pt x="634" y="886"/>
                </a:lnTo>
                <a:lnTo>
                  <a:pt x="624" y="898"/>
                </a:lnTo>
                <a:lnTo>
                  <a:pt x="618" y="896"/>
                </a:lnTo>
                <a:lnTo>
                  <a:pt x="612" y="896"/>
                </a:lnTo>
                <a:lnTo>
                  <a:pt x="608" y="890"/>
                </a:lnTo>
                <a:lnTo>
                  <a:pt x="604" y="884"/>
                </a:lnTo>
                <a:lnTo>
                  <a:pt x="604" y="880"/>
                </a:lnTo>
                <a:lnTo>
                  <a:pt x="598" y="878"/>
                </a:lnTo>
                <a:lnTo>
                  <a:pt x="594" y="876"/>
                </a:lnTo>
                <a:lnTo>
                  <a:pt x="582" y="876"/>
                </a:lnTo>
                <a:lnTo>
                  <a:pt x="568" y="880"/>
                </a:lnTo>
                <a:lnTo>
                  <a:pt x="560" y="892"/>
                </a:lnTo>
                <a:lnTo>
                  <a:pt x="556" y="896"/>
                </a:lnTo>
                <a:lnTo>
                  <a:pt x="552" y="900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6" name="Freeform 29"/>
          <p:cNvSpPr>
            <a:spLocks/>
          </p:cNvSpPr>
          <p:nvPr/>
        </p:nvSpPr>
        <p:spPr bwMode="auto">
          <a:xfrm>
            <a:off x="4481613" y="3345870"/>
            <a:ext cx="339084" cy="682158"/>
          </a:xfrm>
          <a:custGeom>
            <a:avLst/>
            <a:gdLst>
              <a:gd name="T0" fmla="*/ 24 w 340"/>
              <a:gd name="T1" fmla="*/ 676 h 684"/>
              <a:gd name="T2" fmla="*/ 10 w 340"/>
              <a:gd name="T3" fmla="*/ 654 h 684"/>
              <a:gd name="T4" fmla="*/ 10 w 340"/>
              <a:gd name="T5" fmla="*/ 624 h 684"/>
              <a:gd name="T6" fmla="*/ 18 w 340"/>
              <a:gd name="T7" fmla="*/ 560 h 684"/>
              <a:gd name="T8" fmla="*/ 0 w 340"/>
              <a:gd name="T9" fmla="*/ 514 h 684"/>
              <a:gd name="T10" fmla="*/ 8 w 340"/>
              <a:gd name="T11" fmla="*/ 426 h 684"/>
              <a:gd name="T12" fmla="*/ 30 w 340"/>
              <a:gd name="T13" fmla="*/ 386 h 684"/>
              <a:gd name="T14" fmla="*/ 24 w 340"/>
              <a:gd name="T15" fmla="*/ 326 h 684"/>
              <a:gd name="T16" fmla="*/ 22 w 340"/>
              <a:gd name="T17" fmla="*/ 282 h 684"/>
              <a:gd name="T18" fmla="*/ 44 w 340"/>
              <a:gd name="T19" fmla="*/ 248 h 684"/>
              <a:gd name="T20" fmla="*/ 50 w 340"/>
              <a:gd name="T21" fmla="*/ 218 h 684"/>
              <a:gd name="T22" fmla="*/ 64 w 340"/>
              <a:gd name="T23" fmla="*/ 170 h 684"/>
              <a:gd name="T24" fmla="*/ 70 w 340"/>
              <a:gd name="T25" fmla="*/ 150 h 684"/>
              <a:gd name="T26" fmla="*/ 94 w 340"/>
              <a:gd name="T27" fmla="*/ 122 h 684"/>
              <a:gd name="T28" fmla="*/ 128 w 340"/>
              <a:gd name="T29" fmla="*/ 82 h 684"/>
              <a:gd name="T30" fmla="*/ 152 w 340"/>
              <a:gd name="T31" fmla="*/ 58 h 684"/>
              <a:gd name="T32" fmla="*/ 170 w 340"/>
              <a:gd name="T33" fmla="*/ 40 h 684"/>
              <a:gd name="T34" fmla="*/ 224 w 340"/>
              <a:gd name="T35" fmla="*/ 40 h 684"/>
              <a:gd name="T36" fmla="*/ 238 w 340"/>
              <a:gd name="T37" fmla="*/ 32 h 684"/>
              <a:gd name="T38" fmla="*/ 270 w 340"/>
              <a:gd name="T39" fmla="*/ 20 h 684"/>
              <a:gd name="T40" fmla="*/ 290 w 340"/>
              <a:gd name="T41" fmla="*/ 0 h 684"/>
              <a:gd name="T42" fmla="*/ 308 w 340"/>
              <a:gd name="T43" fmla="*/ 12 h 684"/>
              <a:gd name="T44" fmla="*/ 290 w 340"/>
              <a:gd name="T45" fmla="*/ 34 h 684"/>
              <a:gd name="T46" fmla="*/ 276 w 340"/>
              <a:gd name="T47" fmla="*/ 54 h 684"/>
              <a:gd name="T48" fmla="*/ 286 w 340"/>
              <a:gd name="T49" fmla="*/ 64 h 684"/>
              <a:gd name="T50" fmla="*/ 310 w 340"/>
              <a:gd name="T51" fmla="*/ 82 h 684"/>
              <a:gd name="T52" fmla="*/ 340 w 340"/>
              <a:gd name="T53" fmla="*/ 124 h 684"/>
              <a:gd name="T54" fmla="*/ 328 w 340"/>
              <a:gd name="T55" fmla="*/ 158 h 684"/>
              <a:gd name="T56" fmla="*/ 290 w 340"/>
              <a:gd name="T57" fmla="*/ 186 h 684"/>
              <a:gd name="T58" fmla="*/ 268 w 340"/>
              <a:gd name="T59" fmla="*/ 228 h 684"/>
              <a:gd name="T60" fmla="*/ 274 w 340"/>
              <a:gd name="T61" fmla="*/ 256 h 684"/>
              <a:gd name="T62" fmla="*/ 300 w 340"/>
              <a:gd name="T63" fmla="*/ 278 h 684"/>
              <a:gd name="T64" fmla="*/ 320 w 340"/>
              <a:gd name="T65" fmla="*/ 312 h 684"/>
              <a:gd name="T66" fmla="*/ 328 w 340"/>
              <a:gd name="T67" fmla="*/ 344 h 684"/>
              <a:gd name="T68" fmla="*/ 316 w 340"/>
              <a:gd name="T69" fmla="*/ 384 h 684"/>
              <a:gd name="T70" fmla="*/ 298 w 340"/>
              <a:gd name="T71" fmla="*/ 412 h 684"/>
              <a:gd name="T72" fmla="*/ 276 w 340"/>
              <a:gd name="T73" fmla="*/ 436 h 684"/>
              <a:gd name="T74" fmla="*/ 298 w 340"/>
              <a:gd name="T75" fmla="*/ 474 h 684"/>
              <a:gd name="T76" fmla="*/ 302 w 340"/>
              <a:gd name="T77" fmla="*/ 506 h 684"/>
              <a:gd name="T78" fmla="*/ 296 w 340"/>
              <a:gd name="T79" fmla="*/ 544 h 684"/>
              <a:gd name="T80" fmla="*/ 236 w 340"/>
              <a:gd name="T81" fmla="*/ 602 h 684"/>
              <a:gd name="T82" fmla="*/ 164 w 340"/>
              <a:gd name="T83" fmla="*/ 620 h 684"/>
              <a:gd name="T84" fmla="*/ 112 w 340"/>
              <a:gd name="T85" fmla="*/ 644 h 684"/>
              <a:gd name="T86" fmla="*/ 66 w 340"/>
              <a:gd name="T87" fmla="*/ 664 h 684"/>
              <a:gd name="T88" fmla="*/ 48 w 340"/>
              <a:gd name="T89" fmla="*/ 678 h 684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340" h="684">
                <a:moveTo>
                  <a:pt x="32" y="684"/>
                </a:moveTo>
                <a:lnTo>
                  <a:pt x="32" y="684"/>
                </a:lnTo>
                <a:lnTo>
                  <a:pt x="24" y="676"/>
                </a:lnTo>
                <a:lnTo>
                  <a:pt x="16" y="668"/>
                </a:lnTo>
                <a:lnTo>
                  <a:pt x="12" y="662"/>
                </a:lnTo>
                <a:lnTo>
                  <a:pt x="10" y="654"/>
                </a:lnTo>
                <a:lnTo>
                  <a:pt x="10" y="638"/>
                </a:lnTo>
                <a:lnTo>
                  <a:pt x="10" y="624"/>
                </a:lnTo>
                <a:lnTo>
                  <a:pt x="20" y="594"/>
                </a:lnTo>
                <a:lnTo>
                  <a:pt x="18" y="560"/>
                </a:lnTo>
                <a:lnTo>
                  <a:pt x="0" y="514"/>
                </a:lnTo>
                <a:lnTo>
                  <a:pt x="0" y="440"/>
                </a:lnTo>
                <a:lnTo>
                  <a:pt x="8" y="426"/>
                </a:lnTo>
                <a:lnTo>
                  <a:pt x="16" y="412"/>
                </a:lnTo>
                <a:lnTo>
                  <a:pt x="30" y="386"/>
                </a:lnTo>
                <a:lnTo>
                  <a:pt x="30" y="358"/>
                </a:lnTo>
                <a:lnTo>
                  <a:pt x="24" y="326"/>
                </a:lnTo>
                <a:lnTo>
                  <a:pt x="22" y="310"/>
                </a:lnTo>
                <a:lnTo>
                  <a:pt x="20" y="296"/>
                </a:lnTo>
                <a:lnTo>
                  <a:pt x="22" y="282"/>
                </a:lnTo>
                <a:lnTo>
                  <a:pt x="24" y="270"/>
                </a:lnTo>
                <a:lnTo>
                  <a:pt x="32" y="258"/>
                </a:lnTo>
                <a:lnTo>
                  <a:pt x="44" y="248"/>
                </a:lnTo>
                <a:lnTo>
                  <a:pt x="48" y="232"/>
                </a:lnTo>
                <a:lnTo>
                  <a:pt x="50" y="218"/>
                </a:lnTo>
                <a:lnTo>
                  <a:pt x="52" y="192"/>
                </a:lnTo>
                <a:lnTo>
                  <a:pt x="64" y="170"/>
                </a:lnTo>
                <a:lnTo>
                  <a:pt x="66" y="158"/>
                </a:lnTo>
                <a:lnTo>
                  <a:pt x="70" y="150"/>
                </a:lnTo>
                <a:lnTo>
                  <a:pt x="74" y="142"/>
                </a:lnTo>
                <a:lnTo>
                  <a:pt x="80" y="134"/>
                </a:lnTo>
                <a:lnTo>
                  <a:pt x="94" y="122"/>
                </a:lnTo>
                <a:lnTo>
                  <a:pt x="110" y="110"/>
                </a:lnTo>
                <a:lnTo>
                  <a:pt x="128" y="82"/>
                </a:lnTo>
                <a:lnTo>
                  <a:pt x="140" y="68"/>
                </a:lnTo>
                <a:lnTo>
                  <a:pt x="146" y="62"/>
                </a:lnTo>
                <a:lnTo>
                  <a:pt x="152" y="58"/>
                </a:lnTo>
                <a:lnTo>
                  <a:pt x="170" y="40"/>
                </a:lnTo>
                <a:lnTo>
                  <a:pt x="204" y="42"/>
                </a:lnTo>
                <a:lnTo>
                  <a:pt x="214" y="42"/>
                </a:lnTo>
                <a:lnTo>
                  <a:pt x="224" y="40"/>
                </a:lnTo>
                <a:lnTo>
                  <a:pt x="232" y="38"/>
                </a:lnTo>
                <a:lnTo>
                  <a:pt x="238" y="32"/>
                </a:lnTo>
                <a:lnTo>
                  <a:pt x="250" y="30"/>
                </a:lnTo>
                <a:lnTo>
                  <a:pt x="260" y="26"/>
                </a:lnTo>
                <a:lnTo>
                  <a:pt x="270" y="20"/>
                </a:lnTo>
                <a:lnTo>
                  <a:pt x="282" y="10"/>
                </a:lnTo>
                <a:lnTo>
                  <a:pt x="290" y="0"/>
                </a:lnTo>
                <a:lnTo>
                  <a:pt x="308" y="12"/>
                </a:lnTo>
                <a:lnTo>
                  <a:pt x="306" y="18"/>
                </a:lnTo>
                <a:lnTo>
                  <a:pt x="302" y="24"/>
                </a:lnTo>
                <a:lnTo>
                  <a:pt x="290" y="34"/>
                </a:lnTo>
                <a:lnTo>
                  <a:pt x="284" y="40"/>
                </a:lnTo>
                <a:lnTo>
                  <a:pt x="280" y="46"/>
                </a:lnTo>
                <a:lnTo>
                  <a:pt x="276" y="54"/>
                </a:lnTo>
                <a:lnTo>
                  <a:pt x="278" y="62"/>
                </a:lnTo>
                <a:lnTo>
                  <a:pt x="286" y="64"/>
                </a:lnTo>
                <a:lnTo>
                  <a:pt x="296" y="68"/>
                </a:lnTo>
                <a:lnTo>
                  <a:pt x="302" y="74"/>
                </a:lnTo>
                <a:lnTo>
                  <a:pt x="310" y="82"/>
                </a:lnTo>
                <a:lnTo>
                  <a:pt x="324" y="100"/>
                </a:lnTo>
                <a:lnTo>
                  <a:pt x="340" y="124"/>
                </a:lnTo>
                <a:lnTo>
                  <a:pt x="340" y="142"/>
                </a:lnTo>
                <a:lnTo>
                  <a:pt x="328" y="158"/>
                </a:lnTo>
                <a:lnTo>
                  <a:pt x="318" y="168"/>
                </a:lnTo>
                <a:lnTo>
                  <a:pt x="290" y="186"/>
                </a:lnTo>
                <a:lnTo>
                  <a:pt x="280" y="202"/>
                </a:lnTo>
                <a:lnTo>
                  <a:pt x="272" y="218"/>
                </a:lnTo>
                <a:lnTo>
                  <a:pt x="268" y="228"/>
                </a:lnTo>
                <a:lnTo>
                  <a:pt x="268" y="238"/>
                </a:lnTo>
                <a:lnTo>
                  <a:pt x="268" y="248"/>
                </a:lnTo>
                <a:lnTo>
                  <a:pt x="274" y="256"/>
                </a:lnTo>
                <a:lnTo>
                  <a:pt x="300" y="278"/>
                </a:lnTo>
                <a:lnTo>
                  <a:pt x="308" y="290"/>
                </a:lnTo>
                <a:lnTo>
                  <a:pt x="316" y="302"/>
                </a:lnTo>
                <a:lnTo>
                  <a:pt x="320" y="312"/>
                </a:lnTo>
                <a:lnTo>
                  <a:pt x="324" y="320"/>
                </a:lnTo>
                <a:lnTo>
                  <a:pt x="326" y="332"/>
                </a:lnTo>
                <a:lnTo>
                  <a:pt x="328" y="344"/>
                </a:lnTo>
                <a:lnTo>
                  <a:pt x="322" y="364"/>
                </a:lnTo>
                <a:lnTo>
                  <a:pt x="316" y="384"/>
                </a:lnTo>
                <a:lnTo>
                  <a:pt x="308" y="398"/>
                </a:lnTo>
                <a:lnTo>
                  <a:pt x="298" y="412"/>
                </a:lnTo>
                <a:lnTo>
                  <a:pt x="286" y="426"/>
                </a:lnTo>
                <a:lnTo>
                  <a:pt x="276" y="436"/>
                </a:lnTo>
                <a:lnTo>
                  <a:pt x="274" y="448"/>
                </a:lnTo>
                <a:lnTo>
                  <a:pt x="298" y="474"/>
                </a:lnTo>
                <a:lnTo>
                  <a:pt x="302" y="488"/>
                </a:lnTo>
                <a:lnTo>
                  <a:pt x="302" y="506"/>
                </a:lnTo>
                <a:lnTo>
                  <a:pt x="300" y="524"/>
                </a:lnTo>
                <a:lnTo>
                  <a:pt x="296" y="544"/>
                </a:lnTo>
                <a:lnTo>
                  <a:pt x="282" y="560"/>
                </a:lnTo>
                <a:lnTo>
                  <a:pt x="268" y="574"/>
                </a:lnTo>
                <a:lnTo>
                  <a:pt x="236" y="602"/>
                </a:lnTo>
                <a:lnTo>
                  <a:pt x="164" y="620"/>
                </a:lnTo>
                <a:lnTo>
                  <a:pt x="146" y="632"/>
                </a:lnTo>
                <a:lnTo>
                  <a:pt x="128" y="640"/>
                </a:lnTo>
                <a:lnTo>
                  <a:pt x="112" y="644"/>
                </a:lnTo>
                <a:lnTo>
                  <a:pt x="92" y="648"/>
                </a:lnTo>
                <a:lnTo>
                  <a:pt x="66" y="664"/>
                </a:lnTo>
                <a:lnTo>
                  <a:pt x="56" y="672"/>
                </a:lnTo>
                <a:lnTo>
                  <a:pt x="48" y="678"/>
                </a:lnTo>
                <a:lnTo>
                  <a:pt x="32" y="684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7" name="Freeform 30"/>
          <p:cNvSpPr>
            <a:spLocks/>
          </p:cNvSpPr>
          <p:nvPr/>
        </p:nvSpPr>
        <p:spPr bwMode="auto">
          <a:xfrm>
            <a:off x="4926412" y="3587218"/>
            <a:ext cx="638276" cy="426848"/>
          </a:xfrm>
          <a:custGeom>
            <a:avLst/>
            <a:gdLst>
              <a:gd name="T0" fmla="*/ 42 w 640"/>
              <a:gd name="T1" fmla="*/ 410 h 428"/>
              <a:gd name="T2" fmla="*/ 0 w 640"/>
              <a:gd name="T3" fmla="*/ 372 h 428"/>
              <a:gd name="T4" fmla="*/ 26 w 640"/>
              <a:gd name="T5" fmla="*/ 338 h 428"/>
              <a:gd name="T6" fmla="*/ 38 w 640"/>
              <a:gd name="T7" fmla="*/ 322 h 428"/>
              <a:gd name="T8" fmla="*/ 26 w 640"/>
              <a:gd name="T9" fmla="*/ 244 h 428"/>
              <a:gd name="T10" fmla="*/ 12 w 640"/>
              <a:gd name="T11" fmla="*/ 208 h 428"/>
              <a:gd name="T12" fmla="*/ 20 w 640"/>
              <a:gd name="T13" fmla="*/ 174 h 428"/>
              <a:gd name="T14" fmla="*/ 42 w 640"/>
              <a:gd name="T15" fmla="*/ 144 h 428"/>
              <a:gd name="T16" fmla="*/ 76 w 640"/>
              <a:gd name="T17" fmla="*/ 106 h 428"/>
              <a:gd name="T18" fmla="*/ 104 w 640"/>
              <a:gd name="T19" fmla="*/ 80 h 428"/>
              <a:gd name="T20" fmla="*/ 150 w 640"/>
              <a:gd name="T21" fmla="*/ 52 h 428"/>
              <a:gd name="T22" fmla="*/ 210 w 640"/>
              <a:gd name="T23" fmla="*/ 38 h 428"/>
              <a:gd name="T24" fmla="*/ 236 w 640"/>
              <a:gd name="T25" fmla="*/ 38 h 428"/>
              <a:gd name="T26" fmla="*/ 268 w 640"/>
              <a:gd name="T27" fmla="*/ 16 h 428"/>
              <a:gd name="T28" fmla="*/ 294 w 640"/>
              <a:gd name="T29" fmla="*/ 12 h 428"/>
              <a:gd name="T30" fmla="*/ 308 w 640"/>
              <a:gd name="T31" fmla="*/ 36 h 428"/>
              <a:gd name="T32" fmla="*/ 308 w 640"/>
              <a:gd name="T33" fmla="*/ 80 h 428"/>
              <a:gd name="T34" fmla="*/ 360 w 640"/>
              <a:gd name="T35" fmla="*/ 108 h 428"/>
              <a:gd name="T36" fmla="*/ 384 w 640"/>
              <a:gd name="T37" fmla="*/ 110 h 428"/>
              <a:gd name="T38" fmla="*/ 432 w 640"/>
              <a:gd name="T39" fmla="*/ 38 h 428"/>
              <a:gd name="T40" fmla="*/ 452 w 640"/>
              <a:gd name="T41" fmla="*/ 24 h 428"/>
              <a:gd name="T42" fmla="*/ 492 w 640"/>
              <a:gd name="T43" fmla="*/ 16 h 428"/>
              <a:gd name="T44" fmla="*/ 536 w 640"/>
              <a:gd name="T45" fmla="*/ 34 h 428"/>
              <a:gd name="T46" fmla="*/ 640 w 640"/>
              <a:gd name="T47" fmla="*/ 36 h 428"/>
              <a:gd name="T48" fmla="*/ 636 w 640"/>
              <a:gd name="T49" fmla="*/ 46 h 428"/>
              <a:gd name="T50" fmla="*/ 632 w 640"/>
              <a:gd name="T51" fmla="*/ 76 h 428"/>
              <a:gd name="T52" fmla="*/ 570 w 640"/>
              <a:gd name="T53" fmla="*/ 96 h 428"/>
              <a:gd name="T54" fmla="*/ 514 w 640"/>
              <a:gd name="T55" fmla="*/ 136 h 428"/>
              <a:gd name="T56" fmla="*/ 500 w 640"/>
              <a:gd name="T57" fmla="*/ 160 h 428"/>
              <a:gd name="T58" fmla="*/ 472 w 640"/>
              <a:gd name="T59" fmla="*/ 178 h 428"/>
              <a:gd name="T60" fmla="*/ 446 w 640"/>
              <a:gd name="T61" fmla="*/ 188 h 428"/>
              <a:gd name="T62" fmla="*/ 438 w 640"/>
              <a:gd name="T63" fmla="*/ 228 h 428"/>
              <a:gd name="T64" fmla="*/ 418 w 640"/>
              <a:gd name="T65" fmla="*/ 252 h 428"/>
              <a:gd name="T66" fmla="*/ 400 w 640"/>
              <a:gd name="T67" fmla="*/ 276 h 428"/>
              <a:gd name="T68" fmla="*/ 390 w 640"/>
              <a:gd name="T69" fmla="*/ 324 h 428"/>
              <a:gd name="T70" fmla="*/ 374 w 640"/>
              <a:gd name="T71" fmla="*/ 326 h 428"/>
              <a:gd name="T72" fmla="*/ 350 w 640"/>
              <a:gd name="T73" fmla="*/ 342 h 428"/>
              <a:gd name="T74" fmla="*/ 338 w 640"/>
              <a:gd name="T75" fmla="*/ 366 h 428"/>
              <a:gd name="T76" fmla="*/ 322 w 640"/>
              <a:gd name="T77" fmla="*/ 400 h 428"/>
              <a:gd name="T78" fmla="*/ 314 w 640"/>
              <a:gd name="T79" fmla="*/ 400 h 428"/>
              <a:gd name="T80" fmla="*/ 304 w 640"/>
              <a:gd name="T81" fmla="*/ 392 h 428"/>
              <a:gd name="T82" fmla="*/ 274 w 640"/>
              <a:gd name="T83" fmla="*/ 404 h 428"/>
              <a:gd name="T84" fmla="*/ 250 w 640"/>
              <a:gd name="T85" fmla="*/ 422 h 428"/>
              <a:gd name="T86" fmla="*/ 214 w 640"/>
              <a:gd name="T87" fmla="*/ 416 h 428"/>
              <a:gd name="T88" fmla="*/ 208 w 640"/>
              <a:gd name="T89" fmla="*/ 404 h 428"/>
              <a:gd name="T90" fmla="*/ 142 w 640"/>
              <a:gd name="T91" fmla="*/ 362 h 428"/>
              <a:gd name="T92" fmla="*/ 138 w 640"/>
              <a:gd name="T93" fmla="*/ 380 h 428"/>
              <a:gd name="T94" fmla="*/ 126 w 640"/>
              <a:gd name="T95" fmla="*/ 406 h 428"/>
              <a:gd name="T96" fmla="*/ 108 w 640"/>
              <a:gd name="T97" fmla="*/ 418 h 428"/>
              <a:gd name="T98" fmla="*/ 86 w 640"/>
              <a:gd name="T99" fmla="*/ 422 h 42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640" h="428">
                <a:moveTo>
                  <a:pt x="70" y="428"/>
                </a:moveTo>
                <a:lnTo>
                  <a:pt x="70" y="428"/>
                </a:lnTo>
                <a:lnTo>
                  <a:pt x="42" y="410"/>
                </a:lnTo>
                <a:lnTo>
                  <a:pt x="0" y="372"/>
                </a:lnTo>
                <a:lnTo>
                  <a:pt x="10" y="352"/>
                </a:lnTo>
                <a:lnTo>
                  <a:pt x="26" y="338"/>
                </a:lnTo>
                <a:lnTo>
                  <a:pt x="32" y="330"/>
                </a:lnTo>
                <a:lnTo>
                  <a:pt x="38" y="322"/>
                </a:lnTo>
                <a:lnTo>
                  <a:pt x="38" y="288"/>
                </a:lnTo>
                <a:lnTo>
                  <a:pt x="26" y="244"/>
                </a:lnTo>
                <a:lnTo>
                  <a:pt x="18" y="220"/>
                </a:lnTo>
                <a:lnTo>
                  <a:pt x="12" y="208"/>
                </a:lnTo>
                <a:lnTo>
                  <a:pt x="12" y="186"/>
                </a:lnTo>
                <a:lnTo>
                  <a:pt x="14" y="180"/>
                </a:lnTo>
                <a:lnTo>
                  <a:pt x="20" y="174"/>
                </a:lnTo>
                <a:lnTo>
                  <a:pt x="30" y="156"/>
                </a:lnTo>
                <a:lnTo>
                  <a:pt x="42" y="144"/>
                </a:lnTo>
                <a:lnTo>
                  <a:pt x="68" y="118"/>
                </a:lnTo>
                <a:lnTo>
                  <a:pt x="76" y="106"/>
                </a:lnTo>
                <a:lnTo>
                  <a:pt x="84" y="96"/>
                </a:lnTo>
                <a:lnTo>
                  <a:pt x="92" y="88"/>
                </a:lnTo>
                <a:lnTo>
                  <a:pt x="104" y="80"/>
                </a:lnTo>
                <a:lnTo>
                  <a:pt x="126" y="66"/>
                </a:lnTo>
                <a:lnTo>
                  <a:pt x="150" y="52"/>
                </a:lnTo>
                <a:lnTo>
                  <a:pt x="202" y="0"/>
                </a:lnTo>
                <a:lnTo>
                  <a:pt x="210" y="38"/>
                </a:lnTo>
                <a:lnTo>
                  <a:pt x="236" y="38"/>
                </a:lnTo>
                <a:lnTo>
                  <a:pt x="248" y="16"/>
                </a:lnTo>
                <a:lnTo>
                  <a:pt x="268" y="16"/>
                </a:lnTo>
                <a:lnTo>
                  <a:pt x="282" y="16"/>
                </a:lnTo>
                <a:lnTo>
                  <a:pt x="294" y="12"/>
                </a:lnTo>
                <a:lnTo>
                  <a:pt x="294" y="16"/>
                </a:lnTo>
                <a:lnTo>
                  <a:pt x="298" y="22"/>
                </a:lnTo>
                <a:lnTo>
                  <a:pt x="308" y="36"/>
                </a:lnTo>
                <a:lnTo>
                  <a:pt x="308" y="80"/>
                </a:lnTo>
                <a:lnTo>
                  <a:pt x="322" y="90"/>
                </a:lnTo>
                <a:lnTo>
                  <a:pt x="340" y="100"/>
                </a:lnTo>
                <a:lnTo>
                  <a:pt x="360" y="108"/>
                </a:lnTo>
                <a:lnTo>
                  <a:pt x="372" y="110"/>
                </a:lnTo>
                <a:lnTo>
                  <a:pt x="384" y="110"/>
                </a:lnTo>
                <a:lnTo>
                  <a:pt x="424" y="48"/>
                </a:lnTo>
                <a:lnTo>
                  <a:pt x="432" y="38"/>
                </a:lnTo>
                <a:lnTo>
                  <a:pt x="440" y="30"/>
                </a:lnTo>
                <a:lnTo>
                  <a:pt x="452" y="24"/>
                </a:lnTo>
                <a:lnTo>
                  <a:pt x="462" y="18"/>
                </a:lnTo>
                <a:lnTo>
                  <a:pt x="476" y="16"/>
                </a:lnTo>
                <a:lnTo>
                  <a:pt x="492" y="16"/>
                </a:lnTo>
                <a:lnTo>
                  <a:pt x="536" y="34"/>
                </a:lnTo>
                <a:lnTo>
                  <a:pt x="632" y="32"/>
                </a:lnTo>
                <a:lnTo>
                  <a:pt x="640" y="36"/>
                </a:lnTo>
                <a:lnTo>
                  <a:pt x="636" y="40"/>
                </a:lnTo>
                <a:lnTo>
                  <a:pt x="636" y="46"/>
                </a:lnTo>
                <a:lnTo>
                  <a:pt x="632" y="76"/>
                </a:lnTo>
                <a:lnTo>
                  <a:pt x="598" y="80"/>
                </a:lnTo>
                <a:lnTo>
                  <a:pt x="570" y="96"/>
                </a:lnTo>
                <a:lnTo>
                  <a:pt x="540" y="114"/>
                </a:lnTo>
                <a:lnTo>
                  <a:pt x="526" y="124"/>
                </a:lnTo>
                <a:lnTo>
                  <a:pt x="514" y="136"/>
                </a:lnTo>
                <a:lnTo>
                  <a:pt x="506" y="148"/>
                </a:lnTo>
                <a:lnTo>
                  <a:pt x="500" y="160"/>
                </a:lnTo>
                <a:lnTo>
                  <a:pt x="478" y="170"/>
                </a:lnTo>
                <a:lnTo>
                  <a:pt x="472" y="178"/>
                </a:lnTo>
                <a:lnTo>
                  <a:pt x="464" y="182"/>
                </a:lnTo>
                <a:lnTo>
                  <a:pt x="446" y="188"/>
                </a:lnTo>
                <a:lnTo>
                  <a:pt x="440" y="194"/>
                </a:lnTo>
                <a:lnTo>
                  <a:pt x="438" y="228"/>
                </a:lnTo>
                <a:lnTo>
                  <a:pt x="430" y="240"/>
                </a:lnTo>
                <a:lnTo>
                  <a:pt x="418" y="252"/>
                </a:lnTo>
                <a:lnTo>
                  <a:pt x="408" y="264"/>
                </a:lnTo>
                <a:lnTo>
                  <a:pt x="400" y="276"/>
                </a:lnTo>
                <a:lnTo>
                  <a:pt x="400" y="298"/>
                </a:lnTo>
                <a:lnTo>
                  <a:pt x="396" y="312"/>
                </a:lnTo>
                <a:lnTo>
                  <a:pt x="390" y="324"/>
                </a:lnTo>
                <a:lnTo>
                  <a:pt x="382" y="324"/>
                </a:lnTo>
                <a:lnTo>
                  <a:pt x="374" y="326"/>
                </a:lnTo>
                <a:lnTo>
                  <a:pt x="366" y="328"/>
                </a:lnTo>
                <a:lnTo>
                  <a:pt x="360" y="332"/>
                </a:lnTo>
                <a:lnTo>
                  <a:pt x="350" y="342"/>
                </a:lnTo>
                <a:lnTo>
                  <a:pt x="342" y="352"/>
                </a:lnTo>
                <a:lnTo>
                  <a:pt x="338" y="366"/>
                </a:lnTo>
                <a:lnTo>
                  <a:pt x="334" y="380"/>
                </a:lnTo>
                <a:lnTo>
                  <a:pt x="326" y="394"/>
                </a:lnTo>
                <a:lnTo>
                  <a:pt x="322" y="400"/>
                </a:lnTo>
                <a:lnTo>
                  <a:pt x="314" y="404"/>
                </a:lnTo>
                <a:lnTo>
                  <a:pt x="314" y="400"/>
                </a:lnTo>
                <a:lnTo>
                  <a:pt x="304" y="392"/>
                </a:lnTo>
                <a:lnTo>
                  <a:pt x="286" y="390"/>
                </a:lnTo>
                <a:lnTo>
                  <a:pt x="274" y="404"/>
                </a:lnTo>
                <a:lnTo>
                  <a:pt x="262" y="420"/>
                </a:lnTo>
                <a:lnTo>
                  <a:pt x="250" y="422"/>
                </a:lnTo>
                <a:lnTo>
                  <a:pt x="236" y="422"/>
                </a:lnTo>
                <a:lnTo>
                  <a:pt x="222" y="420"/>
                </a:lnTo>
                <a:lnTo>
                  <a:pt x="214" y="416"/>
                </a:lnTo>
                <a:lnTo>
                  <a:pt x="208" y="404"/>
                </a:lnTo>
                <a:lnTo>
                  <a:pt x="168" y="364"/>
                </a:lnTo>
                <a:lnTo>
                  <a:pt x="142" y="362"/>
                </a:lnTo>
                <a:lnTo>
                  <a:pt x="140" y="370"/>
                </a:lnTo>
                <a:lnTo>
                  <a:pt x="138" y="380"/>
                </a:lnTo>
                <a:lnTo>
                  <a:pt x="136" y="404"/>
                </a:lnTo>
                <a:lnTo>
                  <a:pt x="126" y="406"/>
                </a:lnTo>
                <a:lnTo>
                  <a:pt x="118" y="410"/>
                </a:lnTo>
                <a:lnTo>
                  <a:pt x="112" y="414"/>
                </a:lnTo>
                <a:lnTo>
                  <a:pt x="108" y="418"/>
                </a:lnTo>
                <a:lnTo>
                  <a:pt x="96" y="420"/>
                </a:lnTo>
                <a:lnTo>
                  <a:pt x="86" y="422"/>
                </a:lnTo>
                <a:lnTo>
                  <a:pt x="70" y="428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" name="Freeform 31"/>
          <p:cNvSpPr>
            <a:spLocks/>
          </p:cNvSpPr>
          <p:nvPr/>
        </p:nvSpPr>
        <p:spPr bwMode="auto">
          <a:xfrm>
            <a:off x="3935088" y="3523391"/>
            <a:ext cx="275257" cy="428843"/>
          </a:xfrm>
          <a:custGeom>
            <a:avLst/>
            <a:gdLst>
              <a:gd name="T0" fmla="*/ 106 w 276"/>
              <a:gd name="T1" fmla="*/ 398 h 430"/>
              <a:gd name="T2" fmla="*/ 98 w 276"/>
              <a:gd name="T3" fmla="*/ 364 h 430"/>
              <a:gd name="T4" fmla="*/ 92 w 276"/>
              <a:gd name="T5" fmla="*/ 318 h 430"/>
              <a:gd name="T6" fmla="*/ 86 w 276"/>
              <a:gd name="T7" fmla="*/ 280 h 430"/>
              <a:gd name="T8" fmla="*/ 52 w 276"/>
              <a:gd name="T9" fmla="*/ 240 h 430"/>
              <a:gd name="T10" fmla="*/ 26 w 276"/>
              <a:gd name="T11" fmla="*/ 214 h 430"/>
              <a:gd name="T12" fmla="*/ 0 w 276"/>
              <a:gd name="T13" fmla="*/ 200 h 430"/>
              <a:gd name="T14" fmla="*/ 4 w 276"/>
              <a:gd name="T15" fmla="*/ 196 h 430"/>
              <a:gd name="T16" fmla="*/ 28 w 276"/>
              <a:gd name="T17" fmla="*/ 186 h 430"/>
              <a:gd name="T18" fmla="*/ 68 w 276"/>
              <a:gd name="T19" fmla="*/ 180 h 430"/>
              <a:gd name="T20" fmla="*/ 84 w 276"/>
              <a:gd name="T21" fmla="*/ 166 h 430"/>
              <a:gd name="T22" fmla="*/ 112 w 276"/>
              <a:gd name="T23" fmla="*/ 160 h 430"/>
              <a:gd name="T24" fmla="*/ 130 w 276"/>
              <a:gd name="T25" fmla="*/ 138 h 430"/>
              <a:gd name="T26" fmla="*/ 128 w 276"/>
              <a:gd name="T27" fmla="*/ 98 h 430"/>
              <a:gd name="T28" fmla="*/ 158 w 276"/>
              <a:gd name="T29" fmla="*/ 42 h 430"/>
              <a:gd name="T30" fmla="*/ 162 w 276"/>
              <a:gd name="T31" fmla="*/ 12 h 430"/>
              <a:gd name="T32" fmla="*/ 170 w 276"/>
              <a:gd name="T33" fmla="*/ 10 h 430"/>
              <a:gd name="T34" fmla="*/ 190 w 276"/>
              <a:gd name="T35" fmla="*/ 2 h 430"/>
              <a:gd name="T36" fmla="*/ 204 w 276"/>
              <a:gd name="T37" fmla="*/ 0 h 430"/>
              <a:gd name="T38" fmla="*/ 220 w 276"/>
              <a:gd name="T39" fmla="*/ 6 h 430"/>
              <a:gd name="T40" fmla="*/ 226 w 276"/>
              <a:gd name="T41" fmla="*/ 22 h 430"/>
              <a:gd name="T42" fmla="*/ 218 w 276"/>
              <a:gd name="T43" fmla="*/ 40 h 430"/>
              <a:gd name="T44" fmla="*/ 212 w 276"/>
              <a:gd name="T45" fmla="*/ 58 h 430"/>
              <a:gd name="T46" fmla="*/ 196 w 276"/>
              <a:gd name="T47" fmla="*/ 82 h 430"/>
              <a:gd name="T48" fmla="*/ 192 w 276"/>
              <a:gd name="T49" fmla="*/ 108 h 430"/>
              <a:gd name="T50" fmla="*/ 194 w 276"/>
              <a:gd name="T51" fmla="*/ 132 h 430"/>
              <a:gd name="T52" fmla="*/ 232 w 276"/>
              <a:gd name="T53" fmla="*/ 138 h 430"/>
              <a:gd name="T54" fmla="*/ 248 w 276"/>
              <a:gd name="T55" fmla="*/ 154 h 430"/>
              <a:gd name="T56" fmla="*/ 268 w 276"/>
              <a:gd name="T57" fmla="*/ 168 h 430"/>
              <a:gd name="T58" fmla="*/ 276 w 276"/>
              <a:gd name="T59" fmla="*/ 170 h 430"/>
              <a:gd name="T60" fmla="*/ 270 w 276"/>
              <a:gd name="T61" fmla="*/ 184 h 430"/>
              <a:gd name="T62" fmla="*/ 258 w 276"/>
              <a:gd name="T63" fmla="*/ 198 h 430"/>
              <a:gd name="T64" fmla="*/ 252 w 276"/>
              <a:gd name="T65" fmla="*/ 206 h 430"/>
              <a:gd name="T66" fmla="*/ 228 w 276"/>
              <a:gd name="T67" fmla="*/ 226 h 430"/>
              <a:gd name="T68" fmla="*/ 216 w 276"/>
              <a:gd name="T69" fmla="*/ 228 h 430"/>
              <a:gd name="T70" fmla="*/ 202 w 276"/>
              <a:gd name="T71" fmla="*/ 232 h 430"/>
              <a:gd name="T72" fmla="*/ 202 w 276"/>
              <a:gd name="T73" fmla="*/ 248 h 430"/>
              <a:gd name="T74" fmla="*/ 198 w 276"/>
              <a:gd name="T75" fmla="*/ 270 h 430"/>
              <a:gd name="T76" fmla="*/ 188 w 276"/>
              <a:gd name="T77" fmla="*/ 284 h 430"/>
              <a:gd name="T78" fmla="*/ 180 w 276"/>
              <a:gd name="T79" fmla="*/ 308 h 430"/>
              <a:gd name="T80" fmla="*/ 178 w 276"/>
              <a:gd name="T81" fmla="*/ 332 h 430"/>
              <a:gd name="T82" fmla="*/ 194 w 276"/>
              <a:gd name="T83" fmla="*/ 346 h 430"/>
              <a:gd name="T84" fmla="*/ 214 w 276"/>
              <a:gd name="T85" fmla="*/ 352 h 430"/>
              <a:gd name="T86" fmla="*/ 222 w 276"/>
              <a:gd name="T87" fmla="*/ 364 h 430"/>
              <a:gd name="T88" fmla="*/ 222 w 276"/>
              <a:gd name="T89" fmla="*/ 382 h 430"/>
              <a:gd name="T90" fmla="*/ 216 w 276"/>
              <a:gd name="T91" fmla="*/ 394 h 430"/>
              <a:gd name="T92" fmla="*/ 198 w 276"/>
              <a:gd name="T93" fmla="*/ 400 h 430"/>
              <a:gd name="T94" fmla="*/ 184 w 276"/>
              <a:gd name="T95" fmla="*/ 406 h 430"/>
              <a:gd name="T96" fmla="*/ 154 w 276"/>
              <a:gd name="T97" fmla="*/ 430 h 430"/>
              <a:gd name="T98" fmla="*/ 142 w 276"/>
              <a:gd name="T99" fmla="*/ 428 h 430"/>
              <a:gd name="T100" fmla="*/ 106 w 276"/>
              <a:gd name="T101" fmla="*/ 398 h 430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276" h="430">
                <a:moveTo>
                  <a:pt x="106" y="398"/>
                </a:moveTo>
                <a:lnTo>
                  <a:pt x="106" y="398"/>
                </a:lnTo>
                <a:lnTo>
                  <a:pt x="98" y="364"/>
                </a:lnTo>
                <a:lnTo>
                  <a:pt x="96" y="340"/>
                </a:lnTo>
                <a:lnTo>
                  <a:pt x="92" y="318"/>
                </a:lnTo>
                <a:lnTo>
                  <a:pt x="86" y="280"/>
                </a:lnTo>
                <a:lnTo>
                  <a:pt x="68" y="258"/>
                </a:lnTo>
                <a:lnTo>
                  <a:pt x="52" y="240"/>
                </a:lnTo>
                <a:lnTo>
                  <a:pt x="36" y="226"/>
                </a:lnTo>
                <a:lnTo>
                  <a:pt x="26" y="214"/>
                </a:lnTo>
                <a:lnTo>
                  <a:pt x="0" y="200"/>
                </a:lnTo>
                <a:lnTo>
                  <a:pt x="4" y="196"/>
                </a:lnTo>
                <a:lnTo>
                  <a:pt x="10" y="192"/>
                </a:lnTo>
                <a:lnTo>
                  <a:pt x="28" y="186"/>
                </a:lnTo>
                <a:lnTo>
                  <a:pt x="68" y="180"/>
                </a:lnTo>
                <a:lnTo>
                  <a:pt x="78" y="170"/>
                </a:lnTo>
                <a:lnTo>
                  <a:pt x="84" y="166"/>
                </a:lnTo>
                <a:lnTo>
                  <a:pt x="94" y="162"/>
                </a:lnTo>
                <a:lnTo>
                  <a:pt x="112" y="160"/>
                </a:lnTo>
                <a:lnTo>
                  <a:pt x="130" y="138"/>
                </a:lnTo>
                <a:lnTo>
                  <a:pt x="128" y="98"/>
                </a:lnTo>
                <a:lnTo>
                  <a:pt x="158" y="42"/>
                </a:lnTo>
                <a:lnTo>
                  <a:pt x="162" y="12"/>
                </a:lnTo>
                <a:lnTo>
                  <a:pt x="170" y="10"/>
                </a:lnTo>
                <a:lnTo>
                  <a:pt x="176" y="8"/>
                </a:lnTo>
                <a:lnTo>
                  <a:pt x="190" y="2"/>
                </a:lnTo>
                <a:lnTo>
                  <a:pt x="198" y="0"/>
                </a:lnTo>
                <a:lnTo>
                  <a:pt x="204" y="0"/>
                </a:lnTo>
                <a:lnTo>
                  <a:pt x="212" y="2"/>
                </a:lnTo>
                <a:lnTo>
                  <a:pt x="220" y="6"/>
                </a:lnTo>
                <a:lnTo>
                  <a:pt x="226" y="22"/>
                </a:lnTo>
                <a:lnTo>
                  <a:pt x="218" y="40"/>
                </a:lnTo>
                <a:lnTo>
                  <a:pt x="212" y="58"/>
                </a:lnTo>
                <a:lnTo>
                  <a:pt x="198" y="74"/>
                </a:lnTo>
                <a:lnTo>
                  <a:pt x="196" y="82"/>
                </a:lnTo>
                <a:lnTo>
                  <a:pt x="192" y="90"/>
                </a:lnTo>
                <a:lnTo>
                  <a:pt x="192" y="108"/>
                </a:lnTo>
                <a:lnTo>
                  <a:pt x="194" y="132"/>
                </a:lnTo>
                <a:lnTo>
                  <a:pt x="232" y="138"/>
                </a:lnTo>
                <a:lnTo>
                  <a:pt x="238" y="146"/>
                </a:lnTo>
                <a:lnTo>
                  <a:pt x="248" y="154"/>
                </a:lnTo>
                <a:lnTo>
                  <a:pt x="260" y="164"/>
                </a:lnTo>
                <a:lnTo>
                  <a:pt x="268" y="168"/>
                </a:lnTo>
                <a:lnTo>
                  <a:pt x="276" y="170"/>
                </a:lnTo>
                <a:lnTo>
                  <a:pt x="274" y="176"/>
                </a:lnTo>
                <a:lnTo>
                  <a:pt x="270" y="184"/>
                </a:lnTo>
                <a:lnTo>
                  <a:pt x="264" y="192"/>
                </a:lnTo>
                <a:lnTo>
                  <a:pt x="258" y="198"/>
                </a:lnTo>
                <a:lnTo>
                  <a:pt x="252" y="206"/>
                </a:lnTo>
                <a:lnTo>
                  <a:pt x="244" y="214"/>
                </a:lnTo>
                <a:lnTo>
                  <a:pt x="228" y="226"/>
                </a:lnTo>
                <a:lnTo>
                  <a:pt x="216" y="228"/>
                </a:lnTo>
                <a:lnTo>
                  <a:pt x="206" y="228"/>
                </a:lnTo>
                <a:lnTo>
                  <a:pt x="202" y="232"/>
                </a:lnTo>
                <a:lnTo>
                  <a:pt x="200" y="236"/>
                </a:lnTo>
                <a:lnTo>
                  <a:pt x="202" y="248"/>
                </a:lnTo>
                <a:lnTo>
                  <a:pt x="200" y="258"/>
                </a:lnTo>
                <a:lnTo>
                  <a:pt x="198" y="270"/>
                </a:lnTo>
                <a:lnTo>
                  <a:pt x="188" y="284"/>
                </a:lnTo>
                <a:lnTo>
                  <a:pt x="182" y="296"/>
                </a:lnTo>
                <a:lnTo>
                  <a:pt x="180" y="308"/>
                </a:lnTo>
                <a:lnTo>
                  <a:pt x="178" y="332"/>
                </a:lnTo>
                <a:lnTo>
                  <a:pt x="194" y="346"/>
                </a:lnTo>
                <a:lnTo>
                  <a:pt x="202" y="348"/>
                </a:lnTo>
                <a:lnTo>
                  <a:pt x="214" y="352"/>
                </a:lnTo>
                <a:lnTo>
                  <a:pt x="218" y="358"/>
                </a:lnTo>
                <a:lnTo>
                  <a:pt x="222" y="364"/>
                </a:lnTo>
                <a:lnTo>
                  <a:pt x="224" y="372"/>
                </a:lnTo>
                <a:lnTo>
                  <a:pt x="222" y="382"/>
                </a:lnTo>
                <a:lnTo>
                  <a:pt x="216" y="394"/>
                </a:lnTo>
                <a:lnTo>
                  <a:pt x="198" y="400"/>
                </a:lnTo>
                <a:lnTo>
                  <a:pt x="184" y="406"/>
                </a:lnTo>
                <a:lnTo>
                  <a:pt x="160" y="426"/>
                </a:lnTo>
                <a:lnTo>
                  <a:pt x="154" y="430"/>
                </a:lnTo>
                <a:lnTo>
                  <a:pt x="148" y="430"/>
                </a:lnTo>
                <a:lnTo>
                  <a:pt x="142" y="428"/>
                </a:lnTo>
                <a:lnTo>
                  <a:pt x="134" y="422"/>
                </a:lnTo>
                <a:lnTo>
                  <a:pt x="106" y="398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9" name="Freeform 32"/>
          <p:cNvSpPr>
            <a:spLocks/>
          </p:cNvSpPr>
          <p:nvPr/>
        </p:nvSpPr>
        <p:spPr bwMode="auto">
          <a:xfrm>
            <a:off x="4752880" y="3080586"/>
            <a:ext cx="534556" cy="765932"/>
          </a:xfrm>
          <a:custGeom>
            <a:avLst/>
            <a:gdLst>
              <a:gd name="T0" fmla="*/ 108 w 536"/>
              <a:gd name="T1" fmla="*/ 754 h 768"/>
              <a:gd name="T2" fmla="*/ 22 w 536"/>
              <a:gd name="T3" fmla="*/ 720 h 768"/>
              <a:gd name="T4" fmla="*/ 52 w 536"/>
              <a:gd name="T5" fmla="*/ 664 h 768"/>
              <a:gd name="T6" fmla="*/ 58 w 536"/>
              <a:gd name="T7" fmla="*/ 572 h 768"/>
              <a:gd name="T8" fmla="*/ 6 w 536"/>
              <a:gd name="T9" fmla="*/ 508 h 768"/>
              <a:gd name="T10" fmla="*/ 32 w 536"/>
              <a:gd name="T11" fmla="*/ 458 h 768"/>
              <a:gd name="T12" fmla="*/ 78 w 536"/>
              <a:gd name="T13" fmla="*/ 412 h 768"/>
              <a:gd name="T14" fmla="*/ 40 w 536"/>
              <a:gd name="T15" fmla="*/ 334 h 768"/>
              <a:gd name="T16" fmla="*/ 18 w 536"/>
              <a:gd name="T17" fmla="*/ 316 h 768"/>
              <a:gd name="T18" fmla="*/ 46 w 536"/>
              <a:gd name="T19" fmla="*/ 282 h 768"/>
              <a:gd name="T20" fmla="*/ 24 w 536"/>
              <a:gd name="T21" fmla="*/ 236 h 768"/>
              <a:gd name="T22" fmla="*/ 0 w 536"/>
              <a:gd name="T23" fmla="*/ 164 h 768"/>
              <a:gd name="T24" fmla="*/ 28 w 536"/>
              <a:gd name="T25" fmla="*/ 142 h 768"/>
              <a:gd name="T26" fmla="*/ 44 w 536"/>
              <a:gd name="T27" fmla="*/ 84 h 768"/>
              <a:gd name="T28" fmla="*/ 70 w 536"/>
              <a:gd name="T29" fmla="*/ 88 h 768"/>
              <a:gd name="T30" fmla="*/ 72 w 536"/>
              <a:gd name="T31" fmla="*/ 118 h 768"/>
              <a:gd name="T32" fmla="*/ 82 w 536"/>
              <a:gd name="T33" fmla="*/ 150 h 768"/>
              <a:gd name="T34" fmla="*/ 124 w 536"/>
              <a:gd name="T35" fmla="*/ 154 h 768"/>
              <a:gd name="T36" fmla="*/ 136 w 536"/>
              <a:gd name="T37" fmla="*/ 134 h 768"/>
              <a:gd name="T38" fmla="*/ 180 w 536"/>
              <a:gd name="T39" fmla="*/ 106 h 768"/>
              <a:gd name="T40" fmla="*/ 252 w 536"/>
              <a:gd name="T41" fmla="*/ 92 h 768"/>
              <a:gd name="T42" fmla="*/ 266 w 536"/>
              <a:gd name="T43" fmla="*/ 22 h 768"/>
              <a:gd name="T44" fmla="*/ 310 w 536"/>
              <a:gd name="T45" fmla="*/ 0 h 768"/>
              <a:gd name="T46" fmla="*/ 332 w 536"/>
              <a:gd name="T47" fmla="*/ 40 h 768"/>
              <a:gd name="T48" fmla="*/ 378 w 536"/>
              <a:gd name="T49" fmla="*/ 128 h 768"/>
              <a:gd name="T50" fmla="*/ 424 w 536"/>
              <a:gd name="T51" fmla="*/ 138 h 768"/>
              <a:gd name="T52" fmla="*/ 444 w 536"/>
              <a:gd name="T53" fmla="*/ 152 h 768"/>
              <a:gd name="T54" fmla="*/ 430 w 536"/>
              <a:gd name="T55" fmla="*/ 188 h 768"/>
              <a:gd name="T56" fmla="*/ 448 w 536"/>
              <a:gd name="T57" fmla="*/ 210 h 768"/>
              <a:gd name="T58" fmla="*/ 520 w 536"/>
              <a:gd name="T59" fmla="*/ 250 h 768"/>
              <a:gd name="T60" fmla="*/ 488 w 536"/>
              <a:gd name="T61" fmla="*/ 330 h 768"/>
              <a:gd name="T62" fmla="*/ 450 w 536"/>
              <a:gd name="T63" fmla="*/ 370 h 768"/>
              <a:gd name="T64" fmla="*/ 398 w 536"/>
              <a:gd name="T65" fmla="*/ 384 h 768"/>
              <a:gd name="T66" fmla="*/ 350 w 536"/>
              <a:gd name="T67" fmla="*/ 340 h 768"/>
              <a:gd name="T68" fmla="*/ 344 w 536"/>
              <a:gd name="T69" fmla="*/ 288 h 768"/>
              <a:gd name="T70" fmla="*/ 310 w 536"/>
              <a:gd name="T71" fmla="*/ 252 h 768"/>
              <a:gd name="T72" fmla="*/ 294 w 536"/>
              <a:gd name="T73" fmla="*/ 200 h 768"/>
              <a:gd name="T74" fmla="*/ 258 w 536"/>
              <a:gd name="T75" fmla="*/ 184 h 768"/>
              <a:gd name="T76" fmla="*/ 226 w 536"/>
              <a:gd name="T77" fmla="*/ 190 h 768"/>
              <a:gd name="T78" fmla="*/ 194 w 536"/>
              <a:gd name="T79" fmla="*/ 228 h 768"/>
              <a:gd name="T80" fmla="*/ 178 w 536"/>
              <a:gd name="T81" fmla="*/ 266 h 768"/>
              <a:gd name="T82" fmla="*/ 172 w 536"/>
              <a:gd name="T83" fmla="*/ 298 h 768"/>
              <a:gd name="T84" fmla="*/ 142 w 536"/>
              <a:gd name="T85" fmla="*/ 314 h 768"/>
              <a:gd name="T86" fmla="*/ 142 w 536"/>
              <a:gd name="T87" fmla="*/ 360 h 768"/>
              <a:gd name="T88" fmla="*/ 222 w 536"/>
              <a:gd name="T89" fmla="*/ 346 h 768"/>
              <a:gd name="T90" fmla="*/ 252 w 536"/>
              <a:gd name="T91" fmla="*/ 342 h 768"/>
              <a:gd name="T92" fmla="*/ 274 w 536"/>
              <a:gd name="T93" fmla="*/ 360 h 768"/>
              <a:gd name="T94" fmla="*/ 300 w 536"/>
              <a:gd name="T95" fmla="*/ 436 h 768"/>
              <a:gd name="T96" fmla="*/ 352 w 536"/>
              <a:gd name="T97" fmla="*/ 468 h 768"/>
              <a:gd name="T98" fmla="*/ 354 w 536"/>
              <a:gd name="T99" fmla="*/ 512 h 768"/>
              <a:gd name="T100" fmla="*/ 328 w 536"/>
              <a:gd name="T101" fmla="*/ 540 h 768"/>
              <a:gd name="T102" fmla="*/ 266 w 536"/>
              <a:gd name="T103" fmla="*/ 582 h 768"/>
              <a:gd name="T104" fmla="*/ 202 w 536"/>
              <a:gd name="T105" fmla="*/ 650 h 768"/>
              <a:gd name="T106" fmla="*/ 180 w 536"/>
              <a:gd name="T107" fmla="*/ 730 h 76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536" h="768">
                <a:moveTo>
                  <a:pt x="192" y="768"/>
                </a:moveTo>
                <a:lnTo>
                  <a:pt x="192" y="768"/>
                </a:lnTo>
                <a:lnTo>
                  <a:pt x="178" y="754"/>
                </a:lnTo>
                <a:lnTo>
                  <a:pt x="108" y="754"/>
                </a:lnTo>
                <a:lnTo>
                  <a:pt x="44" y="740"/>
                </a:lnTo>
                <a:lnTo>
                  <a:pt x="32" y="730"/>
                </a:lnTo>
                <a:lnTo>
                  <a:pt x="22" y="720"/>
                </a:lnTo>
                <a:lnTo>
                  <a:pt x="16" y="712"/>
                </a:lnTo>
                <a:lnTo>
                  <a:pt x="14" y="708"/>
                </a:lnTo>
                <a:lnTo>
                  <a:pt x="52" y="664"/>
                </a:lnTo>
                <a:lnTo>
                  <a:pt x="62" y="630"/>
                </a:lnTo>
                <a:lnTo>
                  <a:pt x="66" y="608"/>
                </a:lnTo>
                <a:lnTo>
                  <a:pt x="64" y="588"/>
                </a:lnTo>
                <a:lnTo>
                  <a:pt x="58" y="572"/>
                </a:lnTo>
                <a:lnTo>
                  <a:pt x="50" y="558"/>
                </a:lnTo>
                <a:lnTo>
                  <a:pt x="42" y="544"/>
                </a:lnTo>
                <a:lnTo>
                  <a:pt x="30" y="532"/>
                </a:lnTo>
                <a:lnTo>
                  <a:pt x="6" y="508"/>
                </a:lnTo>
                <a:lnTo>
                  <a:pt x="6" y="494"/>
                </a:lnTo>
                <a:lnTo>
                  <a:pt x="10" y="482"/>
                </a:lnTo>
                <a:lnTo>
                  <a:pt x="16" y="474"/>
                </a:lnTo>
                <a:lnTo>
                  <a:pt x="22" y="464"/>
                </a:lnTo>
                <a:lnTo>
                  <a:pt x="32" y="458"/>
                </a:lnTo>
                <a:lnTo>
                  <a:pt x="40" y="450"/>
                </a:lnTo>
                <a:lnTo>
                  <a:pt x="62" y="438"/>
                </a:lnTo>
                <a:lnTo>
                  <a:pt x="78" y="412"/>
                </a:lnTo>
                <a:lnTo>
                  <a:pt x="78" y="382"/>
                </a:lnTo>
                <a:lnTo>
                  <a:pt x="64" y="362"/>
                </a:lnTo>
                <a:lnTo>
                  <a:pt x="52" y="346"/>
                </a:lnTo>
                <a:lnTo>
                  <a:pt x="40" y="334"/>
                </a:lnTo>
                <a:lnTo>
                  <a:pt x="26" y="322"/>
                </a:lnTo>
                <a:lnTo>
                  <a:pt x="18" y="320"/>
                </a:lnTo>
                <a:lnTo>
                  <a:pt x="18" y="316"/>
                </a:lnTo>
                <a:lnTo>
                  <a:pt x="38" y="300"/>
                </a:lnTo>
                <a:lnTo>
                  <a:pt x="44" y="288"/>
                </a:lnTo>
                <a:lnTo>
                  <a:pt x="46" y="282"/>
                </a:lnTo>
                <a:lnTo>
                  <a:pt x="48" y="276"/>
                </a:lnTo>
                <a:lnTo>
                  <a:pt x="24" y="256"/>
                </a:lnTo>
                <a:lnTo>
                  <a:pt x="24" y="236"/>
                </a:lnTo>
                <a:lnTo>
                  <a:pt x="10" y="220"/>
                </a:lnTo>
                <a:lnTo>
                  <a:pt x="0" y="208"/>
                </a:lnTo>
                <a:lnTo>
                  <a:pt x="0" y="164"/>
                </a:lnTo>
                <a:lnTo>
                  <a:pt x="16" y="146"/>
                </a:lnTo>
                <a:lnTo>
                  <a:pt x="22" y="144"/>
                </a:lnTo>
                <a:lnTo>
                  <a:pt x="28" y="142"/>
                </a:lnTo>
                <a:lnTo>
                  <a:pt x="34" y="140"/>
                </a:lnTo>
                <a:lnTo>
                  <a:pt x="34" y="94"/>
                </a:lnTo>
                <a:lnTo>
                  <a:pt x="44" y="84"/>
                </a:lnTo>
                <a:lnTo>
                  <a:pt x="50" y="80"/>
                </a:lnTo>
                <a:lnTo>
                  <a:pt x="58" y="78"/>
                </a:lnTo>
                <a:lnTo>
                  <a:pt x="64" y="82"/>
                </a:lnTo>
                <a:lnTo>
                  <a:pt x="70" y="88"/>
                </a:lnTo>
                <a:lnTo>
                  <a:pt x="76" y="98"/>
                </a:lnTo>
                <a:lnTo>
                  <a:pt x="78" y="104"/>
                </a:lnTo>
                <a:lnTo>
                  <a:pt x="80" y="112"/>
                </a:lnTo>
                <a:lnTo>
                  <a:pt x="72" y="118"/>
                </a:lnTo>
                <a:lnTo>
                  <a:pt x="68" y="124"/>
                </a:lnTo>
                <a:lnTo>
                  <a:pt x="68" y="130"/>
                </a:lnTo>
                <a:lnTo>
                  <a:pt x="70" y="136"/>
                </a:lnTo>
                <a:lnTo>
                  <a:pt x="76" y="142"/>
                </a:lnTo>
                <a:lnTo>
                  <a:pt x="82" y="150"/>
                </a:lnTo>
                <a:lnTo>
                  <a:pt x="98" y="164"/>
                </a:lnTo>
                <a:lnTo>
                  <a:pt x="108" y="164"/>
                </a:lnTo>
                <a:lnTo>
                  <a:pt x="124" y="154"/>
                </a:lnTo>
                <a:lnTo>
                  <a:pt x="124" y="148"/>
                </a:lnTo>
                <a:lnTo>
                  <a:pt x="128" y="142"/>
                </a:lnTo>
                <a:lnTo>
                  <a:pt x="132" y="138"/>
                </a:lnTo>
                <a:lnTo>
                  <a:pt x="136" y="134"/>
                </a:lnTo>
                <a:lnTo>
                  <a:pt x="148" y="126"/>
                </a:lnTo>
                <a:lnTo>
                  <a:pt x="162" y="120"/>
                </a:lnTo>
                <a:lnTo>
                  <a:pt x="170" y="110"/>
                </a:lnTo>
                <a:lnTo>
                  <a:pt x="180" y="106"/>
                </a:lnTo>
                <a:lnTo>
                  <a:pt x="190" y="104"/>
                </a:lnTo>
                <a:lnTo>
                  <a:pt x="202" y="102"/>
                </a:lnTo>
                <a:lnTo>
                  <a:pt x="228" y="100"/>
                </a:lnTo>
                <a:lnTo>
                  <a:pt x="240" y="98"/>
                </a:lnTo>
                <a:lnTo>
                  <a:pt x="252" y="92"/>
                </a:lnTo>
                <a:lnTo>
                  <a:pt x="250" y="40"/>
                </a:lnTo>
                <a:lnTo>
                  <a:pt x="258" y="30"/>
                </a:lnTo>
                <a:lnTo>
                  <a:pt x="266" y="22"/>
                </a:lnTo>
                <a:lnTo>
                  <a:pt x="288" y="8"/>
                </a:lnTo>
                <a:lnTo>
                  <a:pt x="296" y="2"/>
                </a:lnTo>
                <a:lnTo>
                  <a:pt x="304" y="0"/>
                </a:lnTo>
                <a:lnTo>
                  <a:pt x="310" y="0"/>
                </a:lnTo>
                <a:lnTo>
                  <a:pt x="314" y="4"/>
                </a:lnTo>
                <a:lnTo>
                  <a:pt x="318" y="10"/>
                </a:lnTo>
                <a:lnTo>
                  <a:pt x="322" y="18"/>
                </a:lnTo>
                <a:lnTo>
                  <a:pt x="332" y="40"/>
                </a:lnTo>
                <a:lnTo>
                  <a:pt x="370" y="100"/>
                </a:lnTo>
                <a:lnTo>
                  <a:pt x="372" y="112"/>
                </a:lnTo>
                <a:lnTo>
                  <a:pt x="374" y="122"/>
                </a:lnTo>
                <a:lnTo>
                  <a:pt x="378" y="128"/>
                </a:lnTo>
                <a:lnTo>
                  <a:pt x="382" y="132"/>
                </a:lnTo>
                <a:lnTo>
                  <a:pt x="388" y="136"/>
                </a:lnTo>
                <a:lnTo>
                  <a:pt x="398" y="140"/>
                </a:lnTo>
                <a:lnTo>
                  <a:pt x="424" y="138"/>
                </a:lnTo>
                <a:lnTo>
                  <a:pt x="442" y="138"/>
                </a:lnTo>
                <a:lnTo>
                  <a:pt x="458" y="140"/>
                </a:lnTo>
                <a:lnTo>
                  <a:pt x="450" y="146"/>
                </a:lnTo>
                <a:lnTo>
                  <a:pt x="444" y="152"/>
                </a:lnTo>
                <a:lnTo>
                  <a:pt x="436" y="158"/>
                </a:lnTo>
                <a:lnTo>
                  <a:pt x="430" y="166"/>
                </a:lnTo>
                <a:lnTo>
                  <a:pt x="430" y="178"/>
                </a:lnTo>
                <a:lnTo>
                  <a:pt x="430" y="188"/>
                </a:lnTo>
                <a:lnTo>
                  <a:pt x="432" y="192"/>
                </a:lnTo>
                <a:lnTo>
                  <a:pt x="436" y="198"/>
                </a:lnTo>
                <a:lnTo>
                  <a:pt x="440" y="204"/>
                </a:lnTo>
                <a:lnTo>
                  <a:pt x="448" y="210"/>
                </a:lnTo>
                <a:lnTo>
                  <a:pt x="458" y="212"/>
                </a:lnTo>
                <a:lnTo>
                  <a:pt x="466" y="216"/>
                </a:lnTo>
                <a:lnTo>
                  <a:pt x="482" y="226"/>
                </a:lnTo>
                <a:lnTo>
                  <a:pt x="500" y="238"/>
                </a:lnTo>
                <a:lnTo>
                  <a:pt x="520" y="250"/>
                </a:lnTo>
                <a:lnTo>
                  <a:pt x="536" y="264"/>
                </a:lnTo>
                <a:lnTo>
                  <a:pt x="488" y="330"/>
                </a:lnTo>
                <a:lnTo>
                  <a:pt x="486" y="336"/>
                </a:lnTo>
                <a:lnTo>
                  <a:pt x="482" y="344"/>
                </a:lnTo>
                <a:lnTo>
                  <a:pt x="476" y="352"/>
                </a:lnTo>
                <a:lnTo>
                  <a:pt x="468" y="358"/>
                </a:lnTo>
                <a:lnTo>
                  <a:pt x="450" y="370"/>
                </a:lnTo>
                <a:lnTo>
                  <a:pt x="436" y="376"/>
                </a:lnTo>
                <a:lnTo>
                  <a:pt x="416" y="380"/>
                </a:lnTo>
                <a:lnTo>
                  <a:pt x="398" y="384"/>
                </a:lnTo>
                <a:lnTo>
                  <a:pt x="382" y="372"/>
                </a:lnTo>
                <a:lnTo>
                  <a:pt x="370" y="360"/>
                </a:lnTo>
                <a:lnTo>
                  <a:pt x="360" y="348"/>
                </a:lnTo>
                <a:lnTo>
                  <a:pt x="350" y="340"/>
                </a:lnTo>
                <a:lnTo>
                  <a:pt x="346" y="332"/>
                </a:lnTo>
                <a:lnTo>
                  <a:pt x="346" y="324"/>
                </a:lnTo>
                <a:lnTo>
                  <a:pt x="346" y="308"/>
                </a:lnTo>
                <a:lnTo>
                  <a:pt x="344" y="294"/>
                </a:lnTo>
                <a:lnTo>
                  <a:pt x="344" y="288"/>
                </a:lnTo>
                <a:lnTo>
                  <a:pt x="342" y="284"/>
                </a:lnTo>
                <a:lnTo>
                  <a:pt x="310" y="272"/>
                </a:lnTo>
                <a:lnTo>
                  <a:pt x="310" y="252"/>
                </a:lnTo>
                <a:lnTo>
                  <a:pt x="312" y="232"/>
                </a:lnTo>
                <a:lnTo>
                  <a:pt x="314" y="214"/>
                </a:lnTo>
                <a:lnTo>
                  <a:pt x="314" y="202"/>
                </a:lnTo>
                <a:lnTo>
                  <a:pt x="294" y="200"/>
                </a:lnTo>
                <a:lnTo>
                  <a:pt x="278" y="198"/>
                </a:lnTo>
                <a:lnTo>
                  <a:pt x="270" y="196"/>
                </a:lnTo>
                <a:lnTo>
                  <a:pt x="264" y="192"/>
                </a:lnTo>
                <a:lnTo>
                  <a:pt x="260" y="188"/>
                </a:lnTo>
                <a:lnTo>
                  <a:pt x="258" y="184"/>
                </a:lnTo>
                <a:lnTo>
                  <a:pt x="238" y="184"/>
                </a:lnTo>
                <a:lnTo>
                  <a:pt x="232" y="184"/>
                </a:lnTo>
                <a:lnTo>
                  <a:pt x="228" y="186"/>
                </a:lnTo>
                <a:lnTo>
                  <a:pt x="226" y="190"/>
                </a:lnTo>
                <a:lnTo>
                  <a:pt x="224" y="196"/>
                </a:lnTo>
                <a:lnTo>
                  <a:pt x="220" y="214"/>
                </a:lnTo>
                <a:lnTo>
                  <a:pt x="206" y="220"/>
                </a:lnTo>
                <a:lnTo>
                  <a:pt x="194" y="228"/>
                </a:lnTo>
                <a:lnTo>
                  <a:pt x="172" y="244"/>
                </a:lnTo>
                <a:lnTo>
                  <a:pt x="172" y="250"/>
                </a:lnTo>
                <a:lnTo>
                  <a:pt x="174" y="258"/>
                </a:lnTo>
                <a:lnTo>
                  <a:pt x="178" y="266"/>
                </a:lnTo>
                <a:lnTo>
                  <a:pt x="184" y="278"/>
                </a:lnTo>
                <a:lnTo>
                  <a:pt x="182" y="286"/>
                </a:lnTo>
                <a:lnTo>
                  <a:pt x="176" y="292"/>
                </a:lnTo>
                <a:lnTo>
                  <a:pt x="172" y="298"/>
                </a:lnTo>
                <a:lnTo>
                  <a:pt x="164" y="300"/>
                </a:lnTo>
                <a:lnTo>
                  <a:pt x="152" y="306"/>
                </a:lnTo>
                <a:lnTo>
                  <a:pt x="146" y="310"/>
                </a:lnTo>
                <a:lnTo>
                  <a:pt x="142" y="314"/>
                </a:lnTo>
                <a:lnTo>
                  <a:pt x="142" y="326"/>
                </a:lnTo>
                <a:lnTo>
                  <a:pt x="140" y="338"/>
                </a:lnTo>
                <a:lnTo>
                  <a:pt x="138" y="350"/>
                </a:lnTo>
                <a:lnTo>
                  <a:pt x="140" y="356"/>
                </a:lnTo>
                <a:lnTo>
                  <a:pt x="142" y="360"/>
                </a:lnTo>
                <a:lnTo>
                  <a:pt x="206" y="360"/>
                </a:lnTo>
                <a:lnTo>
                  <a:pt x="214" y="352"/>
                </a:lnTo>
                <a:lnTo>
                  <a:pt x="222" y="346"/>
                </a:lnTo>
                <a:lnTo>
                  <a:pt x="228" y="342"/>
                </a:lnTo>
                <a:lnTo>
                  <a:pt x="234" y="342"/>
                </a:lnTo>
                <a:lnTo>
                  <a:pt x="242" y="340"/>
                </a:lnTo>
                <a:lnTo>
                  <a:pt x="252" y="342"/>
                </a:lnTo>
                <a:lnTo>
                  <a:pt x="256" y="348"/>
                </a:lnTo>
                <a:lnTo>
                  <a:pt x="260" y="350"/>
                </a:lnTo>
                <a:lnTo>
                  <a:pt x="266" y="356"/>
                </a:lnTo>
                <a:lnTo>
                  <a:pt x="274" y="360"/>
                </a:lnTo>
                <a:lnTo>
                  <a:pt x="282" y="378"/>
                </a:lnTo>
                <a:lnTo>
                  <a:pt x="290" y="422"/>
                </a:lnTo>
                <a:lnTo>
                  <a:pt x="300" y="436"/>
                </a:lnTo>
                <a:lnTo>
                  <a:pt x="314" y="448"/>
                </a:lnTo>
                <a:lnTo>
                  <a:pt x="330" y="460"/>
                </a:lnTo>
                <a:lnTo>
                  <a:pt x="340" y="464"/>
                </a:lnTo>
                <a:lnTo>
                  <a:pt x="352" y="468"/>
                </a:lnTo>
                <a:lnTo>
                  <a:pt x="372" y="502"/>
                </a:lnTo>
                <a:lnTo>
                  <a:pt x="368" y="502"/>
                </a:lnTo>
                <a:lnTo>
                  <a:pt x="362" y="504"/>
                </a:lnTo>
                <a:lnTo>
                  <a:pt x="354" y="512"/>
                </a:lnTo>
                <a:lnTo>
                  <a:pt x="346" y="520"/>
                </a:lnTo>
                <a:lnTo>
                  <a:pt x="340" y="526"/>
                </a:lnTo>
                <a:lnTo>
                  <a:pt x="336" y="534"/>
                </a:lnTo>
                <a:lnTo>
                  <a:pt x="328" y="540"/>
                </a:lnTo>
                <a:lnTo>
                  <a:pt x="312" y="554"/>
                </a:lnTo>
                <a:lnTo>
                  <a:pt x="296" y="564"/>
                </a:lnTo>
                <a:lnTo>
                  <a:pt x="280" y="570"/>
                </a:lnTo>
                <a:lnTo>
                  <a:pt x="266" y="582"/>
                </a:lnTo>
                <a:lnTo>
                  <a:pt x="254" y="592"/>
                </a:lnTo>
                <a:lnTo>
                  <a:pt x="244" y="606"/>
                </a:lnTo>
                <a:lnTo>
                  <a:pt x="234" y="620"/>
                </a:lnTo>
                <a:lnTo>
                  <a:pt x="202" y="650"/>
                </a:lnTo>
                <a:lnTo>
                  <a:pt x="190" y="662"/>
                </a:lnTo>
                <a:lnTo>
                  <a:pt x="182" y="676"/>
                </a:lnTo>
                <a:lnTo>
                  <a:pt x="176" y="690"/>
                </a:lnTo>
                <a:lnTo>
                  <a:pt x="176" y="708"/>
                </a:lnTo>
                <a:lnTo>
                  <a:pt x="180" y="730"/>
                </a:lnTo>
                <a:lnTo>
                  <a:pt x="190" y="756"/>
                </a:lnTo>
                <a:lnTo>
                  <a:pt x="192" y="768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0" name="Freeform 33"/>
          <p:cNvSpPr>
            <a:spLocks/>
          </p:cNvSpPr>
          <p:nvPr/>
        </p:nvSpPr>
        <p:spPr bwMode="auto">
          <a:xfrm>
            <a:off x="1264299" y="2288724"/>
            <a:ext cx="1974668" cy="1511918"/>
          </a:xfrm>
          <a:custGeom>
            <a:avLst/>
            <a:gdLst>
              <a:gd name="T0" fmla="*/ 1348 w 1980"/>
              <a:gd name="T1" fmla="*/ 1486 h 1516"/>
              <a:gd name="T2" fmla="*/ 1296 w 1980"/>
              <a:gd name="T3" fmla="*/ 1480 h 1516"/>
              <a:gd name="T4" fmla="*/ 1206 w 1980"/>
              <a:gd name="T5" fmla="*/ 1418 h 1516"/>
              <a:gd name="T6" fmla="*/ 1068 w 1980"/>
              <a:gd name="T7" fmla="*/ 1416 h 1516"/>
              <a:gd name="T8" fmla="*/ 938 w 1980"/>
              <a:gd name="T9" fmla="*/ 1464 h 1516"/>
              <a:gd name="T10" fmla="*/ 842 w 1980"/>
              <a:gd name="T11" fmla="*/ 1464 h 1516"/>
              <a:gd name="T12" fmla="*/ 720 w 1980"/>
              <a:gd name="T13" fmla="*/ 1458 h 1516"/>
              <a:gd name="T14" fmla="*/ 664 w 1980"/>
              <a:gd name="T15" fmla="*/ 1408 h 1516"/>
              <a:gd name="T16" fmla="*/ 580 w 1980"/>
              <a:gd name="T17" fmla="*/ 1446 h 1516"/>
              <a:gd name="T18" fmla="*/ 528 w 1980"/>
              <a:gd name="T19" fmla="*/ 1412 h 1516"/>
              <a:gd name="T20" fmla="*/ 420 w 1980"/>
              <a:gd name="T21" fmla="*/ 1446 h 1516"/>
              <a:gd name="T22" fmla="*/ 332 w 1980"/>
              <a:gd name="T23" fmla="*/ 1490 h 1516"/>
              <a:gd name="T24" fmla="*/ 278 w 1980"/>
              <a:gd name="T25" fmla="*/ 1444 h 1516"/>
              <a:gd name="T26" fmla="*/ 256 w 1980"/>
              <a:gd name="T27" fmla="*/ 1350 h 1516"/>
              <a:gd name="T28" fmla="*/ 190 w 1980"/>
              <a:gd name="T29" fmla="*/ 1318 h 1516"/>
              <a:gd name="T30" fmla="*/ 112 w 1980"/>
              <a:gd name="T31" fmla="*/ 1224 h 1516"/>
              <a:gd name="T32" fmla="*/ 98 w 1980"/>
              <a:gd name="T33" fmla="*/ 1128 h 1516"/>
              <a:gd name="T34" fmla="*/ 36 w 1980"/>
              <a:gd name="T35" fmla="*/ 1054 h 1516"/>
              <a:gd name="T36" fmla="*/ 86 w 1980"/>
              <a:gd name="T37" fmla="*/ 920 h 1516"/>
              <a:gd name="T38" fmla="*/ 20 w 1980"/>
              <a:gd name="T39" fmla="*/ 884 h 1516"/>
              <a:gd name="T40" fmla="*/ 0 w 1980"/>
              <a:gd name="T41" fmla="*/ 864 h 1516"/>
              <a:gd name="T42" fmla="*/ 8 w 1980"/>
              <a:gd name="T43" fmla="*/ 798 h 1516"/>
              <a:gd name="T44" fmla="*/ 106 w 1980"/>
              <a:gd name="T45" fmla="*/ 726 h 1516"/>
              <a:gd name="T46" fmla="*/ 236 w 1980"/>
              <a:gd name="T47" fmla="*/ 732 h 1516"/>
              <a:gd name="T48" fmla="*/ 308 w 1980"/>
              <a:gd name="T49" fmla="*/ 746 h 1516"/>
              <a:gd name="T50" fmla="*/ 418 w 1980"/>
              <a:gd name="T51" fmla="*/ 684 h 1516"/>
              <a:gd name="T52" fmla="*/ 510 w 1980"/>
              <a:gd name="T53" fmla="*/ 688 h 1516"/>
              <a:gd name="T54" fmla="*/ 638 w 1980"/>
              <a:gd name="T55" fmla="*/ 620 h 1516"/>
              <a:gd name="T56" fmla="*/ 708 w 1980"/>
              <a:gd name="T57" fmla="*/ 536 h 1516"/>
              <a:gd name="T58" fmla="*/ 728 w 1980"/>
              <a:gd name="T59" fmla="*/ 392 h 1516"/>
              <a:gd name="T60" fmla="*/ 772 w 1980"/>
              <a:gd name="T61" fmla="*/ 326 h 1516"/>
              <a:gd name="T62" fmla="*/ 904 w 1980"/>
              <a:gd name="T63" fmla="*/ 356 h 1516"/>
              <a:gd name="T64" fmla="*/ 926 w 1980"/>
              <a:gd name="T65" fmla="*/ 302 h 1516"/>
              <a:gd name="T66" fmla="*/ 1008 w 1980"/>
              <a:gd name="T67" fmla="*/ 172 h 1516"/>
              <a:gd name="T68" fmla="*/ 1092 w 1980"/>
              <a:gd name="T69" fmla="*/ 186 h 1516"/>
              <a:gd name="T70" fmla="*/ 1196 w 1980"/>
              <a:gd name="T71" fmla="*/ 202 h 1516"/>
              <a:gd name="T72" fmla="*/ 1246 w 1980"/>
              <a:gd name="T73" fmla="*/ 76 h 1516"/>
              <a:gd name="T74" fmla="*/ 1352 w 1980"/>
              <a:gd name="T75" fmla="*/ 36 h 1516"/>
              <a:gd name="T76" fmla="*/ 1426 w 1980"/>
              <a:gd name="T77" fmla="*/ 22 h 1516"/>
              <a:gd name="T78" fmla="*/ 1568 w 1980"/>
              <a:gd name="T79" fmla="*/ 164 h 1516"/>
              <a:gd name="T80" fmla="*/ 1612 w 1980"/>
              <a:gd name="T81" fmla="*/ 320 h 1516"/>
              <a:gd name="T82" fmla="*/ 1568 w 1980"/>
              <a:gd name="T83" fmla="*/ 390 h 1516"/>
              <a:gd name="T84" fmla="*/ 1614 w 1980"/>
              <a:gd name="T85" fmla="*/ 488 h 1516"/>
              <a:gd name="T86" fmla="*/ 1778 w 1980"/>
              <a:gd name="T87" fmla="*/ 526 h 1516"/>
              <a:gd name="T88" fmla="*/ 1918 w 1980"/>
              <a:gd name="T89" fmla="*/ 628 h 1516"/>
              <a:gd name="T90" fmla="*/ 1974 w 1980"/>
              <a:gd name="T91" fmla="*/ 736 h 1516"/>
              <a:gd name="T92" fmla="*/ 1952 w 1980"/>
              <a:gd name="T93" fmla="*/ 832 h 1516"/>
              <a:gd name="T94" fmla="*/ 1878 w 1980"/>
              <a:gd name="T95" fmla="*/ 908 h 1516"/>
              <a:gd name="T96" fmla="*/ 1774 w 1980"/>
              <a:gd name="T97" fmla="*/ 980 h 1516"/>
              <a:gd name="T98" fmla="*/ 1672 w 1980"/>
              <a:gd name="T99" fmla="*/ 1034 h 1516"/>
              <a:gd name="T100" fmla="*/ 1646 w 1980"/>
              <a:gd name="T101" fmla="*/ 1106 h 1516"/>
              <a:gd name="T102" fmla="*/ 1580 w 1980"/>
              <a:gd name="T103" fmla="*/ 1194 h 1516"/>
              <a:gd name="T104" fmla="*/ 1396 w 1980"/>
              <a:gd name="T105" fmla="*/ 1236 h 1516"/>
              <a:gd name="T106" fmla="*/ 1404 w 1980"/>
              <a:gd name="T107" fmla="*/ 1294 h 1516"/>
              <a:gd name="T108" fmla="*/ 1474 w 1980"/>
              <a:gd name="T109" fmla="*/ 1370 h 1516"/>
              <a:gd name="T110" fmla="*/ 1434 w 1980"/>
              <a:gd name="T111" fmla="*/ 1426 h 1516"/>
              <a:gd name="T112" fmla="*/ 1450 w 1980"/>
              <a:gd name="T113" fmla="*/ 1504 h 151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980" h="1516">
                <a:moveTo>
                  <a:pt x="1416" y="1516"/>
                </a:moveTo>
                <a:lnTo>
                  <a:pt x="1416" y="1516"/>
                </a:lnTo>
                <a:lnTo>
                  <a:pt x="1402" y="1508"/>
                </a:lnTo>
                <a:lnTo>
                  <a:pt x="1378" y="1484"/>
                </a:lnTo>
                <a:lnTo>
                  <a:pt x="1362" y="1484"/>
                </a:lnTo>
                <a:lnTo>
                  <a:pt x="1352" y="1484"/>
                </a:lnTo>
                <a:lnTo>
                  <a:pt x="1348" y="1486"/>
                </a:lnTo>
                <a:lnTo>
                  <a:pt x="1346" y="1488"/>
                </a:lnTo>
                <a:lnTo>
                  <a:pt x="1340" y="1502"/>
                </a:lnTo>
                <a:lnTo>
                  <a:pt x="1330" y="1498"/>
                </a:lnTo>
                <a:lnTo>
                  <a:pt x="1304" y="1500"/>
                </a:lnTo>
                <a:lnTo>
                  <a:pt x="1298" y="1490"/>
                </a:lnTo>
                <a:lnTo>
                  <a:pt x="1296" y="1480"/>
                </a:lnTo>
                <a:lnTo>
                  <a:pt x="1294" y="1466"/>
                </a:lnTo>
                <a:lnTo>
                  <a:pt x="1276" y="1458"/>
                </a:lnTo>
                <a:lnTo>
                  <a:pt x="1252" y="1438"/>
                </a:lnTo>
                <a:lnTo>
                  <a:pt x="1242" y="1430"/>
                </a:lnTo>
                <a:lnTo>
                  <a:pt x="1230" y="1424"/>
                </a:lnTo>
                <a:lnTo>
                  <a:pt x="1218" y="1420"/>
                </a:lnTo>
                <a:lnTo>
                  <a:pt x="1206" y="1418"/>
                </a:lnTo>
                <a:lnTo>
                  <a:pt x="1194" y="1418"/>
                </a:lnTo>
                <a:lnTo>
                  <a:pt x="1180" y="1422"/>
                </a:lnTo>
                <a:lnTo>
                  <a:pt x="1142" y="1428"/>
                </a:lnTo>
                <a:lnTo>
                  <a:pt x="1122" y="1428"/>
                </a:lnTo>
                <a:lnTo>
                  <a:pt x="1104" y="1428"/>
                </a:lnTo>
                <a:lnTo>
                  <a:pt x="1068" y="1416"/>
                </a:lnTo>
                <a:lnTo>
                  <a:pt x="1038" y="1416"/>
                </a:lnTo>
                <a:lnTo>
                  <a:pt x="1018" y="1426"/>
                </a:lnTo>
                <a:lnTo>
                  <a:pt x="1000" y="1436"/>
                </a:lnTo>
                <a:lnTo>
                  <a:pt x="984" y="1450"/>
                </a:lnTo>
                <a:lnTo>
                  <a:pt x="978" y="1458"/>
                </a:lnTo>
                <a:lnTo>
                  <a:pt x="972" y="1466"/>
                </a:lnTo>
                <a:lnTo>
                  <a:pt x="938" y="1464"/>
                </a:lnTo>
                <a:lnTo>
                  <a:pt x="906" y="1450"/>
                </a:lnTo>
                <a:lnTo>
                  <a:pt x="884" y="1450"/>
                </a:lnTo>
                <a:lnTo>
                  <a:pt x="876" y="1452"/>
                </a:lnTo>
                <a:lnTo>
                  <a:pt x="870" y="1458"/>
                </a:lnTo>
                <a:lnTo>
                  <a:pt x="842" y="1464"/>
                </a:lnTo>
                <a:lnTo>
                  <a:pt x="826" y="1466"/>
                </a:lnTo>
                <a:lnTo>
                  <a:pt x="814" y="1470"/>
                </a:lnTo>
                <a:lnTo>
                  <a:pt x="802" y="1476"/>
                </a:lnTo>
                <a:lnTo>
                  <a:pt x="788" y="1480"/>
                </a:lnTo>
                <a:lnTo>
                  <a:pt x="776" y="1480"/>
                </a:lnTo>
                <a:lnTo>
                  <a:pt x="764" y="1476"/>
                </a:lnTo>
                <a:lnTo>
                  <a:pt x="740" y="1468"/>
                </a:lnTo>
                <a:lnTo>
                  <a:pt x="720" y="1458"/>
                </a:lnTo>
                <a:lnTo>
                  <a:pt x="708" y="1448"/>
                </a:lnTo>
                <a:lnTo>
                  <a:pt x="706" y="1428"/>
                </a:lnTo>
                <a:lnTo>
                  <a:pt x="704" y="1424"/>
                </a:lnTo>
                <a:lnTo>
                  <a:pt x="702" y="1420"/>
                </a:lnTo>
                <a:lnTo>
                  <a:pt x="694" y="1414"/>
                </a:lnTo>
                <a:lnTo>
                  <a:pt x="684" y="1406"/>
                </a:lnTo>
                <a:lnTo>
                  <a:pt x="664" y="1408"/>
                </a:lnTo>
                <a:lnTo>
                  <a:pt x="658" y="1408"/>
                </a:lnTo>
                <a:lnTo>
                  <a:pt x="654" y="1410"/>
                </a:lnTo>
                <a:lnTo>
                  <a:pt x="646" y="1418"/>
                </a:lnTo>
                <a:lnTo>
                  <a:pt x="634" y="1434"/>
                </a:lnTo>
                <a:lnTo>
                  <a:pt x="618" y="1438"/>
                </a:lnTo>
                <a:lnTo>
                  <a:pt x="602" y="1440"/>
                </a:lnTo>
                <a:lnTo>
                  <a:pt x="586" y="1442"/>
                </a:lnTo>
                <a:lnTo>
                  <a:pt x="580" y="1446"/>
                </a:lnTo>
                <a:lnTo>
                  <a:pt x="572" y="1448"/>
                </a:lnTo>
                <a:lnTo>
                  <a:pt x="566" y="1448"/>
                </a:lnTo>
                <a:lnTo>
                  <a:pt x="562" y="1438"/>
                </a:lnTo>
                <a:lnTo>
                  <a:pt x="550" y="1428"/>
                </a:lnTo>
                <a:lnTo>
                  <a:pt x="540" y="1420"/>
                </a:lnTo>
                <a:lnTo>
                  <a:pt x="528" y="1412"/>
                </a:lnTo>
                <a:lnTo>
                  <a:pt x="516" y="1406"/>
                </a:lnTo>
                <a:lnTo>
                  <a:pt x="504" y="1400"/>
                </a:lnTo>
                <a:lnTo>
                  <a:pt x="492" y="1398"/>
                </a:lnTo>
                <a:lnTo>
                  <a:pt x="482" y="1396"/>
                </a:lnTo>
                <a:lnTo>
                  <a:pt x="470" y="1398"/>
                </a:lnTo>
                <a:lnTo>
                  <a:pt x="448" y="1414"/>
                </a:lnTo>
                <a:lnTo>
                  <a:pt x="432" y="1428"/>
                </a:lnTo>
                <a:lnTo>
                  <a:pt x="420" y="1446"/>
                </a:lnTo>
                <a:lnTo>
                  <a:pt x="408" y="1468"/>
                </a:lnTo>
                <a:lnTo>
                  <a:pt x="398" y="1480"/>
                </a:lnTo>
                <a:lnTo>
                  <a:pt x="388" y="1488"/>
                </a:lnTo>
                <a:lnTo>
                  <a:pt x="376" y="1494"/>
                </a:lnTo>
                <a:lnTo>
                  <a:pt x="362" y="1498"/>
                </a:lnTo>
                <a:lnTo>
                  <a:pt x="332" y="1490"/>
                </a:lnTo>
                <a:lnTo>
                  <a:pt x="322" y="1484"/>
                </a:lnTo>
                <a:lnTo>
                  <a:pt x="318" y="1482"/>
                </a:lnTo>
                <a:lnTo>
                  <a:pt x="312" y="1482"/>
                </a:lnTo>
                <a:lnTo>
                  <a:pt x="308" y="1472"/>
                </a:lnTo>
                <a:lnTo>
                  <a:pt x="304" y="1464"/>
                </a:lnTo>
                <a:lnTo>
                  <a:pt x="298" y="1456"/>
                </a:lnTo>
                <a:lnTo>
                  <a:pt x="292" y="1452"/>
                </a:lnTo>
                <a:lnTo>
                  <a:pt x="278" y="1444"/>
                </a:lnTo>
                <a:lnTo>
                  <a:pt x="264" y="1438"/>
                </a:lnTo>
                <a:lnTo>
                  <a:pt x="252" y="1420"/>
                </a:lnTo>
                <a:lnTo>
                  <a:pt x="252" y="1378"/>
                </a:lnTo>
                <a:lnTo>
                  <a:pt x="256" y="1372"/>
                </a:lnTo>
                <a:lnTo>
                  <a:pt x="256" y="1364"/>
                </a:lnTo>
                <a:lnTo>
                  <a:pt x="256" y="1350"/>
                </a:lnTo>
                <a:lnTo>
                  <a:pt x="250" y="1340"/>
                </a:lnTo>
                <a:lnTo>
                  <a:pt x="244" y="1332"/>
                </a:lnTo>
                <a:lnTo>
                  <a:pt x="234" y="1326"/>
                </a:lnTo>
                <a:lnTo>
                  <a:pt x="226" y="1324"/>
                </a:lnTo>
                <a:lnTo>
                  <a:pt x="206" y="1322"/>
                </a:lnTo>
                <a:lnTo>
                  <a:pt x="198" y="1320"/>
                </a:lnTo>
                <a:lnTo>
                  <a:pt x="190" y="1318"/>
                </a:lnTo>
                <a:lnTo>
                  <a:pt x="174" y="1302"/>
                </a:lnTo>
                <a:lnTo>
                  <a:pt x="150" y="1258"/>
                </a:lnTo>
                <a:lnTo>
                  <a:pt x="114" y="1250"/>
                </a:lnTo>
                <a:lnTo>
                  <a:pt x="112" y="1242"/>
                </a:lnTo>
                <a:lnTo>
                  <a:pt x="112" y="1232"/>
                </a:lnTo>
                <a:lnTo>
                  <a:pt x="112" y="1224"/>
                </a:lnTo>
                <a:lnTo>
                  <a:pt x="114" y="1216"/>
                </a:lnTo>
                <a:lnTo>
                  <a:pt x="120" y="1200"/>
                </a:lnTo>
                <a:lnTo>
                  <a:pt x="126" y="1186"/>
                </a:lnTo>
                <a:lnTo>
                  <a:pt x="124" y="1174"/>
                </a:lnTo>
                <a:lnTo>
                  <a:pt x="122" y="1162"/>
                </a:lnTo>
                <a:lnTo>
                  <a:pt x="118" y="1152"/>
                </a:lnTo>
                <a:lnTo>
                  <a:pt x="112" y="1144"/>
                </a:lnTo>
                <a:lnTo>
                  <a:pt x="98" y="1128"/>
                </a:lnTo>
                <a:lnTo>
                  <a:pt x="84" y="1114"/>
                </a:lnTo>
                <a:lnTo>
                  <a:pt x="38" y="1092"/>
                </a:lnTo>
                <a:lnTo>
                  <a:pt x="32" y="1084"/>
                </a:lnTo>
                <a:lnTo>
                  <a:pt x="32" y="1062"/>
                </a:lnTo>
                <a:lnTo>
                  <a:pt x="32" y="1056"/>
                </a:lnTo>
                <a:lnTo>
                  <a:pt x="36" y="1054"/>
                </a:lnTo>
                <a:lnTo>
                  <a:pt x="40" y="1050"/>
                </a:lnTo>
                <a:lnTo>
                  <a:pt x="46" y="1048"/>
                </a:lnTo>
                <a:lnTo>
                  <a:pt x="66" y="1038"/>
                </a:lnTo>
                <a:lnTo>
                  <a:pt x="78" y="1028"/>
                </a:lnTo>
                <a:lnTo>
                  <a:pt x="82" y="1024"/>
                </a:lnTo>
                <a:lnTo>
                  <a:pt x="86" y="1018"/>
                </a:lnTo>
                <a:lnTo>
                  <a:pt x="86" y="920"/>
                </a:lnTo>
                <a:lnTo>
                  <a:pt x="82" y="904"/>
                </a:lnTo>
                <a:lnTo>
                  <a:pt x="76" y="894"/>
                </a:lnTo>
                <a:lnTo>
                  <a:pt x="68" y="888"/>
                </a:lnTo>
                <a:lnTo>
                  <a:pt x="60" y="886"/>
                </a:lnTo>
                <a:lnTo>
                  <a:pt x="50" y="884"/>
                </a:lnTo>
                <a:lnTo>
                  <a:pt x="40" y="884"/>
                </a:lnTo>
                <a:lnTo>
                  <a:pt x="20" y="884"/>
                </a:lnTo>
                <a:lnTo>
                  <a:pt x="14" y="888"/>
                </a:lnTo>
                <a:lnTo>
                  <a:pt x="10" y="894"/>
                </a:lnTo>
                <a:lnTo>
                  <a:pt x="8" y="894"/>
                </a:lnTo>
                <a:lnTo>
                  <a:pt x="8" y="898"/>
                </a:lnTo>
                <a:lnTo>
                  <a:pt x="2" y="882"/>
                </a:lnTo>
                <a:lnTo>
                  <a:pt x="0" y="872"/>
                </a:lnTo>
                <a:lnTo>
                  <a:pt x="0" y="864"/>
                </a:lnTo>
                <a:lnTo>
                  <a:pt x="2" y="856"/>
                </a:lnTo>
                <a:lnTo>
                  <a:pt x="26" y="844"/>
                </a:lnTo>
                <a:lnTo>
                  <a:pt x="26" y="820"/>
                </a:lnTo>
                <a:lnTo>
                  <a:pt x="18" y="808"/>
                </a:lnTo>
                <a:lnTo>
                  <a:pt x="12" y="802"/>
                </a:lnTo>
                <a:lnTo>
                  <a:pt x="8" y="798"/>
                </a:lnTo>
                <a:lnTo>
                  <a:pt x="8" y="796"/>
                </a:lnTo>
                <a:lnTo>
                  <a:pt x="16" y="792"/>
                </a:lnTo>
                <a:lnTo>
                  <a:pt x="26" y="786"/>
                </a:lnTo>
                <a:lnTo>
                  <a:pt x="40" y="778"/>
                </a:lnTo>
                <a:lnTo>
                  <a:pt x="64" y="742"/>
                </a:lnTo>
                <a:lnTo>
                  <a:pt x="106" y="726"/>
                </a:lnTo>
                <a:lnTo>
                  <a:pt x="136" y="724"/>
                </a:lnTo>
                <a:lnTo>
                  <a:pt x="160" y="722"/>
                </a:lnTo>
                <a:lnTo>
                  <a:pt x="186" y="716"/>
                </a:lnTo>
                <a:lnTo>
                  <a:pt x="214" y="704"/>
                </a:lnTo>
                <a:lnTo>
                  <a:pt x="232" y="704"/>
                </a:lnTo>
                <a:lnTo>
                  <a:pt x="232" y="716"/>
                </a:lnTo>
                <a:lnTo>
                  <a:pt x="236" y="732"/>
                </a:lnTo>
                <a:lnTo>
                  <a:pt x="240" y="738"/>
                </a:lnTo>
                <a:lnTo>
                  <a:pt x="246" y="746"/>
                </a:lnTo>
                <a:lnTo>
                  <a:pt x="254" y="752"/>
                </a:lnTo>
                <a:lnTo>
                  <a:pt x="262" y="756"/>
                </a:lnTo>
                <a:lnTo>
                  <a:pt x="274" y="756"/>
                </a:lnTo>
                <a:lnTo>
                  <a:pt x="284" y="754"/>
                </a:lnTo>
                <a:lnTo>
                  <a:pt x="296" y="752"/>
                </a:lnTo>
                <a:lnTo>
                  <a:pt x="308" y="746"/>
                </a:lnTo>
                <a:lnTo>
                  <a:pt x="338" y="706"/>
                </a:lnTo>
                <a:lnTo>
                  <a:pt x="362" y="708"/>
                </a:lnTo>
                <a:lnTo>
                  <a:pt x="374" y="708"/>
                </a:lnTo>
                <a:lnTo>
                  <a:pt x="388" y="706"/>
                </a:lnTo>
                <a:lnTo>
                  <a:pt x="402" y="694"/>
                </a:lnTo>
                <a:lnTo>
                  <a:pt x="418" y="684"/>
                </a:lnTo>
                <a:lnTo>
                  <a:pt x="436" y="682"/>
                </a:lnTo>
                <a:lnTo>
                  <a:pt x="458" y="690"/>
                </a:lnTo>
                <a:lnTo>
                  <a:pt x="472" y="694"/>
                </a:lnTo>
                <a:lnTo>
                  <a:pt x="488" y="696"/>
                </a:lnTo>
                <a:lnTo>
                  <a:pt x="498" y="692"/>
                </a:lnTo>
                <a:lnTo>
                  <a:pt x="510" y="688"/>
                </a:lnTo>
                <a:lnTo>
                  <a:pt x="536" y="686"/>
                </a:lnTo>
                <a:lnTo>
                  <a:pt x="562" y="682"/>
                </a:lnTo>
                <a:lnTo>
                  <a:pt x="576" y="678"/>
                </a:lnTo>
                <a:lnTo>
                  <a:pt x="588" y="674"/>
                </a:lnTo>
                <a:lnTo>
                  <a:pt x="628" y="650"/>
                </a:lnTo>
                <a:lnTo>
                  <a:pt x="638" y="620"/>
                </a:lnTo>
                <a:lnTo>
                  <a:pt x="648" y="616"/>
                </a:lnTo>
                <a:lnTo>
                  <a:pt x="656" y="608"/>
                </a:lnTo>
                <a:lnTo>
                  <a:pt x="662" y="600"/>
                </a:lnTo>
                <a:lnTo>
                  <a:pt x="668" y="590"/>
                </a:lnTo>
                <a:lnTo>
                  <a:pt x="676" y="568"/>
                </a:lnTo>
                <a:lnTo>
                  <a:pt x="682" y="550"/>
                </a:lnTo>
                <a:lnTo>
                  <a:pt x="700" y="542"/>
                </a:lnTo>
                <a:lnTo>
                  <a:pt x="708" y="536"/>
                </a:lnTo>
                <a:lnTo>
                  <a:pt x="716" y="528"/>
                </a:lnTo>
                <a:lnTo>
                  <a:pt x="730" y="496"/>
                </a:lnTo>
                <a:lnTo>
                  <a:pt x="732" y="438"/>
                </a:lnTo>
                <a:lnTo>
                  <a:pt x="726" y="414"/>
                </a:lnTo>
                <a:lnTo>
                  <a:pt x="728" y="392"/>
                </a:lnTo>
                <a:lnTo>
                  <a:pt x="732" y="370"/>
                </a:lnTo>
                <a:lnTo>
                  <a:pt x="732" y="358"/>
                </a:lnTo>
                <a:lnTo>
                  <a:pt x="732" y="350"/>
                </a:lnTo>
                <a:lnTo>
                  <a:pt x="730" y="342"/>
                </a:lnTo>
                <a:lnTo>
                  <a:pt x="726" y="334"/>
                </a:lnTo>
                <a:lnTo>
                  <a:pt x="722" y="324"/>
                </a:lnTo>
                <a:lnTo>
                  <a:pt x="772" y="326"/>
                </a:lnTo>
                <a:lnTo>
                  <a:pt x="798" y="328"/>
                </a:lnTo>
                <a:lnTo>
                  <a:pt x="824" y="332"/>
                </a:lnTo>
                <a:lnTo>
                  <a:pt x="834" y="334"/>
                </a:lnTo>
                <a:lnTo>
                  <a:pt x="842" y="338"/>
                </a:lnTo>
                <a:lnTo>
                  <a:pt x="860" y="340"/>
                </a:lnTo>
                <a:lnTo>
                  <a:pt x="882" y="344"/>
                </a:lnTo>
                <a:lnTo>
                  <a:pt x="892" y="350"/>
                </a:lnTo>
                <a:lnTo>
                  <a:pt x="904" y="356"/>
                </a:lnTo>
                <a:lnTo>
                  <a:pt x="918" y="356"/>
                </a:lnTo>
                <a:lnTo>
                  <a:pt x="932" y="342"/>
                </a:lnTo>
                <a:lnTo>
                  <a:pt x="932" y="328"/>
                </a:lnTo>
                <a:lnTo>
                  <a:pt x="928" y="314"/>
                </a:lnTo>
                <a:lnTo>
                  <a:pt x="926" y="302"/>
                </a:lnTo>
                <a:lnTo>
                  <a:pt x="930" y="290"/>
                </a:lnTo>
                <a:lnTo>
                  <a:pt x="934" y="280"/>
                </a:lnTo>
                <a:lnTo>
                  <a:pt x="972" y="234"/>
                </a:lnTo>
                <a:lnTo>
                  <a:pt x="978" y="214"/>
                </a:lnTo>
                <a:lnTo>
                  <a:pt x="984" y="200"/>
                </a:lnTo>
                <a:lnTo>
                  <a:pt x="994" y="186"/>
                </a:lnTo>
                <a:lnTo>
                  <a:pt x="1008" y="172"/>
                </a:lnTo>
                <a:lnTo>
                  <a:pt x="1012" y="160"/>
                </a:lnTo>
                <a:lnTo>
                  <a:pt x="1016" y="154"/>
                </a:lnTo>
                <a:lnTo>
                  <a:pt x="1018" y="152"/>
                </a:lnTo>
                <a:lnTo>
                  <a:pt x="1022" y="150"/>
                </a:lnTo>
                <a:lnTo>
                  <a:pt x="1034" y="150"/>
                </a:lnTo>
                <a:lnTo>
                  <a:pt x="1092" y="186"/>
                </a:lnTo>
                <a:lnTo>
                  <a:pt x="1104" y="188"/>
                </a:lnTo>
                <a:lnTo>
                  <a:pt x="1118" y="190"/>
                </a:lnTo>
                <a:lnTo>
                  <a:pt x="1134" y="194"/>
                </a:lnTo>
                <a:lnTo>
                  <a:pt x="1142" y="198"/>
                </a:lnTo>
                <a:lnTo>
                  <a:pt x="1150" y="204"/>
                </a:lnTo>
                <a:lnTo>
                  <a:pt x="1172" y="204"/>
                </a:lnTo>
                <a:lnTo>
                  <a:pt x="1184" y="204"/>
                </a:lnTo>
                <a:lnTo>
                  <a:pt x="1196" y="202"/>
                </a:lnTo>
                <a:lnTo>
                  <a:pt x="1208" y="198"/>
                </a:lnTo>
                <a:lnTo>
                  <a:pt x="1218" y="194"/>
                </a:lnTo>
                <a:lnTo>
                  <a:pt x="1226" y="186"/>
                </a:lnTo>
                <a:lnTo>
                  <a:pt x="1232" y="174"/>
                </a:lnTo>
                <a:lnTo>
                  <a:pt x="1226" y="106"/>
                </a:lnTo>
                <a:lnTo>
                  <a:pt x="1236" y="88"/>
                </a:lnTo>
                <a:lnTo>
                  <a:pt x="1246" y="76"/>
                </a:lnTo>
                <a:lnTo>
                  <a:pt x="1258" y="68"/>
                </a:lnTo>
                <a:lnTo>
                  <a:pt x="1270" y="62"/>
                </a:lnTo>
                <a:lnTo>
                  <a:pt x="1284" y="58"/>
                </a:lnTo>
                <a:lnTo>
                  <a:pt x="1298" y="56"/>
                </a:lnTo>
                <a:lnTo>
                  <a:pt x="1336" y="52"/>
                </a:lnTo>
                <a:lnTo>
                  <a:pt x="1340" y="50"/>
                </a:lnTo>
                <a:lnTo>
                  <a:pt x="1344" y="46"/>
                </a:lnTo>
                <a:lnTo>
                  <a:pt x="1352" y="36"/>
                </a:lnTo>
                <a:lnTo>
                  <a:pt x="1360" y="14"/>
                </a:lnTo>
                <a:lnTo>
                  <a:pt x="1374" y="0"/>
                </a:lnTo>
                <a:lnTo>
                  <a:pt x="1418" y="0"/>
                </a:lnTo>
                <a:lnTo>
                  <a:pt x="1420" y="2"/>
                </a:lnTo>
                <a:lnTo>
                  <a:pt x="1424" y="8"/>
                </a:lnTo>
                <a:lnTo>
                  <a:pt x="1426" y="22"/>
                </a:lnTo>
                <a:lnTo>
                  <a:pt x="1430" y="40"/>
                </a:lnTo>
                <a:lnTo>
                  <a:pt x="1436" y="58"/>
                </a:lnTo>
                <a:lnTo>
                  <a:pt x="1480" y="124"/>
                </a:lnTo>
                <a:lnTo>
                  <a:pt x="1504" y="134"/>
                </a:lnTo>
                <a:lnTo>
                  <a:pt x="1538" y="144"/>
                </a:lnTo>
                <a:lnTo>
                  <a:pt x="1568" y="164"/>
                </a:lnTo>
                <a:lnTo>
                  <a:pt x="1584" y="190"/>
                </a:lnTo>
                <a:lnTo>
                  <a:pt x="1590" y="242"/>
                </a:lnTo>
                <a:lnTo>
                  <a:pt x="1610" y="280"/>
                </a:lnTo>
                <a:lnTo>
                  <a:pt x="1612" y="298"/>
                </a:lnTo>
                <a:lnTo>
                  <a:pt x="1612" y="320"/>
                </a:lnTo>
                <a:lnTo>
                  <a:pt x="1612" y="332"/>
                </a:lnTo>
                <a:lnTo>
                  <a:pt x="1610" y="342"/>
                </a:lnTo>
                <a:lnTo>
                  <a:pt x="1606" y="354"/>
                </a:lnTo>
                <a:lnTo>
                  <a:pt x="1602" y="364"/>
                </a:lnTo>
                <a:lnTo>
                  <a:pt x="1580" y="378"/>
                </a:lnTo>
                <a:lnTo>
                  <a:pt x="1574" y="382"/>
                </a:lnTo>
                <a:lnTo>
                  <a:pt x="1572" y="386"/>
                </a:lnTo>
                <a:lnTo>
                  <a:pt x="1568" y="390"/>
                </a:lnTo>
                <a:lnTo>
                  <a:pt x="1568" y="396"/>
                </a:lnTo>
                <a:lnTo>
                  <a:pt x="1566" y="420"/>
                </a:lnTo>
                <a:lnTo>
                  <a:pt x="1570" y="440"/>
                </a:lnTo>
                <a:lnTo>
                  <a:pt x="1574" y="452"/>
                </a:lnTo>
                <a:lnTo>
                  <a:pt x="1582" y="466"/>
                </a:lnTo>
                <a:lnTo>
                  <a:pt x="1614" y="488"/>
                </a:lnTo>
                <a:lnTo>
                  <a:pt x="1662" y="500"/>
                </a:lnTo>
                <a:lnTo>
                  <a:pt x="1674" y="506"/>
                </a:lnTo>
                <a:lnTo>
                  <a:pt x="1688" y="512"/>
                </a:lnTo>
                <a:lnTo>
                  <a:pt x="1700" y="516"/>
                </a:lnTo>
                <a:lnTo>
                  <a:pt x="1714" y="520"/>
                </a:lnTo>
                <a:lnTo>
                  <a:pt x="1744" y="524"/>
                </a:lnTo>
                <a:lnTo>
                  <a:pt x="1778" y="526"/>
                </a:lnTo>
                <a:lnTo>
                  <a:pt x="1790" y="534"/>
                </a:lnTo>
                <a:lnTo>
                  <a:pt x="1806" y="546"/>
                </a:lnTo>
                <a:lnTo>
                  <a:pt x="1836" y="576"/>
                </a:lnTo>
                <a:lnTo>
                  <a:pt x="1882" y="614"/>
                </a:lnTo>
                <a:lnTo>
                  <a:pt x="1894" y="616"/>
                </a:lnTo>
                <a:lnTo>
                  <a:pt x="1906" y="620"/>
                </a:lnTo>
                <a:lnTo>
                  <a:pt x="1918" y="628"/>
                </a:lnTo>
                <a:lnTo>
                  <a:pt x="1930" y="640"/>
                </a:lnTo>
                <a:lnTo>
                  <a:pt x="1938" y="672"/>
                </a:lnTo>
                <a:lnTo>
                  <a:pt x="1944" y="690"/>
                </a:lnTo>
                <a:lnTo>
                  <a:pt x="1952" y="710"/>
                </a:lnTo>
                <a:lnTo>
                  <a:pt x="1964" y="718"/>
                </a:lnTo>
                <a:lnTo>
                  <a:pt x="1968" y="724"/>
                </a:lnTo>
                <a:lnTo>
                  <a:pt x="1974" y="736"/>
                </a:lnTo>
                <a:lnTo>
                  <a:pt x="1972" y="766"/>
                </a:lnTo>
                <a:lnTo>
                  <a:pt x="1980" y="788"/>
                </a:lnTo>
                <a:lnTo>
                  <a:pt x="1968" y="796"/>
                </a:lnTo>
                <a:lnTo>
                  <a:pt x="1960" y="804"/>
                </a:lnTo>
                <a:lnTo>
                  <a:pt x="1956" y="814"/>
                </a:lnTo>
                <a:lnTo>
                  <a:pt x="1952" y="832"/>
                </a:lnTo>
                <a:lnTo>
                  <a:pt x="1952" y="864"/>
                </a:lnTo>
                <a:lnTo>
                  <a:pt x="1958" y="902"/>
                </a:lnTo>
                <a:lnTo>
                  <a:pt x="1952" y="906"/>
                </a:lnTo>
                <a:lnTo>
                  <a:pt x="1878" y="908"/>
                </a:lnTo>
                <a:lnTo>
                  <a:pt x="1844" y="914"/>
                </a:lnTo>
                <a:lnTo>
                  <a:pt x="1830" y="918"/>
                </a:lnTo>
                <a:lnTo>
                  <a:pt x="1818" y="922"/>
                </a:lnTo>
                <a:lnTo>
                  <a:pt x="1808" y="930"/>
                </a:lnTo>
                <a:lnTo>
                  <a:pt x="1798" y="940"/>
                </a:lnTo>
                <a:lnTo>
                  <a:pt x="1792" y="952"/>
                </a:lnTo>
                <a:lnTo>
                  <a:pt x="1786" y="968"/>
                </a:lnTo>
                <a:lnTo>
                  <a:pt x="1774" y="980"/>
                </a:lnTo>
                <a:lnTo>
                  <a:pt x="1766" y="990"/>
                </a:lnTo>
                <a:lnTo>
                  <a:pt x="1760" y="1002"/>
                </a:lnTo>
                <a:lnTo>
                  <a:pt x="1754" y="1018"/>
                </a:lnTo>
                <a:lnTo>
                  <a:pt x="1744" y="1024"/>
                </a:lnTo>
                <a:lnTo>
                  <a:pt x="1732" y="1028"/>
                </a:lnTo>
                <a:lnTo>
                  <a:pt x="1710" y="1032"/>
                </a:lnTo>
                <a:lnTo>
                  <a:pt x="1690" y="1034"/>
                </a:lnTo>
                <a:lnTo>
                  <a:pt x="1672" y="1034"/>
                </a:lnTo>
                <a:lnTo>
                  <a:pt x="1670" y="1044"/>
                </a:lnTo>
                <a:lnTo>
                  <a:pt x="1664" y="1056"/>
                </a:lnTo>
                <a:lnTo>
                  <a:pt x="1656" y="1066"/>
                </a:lnTo>
                <a:lnTo>
                  <a:pt x="1648" y="1074"/>
                </a:lnTo>
                <a:lnTo>
                  <a:pt x="1644" y="1082"/>
                </a:lnTo>
                <a:lnTo>
                  <a:pt x="1644" y="1090"/>
                </a:lnTo>
                <a:lnTo>
                  <a:pt x="1646" y="1106"/>
                </a:lnTo>
                <a:lnTo>
                  <a:pt x="1652" y="1124"/>
                </a:lnTo>
                <a:lnTo>
                  <a:pt x="1658" y="1146"/>
                </a:lnTo>
                <a:lnTo>
                  <a:pt x="1660" y="1170"/>
                </a:lnTo>
                <a:lnTo>
                  <a:pt x="1604" y="1182"/>
                </a:lnTo>
                <a:lnTo>
                  <a:pt x="1592" y="1188"/>
                </a:lnTo>
                <a:lnTo>
                  <a:pt x="1580" y="1194"/>
                </a:lnTo>
                <a:lnTo>
                  <a:pt x="1560" y="1206"/>
                </a:lnTo>
                <a:lnTo>
                  <a:pt x="1526" y="1214"/>
                </a:lnTo>
                <a:lnTo>
                  <a:pt x="1490" y="1220"/>
                </a:lnTo>
                <a:lnTo>
                  <a:pt x="1458" y="1224"/>
                </a:lnTo>
                <a:lnTo>
                  <a:pt x="1426" y="1224"/>
                </a:lnTo>
                <a:lnTo>
                  <a:pt x="1408" y="1228"/>
                </a:lnTo>
                <a:lnTo>
                  <a:pt x="1396" y="1236"/>
                </a:lnTo>
                <a:lnTo>
                  <a:pt x="1396" y="1244"/>
                </a:lnTo>
                <a:lnTo>
                  <a:pt x="1398" y="1250"/>
                </a:lnTo>
                <a:lnTo>
                  <a:pt x="1402" y="1258"/>
                </a:lnTo>
                <a:lnTo>
                  <a:pt x="1412" y="1272"/>
                </a:lnTo>
                <a:lnTo>
                  <a:pt x="1406" y="1280"/>
                </a:lnTo>
                <a:lnTo>
                  <a:pt x="1404" y="1288"/>
                </a:lnTo>
                <a:lnTo>
                  <a:pt x="1404" y="1294"/>
                </a:lnTo>
                <a:lnTo>
                  <a:pt x="1408" y="1302"/>
                </a:lnTo>
                <a:lnTo>
                  <a:pt x="1412" y="1308"/>
                </a:lnTo>
                <a:lnTo>
                  <a:pt x="1420" y="1314"/>
                </a:lnTo>
                <a:lnTo>
                  <a:pt x="1438" y="1328"/>
                </a:lnTo>
                <a:lnTo>
                  <a:pt x="1460" y="1360"/>
                </a:lnTo>
                <a:lnTo>
                  <a:pt x="1468" y="1364"/>
                </a:lnTo>
                <a:lnTo>
                  <a:pt x="1474" y="1370"/>
                </a:lnTo>
                <a:lnTo>
                  <a:pt x="1476" y="1374"/>
                </a:lnTo>
                <a:lnTo>
                  <a:pt x="1476" y="1380"/>
                </a:lnTo>
                <a:lnTo>
                  <a:pt x="1476" y="1396"/>
                </a:lnTo>
                <a:lnTo>
                  <a:pt x="1464" y="1408"/>
                </a:lnTo>
                <a:lnTo>
                  <a:pt x="1444" y="1418"/>
                </a:lnTo>
                <a:lnTo>
                  <a:pt x="1438" y="1422"/>
                </a:lnTo>
                <a:lnTo>
                  <a:pt x="1434" y="1426"/>
                </a:lnTo>
                <a:lnTo>
                  <a:pt x="1430" y="1432"/>
                </a:lnTo>
                <a:lnTo>
                  <a:pt x="1428" y="1438"/>
                </a:lnTo>
                <a:lnTo>
                  <a:pt x="1428" y="1460"/>
                </a:lnTo>
                <a:lnTo>
                  <a:pt x="1434" y="1466"/>
                </a:lnTo>
                <a:lnTo>
                  <a:pt x="1442" y="1476"/>
                </a:lnTo>
                <a:lnTo>
                  <a:pt x="1448" y="1488"/>
                </a:lnTo>
                <a:lnTo>
                  <a:pt x="1450" y="1496"/>
                </a:lnTo>
                <a:lnTo>
                  <a:pt x="1450" y="1504"/>
                </a:lnTo>
                <a:lnTo>
                  <a:pt x="1440" y="1510"/>
                </a:lnTo>
                <a:lnTo>
                  <a:pt x="1430" y="1512"/>
                </a:lnTo>
                <a:lnTo>
                  <a:pt x="1416" y="1516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1" name="Freeform 34"/>
          <p:cNvSpPr>
            <a:spLocks/>
          </p:cNvSpPr>
          <p:nvPr/>
        </p:nvSpPr>
        <p:spPr bwMode="auto">
          <a:xfrm>
            <a:off x="3354655" y="1865866"/>
            <a:ext cx="2176125" cy="1862970"/>
          </a:xfrm>
          <a:custGeom>
            <a:avLst/>
            <a:gdLst>
              <a:gd name="T0" fmla="*/ 538 w 2182"/>
              <a:gd name="T1" fmla="*/ 1714 h 1868"/>
              <a:gd name="T2" fmla="*/ 526 w 2182"/>
              <a:gd name="T3" fmla="*/ 1632 h 1868"/>
              <a:gd name="T4" fmla="*/ 362 w 2182"/>
              <a:gd name="T5" fmla="*/ 1664 h 1868"/>
              <a:gd name="T6" fmla="*/ 286 w 2182"/>
              <a:gd name="T7" fmla="*/ 1690 h 1868"/>
              <a:gd name="T8" fmla="*/ 168 w 2182"/>
              <a:gd name="T9" fmla="*/ 1576 h 1868"/>
              <a:gd name="T10" fmla="*/ 220 w 2182"/>
              <a:gd name="T11" fmla="*/ 1468 h 1868"/>
              <a:gd name="T12" fmla="*/ 66 w 2182"/>
              <a:gd name="T13" fmla="*/ 1450 h 1868"/>
              <a:gd name="T14" fmla="*/ 20 w 2182"/>
              <a:gd name="T15" fmla="*/ 1304 h 1868"/>
              <a:gd name="T16" fmla="*/ 400 w 2182"/>
              <a:gd name="T17" fmla="*/ 1336 h 1868"/>
              <a:gd name="T18" fmla="*/ 594 w 2182"/>
              <a:gd name="T19" fmla="*/ 1418 h 1868"/>
              <a:gd name="T20" fmla="*/ 724 w 2182"/>
              <a:gd name="T21" fmla="*/ 1354 h 1868"/>
              <a:gd name="T22" fmla="*/ 828 w 2182"/>
              <a:gd name="T23" fmla="*/ 1308 h 1868"/>
              <a:gd name="T24" fmla="*/ 1006 w 2182"/>
              <a:gd name="T25" fmla="*/ 1300 h 1868"/>
              <a:gd name="T26" fmla="*/ 1170 w 2182"/>
              <a:gd name="T27" fmla="*/ 1170 h 1868"/>
              <a:gd name="T28" fmla="*/ 1178 w 2182"/>
              <a:gd name="T29" fmla="*/ 1032 h 1868"/>
              <a:gd name="T30" fmla="*/ 1260 w 2182"/>
              <a:gd name="T31" fmla="*/ 1006 h 1868"/>
              <a:gd name="T32" fmla="*/ 1410 w 2182"/>
              <a:gd name="T33" fmla="*/ 924 h 1868"/>
              <a:gd name="T34" fmla="*/ 1524 w 2182"/>
              <a:gd name="T35" fmla="*/ 876 h 1868"/>
              <a:gd name="T36" fmla="*/ 1632 w 2182"/>
              <a:gd name="T37" fmla="*/ 776 h 1868"/>
              <a:gd name="T38" fmla="*/ 1798 w 2182"/>
              <a:gd name="T39" fmla="*/ 740 h 1868"/>
              <a:gd name="T40" fmla="*/ 1712 w 2182"/>
              <a:gd name="T41" fmla="*/ 614 h 1868"/>
              <a:gd name="T42" fmla="*/ 1586 w 2182"/>
              <a:gd name="T43" fmla="*/ 646 h 1868"/>
              <a:gd name="T44" fmla="*/ 1456 w 2182"/>
              <a:gd name="T45" fmla="*/ 650 h 1868"/>
              <a:gd name="T46" fmla="*/ 1480 w 2182"/>
              <a:gd name="T47" fmla="*/ 512 h 1868"/>
              <a:gd name="T48" fmla="*/ 1602 w 2182"/>
              <a:gd name="T49" fmla="*/ 428 h 1868"/>
              <a:gd name="T50" fmla="*/ 1698 w 2182"/>
              <a:gd name="T51" fmla="*/ 250 h 1868"/>
              <a:gd name="T52" fmla="*/ 1738 w 2182"/>
              <a:gd name="T53" fmla="*/ 108 h 1868"/>
              <a:gd name="T54" fmla="*/ 1736 w 2182"/>
              <a:gd name="T55" fmla="*/ 20 h 1868"/>
              <a:gd name="T56" fmla="*/ 1800 w 2182"/>
              <a:gd name="T57" fmla="*/ 42 h 1868"/>
              <a:gd name="T58" fmla="*/ 1848 w 2182"/>
              <a:gd name="T59" fmla="*/ 80 h 1868"/>
              <a:gd name="T60" fmla="*/ 1926 w 2182"/>
              <a:gd name="T61" fmla="*/ 178 h 1868"/>
              <a:gd name="T62" fmla="*/ 2052 w 2182"/>
              <a:gd name="T63" fmla="*/ 152 h 1868"/>
              <a:gd name="T64" fmla="*/ 2136 w 2182"/>
              <a:gd name="T65" fmla="*/ 246 h 1868"/>
              <a:gd name="T66" fmla="*/ 2136 w 2182"/>
              <a:gd name="T67" fmla="*/ 440 h 1868"/>
              <a:gd name="T68" fmla="*/ 2118 w 2182"/>
              <a:gd name="T69" fmla="*/ 476 h 1868"/>
              <a:gd name="T70" fmla="*/ 2064 w 2182"/>
              <a:gd name="T71" fmla="*/ 514 h 1868"/>
              <a:gd name="T72" fmla="*/ 2020 w 2182"/>
              <a:gd name="T73" fmla="*/ 674 h 1868"/>
              <a:gd name="T74" fmla="*/ 2068 w 2182"/>
              <a:gd name="T75" fmla="*/ 716 h 1868"/>
              <a:gd name="T76" fmla="*/ 2026 w 2182"/>
              <a:gd name="T77" fmla="*/ 796 h 1868"/>
              <a:gd name="T78" fmla="*/ 1968 w 2182"/>
              <a:gd name="T79" fmla="*/ 828 h 1868"/>
              <a:gd name="T80" fmla="*/ 2054 w 2182"/>
              <a:gd name="T81" fmla="*/ 986 h 1868"/>
              <a:gd name="T82" fmla="*/ 2154 w 2182"/>
              <a:gd name="T83" fmla="*/ 1034 h 1868"/>
              <a:gd name="T84" fmla="*/ 2156 w 2182"/>
              <a:gd name="T85" fmla="*/ 1130 h 1868"/>
              <a:gd name="T86" fmla="*/ 2054 w 2182"/>
              <a:gd name="T87" fmla="*/ 1170 h 1868"/>
              <a:gd name="T88" fmla="*/ 1920 w 2182"/>
              <a:gd name="T89" fmla="*/ 1272 h 1868"/>
              <a:gd name="T90" fmla="*/ 1850 w 2182"/>
              <a:gd name="T91" fmla="*/ 1260 h 1868"/>
              <a:gd name="T92" fmla="*/ 1786 w 2182"/>
              <a:gd name="T93" fmla="*/ 1338 h 1868"/>
              <a:gd name="T94" fmla="*/ 1696 w 2182"/>
              <a:gd name="T95" fmla="*/ 1206 h 1868"/>
              <a:gd name="T96" fmla="*/ 1524 w 2182"/>
              <a:gd name="T97" fmla="*/ 1346 h 1868"/>
              <a:gd name="T98" fmla="*/ 1494 w 2182"/>
              <a:gd name="T99" fmla="*/ 1334 h 1868"/>
              <a:gd name="T100" fmla="*/ 1424 w 2182"/>
              <a:gd name="T101" fmla="*/ 1310 h 1868"/>
              <a:gd name="T102" fmla="*/ 1392 w 2182"/>
              <a:gd name="T103" fmla="*/ 1430 h 1868"/>
              <a:gd name="T104" fmla="*/ 1288 w 2182"/>
              <a:gd name="T105" fmla="*/ 1520 h 1868"/>
              <a:gd name="T106" fmla="*/ 1140 w 2182"/>
              <a:gd name="T107" fmla="*/ 1612 h 1868"/>
              <a:gd name="T108" fmla="*/ 1076 w 2182"/>
              <a:gd name="T109" fmla="*/ 1650 h 1868"/>
              <a:gd name="T110" fmla="*/ 988 w 2182"/>
              <a:gd name="T111" fmla="*/ 1790 h 1868"/>
              <a:gd name="T112" fmla="*/ 838 w 2182"/>
              <a:gd name="T113" fmla="*/ 1810 h 1868"/>
              <a:gd name="T114" fmla="*/ 814 w 2182"/>
              <a:gd name="T115" fmla="*/ 1666 h 1868"/>
              <a:gd name="T116" fmla="*/ 732 w 2182"/>
              <a:gd name="T117" fmla="*/ 1678 h 1868"/>
              <a:gd name="T118" fmla="*/ 662 w 2182"/>
              <a:gd name="T119" fmla="*/ 1816 h 186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182" h="1868">
                <a:moveTo>
                  <a:pt x="556" y="1868"/>
                </a:moveTo>
                <a:lnTo>
                  <a:pt x="556" y="1868"/>
                </a:lnTo>
                <a:lnTo>
                  <a:pt x="518" y="1832"/>
                </a:lnTo>
                <a:lnTo>
                  <a:pt x="498" y="1792"/>
                </a:lnTo>
                <a:lnTo>
                  <a:pt x="500" y="1764"/>
                </a:lnTo>
                <a:lnTo>
                  <a:pt x="502" y="1754"/>
                </a:lnTo>
                <a:lnTo>
                  <a:pt x="506" y="1744"/>
                </a:lnTo>
                <a:lnTo>
                  <a:pt x="512" y="1736"/>
                </a:lnTo>
                <a:lnTo>
                  <a:pt x="518" y="1728"/>
                </a:lnTo>
                <a:lnTo>
                  <a:pt x="528" y="1720"/>
                </a:lnTo>
                <a:lnTo>
                  <a:pt x="538" y="1714"/>
                </a:lnTo>
                <a:lnTo>
                  <a:pt x="556" y="1698"/>
                </a:lnTo>
                <a:lnTo>
                  <a:pt x="572" y="1674"/>
                </a:lnTo>
                <a:lnTo>
                  <a:pt x="570" y="1658"/>
                </a:lnTo>
                <a:lnTo>
                  <a:pt x="562" y="1646"/>
                </a:lnTo>
                <a:lnTo>
                  <a:pt x="556" y="1638"/>
                </a:lnTo>
                <a:lnTo>
                  <a:pt x="548" y="1634"/>
                </a:lnTo>
                <a:lnTo>
                  <a:pt x="542" y="1632"/>
                </a:lnTo>
                <a:lnTo>
                  <a:pt x="534" y="1630"/>
                </a:lnTo>
                <a:lnTo>
                  <a:pt x="526" y="1632"/>
                </a:lnTo>
                <a:lnTo>
                  <a:pt x="506" y="1638"/>
                </a:lnTo>
                <a:lnTo>
                  <a:pt x="482" y="1658"/>
                </a:lnTo>
                <a:lnTo>
                  <a:pt x="448" y="1674"/>
                </a:lnTo>
                <a:lnTo>
                  <a:pt x="442" y="1668"/>
                </a:lnTo>
                <a:lnTo>
                  <a:pt x="436" y="1664"/>
                </a:lnTo>
                <a:lnTo>
                  <a:pt x="426" y="1658"/>
                </a:lnTo>
                <a:lnTo>
                  <a:pt x="384" y="1658"/>
                </a:lnTo>
                <a:lnTo>
                  <a:pt x="370" y="1660"/>
                </a:lnTo>
                <a:lnTo>
                  <a:pt x="362" y="1664"/>
                </a:lnTo>
                <a:lnTo>
                  <a:pt x="356" y="1672"/>
                </a:lnTo>
                <a:lnTo>
                  <a:pt x="352" y="1682"/>
                </a:lnTo>
                <a:lnTo>
                  <a:pt x="350" y="1700"/>
                </a:lnTo>
                <a:lnTo>
                  <a:pt x="348" y="1722"/>
                </a:lnTo>
                <a:lnTo>
                  <a:pt x="342" y="1726"/>
                </a:lnTo>
                <a:lnTo>
                  <a:pt x="336" y="1726"/>
                </a:lnTo>
                <a:lnTo>
                  <a:pt x="330" y="1726"/>
                </a:lnTo>
                <a:lnTo>
                  <a:pt x="324" y="1724"/>
                </a:lnTo>
                <a:lnTo>
                  <a:pt x="314" y="1718"/>
                </a:lnTo>
                <a:lnTo>
                  <a:pt x="306" y="1716"/>
                </a:lnTo>
                <a:lnTo>
                  <a:pt x="286" y="1690"/>
                </a:lnTo>
                <a:lnTo>
                  <a:pt x="270" y="1674"/>
                </a:lnTo>
                <a:lnTo>
                  <a:pt x="262" y="1654"/>
                </a:lnTo>
                <a:lnTo>
                  <a:pt x="252" y="1638"/>
                </a:lnTo>
                <a:lnTo>
                  <a:pt x="248" y="1632"/>
                </a:lnTo>
                <a:lnTo>
                  <a:pt x="242" y="1626"/>
                </a:lnTo>
                <a:lnTo>
                  <a:pt x="234" y="1624"/>
                </a:lnTo>
                <a:lnTo>
                  <a:pt x="226" y="1620"/>
                </a:lnTo>
                <a:lnTo>
                  <a:pt x="190" y="1582"/>
                </a:lnTo>
                <a:lnTo>
                  <a:pt x="168" y="1576"/>
                </a:lnTo>
                <a:lnTo>
                  <a:pt x="170" y="1568"/>
                </a:lnTo>
                <a:lnTo>
                  <a:pt x="172" y="1560"/>
                </a:lnTo>
                <a:lnTo>
                  <a:pt x="178" y="1554"/>
                </a:lnTo>
                <a:lnTo>
                  <a:pt x="184" y="1548"/>
                </a:lnTo>
                <a:lnTo>
                  <a:pt x="198" y="1538"/>
                </a:lnTo>
                <a:lnTo>
                  <a:pt x="206" y="1532"/>
                </a:lnTo>
                <a:lnTo>
                  <a:pt x="212" y="1526"/>
                </a:lnTo>
                <a:lnTo>
                  <a:pt x="226" y="1496"/>
                </a:lnTo>
                <a:lnTo>
                  <a:pt x="226" y="1484"/>
                </a:lnTo>
                <a:lnTo>
                  <a:pt x="224" y="1474"/>
                </a:lnTo>
                <a:lnTo>
                  <a:pt x="220" y="1468"/>
                </a:lnTo>
                <a:lnTo>
                  <a:pt x="216" y="1464"/>
                </a:lnTo>
                <a:lnTo>
                  <a:pt x="182" y="1464"/>
                </a:lnTo>
                <a:lnTo>
                  <a:pt x="150" y="1468"/>
                </a:lnTo>
                <a:lnTo>
                  <a:pt x="120" y="1474"/>
                </a:lnTo>
                <a:lnTo>
                  <a:pt x="92" y="1484"/>
                </a:lnTo>
                <a:lnTo>
                  <a:pt x="84" y="1490"/>
                </a:lnTo>
                <a:lnTo>
                  <a:pt x="76" y="1492"/>
                </a:lnTo>
                <a:lnTo>
                  <a:pt x="70" y="1492"/>
                </a:lnTo>
                <a:lnTo>
                  <a:pt x="64" y="1492"/>
                </a:lnTo>
                <a:lnTo>
                  <a:pt x="66" y="1450"/>
                </a:lnTo>
                <a:lnTo>
                  <a:pt x="50" y="1428"/>
                </a:lnTo>
                <a:lnTo>
                  <a:pt x="14" y="1398"/>
                </a:lnTo>
                <a:lnTo>
                  <a:pt x="14" y="1386"/>
                </a:lnTo>
                <a:lnTo>
                  <a:pt x="18" y="1376"/>
                </a:lnTo>
                <a:lnTo>
                  <a:pt x="26" y="1358"/>
                </a:lnTo>
                <a:lnTo>
                  <a:pt x="24" y="1328"/>
                </a:lnTo>
                <a:lnTo>
                  <a:pt x="24" y="1316"/>
                </a:lnTo>
                <a:lnTo>
                  <a:pt x="20" y="1304"/>
                </a:lnTo>
                <a:lnTo>
                  <a:pt x="0" y="1278"/>
                </a:lnTo>
                <a:lnTo>
                  <a:pt x="0" y="1244"/>
                </a:lnTo>
                <a:lnTo>
                  <a:pt x="100" y="1268"/>
                </a:lnTo>
                <a:lnTo>
                  <a:pt x="274" y="1270"/>
                </a:lnTo>
                <a:lnTo>
                  <a:pt x="306" y="1278"/>
                </a:lnTo>
                <a:lnTo>
                  <a:pt x="326" y="1284"/>
                </a:lnTo>
                <a:lnTo>
                  <a:pt x="344" y="1290"/>
                </a:lnTo>
                <a:lnTo>
                  <a:pt x="400" y="1336"/>
                </a:lnTo>
                <a:lnTo>
                  <a:pt x="414" y="1342"/>
                </a:lnTo>
                <a:lnTo>
                  <a:pt x="466" y="1350"/>
                </a:lnTo>
                <a:lnTo>
                  <a:pt x="490" y="1366"/>
                </a:lnTo>
                <a:lnTo>
                  <a:pt x="556" y="1388"/>
                </a:lnTo>
                <a:lnTo>
                  <a:pt x="562" y="1392"/>
                </a:lnTo>
                <a:lnTo>
                  <a:pt x="568" y="1398"/>
                </a:lnTo>
                <a:lnTo>
                  <a:pt x="584" y="1412"/>
                </a:lnTo>
                <a:lnTo>
                  <a:pt x="594" y="1418"/>
                </a:lnTo>
                <a:lnTo>
                  <a:pt x="604" y="1420"/>
                </a:lnTo>
                <a:lnTo>
                  <a:pt x="614" y="1418"/>
                </a:lnTo>
                <a:lnTo>
                  <a:pt x="628" y="1412"/>
                </a:lnTo>
                <a:lnTo>
                  <a:pt x="632" y="1406"/>
                </a:lnTo>
                <a:lnTo>
                  <a:pt x="638" y="1400"/>
                </a:lnTo>
                <a:lnTo>
                  <a:pt x="650" y="1392"/>
                </a:lnTo>
                <a:lnTo>
                  <a:pt x="666" y="1386"/>
                </a:lnTo>
                <a:lnTo>
                  <a:pt x="680" y="1380"/>
                </a:lnTo>
                <a:lnTo>
                  <a:pt x="696" y="1368"/>
                </a:lnTo>
                <a:lnTo>
                  <a:pt x="708" y="1360"/>
                </a:lnTo>
                <a:lnTo>
                  <a:pt x="724" y="1354"/>
                </a:lnTo>
                <a:lnTo>
                  <a:pt x="746" y="1350"/>
                </a:lnTo>
                <a:lnTo>
                  <a:pt x="746" y="1346"/>
                </a:lnTo>
                <a:lnTo>
                  <a:pt x="750" y="1344"/>
                </a:lnTo>
                <a:lnTo>
                  <a:pt x="758" y="1340"/>
                </a:lnTo>
                <a:lnTo>
                  <a:pt x="768" y="1336"/>
                </a:lnTo>
                <a:lnTo>
                  <a:pt x="778" y="1332"/>
                </a:lnTo>
                <a:lnTo>
                  <a:pt x="784" y="1332"/>
                </a:lnTo>
                <a:lnTo>
                  <a:pt x="792" y="1328"/>
                </a:lnTo>
                <a:lnTo>
                  <a:pt x="806" y="1320"/>
                </a:lnTo>
                <a:lnTo>
                  <a:pt x="820" y="1310"/>
                </a:lnTo>
                <a:lnTo>
                  <a:pt x="828" y="1308"/>
                </a:lnTo>
                <a:lnTo>
                  <a:pt x="836" y="1306"/>
                </a:lnTo>
                <a:lnTo>
                  <a:pt x="848" y="1300"/>
                </a:lnTo>
                <a:lnTo>
                  <a:pt x="862" y="1296"/>
                </a:lnTo>
                <a:lnTo>
                  <a:pt x="876" y="1296"/>
                </a:lnTo>
                <a:lnTo>
                  <a:pt x="894" y="1296"/>
                </a:lnTo>
                <a:lnTo>
                  <a:pt x="918" y="1302"/>
                </a:lnTo>
                <a:lnTo>
                  <a:pt x="952" y="1306"/>
                </a:lnTo>
                <a:lnTo>
                  <a:pt x="970" y="1306"/>
                </a:lnTo>
                <a:lnTo>
                  <a:pt x="986" y="1306"/>
                </a:lnTo>
                <a:lnTo>
                  <a:pt x="1000" y="1302"/>
                </a:lnTo>
                <a:lnTo>
                  <a:pt x="1006" y="1300"/>
                </a:lnTo>
                <a:lnTo>
                  <a:pt x="1010" y="1296"/>
                </a:lnTo>
                <a:lnTo>
                  <a:pt x="1028" y="1294"/>
                </a:lnTo>
                <a:lnTo>
                  <a:pt x="1044" y="1286"/>
                </a:lnTo>
                <a:lnTo>
                  <a:pt x="1060" y="1278"/>
                </a:lnTo>
                <a:lnTo>
                  <a:pt x="1074" y="1266"/>
                </a:lnTo>
                <a:lnTo>
                  <a:pt x="1086" y="1254"/>
                </a:lnTo>
                <a:lnTo>
                  <a:pt x="1100" y="1240"/>
                </a:lnTo>
                <a:lnTo>
                  <a:pt x="1122" y="1212"/>
                </a:lnTo>
                <a:lnTo>
                  <a:pt x="1156" y="1182"/>
                </a:lnTo>
                <a:lnTo>
                  <a:pt x="1170" y="1170"/>
                </a:lnTo>
                <a:lnTo>
                  <a:pt x="1186" y="1158"/>
                </a:lnTo>
                <a:lnTo>
                  <a:pt x="1202" y="1150"/>
                </a:lnTo>
                <a:lnTo>
                  <a:pt x="1210" y="1146"/>
                </a:lnTo>
                <a:lnTo>
                  <a:pt x="1218" y="1138"/>
                </a:lnTo>
                <a:lnTo>
                  <a:pt x="1216" y="1112"/>
                </a:lnTo>
                <a:lnTo>
                  <a:pt x="1182" y="1080"/>
                </a:lnTo>
                <a:lnTo>
                  <a:pt x="1176" y="1058"/>
                </a:lnTo>
                <a:lnTo>
                  <a:pt x="1178" y="1032"/>
                </a:lnTo>
                <a:lnTo>
                  <a:pt x="1180" y="1020"/>
                </a:lnTo>
                <a:lnTo>
                  <a:pt x="1182" y="1010"/>
                </a:lnTo>
                <a:lnTo>
                  <a:pt x="1186" y="1002"/>
                </a:lnTo>
                <a:lnTo>
                  <a:pt x="1192" y="994"/>
                </a:lnTo>
                <a:lnTo>
                  <a:pt x="1200" y="986"/>
                </a:lnTo>
                <a:lnTo>
                  <a:pt x="1212" y="982"/>
                </a:lnTo>
                <a:lnTo>
                  <a:pt x="1214" y="978"/>
                </a:lnTo>
                <a:lnTo>
                  <a:pt x="1216" y="976"/>
                </a:lnTo>
                <a:lnTo>
                  <a:pt x="1220" y="978"/>
                </a:lnTo>
                <a:lnTo>
                  <a:pt x="1226" y="982"/>
                </a:lnTo>
                <a:lnTo>
                  <a:pt x="1260" y="1006"/>
                </a:lnTo>
                <a:lnTo>
                  <a:pt x="1286" y="1014"/>
                </a:lnTo>
                <a:lnTo>
                  <a:pt x="1314" y="1014"/>
                </a:lnTo>
                <a:lnTo>
                  <a:pt x="1326" y="1010"/>
                </a:lnTo>
                <a:lnTo>
                  <a:pt x="1336" y="1002"/>
                </a:lnTo>
                <a:lnTo>
                  <a:pt x="1348" y="992"/>
                </a:lnTo>
                <a:lnTo>
                  <a:pt x="1358" y="980"/>
                </a:lnTo>
                <a:lnTo>
                  <a:pt x="1380" y="956"/>
                </a:lnTo>
                <a:lnTo>
                  <a:pt x="1398" y="932"/>
                </a:lnTo>
                <a:lnTo>
                  <a:pt x="1404" y="928"/>
                </a:lnTo>
                <a:lnTo>
                  <a:pt x="1410" y="924"/>
                </a:lnTo>
                <a:lnTo>
                  <a:pt x="1416" y="924"/>
                </a:lnTo>
                <a:lnTo>
                  <a:pt x="1424" y="922"/>
                </a:lnTo>
                <a:lnTo>
                  <a:pt x="1438" y="924"/>
                </a:lnTo>
                <a:lnTo>
                  <a:pt x="1454" y="926"/>
                </a:lnTo>
                <a:lnTo>
                  <a:pt x="1464" y="918"/>
                </a:lnTo>
                <a:lnTo>
                  <a:pt x="1472" y="914"/>
                </a:lnTo>
                <a:lnTo>
                  <a:pt x="1492" y="906"/>
                </a:lnTo>
                <a:lnTo>
                  <a:pt x="1518" y="882"/>
                </a:lnTo>
                <a:lnTo>
                  <a:pt x="1522" y="880"/>
                </a:lnTo>
                <a:lnTo>
                  <a:pt x="1524" y="876"/>
                </a:lnTo>
                <a:lnTo>
                  <a:pt x="1530" y="866"/>
                </a:lnTo>
                <a:lnTo>
                  <a:pt x="1534" y="848"/>
                </a:lnTo>
                <a:lnTo>
                  <a:pt x="1540" y="832"/>
                </a:lnTo>
                <a:lnTo>
                  <a:pt x="1546" y="822"/>
                </a:lnTo>
                <a:lnTo>
                  <a:pt x="1554" y="816"/>
                </a:lnTo>
                <a:lnTo>
                  <a:pt x="1562" y="812"/>
                </a:lnTo>
                <a:lnTo>
                  <a:pt x="1580" y="806"/>
                </a:lnTo>
                <a:lnTo>
                  <a:pt x="1594" y="804"/>
                </a:lnTo>
                <a:lnTo>
                  <a:pt x="1610" y="798"/>
                </a:lnTo>
                <a:lnTo>
                  <a:pt x="1620" y="786"/>
                </a:lnTo>
                <a:lnTo>
                  <a:pt x="1632" y="776"/>
                </a:lnTo>
                <a:lnTo>
                  <a:pt x="1646" y="768"/>
                </a:lnTo>
                <a:lnTo>
                  <a:pt x="1660" y="760"/>
                </a:lnTo>
                <a:lnTo>
                  <a:pt x="1670" y="754"/>
                </a:lnTo>
                <a:lnTo>
                  <a:pt x="1680" y="752"/>
                </a:lnTo>
                <a:lnTo>
                  <a:pt x="1696" y="750"/>
                </a:lnTo>
                <a:lnTo>
                  <a:pt x="1712" y="750"/>
                </a:lnTo>
                <a:lnTo>
                  <a:pt x="1746" y="752"/>
                </a:lnTo>
                <a:lnTo>
                  <a:pt x="1776" y="756"/>
                </a:lnTo>
                <a:lnTo>
                  <a:pt x="1792" y="748"/>
                </a:lnTo>
                <a:lnTo>
                  <a:pt x="1798" y="740"/>
                </a:lnTo>
                <a:lnTo>
                  <a:pt x="1802" y="730"/>
                </a:lnTo>
                <a:lnTo>
                  <a:pt x="1804" y="720"/>
                </a:lnTo>
                <a:lnTo>
                  <a:pt x="1804" y="712"/>
                </a:lnTo>
                <a:lnTo>
                  <a:pt x="1802" y="702"/>
                </a:lnTo>
                <a:lnTo>
                  <a:pt x="1798" y="694"/>
                </a:lnTo>
                <a:lnTo>
                  <a:pt x="1790" y="680"/>
                </a:lnTo>
                <a:lnTo>
                  <a:pt x="1764" y="656"/>
                </a:lnTo>
                <a:lnTo>
                  <a:pt x="1718" y="628"/>
                </a:lnTo>
                <a:lnTo>
                  <a:pt x="1716" y="622"/>
                </a:lnTo>
                <a:lnTo>
                  <a:pt x="1712" y="614"/>
                </a:lnTo>
                <a:lnTo>
                  <a:pt x="1702" y="604"/>
                </a:lnTo>
                <a:lnTo>
                  <a:pt x="1688" y="590"/>
                </a:lnTo>
                <a:lnTo>
                  <a:pt x="1656" y="590"/>
                </a:lnTo>
                <a:lnTo>
                  <a:pt x="1640" y="608"/>
                </a:lnTo>
                <a:lnTo>
                  <a:pt x="1610" y="608"/>
                </a:lnTo>
                <a:lnTo>
                  <a:pt x="1604" y="644"/>
                </a:lnTo>
                <a:lnTo>
                  <a:pt x="1596" y="646"/>
                </a:lnTo>
                <a:lnTo>
                  <a:pt x="1586" y="646"/>
                </a:lnTo>
                <a:lnTo>
                  <a:pt x="1578" y="644"/>
                </a:lnTo>
                <a:lnTo>
                  <a:pt x="1570" y="642"/>
                </a:lnTo>
                <a:lnTo>
                  <a:pt x="1554" y="634"/>
                </a:lnTo>
                <a:lnTo>
                  <a:pt x="1544" y="630"/>
                </a:lnTo>
                <a:lnTo>
                  <a:pt x="1516" y="630"/>
                </a:lnTo>
                <a:lnTo>
                  <a:pt x="1504" y="634"/>
                </a:lnTo>
                <a:lnTo>
                  <a:pt x="1494" y="640"/>
                </a:lnTo>
                <a:lnTo>
                  <a:pt x="1476" y="654"/>
                </a:lnTo>
                <a:lnTo>
                  <a:pt x="1466" y="654"/>
                </a:lnTo>
                <a:lnTo>
                  <a:pt x="1456" y="650"/>
                </a:lnTo>
                <a:lnTo>
                  <a:pt x="1450" y="646"/>
                </a:lnTo>
                <a:lnTo>
                  <a:pt x="1446" y="640"/>
                </a:lnTo>
                <a:lnTo>
                  <a:pt x="1442" y="634"/>
                </a:lnTo>
                <a:lnTo>
                  <a:pt x="1440" y="628"/>
                </a:lnTo>
                <a:lnTo>
                  <a:pt x="1440" y="616"/>
                </a:lnTo>
                <a:lnTo>
                  <a:pt x="1470" y="588"/>
                </a:lnTo>
                <a:lnTo>
                  <a:pt x="1468" y="556"/>
                </a:lnTo>
                <a:lnTo>
                  <a:pt x="1470" y="544"/>
                </a:lnTo>
                <a:lnTo>
                  <a:pt x="1470" y="532"/>
                </a:lnTo>
                <a:lnTo>
                  <a:pt x="1480" y="512"/>
                </a:lnTo>
                <a:lnTo>
                  <a:pt x="1488" y="494"/>
                </a:lnTo>
                <a:lnTo>
                  <a:pt x="1488" y="472"/>
                </a:lnTo>
                <a:lnTo>
                  <a:pt x="1490" y="456"/>
                </a:lnTo>
                <a:lnTo>
                  <a:pt x="1494" y="440"/>
                </a:lnTo>
                <a:lnTo>
                  <a:pt x="1502" y="426"/>
                </a:lnTo>
                <a:lnTo>
                  <a:pt x="1522" y="426"/>
                </a:lnTo>
                <a:lnTo>
                  <a:pt x="1546" y="430"/>
                </a:lnTo>
                <a:lnTo>
                  <a:pt x="1574" y="432"/>
                </a:lnTo>
                <a:lnTo>
                  <a:pt x="1588" y="430"/>
                </a:lnTo>
                <a:lnTo>
                  <a:pt x="1602" y="428"/>
                </a:lnTo>
                <a:lnTo>
                  <a:pt x="1616" y="424"/>
                </a:lnTo>
                <a:lnTo>
                  <a:pt x="1628" y="416"/>
                </a:lnTo>
                <a:lnTo>
                  <a:pt x="1642" y="404"/>
                </a:lnTo>
                <a:lnTo>
                  <a:pt x="1658" y="390"/>
                </a:lnTo>
                <a:lnTo>
                  <a:pt x="1672" y="376"/>
                </a:lnTo>
                <a:lnTo>
                  <a:pt x="1684" y="362"/>
                </a:lnTo>
                <a:lnTo>
                  <a:pt x="1684" y="332"/>
                </a:lnTo>
                <a:lnTo>
                  <a:pt x="1686" y="296"/>
                </a:lnTo>
                <a:lnTo>
                  <a:pt x="1688" y="278"/>
                </a:lnTo>
                <a:lnTo>
                  <a:pt x="1692" y="262"/>
                </a:lnTo>
                <a:lnTo>
                  <a:pt x="1698" y="250"/>
                </a:lnTo>
                <a:lnTo>
                  <a:pt x="1702" y="246"/>
                </a:lnTo>
                <a:lnTo>
                  <a:pt x="1708" y="242"/>
                </a:lnTo>
                <a:lnTo>
                  <a:pt x="1714" y="232"/>
                </a:lnTo>
                <a:lnTo>
                  <a:pt x="1720" y="220"/>
                </a:lnTo>
                <a:lnTo>
                  <a:pt x="1724" y="198"/>
                </a:lnTo>
                <a:lnTo>
                  <a:pt x="1730" y="176"/>
                </a:lnTo>
                <a:lnTo>
                  <a:pt x="1736" y="166"/>
                </a:lnTo>
                <a:lnTo>
                  <a:pt x="1742" y="158"/>
                </a:lnTo>
                <a:lnTo>
                  <a:pt x="1742" y="116"/>
                </a:lnTo>
                <a:lnTo>
                  <a:pt x="1738" y="108"/>
                </a:lnTo>
                <a:lnTo>
                  <a:pt x="1716" y="82"/>
                </a:lnTo>
                <a:lnTo>
                  <a:pt x="1696" y="72"/>
                </a:lnTo>
                <a:lnTo>
                  <a:pt x="1696" y="62"/>
                </a:lnTo>
                <a:lnTo>
                  <a:pt x="1698" y="54"/>
                </a:lnTo>
                <a:lnTo>
                  <a:pt x="1702" y="46"/>
                </a:lnTo>
                <a:lnTo>
                  <a:pt x="1706" y="40"/>
                </a:lnTo>
                <a:lnTo>
                  <a:pt x="1712" y="34"/>
                </a:lnTo>
                <a:lnTo>
                  <a:pt x="1720" y="28"/>
                </a:lnTo>
                <a:lnTo>
                  <a:pt x="1736" y="20"/>
                </a:lnTo>
                <a:lnTo>
                  <a:pt x="1744" y="20"/>
                </a:lnTo>
                <a:lnTo>
                  <a:pt x="1750" y="16"/>
                </a:lnTo>
                <a:lnTo>
                  <a:pt x="1764" y="10"/>
                </a:lnTo>
                <a:lnTo>
                  <a:pt x="1778" y="4"/>
                </a:lnTo>
                <a:lnTo>
                  <a:pt x="1784" y="2"/>
                </a:lnTo>
                <a:lnTo>
                  <a:pt x="1794" y="0"/>
                </a:lnTo>
                <a:lnTo>
                  <a:pt x="1794" y="6"/>
                </a:lnTo>
                <a:lnTo>
                  <a:pt x="1796" y="8"/>
                </a:lnTo>
                <a:lnTo>
                  <a:pt x="1804" y="16"/>
                </a:lnTo>
                <a:lnTo>
                  <a:pt x="1800" y="42"/>
                </a:lnTo>
                <a:lnTo>
                  <a:pt x="1792" y="52"/>
                </a:lnTo>
                <a:lnTo>
                  <a:pt x="1786" y="58"/>
                </a:lnTo>
                <a:lnTo>
                  <a:pt x="1782" y="66"/>
                </a:lnTo>
                <a:lnTo>
                  <a:pt x="1780" y="78"/>
                </a:lnTo>
                <a:lnTo>
                  <a:pt x="1804" y="96"/>
                </a:lnTo>
                <a:lnTo>
                  <a:pt x="1810" y="104"/>
                </a:lnTo>
                <a:lnTo>
                  <a:pt x="1816" y="110"/>
                </a:lnTo>
                <a:lnTo>
                  <a:pt x="1826" y="114"/>
                </a:lnTo>
                <a:lnTo>
                  <a:pt x="1842" y="116"/>
                </a:lnTo>
                <a:lnTo>
                  <a:pt x="1848" y="80"/>
                </a:lnTo>
                <a:lnTo>
                  <a:pt x="1856" y="80"/>
                </a:lnTo>
                <a:lnTo>
                  <a:pt x="1866" y="80"/>
                </a:lnTo>
                <a:lnTo>
                  <a:pt x="1878" y="84"/>
                </a:lnTo>
                <a:lnTo>
                  <a:pt x="1892" y="92"/>
                </a:lnTo>
                <a:lnTo>
                  <a:pt x="1900" y="104"/>
                </a:lnTo>
                <a:lnTo>
                  <a:pt x="1904" y="122"/>
                </a:lnTo>
                <a:lnTo>
                  <a:pt x="1908" y="140"/>
                </a:lnTo>
                <a:lnTo>
                  <a:pt x="1914" y="160"/>
                </a:lnTo>
                <a:lnTo>
                  <a:pt x="1920" y="168"/>
                </a:lnTo>
                <a:lnTo>
                  <a:pt x="1926" y="178"/>
                </a:lnTo>
                <a:lnTo>
                  <a:pt x="1938" y="184"/>
                </a:lnTo>
                <a:lnTo>
                  <a:pt x="1968" y="182"/>
                </a:lnTo>
                <a:lnTo>
                  <a:pt x="1978" y="178"/>
                </a:lnTo>
                <a:lnTo>
                  <a:pt x="1988" y="174"/>
                </a:lnTo>
                <a:lnTo>
                  <a:pt x="2010" y="172"/>
                </a:lnTo>
                <a:lnTo>
                  <a:pt x="2022" y="168"/>
                </a:lnTo>
                <a:lnTo>
                  <a:pt x="2032" y="166"/>
                </a:lnTo>
                <a:lnTo>
                  <a:pt x="2042" y="160"/>
                </a:lnTo>
                <a:lnTo>
                  <a:pt x="2052" y="152"/>
                </a:lnTo>
                <a:lnTo>
                  <a:pt x="2060" y="138"/>
                </a:lnTo>
                <a:lnTo>
                  <a:pt x="2068" y="128"/>
                </a:lnTo>
                <a:lnTo>
                  <a:pt x="2076" y="122"/>
                </a:lnTo>
                <a:lnTo>
                  <a:pt x="2084" y="118"/>
                </a:lnTo>
                <a:lnTo>
                  <a:pt x="2094" y="120"/>
                </a:lnTo>
                <a:lnTo>
                  <a:pt x="2104" y="124"/>
                </a:lnTo>
                <a:lnTo>
                  <a:pt x="2114" y="132"/>
                </a:lnTo>
                <a:lnTo>
                  <a:pt x="2126" y="146"/>
                </a:lnTo>
                <a:lnTo>
                  <a:pt x="2146" y="200"/>
                </a:lnTo>
                <a:lnTo>
                  <a:pt x="2142" y="220"/>
                </a:lnTo>
                <a:lnTo>
                  <a:pt x="2136" y="246"/>
                </a:lnTo>
                <a:lnTo>
                  <a:pt x="2128" y="274"/>
                </a:lnTo>
                <a:lnTo>
                  <a:pt x="2118" y="296"/>
                </a:lnTo>
                <a:lnTo>
                  <a:pt x="2118" y="320"/>
                </a:lnTo>
                <a:lnTo>
                  <a:pt x="2142" y="366"/>
                </a:lnTo>
                <a:lnTo>
                  <a:pt x="2140" y="374"/>
                </a:lnTo>
                <a:lnTo>
                  <a:pt x="2138" y="384"/>
                </a:lnTo>
                <a:lnTo>
                  <a:pt x="2130" y="406"/>
                </a:lnTo>
                <a:lnTo>
                  <a:pt x="2128" y="418"/>
                </a:lnTo>
                <a:lnTo>
                  <a:pt x="2130" y="428"/>
                </a:lnTo>
                <a:lnTo>
                  <a:pt x="2136" y="440"/>
                </a:lnTo>
                <a:lnTo>
                  <a:pt x="2140" y="444"/>
                </a:lnTo>
                <a:lnTo>
                  <a:pt x="2148" y="450"/>
                </a:lnTo>
                <a:lnTo>
                  <a:pt x="2150" y="462"/>
                </a:lnTo>
                <a:lnTo>
                  <a:pt x="2150" y="476"/>
                </a:lnTo>
                <a:lnTo>
                  <a:pt x="2148" y="510"/>
                </a:lnTo>
                <a:lnTo>
                  <a:pt x="2126" y="514"/>
                </a:lnTo>
                <a:lnTo>
                  <a:pt x="2122" y="508"/>
                </a:lnTo>
                <a:lnTo>
                  <a:pt x="2118" y="502"/>
                </a:lnTo>
                <a:lnTo>
                  <a:pt x="2116" y="492"/>
                </a:lnTo>
                <a:lnTo>
                  <a:pt x="2118" y="476"/>
                </a:lnTo>
                <a:lnTo>
                  <a:pt x="2114" y="466"/>
                </a:lnTo>
                <a:lnTo>
                  <a:pt x="2108" y="458"/>
                </a:lnTo>
                <a:lnTo>
                  <a:pt x="2094" y="460"/>
                </a:lnTo>
                <a:lnTo>
                  <a:pt x="2086" y="462"/>
                </a:lnTo>
                <a:lnTo>
                  <a:pt x="2084" y="466"/>
                </a:lnTo>
                <a:lnTo>
                  <a:pt x="2082" y="470"/>
                </a:lnTo>
                <a:lnTo>
                  <a:pt x="2084" y="484"/>
                </a:lnTo>
                <a:lnTo>
                  <a:pt x="2082" y="492"/>
                </a:lnTo>
                <a:lnTo>
                  <a:pt x="2078" y="500"/>
                </a:lnTo>
                <a:lnTo>
                  <a:pt x="2064" y="514"/>
                </a:lnTo>
                <a:lnTo>
                  <a:pt x="2054" y="528"/>
                </a:lnTo>
                <a:lnTo>
                  <a:pt x="2046" y="544"/>
                </a:lnTo>
                <a:lnTo>
                  <a:pt x="2042" y="564"/>
                </a:lnTo>
                <a:lnTo>
                  <a:pt x="2034" y="576"/>
                </a:lnTo>
                <a:lnTo>
                  <a:pt x="2024" y="586"/>
                </a:lnTo>
                <a:lnTo>
                  <a:pt x="2012" y="598"/>
                </a:lnTo>
                <a:lnTo>
                  <a:pt x="2002" y="606"/>
                </a:lnTo>
                <a:lnTo>
                  <a:pt x="2000" y="642"/>
                </a:lnTo>
                <a:lnTo>
                  <a:pt x="2008" y="654"/>
                </a:lnTo>
                <a:lnTo>
                  <a:pt x="2020" y="674"/>
                </a:lnTo>
                <a:lnTo>
                  <a:pt x="2054" y="694"/>
                </a:lnTo>
                <a:lnTo>
                  <a:pt x="2078" y="692"/>
                </a:lnTo>
                <a:lnTo>
                  <a:pt x="2094" y="668"/>
                </a:lnTo>
                <a:lnTo>
                  <a:pt x="2100" y="680"/>
                </a:lnTo>
                <a:lnTo>
                  <a:pt x="2104" y="690"/>
                </a:lnTo>
                <a:lnTo>
                  <a:pt x="2106" y="702"/>
                </a:lnTo>
                <a:lnTo>
                  <a:pt x="2086" y="708"/>
                </a:lnTo>
                <a:lnTo>
                  <a:pt x="2068" y="716"/>
                </a:lnTo>
                <a:lnTo>
                  <a:pt x="2068" y="724"/>
                </a:lnTo>
                <a:lnTo>
                  <a:pt x="2070" y="732"/>
                </a:lnTo>
                <a:lnTo>
                  <a:pt x="2070" y="738"/>
                </a:lnTo>
                <a:lnTo>
                  <a:pt x="2074" y="742"/>
                </a:lnTo>
                <a:lnTo>
                  <a:pt x="2078" y="748"/>
                </a:lnTo>
                <a:lnTo>
                  <a:pt x="2084" y="750"/>
                </a:lnTo>
                <a:lnTo>
                  <a:pt x="2064" y="778"/>
                </a:lnTo>
                <a:lnTo>
                  <a:pt x="2052" y="790"/>
                </a:lnTo>
                <a:lnTo>
                  <a:pt x="2040" y="800"/>
                </a:lnTo>
                <a:lnTo>
                  <a:pt x="2026" y="796"/>
                </a:lnTo>
                <a:lnTo>
                  <a:pt x="1986" y="770"/>
                </a:lnTo>
                <a:lnTo>
                  <a:pt x="1968" y="770"/>
                </a:lnTo>
                <a:lnTo>
                  <a:pt x="1960" y="780"/>
                </a:lnTo>
                <a:lnTo>
                  <a:pt x="1958" y="786"/>
                </a:lnTo>
                <a:lnTo>
                  <a:pt x="1956" y="792"/>
                </a:lnTo>
                <a:lnTo>
                  <a:pt x="1958" y="818"/>
                </a:lnTo>
                <a:lnTo>
                  <a:pt x="1962" y="824"/>
                </a:lnTo>
                <a:lnTo>
                  <a:pt x="1968" y="828"/>
                </a:lnTo>
                <a:lnTo>
                  <a:pt x="1982" y="838"/>
                </a:lnTo>
                <a:lnTo>
                  <a:pt x="2000" y="852"/>
                </a:lnTo>
                <a:lnTo>
                  <a:pt x="2008" y="860"/>
                </a:lnTo>
                <a:lnTo>
                  <a:pt x="2016" y="870"/>
                </a:lnTo>
                <a:lnTo>
                  <a:pt x="2016" y="908"/>
                </a:lnTo>
                <a:lnTo>
                  <a:pt x="2024" y="920"/>
                </a:lnTo>
                <a:lnTo>
                  <a:pt x="2032" y="938"/>
                </a:lnTo>
                <a:lnTo>
                  <a:pt x="2046" y="976"/>
                </a:lnTo>
                <a:lnTo>
                  <a:pt x="2054" y="986"/>
                </a:lnTo>
                <a:lnTo>
                  <a:pt x="2070" y="986"/>
                </a:lnTo>
                <a:lnTo>
                  <a:pt x="2084" y="958"/>
                </a:lnTo>
                <a:lnTo>
                  <a:pt x="2110" y="940"/>
                </a:lnTo>
                <a:lnTo>
                  <a:pt x="2124" y="962"/>
                </a:lnTo>
                <a:lnTo>
                  <a:pt x="2134" y="976"/>
                </a:lnTo>
                <a:lnTo>
                  <a:pt x="2142" y="994"/>
                </a:lnTo>
                <a:lnTo>
                  <a:pt x="2144" y="1010"/>
                </a:lnTo>
                <a:lnTo>
                  <a:pt x="2150" y="1026"/>
                </a:lnTo>
                <a:lnTo>
                  <a:pt x="2154" y="1034"/>
                </a:lnTo>
                <a:lnTo>
                  <a:pt x="2160" y="1040"/>
                </a:lnTo>
                <a:lnTo>
                  <a:pt x="2168" y="1048"/>
                </a:lnTo>
                <a:lnTo>
                  <a:pt x="2178" y="1054"/>
                </a:lnTo>
                <a:lnTo>
                  <a:pt x="2182" y="1062"/>
                </a:lnTo>
                <a:lnTo>
                  <a:pt x="2180" y="1074"/>
                </a:lnTo>
                <a:lnTo>
                  <a:pt x="2180" y="1088"/>
                </a:lnTo>
                <a:lnTo>
                  <a:pt x="2180" y="1120"/>
                </a:lnTo>
                <a:lnTo>
                  <a:pt x="2168" y="1132"/>
                </a:lnTo>
                <a:lnTo>
                  <a:pt x="2156" y="1130"/>
                </a:lnTo>
                <a:lnTo>
                  <a:pt x="2150" y="1126"/>
                </a:lnTo>
                <a:lnTo>
                  <a:pt x="2138" y="1120"/>
                </a:lnTo>
                <a:lnTo>
                  <a:pt x="2108" y="1122"/>
                </a:lnTo>
                <a:lnTo>
                  <a:pt x="2096" y="1124"/>
                </a:lnTo>
                <a:lnTo>
                  <a:pt x="2088" y="1128"/>
                </a:lnTo>
                <a:lnTo>
                  <a:pt x="2080" y="1134"/>
                </a:lnTo>
                <a:lnTo>
                  <a:pt x="2074" y="1140"/>
                </a:lnTo>
                <a:lnTo>
                  <a:pt x="2062" y="1162"/>
                </a:lnTo>
                <a:lnTo>
                  <a:pt x="2058" y="1166"/>
                </a:lnTo>
                <a:lnTo>
                  <a:pt x="2054" y="1170"/>
                </a:lnTo>
                <a:lnTo>
                  <a:pt x="2052" y="1176"/>
                </a:lnTo>
                <a:lnTo>
                  <a:pt x="2046" y="1182"/>
                </a:lnTo>
                <a:lnTo>
                  <a:pt x="2028" y="1196"/>
                </a:lnTo>
                <a:lnTo>
                  <a:pt x="1994" y="1218"/>
                </a:lnTo>
                <a:lnTo>
                  <a:pt x="1988" y="1228"/>
                </a:lnTo>
                <a:lnTo>
                  <a:pt x="1974" y="1238"/>
                </a:lnTo>
                <a:lnTo>
                  <a:pt x="1948" y="1256"/>
                </a:lnTo>
                <a:lnTo>
                  <a:pt x="1938" y="1268"/>
                </a:lnTo>
                <a:lnTo>
                  <a:pt x="1920" y="1272"/>
                </a:lnTo>
                <a:lnTo>
                  <a:pt x="1902" y="1254"/>
                </a:lnTo>
                <a:lnTo>
                  <a:pt x="1894" y="1236"/>
                </a:lnTo>
                <a:lnTo>
                  <a:pt x="1890" y="1230"/>
                </a:lnTo>
                <a:lnTo>
                  <a:pt x="1884" y="1226"/>
                </a:lnTo>
                <a:lnTo>
                  <a:pt x="1880" y="1222"/>
                </a:lnTo>
                <a:lnTo>
                  <a:pt x="1874" y="1222"/>
                </a:lnTo>
                <a:lnTo>
                  <a:pt x="1860" y="1220"/>
                </a:lnTo>
                <a:lnTo>
                  <a:pt x="1856" y="1228"/>
                </a:lnTo>
                <a:lnTo>
                  <a:pt x="1854" y="1238"/>
                </a:lnTo>
                <a:lnTo>
                  <a:pt x="1852" y="1248"/>
                </a:lnTo>
                <a:lnTo>
                  <a:pt x="1850" y="1260"/>
                </a:lnTo>
                <a:lnTo>
                  <a:pt x="1852" y="1270"/>
                </a:lnTo>
                <a:lnTo>
                  <a:pt x="1854" y="1282"/>
                </a:lnTo>
                <a:lnTo>
                  <a:pt x="1860" y="1292"/>
                </a:lnTo>
                <a:lnTo>
                  <a:pt x="1868" y="1302"/>
                </a:lnTo>
                <a:lnTo>
                  <a:pt x="1872" y="1344"/>
                </a:lnTo>
                <a:lnTo>
                  <a:pt x="1846" y="1346"/>
                </a:lnTo>
                <a:lnTo>
                  <a:pt x="1824" y="1348"/>
                </a:lnTo>
                <a:lnTo>
                  <a:pt x="1812" y="1346"/>
                </a:lnTo>
                <a:lnTo>
                  <a:pt x="1802" y="1344"/>
                </a:lnTo>
                <a:lnTo>
                  <a:pt x="1794" y="1342"/>
                </a:lnTo>
                <a:lnTo>
                  <a:pt x="1786" y="1338"/>
                </a:lnTo>
                <a:lnTo>
                  <a:pt x="1782" y="1316"/>
                </a:lnTo>
                <a:lnTo>
                  <a:pt x="1776" y="1302"/>
                </a:lnTo>
                <a:lnTo>
                  <a:pt x="1768" y="1292"/>
                </a:lnTo>
                <a:lnTo>
                  <a:pt x="1758" y="1280"/>
                </a:lnTo>
                <a:lnTo>
                  <a:pt x="1732" y="1222"/>
                </a:lnTo>
                <a:lnTo>
                  <a:pt x="1720" y="1210"/>
                </a:lnTo>
                <a:lnTo>
                  <a:pt x="1712" y="1206"/>
                </a:lnTo>
                <a:lnTo>
                  <a:pt x="1706" y="1206"/>
                </a:lnTo>
                <a:lnTo>
                  <a:pt x="1696" y="1206"/>
                </a:lnTo>
                <a:lnTo>
                  <a:pt x="1684" y="1216"/>
                </a:lnTo>
                <a:lnTo>
                  <a:pt x="1670" y="1226"/>
                </a:lnTo>
                <a:lnTo>
                  <a:pt x="1658" y="1234"/>
                </a:lnTo>
                <a:lnTo>
                  <a:pt x="1646" y="1244"/>
                </a:lnTo>
                <a:lnTo>
                  <a:pt x="1642" y="1256"/>
                </a:lnTo>
                <a:lnTo>
                  <a:pt x="1640" y="1270"/>
                </a:lnTo>
                <a:lnTo>
                  <a:pt x="1640" y="1288"/>
                </a:lnTo>
                <a:lnTo>
                  <a:pt x="1644" y="1306"/>
                </a:lnTo>
                <a:lnTo>
                  <a:pt x="1580" y="1312"/>
                </a:lnTo>
                <a:lnTo>
                  <a:pt x="1524" y="1346"/>
                </a:lnTo>
                <a:lnTo>
                  <a:pt x="1516" y="1362"/>
                </a:lnTo>
                <a:lnTo>
                  <a:pt x="1510" y="1368"/>
                </a:lnTo>
                <a:lnTo>
                  <a:pt x="1508" y="1370"/>
                </a:lnTo>
                <a:lnTo>
                  <a:pt x="1504" y="1370"/>
                </a:lnTo>
                <a:lnTo>
                  <a:pt x="1492" y="1362"/>
                </a:lnTo>
                <a:lnTo>
                  <a:pt x="1486" y="1356"/>
                </a:lnTo>
                <a:lnTo>
                  <a:pt x="1484" y="1348"/>
                </a:lnTo>
                <a:lnTo>
                  <a:pt x="1482" y="1342"/>
                </a:lnTo>
                <a:lnTo>
                  <a:pt x="1494" y="1334"/>
                </a:lnTo>
                <a:lnTo>
                  <a:pt x="1492" y="1322"/>
                </a:lnTo>
                <a:lnTo>
                  <a:pt x="1490" y="1312"/>
                </a:lnTo>
                <a:lnTo>
                  <a:pt x="1486" y="1304"/>
                </a:lnTo>
                <a:lnTo>
                  <a:pt x="1480" y="1298"/>
                </a:lnTo>
                <a:lnTo>
                  <a:pt x="1474" y="1292"/>
                </a:lnTo>
                <a:lnTo>
                  <a:pt x="1466" y="1288"/>
                </a:lnTo>
                <a:lnTo>
                  <a:pt x="1458" y="1286"/>
                </a:lnTo>
                <a:lnTo>
                  <a:pt x="1450" y="1286"/>
                </a:lnTo>
                <a:lnTo>
                  <a:pt x="1440" y="1290"/>
                </a:lnTo>
                <a:lnTo>
                  <a:pt x="1434" y="1296"/>
                </a:lnTo>
                <a:lnTo>
                  <a:pt x="1428" y="1302"/>
                </a:lnTo>
                <a:lnTo>
                  <a:pt x="1424" y="1310"/>
                </a:lnTo>
                <a:lnTo>
                  <a:pt x="1424" y="1318"/>
                </a:lnTo>
                <a:lnTo>
                  <a:pt x="1424" y="1328"/>
                </a:lnTo>
                <a:lnTo>
                  <a:pt x="1428" y="1352"/>
                </a:lnTo>
                <a:lnTo>
                  <a:pt x="1408" y="1356"/>
                </a:lnTo>
                <a:lnTo>
                  <a:pt x="1404" y="1362"/>
                </a:lnTo>
                <a:lnTo>
                  <a:pt x="1402" y="1370"/>
                </a:lnTo>
                <a:lnTo>
                  <a:pt x="1392" y="1374"/>
                </a:lnTo>
                <a:lnTo>
                  <a:pt x="1392" y="1430"/>
                </a:lnTo>
                <a:lnTo>
                  <a:pt x="1412" y="1454"/>
                </a:lnTo>
                <a:lnTo>
                  <a:pt x="1412" y="1472"/>
                </a:lnTo>
                <a:lnTo>
                  <a:pt x="1402" y="1490"/>
                </a:lnTo>
                <a:lnTo>
                  <a:pt x="1380" y="1504"/>
                </a:lnTo>
                <a:lnTo>
                  <a:pt x="1356" y="1510"/>
                </a:lnTo>
                <a:lnTo>
                  <a:pt x="1336" y="1514"/>
                </a:lnTo>
                <a:lnTo>
                  <a:pt x="1314" y="1514"/>
                </a:lnTo>
                <a:lnTo>
                  <a:pt x="1298" y="1516"/>
                </a:lnTo>
                <a:lnTo>
                  <a:pt x="1288" y="1520"/>
                </a:lnTo>
                <a:lnTo>
                  <a:pt x="1280" y="1526"/>
                </a:lnTo>
                <a:lnTo>
                  <a:pt x="1270" y="1534"/>
                </a:lnTo>
                <a:lnTo>
                  <a:pt x="1256" y="1546"/>
                </a:lnTo>
                <a:lnTo>
                  <a:pt x="1244" y="1566"/>
                </a:lnTo>
                <a:lnTo>
                  <a:pt x="1228" y="1586"/>
                </a:lnTo>
                <a:lnTo>
                  <a:pt x="1192" y="1626"/>
                </a:lnTo>
                <a:lnTo>
                  <a:pt x="1168" y="1610"/>
                </a:lnTo>
                <a:lnTo>
                  <a:pt x="1140" y="1612"/>
                </a:lnTo>
                <a:lnTo>
                  <a:pt x="1136" y="1626"/>
                </a:lnTo>
                <a:lnTo>
                  <a:pt x="1132" y="1632"/>
                </a:lnTo>
                <a:lnTo>
                  <a:pt x="1128" y="1636"/>
                </a:lnTo>
                <a:lnTo>
                  <a:pt x="1124" y="1630"/>
                </a:lnTo>
                <a:lnTo>
                  <a:pt x="1118" y="1626"/>
                </a:lnTo>
                <a:lnTo>
                  <a:pt x="1108" y="1622"/>
                </a:lnTo>
                <a:lnTo>
                  <a:pt x="1100" y="1622"/>
                </a:lnTo>
                <a:lnTo>
                  <a:pt x="1092" y="1622"/>
                </a:lnTo>
                <a:lnTo>
                  <a:pt x="1088" y="1632"/>
                </a:lnTo>
                <a:lnTo>
                  <a:pt x="1082" y="1640"/>
                </a:lnTo>
                <a:lnTo>
                  <a:pt x="1076" y="1650"/>
                </a:lnTo>
                <a:lnTo>
                  <a:pt x="1066" y="1658"/>
                </a:lnTo>
                <a:lnTo>
                  <a:pt x="1056" y="1664"/>
                </a:lnTo>
                <a:lnTo>
                  <a:pt x="1046" y="1674"/>
                </a:lnTo>
                <a:lnTo>
                  <a:pt x="1038" y="1684"/>
                </a:lnTo>
                <a:lnTo>
                  <a:pt x="1030" y="1696"/>
                </a:lnTo>
                <a:lnTo>
                  <a:pt x="1014" y="1718"/>
                </a:lnTo>
                <a:lnTo>
                  <a:pt x="1004" y="1728"/>
                </a:lnTo>
                <a:lnTo>
                  <a:pt x="994" y="1736"/>
                </a:lnTo>
                <a:lnTo>
                  <a:pt x="990" y="1748"/>
                </a:lnTo>
                <a:lnTo>
                  <a:pt x="988" y="1760"/>
                </a:lnTo>
                <a:lnTo>
                  <a:pt x="988" y="1790"/>
                </a:lnTo>
                <a:lnTo>
                  <a:pt x="988" y="1798"/>
                </a:lnTo>
                <a:lnTo>
                  <a:pt x="988" y="1812"/>
                </a:lnTo>
                <a:lnTo>
                  <a:pt x="982" y="1836"/>
                </a:lnTo>
                <a:lnTo>
                  <a:pt x="976" y="1840"/>
                </a:lnTo>
                <a:lnTo>
                  <a:pt x="946" y="1838"/>
                </a:lnTo>
                <a:lnTo>
                  <a:pt x="920" y="1834"/>
                </a:lnTo>
                <a:lnTo>
                  <a:pt x="870" y="1826"/>
                </a:lnTo>
                <a:lnTo>
                  <a:pt x="838" y="1810"/>
                </a:lnTo>
                <a:lnTo>
                  <a:pt x="820" y="1790"/>
                </a:lnTo>
                <a:lnTo>
                  <a:pt x="784" y="1782"/>
                </a:lnTo>
                <a:lnTo>
                  <a:pt x="784" y="1752"/>
                </a:lnTo>
                <a:lnTo>
                  <a:pt x="796" y="1734"/>
                </a:lnTo>
                <a:lnTo>
                  <a:pt x="808" y="1716"/>
                </a:lnTo>
                <a:lnTo>
                  <a:pt x="816" y="1696"/>
                </a:lnTo>
                <a:lnTo>
                  <a:pt x="818" y="1686"/>
                </a:lnTo>
                <a:lnTo>
                  <a:pt x="818" y="1676"/>
                </a:lnTo>
                <a:lnTo>
                  <a:pt x="814" y="1666"/>
                </a:lnTo>
                <a:lnTo>
                  <a:pt x="810" y="1660"/>
                </a:lnTo>
                <a:lnTo>
                  <a:pt x="804" y="1656"/>
                </a:lnTo>
                <a:lnTo>
                  <a:pt x="798" y="1652"/>
                </a:lnTo>
                <a:lnTo>
                  <a:pt x="784" y="1652"/>
                </a:lnTo>
                <a:lnTo>
                  <a:pt x="772" y="1652"/>
                </a:lnTo>
                <a:lnTo>
                  <a:pt x="764" y="1656"/>
                </a:lnTo>
                <a:lnTo>
                  <a:pt x="758" y="1660"/>
                </a:lnTo>
                <a:lnTo>
                  <a:pt x="740" y="1662"/>
                </a:lnTo>
                <a:lnTo>
                  <a:pt x="734" y="1664"/>
                </a:lnTo>
                <a:lnTo>
                  <a:pt x="732" y="1668"/>
                </a:lnTo>
                <a:lnTo>
                  <a:pt x="732" y="1678"/>
                </a:lnTo>
                <a:lnTo>
                  <a:pt x="730" y="1700"/>
                </a:lnTo>
                <a:lnTo>
                  <a:pt x="722" y="1708"/>
                </a:lnTo>
                <a:lnTo>
                  <a:pt x="718" y="1720"/>
                </a:lnTo>
                <a:lnTo>
                  <a:pt x="698" y="1756"/>
                </a:lnTo>
                <a:lnTo>
                  <a:pt x="700" y="1796"/>
                </a:lnTo>
                <a:lnTo>
                  <a:pt x="688" y="1810"/>
                </a:lnTo>
                <a:lnTo>
                  <a:pt x="672" y="1814"/>
                </a:lnTo>
                <a:lnTo>
                  <a:pt x="662" y="1816"/>
                </a:lnTo>
                <a:lnTo>
                  <a:pt x="654" y="1822"/>
                </a:lnTo>
                <a:lnTo>
                  <a:pt x="644" y="1830"/>
                </a:lnTo>
                <a:lnTo>
                  <a:pt x="618" y="1836"/>
                </a:lnTo>
                <a:lnTo>
                  <a:pt x="590" y="1842"/>
                </a:lnTo>
                <a:lnTo>
                  <a:pt x="580" y="1850"/>
                </a:lnTo>
                <a:lnTo>
                  <a:pt x="572" y="1856"/>
                </a:lnTo>
                <a:lnTo>
                  <a:pt x="566" y="1864"/>
                </a:lnTo>
                <a:lnTo>
                  <a:pt x="556" y="1868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" name="Freeform 35"/>
          <p:cNvSpPr>
            <a:spLocks/>
          </p:cNvSpPr>
          <p:nvPr/>
        </p:nvSpPr>
        <p:spPr bwMode="auto">
          <a:xfrm>
            <a:off x="4902476" y="3272070"/>
            <a:ext cx="231375" cy="263289"/>
          </a:xfrm>
          <a:custGeom>
            <a:avLst/>
            <a:gdLst>
              <a:gd name="T0" fmla="*/ 196 w 232"/>
              <a:gd name="T1" fmla="*/ 264 h 264"/>
              <a:gd name="T2" fmla="*/ 170 w 232"/>
              <a:gd name="T3" fmla="*/ 248 h 264"/>
              <a:gd name="T4" fmla="*/ 158 w 232"/>
              <a:gd name="T5" fmla="*/ 238 h 264"/>
              <a:gd name="T6" fmla="*/ 148 w 232"/>
              <a:gd name="T7" fmla="*/ 218 h 264"/>
              <a:gd name="T8" fmla="*/ 144 w 232"/>
              <a:gd name="T9" fmla="*/ 186 h 264"/>
              <a:gd name="T10" fmla="*/ 140 w 232"/>
              <a:gd name="T11" fmla="*/ 178 h 264"/>
              <a:gd name="T12" fmla="*/ 136 w 232"/>
              <a:gd name="T13" fmla="*/ 166 h 264"/>
              <a:gd name="T14" fmla="*/ 116 w 232"/>
              <a:gd name="T15" fmla="*/ 148 h 264"/>
              <a:gd name="T16" fmla="*/ 100 w 232"/>
              <a:gd name="T17" fmla="*/ 140 h 264"/>
              <a:gd name="T18" fmla="*/ 82 w 232"/>
              <a:gd name="T19" fmla="*/ 140 h 264"/>
              <a:gd name="T20" fmla="*/ 62 w 232"/>
              <a:gd name="T21" fmla="*/ 144 h 264"/>
              <a:gd name="T22" fmla="*/ 50 w 232"/>
              <a:gd name="T23" fmla="*/ 158 h 264"/>
              <a:gd name="T24" fmla="*/ 0 w 232"/>
              <a:gd name="T25" fmla="*/ 160 h 264"/>
              <a:gd name="T26" fmla="*/ 0 w 232"/>
              <a:gd name="T27" fmla="*/ 146 h 264"/>
              <a:gd name="T28" fmla="*/ 2 w 232"/>
              <a:gd name="T29" fmla="*/ 130 h 264"/>
              <a:gd name="T30" fmla="*/ 10 w 232"/>
              <a:gd name="T31" fmla="*/ 124 h 264"/>
              <a:gd name="T32" fmla="*/ 18 w 232"/>
              <a:gd name="T33" fmla="*/ 122 h 264"/>
              <a:gd name="T34" fmla="*/ 40 w 232"/>
              <a:gd name="T35" fmla="*/ 104 h 264"/>
              <a:gd name="T36" fmla="*/ 44 w 232"/>
              <a:gd name="T37" fmla="*/ 88 h 264"/>
              <a:gd name="T38" fmla="*/ 42 w 232"/>
              <a:gd name="T39" fmla="*/ 76 h 264"/>
              <a:gd name="T40" fmla="*/ 34 w 232"/>
              <a:gd name="T41" fmla="*/ 60 h 264"/>
              <a:gd name="T42" fmla="*/ 34 w 232"/>
              <a:gd name="T43" fmla="*/ 56 h 264"/>
              <a:gd name="T44" fmla="*/ 70 w 232"/>
              <a:gd name="T45" fmla="*/ 32 h 264"/>
              <a:gd name="T46" fmla="*/ 82 w 232"/>
              <a:gd name="T47" fmla="*/ 22 h 264"/>
              <a:gd name="T48" fmla="*/ 86 w 232"/>
              <a:gd name="T49" fmla="*/ 6 h 264"/>
              <a:gd name="T50" fmla="*/ 100 w 232"/>
              <a:gd name="T51" fmla="*/ 0 h 264"/>
              <a:gd name="T52" fmla="*/ 118 w 232"/>
              <a:gd name="T53" fmla="*/ 16 h 264"/>
              <a:gd name="T54" fmla="*/ 154 w 232"/>
              <a:gd name="T55" fmla="*/ 20 h 264"/>
              <a:gd name="T56" fmla="*/ 150 w 232"/>
              <a:gd name="T57" fmla="*/ 32 h 264"/>
              <a:gd name="T58" fmla="*/ 150 w 232"/>
              <a:gd name="T59" fmla="*/ 74 h 264"/>
              <a:gd name="T60" fmla="*/ 156 w 232"/>
              <a:gd name="T61" fmla="*/ 94 h 264"/>
              <a:gd name="T62" fmla="*/ 174 w 232"/>
              <a:gd name="T63" fmla="*/ 96 h 264"/>
              <a:gd name="T64" fmla="*/ 186 w 232"/>
              <a:gd name="T65" fmla="*/ 104 h 264"/>
              <a:gd name="T66" fmla="*/ 184 w 232"/>
              <a:gd name="T67" fmla="*/ 124 h 264"/>
              <a:gd name="T68" fmla="*/ 186 w 232"/>
              <a:gd name="T69" fmla="*/ 140 h 264"/>
              <a:gd name="T70" fmla="*/ 194 w 232"/>
              <a:gd name="T71" fmla="*/ 154 h 264"/>
              <a:gd name="T72" fmla="*/ 212 w 232"/>
              <a:gd name="T73" fmla="*/ 170 h 264"/>
              <a:gd name="T74" fmla="*/ 232 w 232"/>
              <a:gd name="T75" fmla="*/ 196 h 264"/>
              <a:gd name="T76" fmla="*/ 208 w 232"/>
              <a:gd name="T77" fmla="*/ 208 h 264"/>
              <a:gd name="T78" fmla="*/ 194 w 232"/>
              <a:gd name="T79" fmla="*/ 224 h 264"/>
              <a:gd name="T80" fmla="*/ 196 w 232"/>
              <a:gd name="T81" fmla="*/ 264 h 26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32" h="264">
                <a:moveTo>
                  <a:pt x="196" y="264"/>
                </a:moveTo>
                <a:lnTo>
                  <a:pt x="196" y="264"/>
                </a:lnTo>
                <a:lnTo>
                  <a:pt x="182" y="256"/>
                </a:lnTo>
                <a:lnTo>
                  <a:pt x="170" y="248"/>
                </a:lnTo>
                <a:lnTo>
                  <a:pt x="158" y="238"/>
                </a:lnTo>
                <a:lnTo>
                  <a:pt x="152" y="228"/>
                </a:lnTo>
                <a:lnTo>
                  <a:pt x="148" y="218"/>
                </a:lnTo>
                <a:lnTo>
                  <a:pt x="146" y="202"/>
                </a:lnTo>
                <a:lnTo>
                  <a:pt x="144" y="186"/>
                </a:lnTo>
                <a:lnTo>
                  <a:pt x="142" y="182"/>
                </a:lnTo>
                <a:lnTo>
                  <a:pt x="140" y="178"/>
                </a:lnTo>
                <a:lnTo>
                  <a:pt x="136" y="166"/>
                </a:lnTo>
                <a:lnTo>
                  <a:pt x="116" y="148"/>
                </a:lnTo>
                <a:lnTo>
                  <a:pt x="108" y="144"/>
                </a:lnTo>
                <a:lnTo>
                  <a:pt x="100" y="140"/>
                </a:lnTo>
                <a:lnTo>
                  <a:pt x="92" y="138"/>
                </a:lnTo>
                <a:lnTo>
                  <a:pt x="82" y="140"/>
                </a:lnTo>
                <a:lnTo>
                  <a:pt x="62" y="144"/>
                </a:lnTo>
                <a:lnTo>
                  <a:pt x="56" y="152"/>
                </a:lnTo>
                <a:lnTo>
                  <a:pt x="50" y="158"/>
                </a:lnTo>
                <a:lnTo>
                  <a:pt x="0" y="160"/>
                </a:lnTo>
                <a:lnTo>
                  <a:pt x="0" y="146"/>
                </a:lnTo>
                <a:lnTo>
                  <a:pt x="2" y="134"/>
                </a:lnTo>
                <a:lnTo>
                  <a:pt x="2" y="130"/>
                </a:lnTo>
                <a:lnTo>
                  <a:pt x="6" y="126"/>
                </a:lnTo>
                <a:lnTo>
                  <a:pt x="10" y="124"/>
                </a:lnTo>
                <a:lnTo>
                  <a:pt x="18" y="122"/>
                </a:lnTo>
                <a:lnTo>
                  <a:pt x="40" y="104"/>
                </a:lnTo>
                <a:lnTo>
                  <a:pt x="42" y="96"/>
                </a:lnTo>
                <a:lnTo>
                  <a:pt x="44" y="88"/>
                </a:lnTo>
                <a:lnTo>
                  <a:pt x="44" y="82"/>
                </a:lnTo>
                <a:lnTo>
                  <a:pt x="42" y="76"/>
                </a:lnTo>
                <a:lnTo>
                  <a:pt x="36" y="66"/>
                </a:lnTo>
                <a:lnTo>
                  <a:pt x="34" y="60"/>
                </a:lnTo>
                <a:lnTo>
                  <a:pt x="34" y="56"/>
                </a:lnTo>
                <a:lnTo>
                  <a:pt x="58" y="42"/>
                </a:lnTo>
                <a:lnTo>
                  <a:pt x="70" y="32"/>
                </a:lnTo>
                <a:lnTo>
                  <a:pt x="82" y="22"/>
                </a:lnTo>
                <a:lnTo>
                  <a:pt x="84" y="12"/>
                </a:lnTo>
                <a:lnTo>
                  <a:pt x="86" y="6"/>
                </a:lnTo>
                <a:lnTo>
                  <a:pt x="90" y="2"/>
                </a:lnTo>
                <a:lnTo>
                  <a:pt x="100" y="0"/>
                </a:lnTo>
                <a:lnTo>
                  <a:pt x="118" y="16"/>
                </a:lnTo>
                <a:lnTo>
                  <a:pt x="154" y="20"/>
                </a:lnTo>
                <a:lnTo>
                  <a:pt x="150" y="32"/>
                </a:lnTo>
                <a:lnTo>
                  <a:pt x="148" y="52"/>
                </a:lnTo>
                <a:lnTo>
                  <a:pt x="150" y="74"/>
                </a:lnTo>
                <a:lnTo>
                  <a:pt x="152" y="84"/>
                </a:lnTo>
                <a:lnTo>
                  <a:pt x="156" y="94"/>
                </a:lnTo>
                <a:lnTo>
                  <a:pt x="174" y="96"/>
                </a:lnTo>
                <a:lnTo>
                  <a:pt x="186" y="104"/>
                </a:lnTo>
                <a:lnTo>
                  <a:pt x="184" y="124"/>
                </a:lnTo>
                <a:lnTo>
                  <a:pt x="184" y="132"/>
                </a:lnTo>
                <a:lnTo>
                  <a:pt x="186" y="140"/>
                </a:lnTo>
                <a:lnTo>
                  <a:pt x="188" y="146"/>
                </a:lnTo>
                <a:lnTo>
                  <a:pt x="194" y="154"/>
                </a:lnTo>
                <a:lnTo>
                  <a:pt x="200" y="162"/>
                </a:lnTo>
                <a:lnTo>
                  <a:pt x="212" y="170"/>
                </a:lnTo>
                <a:lnTo>
                  <a:pt x="232" y="196"/>
                </a:lnTo>
                <a:lnTo>
                  <a:pt x="208" y="208"/>
                </a:lnTo>
                <a:lnTo>
                  <a:pt x="200" y="214"/>
                </a:lnTo>
                <a:lnTo>
                  <a:pt x="194" y="224"/>
                </a:lnTo>
                <a:lnTo>
                  <a:pt x="196" y="264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3" name="Freeform 36"/>
          <p:cNvSpPr>
            <a:spLocks/>
          </p:cNvSpPr>
          <p:nvPr/>
        </p:nvSpPr>
        <p:spPr bwMode="auto">
          <a:xfrm>
            <a:off x="5191695" y="2921017"/>
            <a:ext cx="586417" cy="552508"/>
          </a:xfrm>
          <a:custGeom>
            <a:avLst/>
            <a:gdLst>
              <a:gd name="T0" fmla="*/ 234 w 588"/>
              <a:gd name="T1" fmla="*/ 550 h 554"/>
              <a:gd name="T2" fmla="*/ 248 w 588"/>
              <a:gd name="T3" fmla="*/ 530 h 554"/>
              <a:gd name="T4" fmla="*/ 264 w 588"/>
              <a:gd name="T5" fmla="*/ 516 h 554"/>
              <a:gd name="T6" fmla="*/ 274 w 588"/>
              <a:gd name="T7" fmla="*/ 480 h 554"/>
              <a:gd name="T8" fmla="*/ 252 w 588"/>
              <a:gd name="T9" fmla="*/ 468 h 554"/>
              <a:gd name="T10" fmla="*/ 252 w 588"/>
              <a:gd name="T11" fmla="*/ 438 h 554"/>
              <a:gd name="T12" fmla="*/ 280 w 588"/>
              <a:gd name="T13" fmla="*/ 404 h 554"/>
              <a:gd name="T14" fmla="*/ 288 w 588"/>
              <a:gd name="T15" fmla="*/ 388 h 554"/>
              <a:gd name="T16" fmla="*/ 290 w 588"/>
              <a:gd name="T17" fmla="*/ 342 h 554"/>
              <a:gd name="T18" fmla="*/ 252 w 588"/>
              <a:gd name="T19" fmla="*/ 300 h 554"/>
              <a:gd name="T20" fmla="*/ 200 w 588"/>
              <a:gd name="T21" fmla="*/ 304 h 554"/>
              <a:gd name="T22" fmla="*/ 174 w 588"/>
              <a:gd name="T23" fmla="*/ 330 h 554"/>
              <a:gd name="T24" fmla="*/ 130 w 588"/>
              <a:gd name="T25" fmla="*/ 390 h 554"/>
              <a:gd name="T26" fmla="*/ 110 w 588"/>
              <a:gd name="T27" fmla="*/ 416 h 554"/>
              <a:gd name="T28" fmla="*/ 36 w 588"/>
              <a:gd name="T29" fmla="*/ 364 h 554"/>
              <a:gd name="T30" fmla="*/ 12 w 588"/>
              <a:gd name="T31" fmla="*/ 358 h 554"/>
              <a:gd name="T32" fmla="*/ 0 w 588"/>
              <a:gd name="T33" fmla="*/ 348 h 554"/>
              <a:gd name="T34" fmla="*/ 4 w 588"/>
              <a:gd name="T35" fmla="*/ 324 h 554"/>
              <a:gd name="T36" fmla="*/ 18 w 588"/>
              <a:gd name="T37" fmla="*/ 320 h 554"/>
              <a:gd name="T38" fmla="*/ 40 w 588"/>
              <a:gd name="T39" fmla="*/ 292 h 554"/>
              <a:gd name="T40" fmla="*/ 34 w 588"/>
              <a:gd name="T41" fmla="*/ 238 h 554"/>
              <a:gd name="T42" fmla="*/ 28 w 588"/>
              <a:gd name="T43" fmla="*/ 228 h 554"/>
              <a:gd name="T44" fmla="*/ 20 w 588"/>
              <a:gd name="T45" fmla="*/ 186 h 554"/>
              <a:gd name="T46" fmla="*/ 26 w 588"/>
              <a:gd name="T47" fmla="*/ 172 h 554"/>
              <a:gd name="T48" fmla="*/ 44 w 588"/>
              <a:gd name="T49" fmla="*/ 190 h 554"/>
              <a:gd name="T50" fmla="*/ 58 w 588"/>
              <a:gd name="T51" fmla="*/ 210 h 554"/>
              <a:gd name="T52" fmla="*/ 80 w 588"/>
              <a:gd name="T53" fmla="*/ 224 h 554"/>
              <a:gd name="T54" fmla="*/ 100 w 588"/>
              <a:gd name="T55" fmla="*/ 222 h 554"/>
              <a:gd name="T56" fmla="*/ 142 w 588"/>
              <a:gd name="T57" fmla="*/ 186 h 554"/>
              <a:gd name="T58" fmla="*/ 216 w 588"/>
              <a:gd name="T59" fmla="*/ 128 h 554"/>
              <a:gd name="T60" fmla="*/ 232 w 588"/>
              <a:gd name="T61" fmla="*/ 104 h 554"/>
              <a:gd name="T62" fmla="*/ 262 w 588"/>
              <a:gd name="T63" fmla="*/ 76 h 554"/>
              <a:gd name="T64" fmla="*/ 292 w 588"/>
              <a:gd name="T65" fmla="*/ 74 h 554"/>
              <a:gd name="T66" fmla="*/ 312 w 588"/>
              <a:gd name="T67" fmla="*/ 84 h 554"/>
              <a:gd name="T68" fmla="*/ 348 w 588"/>
              <a:gd name="T69" fmla="*/ 66 h 554"/>
              <a:gd name="T70" fmla="*/ 348 w 588"/>
              <a:gd name="T71" fmla="*/ 16 h 554"/>
              <a:gd name="T72" fmla="*/ 362 w 588"/>
              <a:gd name="T73" fmla="*/ 2 h 554"/>
              <a:gd name="T74" fmla="*/ 396 w 588"/>
              <a:gd name="T75" fmla="*/ 32 h 554"/>
              <a:gd name="T76" fmla="*/ 418 w 588"/>
              <a:gd name="T77" fmla="*/ 46 h 554"/>
              <a:gd name="T78" fmla="*/ 436 w 588"/>
              <a:gd name="T79" fmla="*/ 44 h 554"/>
              <a:gd name="T80" fmla="*/ 440 w 588"/>
              <a:gd name="T81" fmla="*/ 28 h 554"/>
              <a:gd name="T82" fmla="*/ 458 w 588"/>
              <a:gd name="T83" fmla="*/ 24 h 554"/>
              <a:gd name="T84" fmla="*/ 460 w 588"/>
              <a:gd name="T85" fmla="*/ 62 h 554"/>
              <a:gd name="T86" fmla="*/ 498 w 588"/>
              <a:gd name="T87" fmla="*/ 110 h 554"/>
              <a:gd name="T88" fmla="*/ 516 w 588"/>
              <a:gd name="T89" fmla="*/ 178 h 554"/>
              <a:gd name="T90" fmla="*/ 530 w 588"/>
              <a:gd name="T91" fmla="*/ 196 h 554"/>
              <a:gd name="T92" fmla="*/ 588 w 588"/>
              <a:gd name="T93" fmla="*/ 236 h 554"/>
              <a:gd name="T94" fmla="*/ 580 w 588"/>
              <a:gd name="T95" fmla="*/ 250 h 554"/>
              <a:gd name="T96" fmla="*/ 520 w 588"/>
              <a:gd name="T97" fmla="*/ 292 h 554"/>
              <a:gd name="T98" fmla="*/ 502 w 588"/>
              <a:gd name="T99" fmla="*/ 310 h 554"/>
              <a:gd name="T100" fmla="*/ 472 w 588"/>
              <a:gd name="T101" fmla="*/ 346 h 554"/>
              <a:gd name="T102" fmla="*/ 466 w 588"/>
              <a:gd name="T103" fmla="*/ 374 h 554"/>
              <a:gd name="T104" fmla="*/ 448 w 588"/>
              <a:gd name="T105" fmla="*/ 390 h 554"/>
              <a:gd name="T106" fmla="*/ 412 w 588"/>
              <a:gd name="T107" fmla="*/ 402 h 554"/>
              <a:gd name="T108" fmla="*/ 362 w 588"/>
              <a:gd name="T109" fmla="*/ 424 h 554"/>
              <a:gd name="T110" fmla="*/ 322 w 588"/>
              <a:gd name="T111" fmla="*/ 460 h 554"/>
              <a:gd name="T112" fmla="*/ 304 w 588"/>
              <a:gd name="T113" fmla="*/ 494 h 554"/>
              <a:gd name="T114" fmla="*/ 290 w 588"/>
              <a:gd name="T115" fmla="*/ 542 h 554"/>
              <a:gd name="T116" fmla="*/ 236 w 588"/>
              <a:gd name="T117" fmla="*/ 554 h 55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588" h="554">
                <a:moveTo>
                  <a:pt x="236" y="554"/>
                </a:moveTo>
                <a:lnTo>
                  <a:pt x="236" y="554"/>
                </a:lnTo>
                <a:lnTo>
                  <a:pt x="234" y="550"/>
                </a:lnTo>
                <a:lnTo>
                  <a:pt x="240" y="536"/>
                </a:lnTo>
                <a:lnTo>
                  <a:pt x="248" y="530"/>
                </a:lnTo>
                <a:lnTo>
                  <a:pt x="254" y="524"/>
                </a:lnTo>
                <a:lnTo>
                  <a:pt x="264" y="516"/>
                </a:lnTo>
                <a:lnTo>
                  <a:pt x="274" y="496"/>
                </a:lnTo>
                <a:lnTo>
                  <a:pt x="274" y="480"/>
                </a:lnTo>
                <a:lnTo>
                  <a:pt x="252" y="468"/>
                </a:lnTo>
                <a:lnTo>
                  <a:pt x="250" y="456"/>
                </a:lnTo>
                <a:lnTo>
                  <a:pt x="250" y="446"/>
                </a:lnTo>
                <a:lnTo>
                  <a:pt x="252" y="438"/>
                </a:lnTo>
                <a:lnTo>
                  <a:pt x="256" y="430"/>
                </a:lnTo>
                <a:lnTo>
                  <a:pt x="266" y="416"/>
                </a:lnTo>
                <a:lnTo>
                  <a:pt x="280" y="404"/>
                </a:lnTo>
                <a:lnTo>
                  <a:pt x="284" y="396"/>
                </a:lnTo>
                <a:lnTo>
                  <a:pt x="288" y="388"/>
                </a:lnTo>
                <a:lnTo>
                  <a:pt x="290" y="370"/>
                </a:lnTo>
                <a:lnTo>
                  <a:pt x="290" y="356"/>
                </a:lnTo>
                <a:lnTo>
                  <a:pt x="290" y="342"/>
                </a:lnTo>
                <a:lnTo>
                  <a:pt x="252" y="300"/>
                </a:lnTo>
                <a:lnTo>
                  <a:pt x="234" y="298"/>
                </a:lnTo>
                <a:lnTo>
                  <a:pt x="200" y="304"/>
                </a:lnTo>
                <a:lnTo>
                  <a:pt x="186" y="316"/>
                </a:lnTo>
                <a:lnTo>
                  <a:pt x="174" y="330"/>
                </a:lnTo>
                <a:lnTo>
                  <a:pt x="148" y="360"/>
                </a:lnTo>
                <a:lnTo>
                  <a:pt x="130" y="390"/>
                </a:lnTo>
                <a:lnTo>
                  <a:pt x="120" y="404"/>
                </a:lnTo>
                <a:lnTo>
                  <a:pt x="110" y="416"/>
                </a:lnTo>
                <a:lnTo>
                  <a:pt x="70" y="390"/>
                </a:lnTo>
                <a:lnTo>
                  <a:pt x="52" y="376"/>
                </a:lnTo>
                <a:lnTo>
                  <a:pt x="36" y="364"/>
                </a:lnTo>
                <a:lnTo>
                  <a:pt x="22" y="362"/>
                </a:lnTo>
                <a:lnTo>
                  <a:pt x="12" y="358"/>
                </a:lnTo>
                <a:lnTo>
                  <a:pt x="6" y="352"/>
                </a:lnTo>
                <a:lnTo>
                  <a:pt x="0" y="348"/>
                </a:lnTo>
                <a:lnTo>
                  <a:pt x="0" y="334"/>
                </a:lnTo>
                <a:lnTo>
                  <a:pt x="2" y="326"/>
                </a:lnTo>
                <a:lnTo>
                  <a:pt x="4" y="324"/>
                </a:lnTo>
                <a:lnTo>
                  <a:pt x="6" y="322"/>
                </a:lnTo>
                <a:lnTo>
                  <a:pt x="18" y="320"/>
                </a:lnTo>
                <a:lnTo>
                  <a:pt x="28" y="306"/>
                </a:lnTo>
                <a:lnTo>
                  <a:pt x="40" y="292"/>
                </a:lnTo>
                <a:lnTo>
                  <a:pt x="38" y="240"/>
                </a:lnTo>
                <a:lnTo>
                  <a:pt x="34" y="238"/>
                </a:lnTo>
                <a:lnTo>
                  <a:pt x="28" y="228"/>
                </a:lnTo>
                <a:lnTo>
                  <a:pt x="20" y="206"/>
                </a:lnTo>
                <a:lnTo>
                  <a:pt x="20" y="186"/>
                </a:lnTo>
                <a:lnTo>
                  <a:pt x="22" y="178"/>
                </a:lnTo>
                <a:lnTo>
                  <a:pt x="26" y="172"/>
                </a:lnTo>
                <a:lnTo>
                  <a:pt x="34" y="176"/>
                </a:lnTo>
                <a:lnTo>
                  <a:pt x="40" y="180"/>
                </a:lnTo>
                <a:lnTo>
                  <a:pt x="44" y="190"/>
                </a:lnTo>
                <a:lnTo>
                  <a:pt x="48" y="202"/>
                </a:lnTo>
                <a:lnTo>
                  <a:pt x="58" y="210"/>
                </a:lnTo>
                <a:lnTo>
                  <a:pt x="68" y="218"/>
                </a:lnTo>
                <a:lnTo>
                  <a:pt x="74" y="222"/>
                </a:lnTo>
                <a:lnTo>
                  <a:pt x="80" y="224"/>
                </a:lnTo>
                <a:lnTo>
                  <a:pt x="88" y="224"/>
                </a:lnTo>
                <a:lnTo>
                  <a:pt x="100" y="222"/>
                </a:lnTo>
                <a:lnTo>
                  <a:pt x="118" y="204"/>
                </a:lnTo>
                <a:lnTo>
                  <a:pt x="142" y="186"/>
                </a:lnTo>
                <a:lnTo>
                  <a:pt x="168" y="166"/>
                </a:lnTo>
                <a:lnTo>
                  <a:pt x="192" y="146"/>
                </a:lnTo>
                <a:lnTo>
                  <a:pt x="216" y="128"/>
                </a:lnTo>
                <a:lnTo>
                  <a:pt x="226" y="116"/>
                </a:lnTo>
                <a:lnTo>
                  <a:pt x="232" y="104"/>
                </a:lnTo>
                <a:lnTo>
                  <a:pt x="244" y="82"/>
                </a:lnTo>
                <a:lnTo>
                  <a:pt x="262" y="76"/>
                </a:lnTo>
                <a:lnTo>
                  <a:pt x="278" y="72"/>
                </a:lnTo>
                <a:lnTo>
                  <a:pt x="284" y="72"/>
                </a:lnTo>
                <a:lnTo>
                  <a:pt x="292" y="74"/>
                </a:lnTo>
                <a:lnTo>
                  <a:pt x="302" y="78"/>
                </a:lnTo>
                <a:lnTo>
                  <a:pt x="312" y="84"/>
                </a:lnTo>
                <a:lnTo>
                  <a:pt x="332" y="84"/>
                </a:lnTo>
                <a:lnTo>
                  <a:pt x="348" y="66"/>
                </a:lnTo>
                <a:lnTo>
                  <a:pt x="348" y="16"/>
                </a:lnTo>
                <a:lnTo>
                  <a:pt x="354" y="0"/>
                </a:lnTo>
                <a:lnTo>
                  <a:pt x="362" y="2"/>
                </a:lnTo>
                <a:lnTo>
                  <a:pt x="374" y="8"/>
                </a:lnTo>
                <a:lnTo>
                  <a:pt x="384" y="18"/>
                </a:lnTo>
                <a:lnTo>
                  <a:pt x="396" y="32"/>
                </a:lnTo>
                <a:lnTo>
                  <a:pt x="408" y="42"/>
                </a:lnTo>
                <a:lnTo>
                  <a:pt x="418" y="46"/>
                </a:lnTo>
                <a:lnTo>
                  <a:pt x="432" y="48"/>
                </a:lnTo>
                <a:lnTo>
                  <a:pt x="436" y="44"/>
                </a:lnTo>
                <a:lnTo>
                  <a:pt x="438" y="36"/>
                </a:lnTo>
                <a:lnTo>
                  <a:pt x="440" y="28"/>
                </a:lnTo>
                <a:lnTo>
                  <a:pt x="450" y="16"/>
                </a:lnTo>
                <a:lnTo>
                  <a:pt x="458" y="24"/>
                </a:lnTo>
                <a:lnTo>
                  <a:pt x="460" y="62"/>
                </a:lnTo>
                <a:lnTo>
                  <a:pt x="472" y="76"/>
                </a:lnTo>
                <a:lnTo>
                  <a:pt x="484" y="92"/>
                </a:lnTo>
                <a:lnTo>
                  <a:pt x="498" y="110"/>
                </a:lnTo>
                <a:lnTo>
                  <a:pt x="516" y="128"/>
                </a:lnTo>
                <a:lnTo>
                  <a:pt x="516" y="178"/>
                </a:lnTo>
                <a:lnTo>
                  <a:pt x="530" y="196"/>
                </a:lnTo>
                <a:lnTo>
                  <a:pt x="564" y="220"/>
                </a:lnTo>
                <a:lnTo>
                  <a:pt x="588" y="236"/>
                </a:lnTo>
                <a:lnTo>
                  <a:pt x="586" y="242"/>
                </a:lnTo>
                <a:lnTo>
                  <a:pt x="580" y="250"/>
                </a:lnTo>
                <a:lnTo>
                  <a:pt x="558" y="266"/>
                </a:lnTo>
                <a:lnTo>
                  <a:pt x="534" y="282"/>
                </a:lnTo>
                <a:lnTo>
                  <a:pt x="520" y="292"/>
                </a:lnTo>
                <a:lnTo>
                  <a:pt x="502" y="310"/>
                </a:lnTo>
                <a:lnTo>
                  <a:pt x="486" y="328"/>
                </a:lnTo>
                <a:lnTo>
                  <a:pt x="472" y="346"/>
                </a:lnTo>
                <a:lnTo>
                  <a:pt x="470" y="354"/>
                </a:lnTo>
                <a:lnTo>
                  <a:pt x="468" y="364"/>
                </a:lnTo>
                <a:lnTo>
                  <a:pt x="466" y="374"/>
                </a:lnTo>
                <a:lnTo>
                  <a:pt x="462" y="384"/>
                </a:lnTo>
                <a:lnTo>
                  <a:pt x="448" y="390"/>
                </a:lnTo>
                <a:lnTo>
                  <a:pt x="432" y="398"/>
                </a:lnTo>
                <a:lnTo>
                  <a:pt x="412" y="402"/>
                </a:lnTo>
                <a:lnTo>
                  <a:pt x="394" y="408"/>
                </a:lnTo>
                <a:lnTo>
                  <a:pt x="378" y="416"/>
                </a:lnTo>
                <a:lnTo>
                  <a:pt x="362" y="424"/>
                </a:lnTo>
                <a:lnTo>
                  <a:pt x="348" y="434"/>
                </a:lnTo>
                <a:lnTo>
                  <a:pt x="336" y="446"/>
                </a:lnTo>
                <a:lnTo>
                  <a:pt x="322" y="460"/>
                </a:lnTo>
                <a:lnTo>
                  <a:pt x="310" y="476"/>
                </a:lnTo>
                <a:lnTo>
                  <a:pt x="304" y="494"/>
                </a:lnTo>
                <a:lnTo>
                  <a:pt x="296" y="518"/>
                </a:lnTo>
                <a:lnTo>
                  <a:pt x="290" y="542"/>
                </a:lnTo>
                <a:lnTo>
                  <a:pt x="260" y="550"/>
                </a:lnTo>
                <a:lnTo>
                  <a:pt x="236" y="554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4" name="Freeform 37"/>
          <p:cNvSpPr>
            <a:spLocks/>
          </p:cNvSpPr>
          <p:nvPr/>
        </p:nvSpPr>
        <p:spPr bwMode="auto">
          <a:xfrm>
            <a:off x="5315362" y="2613847"/>
            <a:ext cx="835744" cy="530568"/>
          </a:xfrm>
          <a:custGeom>
            <a:avLst/>
            <a:gdLst>
              <a:gd name="T0" fmla="*/ 410 w 838"/>
              <a:gd name="T1" fmla="*/ 492 h 532"/>
              <a:gd name="T2" fmla="*/ 402 w 838"/>
              <a:gd name="T3" fmla="*/ 438 h 532"/>
              <a:gd name="T4" fmla="*/ 376 w 838"/>
              <a:gd name="T5" fmla="*/ 398 h 532"/>
              <a:gd name="T6" fmla="*/ 346 w 838"/>
              <a:gd name="T7" fmla="*/ 366 h 532"/>
              <a:gd name="T8" fmla="*/ 324 w 838"/>
              <a:gd name="T9" fmla="*/ 314 h 532"/>
              <a:gd name="T10" fmla="*/ 300 w 838"/>
              <a:gd name="T11" fmla="*/ 346 h 532"/>
              <a:gd name="T12" fmla="*/ 258 w 838"/>
              <a:gd name="T13" fmla="*/ 308 h 532"/>
              <a:gd name="T14" fmla="*/ 206 w 838"/>
              <a:gd name="T15" fmla="*/ 288 h 532"/>
              <a:gd name="T16" fmla="*/ 186 w 838"/>
              <a:gd name="T17" fmla="*/ 240 h 532"/>
              <a:gd name="T18" fmla="*/ 152 w 838"/>
              <a:gd name="T19" fmla="*/ 174 h 532"/>
              <a:gd name="T20" fmla="*/ 112 w 838"/>
              <a:gd name="T21" fmla="*/ 200 h 532"/>
              <a:gd name="T22" fmla="*/ 80 w 838"/>
              <a:gd name="T23" fmla="*/ 200 h 532"/>
              <a:gd name="T24" fmla="*/ 60 w 838"/>
              <a:gd name="T25" fmla="*/ 152 h 532"/>
              <a:gd name="T26" fmla="*/ 36 w 838"/>
              <a:gd name="T27" fmla="*/ 88 h 532"/>
              <a:gd name="T28" fmla="*/ 0 w 838"/>
              <a:gd name="T29" fmla="*/ 58 h 532"/>
              <a:gd name="T30" fmla="*/ 14 w 838"/>
              <a:gd name="T31" fmla="*/ 30 h 532"/>
              <a:gd name="T32" fmla="*/ 68 w 838"/>
              <a:gd name="T33" fmla="*/ 60 h 532"/>
              <a:gd name="T34" fmla="*/ 108 w 838"/>
              <a:gd name="T35" fmla="*/ 32 h 532"/>
              <a:gd name="T36" fmla="*/ 138 w 838"/>
              <a:gd name="T37" fmla="*/ 0 h 532"/>
              <a:gd name="T38" fmla="*/ 166 w 838"/>
              <a:gd name="T39" fmla="*/ 22 h 532"/>
              <a:gd name="T40" fmla="*/ 198 w 838"/>
              <a:gd name="T41" fmla="*/ 68 h 532"/>
              <a:gd name="T42" fmla="*/ 294 w 838"/>
              <a:gd name="T43" fmla="*/ 66 h 532"/>
              <a:gd name="T44" fmla="*/ 350 w 838"/>
              <a:gd name="T45" fmla="*/ 30 h 532"/>
              <a:gd name="T46" fmla="*/ 358 w 838"/>
              <a:gd name="T47" fmla="*/ 80 h 532"/>
              <a:gd name="T48" fmla="*/ 398 w 838"/>
              <a:gd name="T49" fmla="*/ 78 h 532"/>
              <a:gd name="T50" fmla="*/ 422 w 838"/>
              <a:gd name="T51" fmla="*/ 76 h 532"/>
              <a:gd name="T52" fmla="*/ 470 w 838"/>
              <a:gd name="T53" fmla="*/ 110 h 532"/>
              <a:gd name="T54" fmla="*/ 518 w 838"/>
              <a:gd name="T55" fmla="*/ 166 h 532"/>
              <a:gd name="T56" fmla="*/ 546 w 838"/>
              <a:gd name="T57" fmla="*/ 134 h 532"/>
              <a:gd name="T58" fmla="*/ 572 w 838"/>
              <a:gd name="T59" fmla="*/ 140 h 532"/>
              <a:gd name="T60" fmla="*/ 606 w 838"/>
              <a:gd name="T61" fmla="*/ 184 h 532"/>
              <a:gd name="T62" fmla="*/ 664 w 838"/>
              <a:gd name="T63" fmla="*/ 204 h 532"/>
              <a:gd name="T64" fmla="*/ 684 w 838"/>
              <a:gd name="T65" fmla="*/ 186 h 532"/>
              <a:gd name="T66" fmla="*/ 684 w 838"/>
              <a:gd name="T67" fmla="*/ 168 h 532"/>
              <a:gd name="T68" fmla="*/ 724 w 838"/>
              <a:gd name="T69" fmla="*/ 146 h 532"/>
              <a:gd name="T70" fmla="*/ 742 w 838"/>
              <a:gd name="T71" fmla="*/ 132 h 532"/>
              <a:gd name="T72" fmla="*/ 756 w 838"/>
              <a:gd name="T73" fmla="*/ 154 h 532"/>
              <a:gd name="T74" fmla="*/ 806 w 838"/>
              <a:gd name="T75" fmla="*/ 188 h 532"/>
              <a:gd name="T76" fmla="*/ 838 w 838"/>
              <a:gd name="T77" fmla="*/ 228 h 532"/>
              <a:gd name="T78" fmla="*/ 818 w 838"/>
              <a:gd name="T79" fmla="*/ 272 h 532"/>
              <a:gd name="T80" fmla="*/ 802 w 838"/>
              <a:gd name="T81" fmla="*/ 308 h 532"/>
              <a:gd name="T82" fmla="*/ 778 w 838"/>
              <a:gd name="T83" fmla="*/ 300 h 532"/>
              <a:gd name="T84" fmla="*/ 770 w 838"/>
              <a:gd name="T85" fmla="*/ 258 h 532"/>
              <a:gd name="T86" fmla="*/ 744 w 838"/>
              <a:gd name="T87" fmla="*/ 242 h 532"/>
              <a:gd name="T88" fmla="*/ 716 w 838"/>
              <a:gd name="T89" fmla="*/ 282 h 532"/>
              <a:gd name="T90" fmla="*/ 686 w 838"/>
              <a:gd name="T91" fmla="*/ 346 h 532"/>
              <a:gd name="T92" fmla="*/ 632 w 838"/>
              <a:gd name="T93" fmla="*/ 368 h 532"/>
              <a:gd name="T94" fmla="*/ 618 w 838"/>
              <a:gd name="T95" fmla="*/ 410 h 532"/>
              <a:gd name="T96" fmla="*/ 638 w 838"/>
              <a:gd name="T97" fmla="*/ 444 h 532"/>
              <a:gd name="T98" fmla="*/ 588 w 838"/>
              <a:gd name="T99" fmla="*/ 456 h 532"/>
              <a:gd name="T100" fmla="*/ 540 w 838"/>
              <a:gd name="T101" fmla="*/ 438 h 532"/>
              <a:gd name="T102" fmla="*/ 502 w 838"/>
              <a:gd name="T103" fmla="*/ 456 h 532"/>
              <a:gd name="T104" fmla="*/ 476 w 838"/>
              <a:gd name="T105" fmla="*/ 530 h 53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838" h="532">
                <a:moveTo>
                  <a:pt x="464" y="532"/>
                </a:moveTo>
                <a:lnTo>
                  <a:pt x="464" y="532"/>
                </a:lnTo>
                <a:lnTo>
                  <a:pt x="452" y="520"/>
                </a:lnTo>
                <a:lnTo>
                  <a:pt x="436" y="508"/>
                </a:lnTo>
                <a:lnTo>
                  <a:pt x="410" y="492"/>
                </a:lnTo>
                <a:lnTo>
                  <a:pt x="402" y="482"/>
                </a:lnTo>
                <a:lnTo>
                  <a:pt x="404" y="450"/>
                </a:lnTo>
                <a:lnTo>
                  <a:pt x="402" y="438"/>
                </a:lnTo>
                <a:lnTo>
                  <a:pt x="398" y="426"/>
                </a:lnTo>
                <a:lnTo>
                  <a:pt x="388" y="416"/>
                </a:lnTo>
                <a:lnTo>
                  <a:pt x="382" y="410"/>
                </a:lnTo>
                <a:lnTo>
                  <a:pt x="376" y="398"/>
                </a:lnTo>
                <a:lnTo>
                  <a:pt x="348" y="368"/>
                </a:lnTo>
                <a:lnTo>
                  <a:pt x="346" y="366"/>
                </a:lnTo>
                <a:lnTo>
                  <a:pt x="344" y="326"/>
                </a:lnTo>
                <a:lnTo>
                  <a:pt x="336" y="318"/>
                </a:lnTo>
                <a:lnTo>
                  <a:pt x="330" y="314"/>
                </a:lnTo>
                <a:lnTo>
                  <a:pt x="324" y="314"/>
                </a:lnTo>
                <a:lnTo>
                  <a:pt x="318" y="314"/>
                </a:lnTo>
                <a:lnTo>
                  <a:pt x="312" y="322"/>
                </a:lnTo>
                <a:lnTo>
                  <a:pt x="308" y="328"/>
                </a:lnTo>
                <a:lnTo>
                  <a:pt x="300" y="346"/>
                </a:lnTo>
                <a:lnTo>
                  <a:pt x="296" y="346"/>
                </a:lnTo>
                <a:lnTo>
                  <a:pt x="270" y="320"/>
                </a:lnTo>
                <a:lnTo>
                  <a:pt x="258" y="308"/>
                </a:lnTo>
                <a:lnTo>
                  <a:pt x="246" y="300"/>
                </a:lnTo>
                <a:lnTo>
                  <a:pt x="228" y="296"/>
                </a:lnTo>
                <a:lnTo>
                  <a:pt x="216" y="292"/>
                </a:lnTo>
                <a:lnTo>
                  <a:pt x="206" y="288"/>
                </a:lnTo>
                <a:lnTo>
                  <a:pt x="200" y="280"/>
                </a:lnTo>
                <a:lnTo>
                  <a:pt x="194" y="274"/>
                </a:lnTo>
                <a:lnTo>
                  <a:pt x="192" y="264"/>
                </a:lnTo>
                <a:lnTo>
                  <a:pt x="186" y="240"/>
                </a:lnTo>
                <a:lnTo>
                  <a:pt x="180" y="224"/>
                </a:lnTo>
                <a:lnTo>
                  <a:pt x="170" y="210"/>
                </a:lnTo>
                <a:lnTo>
                  <a:pt x="156" y="190"/>
                </a:lnTo>
                <a:lnTo>
                  <a:pt x="152" y="174"/>
                </a:lnTo>
                <a:lnTo>
                  <a:pt x="144" y="172"/>
                </a:lnTo>
                <a:lnTo>
                  <a:pt x="112" y="200"/>
                </a:lnTo>
                <a:lnTo>
                  <a:pt x="98" y="226"/>
                </a:lnTo>
                <a:lnTo>
                  <a:pt x="90" y="220"/>
                </a:lnTo>
                <a:lnTo>
                  <a:pt x="86" y="214"/>
                </a:lnTo>
                <a:lnTo>
                  <a:pt x="80" y="200"/>
                </a:lnTo>
                <a:lnTo>
                  <a:pt x="76" y="186"/>
                </a:lnTo>
                <a:lnTo>
                  <a:pt x="74" y="182"/>
                </a:lnTo>
                <a:lnTo>
                  <a:pt x="72" y="178"/>
                </a:lnTo>
                <a:lnTo>
                  <a:pt x="60" y="152"/>
                </a:lnTo>
                <a:lnTo>
                  <a:pt x="60" y="116"/>
                </a:lnTo>
                <a:lnTo>
                  <a:pt x="48" y="100"/>
                </a:lnTo>
                <a:lnTo>
                  <a:pt x="36" y="88"/>
                </a:lnTo>
                <a:lnTo>
                  <a:pt x="12" y="68"/>
                </a:lnTo>
                <a:lnTo>
                  <a:pt x="6" y="66"/>
                </a:lnTo>
                <a:lnTo>
                  <a:pt x="2" y="64"/>
                </a:lnTo>
                <a:lnTo>
                  <a:pt x="0" y="58"/>
                </a:lnTo>
                <a:lnTo>
                  <a:pt x="0" y="52"/>
                </a:lnTo>
                <a:lnTo>
                  <a:pt x="4" y="38"/>
                </a:lnTo>
                <a:lnTo>
                  <a:pt x="8" y="32"/>
                </a:lnTo>
                <a:lnTo>
                  <a:pt x="14" y="30"/>
                </a:lnTo>
                <a:lnTo>
                  <a:pt x="28" y="40"/>
                </a:lnTo>
                <a:lnTo>
                  <a:pt x="42" y="50"/>
                </a:lnTo>
                <a:lnTo>
                  <a:pt x="58" y="56"/>
                </a:lnTo>
                <a:lnTo>
                  <a:pt x="68" y="60"/>
                </a:lnTo>
                <a:lnTo>
                  <a:pt x="78" y="60"/>
                </a:lnTo>
                <a:lnTo>
                  <a:pt x="88" y="52"/>
                </a:lnTo>
                <a:lnTo>
                  <a:pt x="98" y="42"/>
                </a:lnTo>
                <a:lnTo>
                  <a:pt x="108" y="32"/>
                </a:lnTo>
                <a:lnTo>
                  <a:pt x="118" y="24"/>
                </a:lnTo>
                <a:lnTo>
                  <a:pt x="128" y="8"/>
                </a:lnTo>
                <a:lnTo>
                  <a:pt x="134" y="4"/>
                </a:lnTo>
                <a:lnTo>
                  <a:pt x="138" y="0"/>
                </a:lnTo>
                <a:lnTo>
                  <a:pt x="144" y="0"/>
                </a:lnTo>
                <a:lnTo>
                  <a:pt x="152" y="4"/>
                </a:lnTo>
                <a:lnTo>
                  <a:pt x="158" y="10"/>
                </a:lnTo>
                <a:lnTo>
                  <a:pt x="166" y="22"/>
                </a:lnTo>
                <a:lnTo>
                  <a:pt x="168" y="32"/>
                </a:lnTo>
                <a:lnTo>
                  <a:pt x="172" y="42"/>
                </a:lnTo>
                <a:lnTo>
                  <a:pt x="180" y="52"/>
                </a:lnTo>
                <a:lnTo>
                  <a:pt x="188" y="60"/>
                </a:lnTo>
                <a:lnTo>
                  <a:pt x="198" y="68"/>
                </a:lnTo>
                <a:lnTo>
                  <a:pt x="210" y="74"/>
                </a:lnTo>
                <a:lnTo>
                  <a:pt x="224" y="78"/>
                </a:lnTo>
                <a:lnTo>
                  <a:pt x="238" y="82"/>
                </a:lnTo>
                <a:lnTo>
                  <a:pt x="294" y="66"/>
                </a:lnTo>
                <a:lnTo>
                  <a:pt x="340" y="26"/>
                </a:lnTo>
                <a:lnTo>
                  <a:pt x="350" y="30"/>
                </a:lnTo>
                <a:lnTo>
                  <a:pt x="348" y="46"/>
                </a:lnTo>
                <a:lnTo>
                  <a:pt x="348" y="54"/>
                </a:lnTo>
                <a:lnTo>
                  <a:pt x="348" y="64"/>
                </a:lnTo>
                <a:lnTo>
                  <a:pt x="352" y="72"/>
                </a:lnTo>
                <a:lnTo>
                  <a:pt x="358" y="80"/>
                </a:lnTo>
                <a:lnTo>
                  <a:pt x="366" y="84"/>
                </a:lnTo>
                <a:lnTo>
                  <a:pt x="380" y="86"/>
                </a:lnTo>
                <a:lnTo>
                  <a:pt x="388" y="82"/>
                </a:lnTo>
                <a:lnTo>
                  <a:pt x="398" y="78"/>
                </a:lnTo>
                <a:lnTo>
                  <a:pt x="404" y="74"/>
                </a:lnTo>
                <a:lnTo>
                  <a:pt x="410" y="72"/>
                </a:lnTo>
                <a:lnTo>
                  <a:pt x="416" y="74"/>
                </a:lnTo>
                <a:lnTo>
                  <a:pt x="422" y="76"/>
                </a:lnTo>
                <a:lnTo>
                  <a:pt x="434" y="88"/>
                </a:lnTo>
                <a:lnTo>
                  <a:pt x="446" y="102"/>
                </a:lnTo>
                <a:lnTo>
                  <a:pt x="470" y="110"/>
                </a:lnTo>
                <a:lnTo>
                  <a:pt x="478" y="122"/>
                </a:lnTo>
                <a:lnTo>
                  <a:pt x="488" y="136"/>
                </a:lnTo>
                <a:lnTo>
                  <a:pt x="500" y="152"/>
                </a:lnTo>
                <a:lnTo>
                  <a:pt x="518" y="166"/>
                </a:lnTo>
                <a:lnTo>
                  <a:pt x="526" y="166"/>
                </a:lnTo>
                <a:lnTo>
                  <a:pt x="536" y="156"/>
                </a:lnTo>
                <a:lnTo>
                  <a:pt x="542" y="144"/>
                </a:lnTo>
                <a:lnTo>
                  <a:pt x="546" y="134"/>
                </a:lnTo>
                <a:lnTo>
                  <a:pt x="550" y="122"/>
                </a:lnTo>
                <a:lnTo>
                  <a:pt x="568" y="128"/>
                </a:lnTo>
                <a:lnTo>
                  <a:pt x="572" y="140"/>
                </a:lnTo>
                <a:lnTo>
                  <a:pt x="580" y="154"/>
                </a:lnTo>
                <a:lnTo>
                  <a:pt x="592" y="168"/>
                </a:lnTo>
                <a:lnTo>
                  <a:pt x="606" y="180"/>
                </a:lnTo>
                <a:lnTo>
                  <a:pt x="606" y="184"/>
                </a:lnTo>
                <a:lnTo>
                  <a:pt x="632" y="206"/>
                </a:lnTo>
                <a:lnTo>
                  <a:pt x="664" y="204"/>
                </a:lnTo>
                <a:lnTo>
                  <a:pt x="670" y="196"/>
                </a:lnTo>
                <a:lnTo>
                  <a:pt x="678" y="190"/>
                </a:lnTo>
                <a:lnTo>
                  <a:pt x="680" y="188"/>
                </a:lnTo>
                <a:lnTo>
                  <a:pt x="684" y="186"/>
                </a:lnTo>
                <a:lnTo>
                  <a:pt x="690" y="180"/>
                </a:lnTo>
                <a:lnTo>
                  <a:pt x="690" y="172"/>
                </a:lnTo>
                <a:lnTo>
                  <a:pt x="684" y="168"/>
                </a:lnTo>
                <a:lnTo>
                  <a:pt x="684" y="164"/>
                </a:lnTo>
                <a:lnTo>
                  <a:pt x="688" y="160"/>
                </a:lnTo>
                <a:lnTo>
                  <a:pt x="700" y="154"/>
                </a:lnTo>
                <a:lnTo>
                  <a:pt x="724" y="146"/>
                </a:lnTo>
                <a:lnTo>
                  <a:pt x="730" y="142"/>
                </a:lnTo>
                <a:lnTo>
                  <a:pt x="734" y="140"/>
                </a:lnTo>
                <a:lnTo>
                  <a:pt x="742" y="132"/>
                </a:lnTo>
                <a:lnTo>
                  <a:pt x="744" y="134"/>
                </a:lnTo>
                <a:lnTo>
                  <a:pt x="746" y="136"/>
                </a:lnTo>
                <a:lnTo>
                  <a:pt x="750" y="144"/>
                </a:lnTo>
                <a:lnTo>
                  <a:pt x="756" y="154"/>
                </a:lnTo>
                <a:lnTo>
                  <a:pt x="762" y="158"/>
                </a:lnTo>
                <a:lnTo>
                  <a:pt x="770" y="162"/>
                </a:lnTo>
                <a:lnTo>
                  <a:pt x="806" y="188"/>
                </a:lnTo>
                <a:lnTo>
                  <a:pt x="838" y="194"/>
                </a:lnTo>
                <a:lnTo>
                  <a:pt x="838" y="204"/>
                </a:lnTo>
                <a:lnTo>
                  <a:pt x="838" y="220"/>
                </a:lnTo>
                <a:lnTo>
                  <a:pt x="838" y="228"/>
                </a:lnTo>
                <a:lnTo>
                  <a:pt x="836" y="236"/>
                </a:lnTo>
                <a:lnTo>
                  <a:pt x="834" y="242"/>
                </a:lnTo>
                <a:lnTo>
                  <a:pt x="828" y="246"/>
                </a:lnTo>
                <a:lnTo>
                  <a:pt x="818" y="272"/>
                </a:lnTo>
                <a:lnTo>
                  <a:pt x="812" y="306"/>
                </a:lnTo>
                <a:lnTo>
                  <a:pt x="802" y="308"/>
                </a:lnTo>
                <a:lnTo>
                  <a:pt x="800" y="302"/>
                </a:lnTo>
                <a:lnTo>
                  <a:pt x="796" y="300"/>
                </a:lnTo>
                <a:lnTo>
                  <a:pt x="792" y="298"/>
                </a:lnTo>
                <a:lnTo>
                  <a:pt x="788" y="298"/>
                </a:lnTo>
                <a:lnTo>
                  <a:pt x="778" y="300"/>
                </a:lnTo>
                <a:lnTo>
                  <a:pt x="774" y="302"/>
                </a:lnTo>
                <a:lnTo>
                  <a:pt x="770" y="300"/>
                </a:lnTo>
                <a:lnTo>
                  <a:pt x="770" y="258"/>
                </a:lnTo>
                <a:lnTo>
                  <a:pt x="762" y="248"/>
                </a:lnTo>
                <a:lnTo>
                  <a:pt x="756" y="244"/>
                </a:lnTo>
                <a:lnTo>
                  <a:pt x="750" y="242"/>
                </a:lnTo>
                <a:lnTo>
                  <a:pt x="744" y="242"/>
                </a:lnTo>
                <a:lnTo>
                  <a:pt x="738" y="244"/>
                </a:lnTo>
                <a:lnTo>
                  <a:pt x="732" y="250"/>
                </a:lnTo>
                <a:lnTo>
                  <a:pt x="722" y="264"/>
                </a:lnTo>
                <a:lnTo>
                  <a:pt x="716" y="282"/>
                </a:lnTo>
                <a:lnTo>
                  <a:pt x="708" y="302"/>
                </a:lnTo>
                <a:lnTo>
                  <a:pt x="698" y="320"/>
                </a:lnTo>
                <a:lnTo>
                  <a:pt x="690" y="340"/>
                </a:lnTo>
                <a:lnTo>
                  <a:pt x="686" y="346"/>
                </a:lnTo>
                <a:lnTo>
                  <a:pt x="680" y="354"/>
                </a:lnTo>
                <a:lnTo>
                  <a:pt x="666" y="362"/>
                </a:lnTo>
                <a:lnTo>
                  <a:pt x="652" y="366"/>
                </a:lnTo>
                <a:lnTo>
                  <a:pt x="632" y="368"/>
                </a:lnTo>
                <a:lnTo>
                  <a:pt x="624" y="372"/>
                </a:lnTo>
                <a:lnTo>
                  <a:pt x="622" y="374"/>
                </a:lnTo>
                <a:lnTo>
                  <a:pt x="620" y="378"/>
                </a:lnTo>
                <a:lnTo>
                  <a:pt x="618" y="390"/>
                </a:lnTo>
                <a:lnTo>
                  <a:pt x="618" y="410"/>
                </a:lnTo>
                <a:lnTo>
                  <a:pt x="644" y="432"/>
                </a:lnTo>
                <a:lnTo>
                  <a:pt x="642" y="438"/>
                </a:lnTo>
                <a:lnTo>
                  <a:pt x="638" y="444"/>
                </a:lnTo>
                <a:lnTo>
                  <a:pt x="628" y="454"/>
                </a:lnTo>
                <a:lnTo>
                  <a:pt x="620" y="456"/>
                </a:lnTo>
                <a:lnTo>
                  <a:pt x="610" y="456"/>
                </a:lnTo>
                <a:lnTo>
                  <a:pt x="588" y="456"/>
                </a:lnTo>
                <a:lnTo>
                  <a:pt x="570" y="452"/>
                </a:lnTo>
                <a:lnTo>
                  <a:pt x="556" y="448"/>
                </a:lnTo>
                <a:lnTo>
                  <a:pt x="548" y="442"/>
                </a:lnTo>
                <a:lnTo>
                  <a:pt x="540" y="438"/>
                </a:lnTo>
                <a:lnTo>
                  <a:pt x="532" y="436"/>
                </a:lnTo>
                <a:lnTo>
                  <a:pt x="526" y="438"/>
                </a:lnTo>
                <a:lnTo>
                  <a:pt x="520" y="440"/>
                </a:lnTo>
                <a:lnTo>
                  <a:pt x="514" y="446"/>
                </a:lnTo>
                <a:lnTo>
                  <a:pt x="502" y="456"/>
                </a:lnTo>
                <a:lnTo>
                  <a:pt x="480" y="520"/>
                </a:lnTo>
                <a:lnTo>
                  <a:pt x="476" y="530"/>
                </a:lnTo>
                <a:lnTo>
                  <a:pt x="464" y="532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5" name="Freeform 38"/>
          <p:cNvSpPr>
            <a:spLocks/>
          </p:cNvSpPr>
          <p:nvPr/>
        </p:nvSpPr>
        <p:spPr bwMode="auto">
          <a:xfrm>
            <a:off x="5141830" y="1817995"/>
            <a:ext cx="1111001" cy="993318"/>
          </a:xfrm>
          <a:custGeom>
            <a:avLst/>
            <a:gdLst>
              <a:gd name="T0" fmla="*/ 750 w 1114"/>
              <a:gd name="T1" fmla="*/ 920 h 996"/>
              <a:gd name="T2" fmla="*/ 698 w 1114"/>
              <a:gd name="T3" fmla="*/ 952 h 996"/>
              <a:gd name="T4" fmla="*/ 656 w 1114"/>
              <a:gd name="T5" fmla="*/ 908 h 996"/>
              <a:gd name="T6" fmla="*/ 614 w 1114"/>
              <a:gd name="T7" fmla="*/ 872 h 996"/>
              <a:gd name="T8" fmla="*/ 568 w 1114"/>
              <a:gd name="T9" fmla="*/ 866 h 996"/>
              <a:gd name="T10" fmla="*/ 534 w 1114"/>
              <a:gd name="T11" fmla="*/ 824 h 996"/>
              <a:gd name="T12" fmla="*/ 488 w 1114"/>
              <a:gd name="T13" fmla="*/ 834 h 996"/>
              <a:gd name="T14" fmla="*/ 442 w 1114"/>
              <a:gd name="T15" fmla="*/ 860 h 996"/>
              <a:gd name="T16" fmla="*/ 360 w 1114"/>
              <a:gd name="T17" fmla="*/ 840 h 996"/>
              <a:gd name="T18" fmla="*/ 320 w 1114"/>
              <a:gd name="T19" fmla="*/ 790 h 996"/>
              <a:gd name="T20" fmla="*/ 288 w 1114"/>
              <a:gd name="T21" fmla="*/ 776 h 996"/>
              <a:gd name="T22" fmla="*/ 324 w 1114"/>
              <a:gd name="T23" fmla="*/ 756 h 996"/>
              <a:gd name="T24" fmla="*/ 288 w 1114"/>
              <a:gd name="T25" fmla="*/ 712 h 996"/>
              <a:gd name="T26" fmla="*/ 244 w 1114"/>
              <a:gd name="T27" fmla="*/ 716 h 996"/>
              <a:gd name="T28" fmla="*/ 220 w 1114"/>
              <a:gd name="T29" fmla="*/ 662 h 996"/>
              <a:gd name="T30" fmla="*/ 268 w 1114"/>
              <a:gd name="T31" fmla="*/ 592 h 996"/>
              <a:gd name="T32" fmla="*/ 304 w 1114"/>
              <a:gd name="T33" fmla="*/ 516 h 996"/>
              <a:gd name="T34" fmla="*/ 314 w 1114"/>
              <a:gd name="T35" fmla="*/ 550 h 996"/>
              <a:gd name="T36" fmla="*/ 358 w 1114"/>
              <a:gd name="T37" fmla="*/ 568 h 996"/>
              <a:gd name="T38" fmla="*/ 358 w 1114"/>
              <a:gd name="T39" fmla="*/ 484 h 996"/>
              <a:gd name="T40" fmla="*/ 360 w 1114"/>
              <a:gd name="T41" fmla="*/ 428 h 996"/>
              <a:gd name="T42" fmla="*/ 338 w 1114"/>
              <a:gd name="T43" fmla="*/ 348 h 996"/>
              <a:gd name="T44" fmla="*/ 362 w 1114"/>
              <a:gd name="T45" fmla="*/ 252 h 996"/>
              <a:gd name="T46" fmla="*/ 314 w 1114"/>
              <a:gd name="T47" fmla="*/ 158 h 996"/>
              <a:gd name="T48" fmla="*/ 252 w 1114"/>
              <a:gd name="T49" fmla="*/ 188 h 996"/>
              <a:gd name="T50" fmla="*/ 166 w 1114"/>
              <a:gd name="T51" fmla="*/ 218 h 996"/>
              <a:gd name="T52" fmla="*/ 130 w 1114"/>
              <a:gd name="T53" fmla="*/ 192 h 996"/>
              <a:gd name="T54" fmla="*/ 102 w 1114"/>
              <a:gd name="T55" fmla="*/ 126 h 996"/>
              <a:gd name="T56" fmla="*/ 44 w 1114"/>
              <a:gd name="T57" fmla="*/ 140 h 996"/>
              <a:gd name="T58" fmla="*/ 20 w 1114"/>
              <a:gd name="T59" fmla="*/ 96 h 996"/>
              <a:gd name="T60" fmla="*/ 72 w 1114"/>
              <a:gd name="T61" fmla="*/ 10 h 996"/>
              <a:gd name="T62" fmla="*/ 168 w 1114"/>
              <a:gd name="T63" fmla="*/ 16 h 996"/>
              <a:gd name="T64" fmla="*/ 282 w 1114"/>
              <a:gd name="T65" fmla="*/ 26 h 996"/>
              <a:gd name="T66" fmla="*/ 392 w 1114"/>
              <a:gd name="T67" fmla="*/ 184 h 996"/>
              <a:gd name="T68" fmla="*/ 458 w 1114"/>
              <a:gd name="T69" fmla="*/ 278 h 996"/>
              <a:gd name="T70" fmla="*/ 498 w 1114"/>
              <a:gd name="T71" fmla="*/ 330 h 996"/>
              <a:gd name="T72" fmla="*/ 570 w 1114"/>
              <a:gd name="T73" fmla="*/ 354 h 996"/>
              <a:gd name="T74" fmla="*/ 638 w 1114"/>
              <a:gd name="T75" fmla="*/ 366 h 996"/>
              <a:gd name="T76" fmla="*/ 716 w 1114"/>
              <a:gd name="T77" fmla="*/ 396 h 996"/>
              <a:gd name="T78" fmla="*/ 770 w 1114"/>
              <a:gd name="T79" fmla="*/ 448 h 996"/>
              <a:gd name="T80" fmla="*/ 814 w 1114"/>
              <a:gd name="T81" fmla="*/ 512 h 996"/>
              <a:gd name="T82" fmla="*/ 912 w 1114"/>
              <a:gd name="T83" fmla="*/ 486 h 996"/>
              <a:gd name="T84" fmla="*/ 990 w 1114"/>
              <a:gd name="T85" fmla="*/ 404 h 996"/>
              <a:gd name="T86" fmla="*/ 1084 w 1114"/>
              <a:gd name="T87" fmla="*/ 340 h 996"/>
              <a:gd name="T88" fmla="*/ 1084 w 1114"/>
              <a:gd name="T89" fmla="*/ 412 h 996"/>
              <a:gd name="T90" fmla="*/ 1112 w 1114"/>
              <a:gd name="T91" fmla="*/ 498 h 996"/>
              <a:gd name="T92" fmla="*/ 1096 w 1114"/>
              <a:gd name="T93" fmla="*/ 584 h 996"/>
              <a:gd name="T94" fmla="*/ 1088 w 1114"/>
              <a:gd name="T95" fmla="*/ 732 h 996"/>
              <a:gd name="T96" fmla="*/ 1028 w 1114"/>
              <a:gd name="T97" fmla="*/ 748 h 996"/>
              <a:gd name="T98" fmla="*/ 974 w 1114"/>
              <a:gd name="T99" fmla="*/ 772 h 996"/>
              <a:gd name="T100" fmla="*/ 942 w 1114"/>
              <a:gd name="T101" fmla="*/ 800 h 996"/>
              <a:gd name="T102" fmla="*/ 984 w 1114"/>
              <a:gd name="T103" fmla="*/ 910 h 996"/>
              <a:gd name="T104" fmla="*/ 972 w 1114"/>
              <a:gd name="T105" fmla="*/ 968 h 996"/>
              <a:gd name="T106" fmla="*/ 928 w 1114"/>
              <a:gd name="T107" fmla="*/ 924 h 996"/>
              <a:gd name="T108" fmla="*/ 904 w 1114"/>
              <a:gd name="T109" fmla="*/ 930 h 996"/>
              <a:gd name="T110" fmla="*/ 848 w 1114"/>
              <a:gd name="T111" fmla="*/ 972 h 996"/>
              <a:gd name="T112" fmla="*/ 812 w 1114"/>
              <a:gd name="T113" fmla="*/ 996 h 99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114" h="996">
                <a:moveTo>
                  <a:pt x="812" y="996"/>
                </a:moveTo>
                <a:lnTo>
                  <a:pt x="812" y="996"/>
                </a:lnTo>
                <a:lnTo>
                  <a:pt x="772" y="958"/>
                </a:lnTo>
                <a:lnTo>
                  <a:pt x="760" y="936"/>
                </a:lnTo>
                <a:lnTo>
                  <a:pt x="754" y="926"/>
                </a:lnTo>
                <a:lnTo>
                  <a:pt x="750" y="920"/>
                </a:lnTo>
                <a:lnTo>
                  <a:pt x="742" y="916"/>
                </a:lnTo>
                <a:lnTo>
                  <a:pt x="736" y="912"/>
                </a:lnTo>
                <a:lnTo>
                  <a:pt x="726" y="910"/>
                </a:lnTo>
                <a:lnTo>
                  <a:pt x="716" y="912"/>
                </a:lnTo>
                <a:lnTo>
                  <a:pt x="698" y="952"/>
                </a:lnTo>
                <a:lnTo>
                  <a:pt x="692" y="950"/>
                </a:lnTo>
                <a:lnTo>
                  <a:pt x="684" y="946"/>
                </a:lnTo>
                <a:lnTo>
                  <a:pt x="672" y="932"/>
                </a:lnTo>
                <a:lnTo>
                  <a:pt x="664" y="918"/>
                </a:lnTo>
                <a:lnTo>
                  <a:pt x="660" y="910"/>
                </a:lnTo>
                <a:lnTo>
                  <a:pt x="656" y="908"/>
                </a:lnTo>
                <a:lnTo>
                  <a:pt x="654" y="904"/>
                </a:lnTo>
                <a:lnTo>
                  <a:pt x="650" y="896"/>
                </a:lnTo>
                <a:lnTo>
                  <a:pt x="628" y="892"/>
                </a:lnTo>
                <a:lnTo>
                  <a:pt x="620" y="880"/>
                </a:lnTo>
                <a:lnTo>
                  <a:pt x="614" y="872"/>
                </a:lnTo>
                <a:lnTo>
                  <a:pt x="608" y="868"/>
                </a:lnTo>
                <a:lnTo>
                  <a:pt x="602" y="864"/>
                </a:lnTo>
                <a:lnTo>
                  <a:pt x="588" y="862"/>
                </a:lnTo>
                <a:lnTo>
                  <a:pt x="572" y="860"/>
                </a:lnTo>
                <a:lnTo>
                  <a:pt x="568" y="866"/>
                </a:lnTo>
                <a:lnTo>
                  <a:pt x="554" y="870"/>
                </a:lnTo>
                <a:lnTo>
                  <a:pt x="544" y="870"/>
                </a:lnTo>
                <a:lnTo>
                  <a:pt x="538" y="866"/>
                </a:lnTo>
                <a:lnTo>
                  <a:pt x="536" y="860"/>
                </a:lnTo>
                <a:lnTo>
                  <a:pt x="534" y="852"/>
                </a:lnTo>
                <a:lnTo>
                  <a:pt x="534" y="842"/>
                </a:lnTo>
                <a:lnTo>
                  <a:pt x="534" y="824"/>
                </a:lnTo>
                <a:lnTo>
                  <a:pt x="526" y="816"/>
                </a:lnTo>
                <a:lnTo>
                  <a:pt x="520" y="814"/>
                </a:lnTo>
                <a:lnTo>
                  <a:pt x="514" y="812"/>
                </a:lnTo>
                <a:lnTo>
                  <a:pt x="506" y="812"/>
                </a:lnTo>
                <a:lnTo>
                  <a:pt x="488" y="834"/>
                </a:lnTo>
                <a:lnTo>
                  <a:pt x="474" y="842"/>
                </a:lnTo>
                <a:lnTo>
                  <a:pt x="468" y="848"/>
                </a:lnTo>
                <a:lnTo>
                  <a:pt x="460" y="852"/>
                </a:lnTo>
                <a:lnTo>
                  <a:pt x="452" y="858"/>
                </a:lnTo>
                <a:lnTo>
                  <a:pt x="442" y="860"/>
                </a:lnTo>
                <a:lnTo>
                  <a:pt x="422" y="866"/>
                </a:lnTo>
                <a:lnTo>
                  <a:pt x="404" y="868"/>
                </a:lnTo>
                <a:lnTo>
                  <a:pt x="380" y="858"/>
                </a:lnTo>
                <a:lnTo>
                  <a:pt x="372" y="852"/>
                </a:lnTo>
                <a:lnTo>
                  <a:pt x="364" y="846"/>
                </a:lnTo>
                <a:lnTo>
                  <a:pt x="360" y="840"/>
                </a:lnTo>
                <a:lnTo>
                  <a:pt x="354" y="832"/>
                </a:lnTo>
                <a:lnTo>
                  <a:pt x="348" y="814"/>
                </a:lnTo>
                <a:lnTo>
                  <a:pt x="336" y="796"/>
                </a:lnTo>
                <a:lnTo>
                  <a:pt x="332" y="792"/>
                </a:lnTo>
                <a:lnTo>
                  <a:pt x="330" y="790"/>
                </a:lnTo>
                <a:lnTo>
                  <a:pt x="320" y="790"/>
                </a:lnTo>
                <a:lnTo>
                  <a:pt x="304" y="788"/>
                </a:lnTo>
                <a:lnTo>
                  <a:pt x="302" y="790"/>
                </a:lnTo>
                <a:lnTo>
                  <a:pt x="294" y="786"/>
                </a:lnTo>
                <a:lnTo>
                  <a:pt x="290" y="782"/>
                </a:lnTo>
                <a:lnTo>
                  <a:pt x="288" y="776"/>
                </a:lnTo>
                <a:lnTo>
                  <a:pt x="286" y="770"/>
                </a:lnTo>
                <a:lnTo>
                  <a:pt x="294" y="768"/>
                </a:lnTo>
                <a:lnTo>
                  <a:pt x="304" y="766"/>
                </a:lnTo>
                <a:lnTo>
                  <a:pt x="314" y="762"/>
                </a:lnTo>
                <a:lnTo>
                  <a:pt x="324" y="756"/>
                </a:lnTo>
                <a:lnTo>
                  <a:pt x="322" y="736"/>
                </a:lnTo>
                <a:lnTo>
                  <a:pt x="318" y="722"/>
                </a:lnTo>
                <a:lnTo>
                  <a:pt x="310" y="708"/>
                </a:lnTo>
                <a:lnTo>
                  <a:pt x="296" y="708"/>
                </a:lnTo>
                <a:lnTo>
                  <a:pt x="288" y="712"/>
                </a:lnTo>
                <a:lnTo>
                  <a:pt x="284" y="720"/>
                </a:lnTo>
                <a:lnTo>
                  <a:pt x="278" y="732"/>
                </a:lnTo>
                <a:lnTo>
                  <a:pt x="270" y="732"/>
                </a:lnTo>
                <a:lnTo>
                  <a:pt x="264" y="730"/>
                </a:lnTo>
                <a:lnTo>
                  <a:pt x="252" y="724"/>
                </a:lnTo>
                <a:lnTo>
                  <a:pt x="244" y="716"/>
                </a:lnTo>
                <a:lnTo>
                  <a:pt x="234" y="712"/>
                </a:lnTo>
                <a:lnTo>
                  <a:pt x="232" y="702"/>
                </a:lnTo>
                <a:lnTo>
                  <a:pt x="228" y="696"/>
                </a:lnTo>
                <a:lnTo>
                  <a:pt x="220" y="686"/>
                </a:lnTo>
                <a:lnTo>
                  <a:pt x="220" y="662"/>
                </a:lnTo>
                <a:lnTo>
                  <a:pt x="232" y="650"/>
                </a:lnTo>
                <a:lnTo>
                  <a:pt x="244" y="640"/>
                </a:lnTo>
                <a:lnTo>
                  <a:pt x="260" y="616"/>
                </a:lnTo>
                <a:lnTo>
                  <a:pt x="264" y="602"/>
                </a:lnTo>
                <a:lnTo>
                  <a:pt x="268" y="592"/>
                </a:lnTo>
                <a:lnTo>
                  <a:pt x="274" y="582"/>
                </a:lnTo>
                <a:lnTo>
                  <a:pt x="280" y="572"/>
                </a:lnTo>
                <a:lnTo>
                  <a:pt x="292" y="556"/>
                </a:lnTo>
                <a:lnTo>
                  <a:pt x="298" y="546"/>
                </a:lnTo>
                <a:lnTo>
                  <a:pt x="302" y="536"/>
                </a:lnTo>
                <a:lnTo>
                  <a:pt x="304" y="516"/>
                </a:lnTo>
                <a:lnTo>
                  <a:pt x="308" y="518"/>
                </a:lnTo>
                <a:lnTo>
                  <a:pt x="312" y="520"/>
                </a:lnTo>
                <a:lnTo>
                  <a:pt x="316" y="528"/>
                </a:lnTo>
                <a:lnTo>
                  <a:pt x="316" y="538"/>
                </a:lnTo>
                <a:lnTo>
                  <a:pt x="314" y="550"/>
                </a:lnTo>
                <a:lnTo>
                  <a:pt x="316" y="556"/>
                </a:lnTo>
                <a:lnTo>
                  <a:pt x="318" y="562"/>
                </a:lnTo>
                <a:lnTo>
                  <a:pt x="322" y="568"/>
                </a:lnTo>
                <a:lnTo>
                  <a:pt x="330" y="572"/>
                </a:lnTo>
                <a:lnTo>
                  <a:pt x="348" y="572"/>
                </a:lnTo>
                <a:lnTo>
                  <a:pt x="358" y="568"/>
                </a:lnTo>
                <a:lnTo>
                  <a:pt x="366" y="562"/>
                </a:lnTo>
                <a:lnTo>
                  <a:pt x="368" y="524"/>
                </a:lnTo>
                <a:lnTo>
                  <a:pt x="368" y="508"/>
                </a:lnTo>
                <a:lnTo>
                  <a:pt x="366" y="494"/>
                </a:lnTo>
                <a:lnTo>
                  <a:pt x="358" y="484"/>
                </a:lnTo>
                <a:lnTo>
                  <a:pt x="352" y="474"/>
                </a:lnTo>
                <a:lnTo>
                  <a:pt x="348" y="466"/>
                </a:lnTo>
                <a:lnTo>
                  <a:pt x="348" y="458"/>
                </a:lnTo>
                <a:lnTo>
                  <a:pt x="350" y="452"/>
                </a:lnTo>
                <a:lnTo>
                  <a:pt x="352" y="444"/>
                </a:lnTo>
                <a:lnTo>
                  <a:pt x="360" y="428"/>
                </a:lnTo>
                <a:lnTo>
                  <a:pt x="358" y="410"/>
                </a:lnTo>
                <a:lnTo>
                  <a:pt x="352" y="392"/>
                </a:lnTo>
                <a:lnTo>
                  <a:pt x="346" y="380"/>
                </a:lnTo>
                <a:lnTo>
                  <a:pt x="340" y="372"/>
                </a:lnTo>
                <a:lnTo>
                  <a:pt x="338" y="348"/>
                </a:lnTo>
                <a:lnTo>
                  <a:pt x="350" y="320"/>
                </a:lnTo>
                <a:lnTo>
                  <a:pt x="352" y="306"/>
                </a:lnTo>
                <a:lnTo>
                  <a:pt x="354" y="294"/>
                </a:lnTo>
                <a:lnTo>
                  <a:pt x="364" y="268"/>
                </a:lnTo>
                <a:lnTo>
                  <a:pt x="362" y="252"/>
                </a:lnTo>
                <a:lnTo>
                  <a:pt x="360" y="236"/>
                </a:lnTo>
                <a:lnTo>
                  <a:pt x="356" y="218"/>
                </a:lnTo>
                <a:lnTo>
                  <a:pt x="350" y="202"/>
                </a:lnTo>
                <a:lnTo>
                  <a:pt x="342" y="188"/>
                </a:lnTo>
                <a:lnTo>
                  <a:pt x="334" y="174"/>
                </a:lnTo>
                <a:lnTo>
                  <a:pt x="324" y="164"/>
                </a:lnTo>
                <a:lnTo>
                  <a:pt x="314" y="158"/>
                </a:lnTo>
                <a:lnTo>
                  <a:pt x="296" y="158"/>
                </a:lnTo>
                <a:lnTo>
                  <a:pt x="284" y="160"/>
                </a:lnTo>
                <a:lnTo>
                  <a:pt x="272" y="164"/>
                </a:lnTo>
                <a:lnTo>
                  <a:pt x="262" y="172"/>
                </a:lnTo>
                <a:lnTo>
                  <a:pt x="252" y="188"/>
                </a:lnTo>
                <a:lnTo>
                  <a:pt x="244" y="198"/>
                </a:lnTo>
                <a:lnTo>
                  <a:pt x="234" y="204"/>
                </a:lnTo>
                <a:lnTo>
                  <a:pt x="216" y="208"/>
                </a:lnTo>
                <a:lnTo>
                  <a:pt x="198" y="210"/>
                </a:lnTo>
                <a:lnTo>
                  <a:pt x="182" y="214"/>
                </a:lnTo>
                <a:lnTo>
                  <a:pt x="166" y="218"/>
                </a:lnTo>
                <a:lnTo>
                  <a:pt x="152" y="222"/>
                </a:lnTo>
                <a:lnTo>
                  <a:pt x="144" y="218"/>
                </a:lnTo>
                <a:lnTo>
                  <a:pt x="138" y="212"/>
                </a:lnTo>
                <a:lnTo>
                  <a:pt x="134" y="208"/>
                </a:lnTo>
                <a:lnTo>
                  <a:pt x="132" y="202"/>
                </a:lnTo>
                <a:lnTo>
                  <a:pt x="130" y="192"/>
                </a:lnTo>
                <a:lnTo>
                  <a:pt x="128" y="184"/>
                </a:lnTo>
                <a:lnTo>
                  <a:pt x="124" y="164"/>
                </a:lnTo>
                <a:lnTo>
                  <a:pt x="118" y="148"/>
                </a:lnTo>
                <a:lnTo>
                  <a:pt x="110" y="136"/>
                </a:lnTo>
                <a:lnTo>
                  <a:pt x="102" y="126"/>
                </a:lnTo>
                <a:lnTo>
                  <a:pt x="86" y="120"/>
                </a:lnTo>
                <a:lnTo>
                  <a:pt x="72" y="116"/>
                </a:lnTo>
                <a:lnTo>
                  <a:pt x="62" y="114"/>
                </a:lnTo>
                <a:lnTo>
                  <a:pt x="54" y="116"/>
                </a:lnTo>
                <a:lnTo>
                  <a:pt x="48" y="122"/>
                </a:lnTo>
                <a:lnTo>
                  <a:pt x="46" y="130"/>
                </a:lnTo>
                <a:lnTo>
                  <a:pt x="44" y="140"/>
                </a:lnTo>
                <a:lnTo>
                  <a:pt x="44" y="156"/>
                </a:lnTo>
                <a:lnTo>
                  <a:pt x="0" y="124"/>
                </a:lnTo>
                <a:lnTo>
                  <a:pt x="0" y="118"/>
                </a:lnTo>
                <a:lnTo>
                  <a:pt x="20" y="96"/>
                </a:lnTo>
                <a:lnTo>
                  <a:pt x="24" y="58"/>
                </a:lnTo>
                <a:lnTo>
                  <a:pt x="10" y="46"/>
                </a:lnTo>
                <a:lnTo>
                  <a:pt x="72" y="10"/>
                </a:lnTo>
                <a:lnTo>
                  <a:pt x="88" y="4"/>
                </a:lnTo>
                <a:lnTo>
                  <a:pt x="104" y="0"/>
                </a:lnTo>
                <a:lnTo>
                  <a:pt x="122" y="0"/>
                </a:lnTo>
                <a:lnTo>
                  <a:pt x="142" y="2"/>
                </a:lnTo>
                <a:lnTo>
                  <a:pt x="156" y="10"/>
                </a:lnTo>
                <a:lnTo>
                  <a:pt x="168" y="16"/>
                </a:lnTo>
                <a:lnTo>
                  <a:pt x="184" y="18"/>
                </a:lnTo>
                <a:lnTo>
                  <a:pt x="204" y="20"/>
                </a:lnTo>
                <a:lnTo>
                  <a:pt x="224" y="16"/>
                </a:lnTo>
                <a:lnTo>
                  <a:pt x="240" y="14"/>
                </a:lnTo>
                <a:lnTo>
                  <a:pt x="258" y="18"/>
                </a:lnTo>
                <a:lnTo>
                  <a:pt x="282" y="26"/>
                </a:lnTo>
                <a:lnTo>
                  <a:pt x="324" y="78"/>
                </a:lnTo>
                <a:lnTo>
                  <a:pt x="348" y="106"/>
                </a:lnTo>
                <a:lnTo>
                  <a:pt x="374" y="136"/>
                </a:lnTo>
                <a:lnTo>
                  <a:pt x="392" y="184"/>
                </a:lnTo>
                <a:lnTo>
                  <a:pt x="436" y="222"/>
                </a:lnTo>
                <a:lnTo>
                  <a:pt x="446" y="236"/>
                </a:lnTo>
                <a:lnTo>
                  <a:pt x="452" y="246"/>
                </a:lnTo>
                <a:lnTo>
                  <a:pt x="456" y="258"/>
                </a:lnTo>
                <a:lnTo>
                  <a:pt x="458" y="278"/>
                </a:lnTo>
                <a:lnTo>
                  <a:pt x="464" y="284"/>
                </a:lnTo>
                <a:lnTo>
                  <a:pt x="470" y="290"/>
                </a:lnTo>
                <a:lnTo>
                  <a:pt x="492" y="306"/>
                </a:lnTo>
                <a:lnTo>
                  <a:pt x="496" y="314"/>
                </a:lnTo>
                <a:lnTo>
                  <a:pt x="498" y="330"/>
                </a:lnTo>
                <a:lnTo>
                  <a:pt x="504" y="354"/>
                </a:lnTo>
                <a:lnTo>
                  <a:pt x="514" y="358"/>
                </a:lnTo>
                <a:lnTo>
                  <a:pt x="532" y="358"/>
                </a:lnTo>
                <a:lnTo>
                  <a:pt x="552" y="356"/>
                </a:lnTo>
                <a:lnTo>
                  <a:pt x="570" y="354"/>
                </a:lnTo>
                <a:lnTo>
                  <a:pt x="580" y="354"/>
                </a:lnTo>
                <a:lnTo>
                  <a:pt x="588" y="354"/>
                </a:lnTo>
                <a:lnTo>
                  <a:pt x="600" y="358"/>
                </a:lnTo>
                <a:lnTo>
                  <a:pt x="614" y="366"/>
                </a:lnTo>
                <a:lnTo>
                  <a:pt x="638" y="366"/>
                </a:lnTo>
                <a:lnTo>
                  <a:pt x="642" y="362"/>
                </a:lnTo>
                <a:lnTo>
                  <a:pt x="646" y="360"/>
                </a:lnTo>
                <a:lnTo>
                  <a:pt x="662" y="358"/>
                </a:lnTo>
                <a:lnTo>
                  <a:pt x="704" y="396"/>
                </a:lnTo>
                <a:lnTo>
                  <a:pt x="716" y="396"/>
                </a:lnTo>
                <a:lnTo>
                  <a:pt x="728" y="396"/>
                </a:lnTo>
                <a:lnTo>
                  <a:pt x="740" y="400"/>
                </a:lnTo>
                <a:lnTo>
                  <a:pt x="748" y="404"/>
                </a:lnTo>
                <a:lnTo>
                  <a:pt x="754" y="410"/>
                </a:lnTo>
                <a:lnTo>
                  <a:pt x="770" y="448"/>
                </a:lnTo>
                <a:lnTo>
                  <a:pt x="772" y="458"/>
                </a:lnTo>
                <a:lnTo>
                  <a:pt x="778" y="470"/>
                </a:lnTo>
                <a:lnTo>
                  <a:pt x="784" y="484"/>
                </a:lnTo>
                <a:lnTo>
                  <a:pt x="792" y="496"/>
                </a:lnTo>
                <a:lnTo>
                  <a:pt x="802" y="506"/>
                </a:lnTo>
                <a:lnTo>
                  <a:pt x="808" y="510"/>
                </a:lnTo>
                <a:lnTo>
                  <a:pt x="814" y="512"/>
                </a:lnTo>
                <a:lnTo>
                  <a:pt x="822" y="514"/>
                </a:lnTo>
                <a:lnTo>
                  <a:pt x="830" y="512"/>
                </a:lnTo>
                <a:lnTo>
                  <a:pt x="838" y="510"/>
                </a:lnTo>
                <a:lnTo>
                  <a:pt x="846" y="506"/>
                </a:lnTo>
                <a:lnTo>
                  <a:pt x="878" y="498"/>
                </a:lnTo>
                <a:lnTo>
                  <a:pt x="912" y="486"/>
                </a:lnTo>
                <a:lnTo>
                  <a:pt x="928" y="476"/>
                </a:lnTo>
                <a:lnTo>
                  <a:pt x="942" y="454"/>
                </a:lnTo>
                <a:lnTo>
                  <a:pt x="956" y="436"/>
                </a:lnTo>
                <a:lnTo>
                  <a:pt x="972" y="420"/>
                </a:lnTo>
                <a:lnTo>
                  <a:pt x="990" y="404"/>
                </a:lnTo>
                <a:lnTo>
                  <a:pt x="1016" y="376"/>
                </a:lnTo>
                <a:lnTo>
                  <a:pt x="1064" y="336"/>
                </a:lnTo>
                <a:lnTo>
                  <a:pt x="1078" y="338"/>
                </a:lnTo>
                <a:lnTo>
                  <a:pt x="1084" y="340"/>
                </a:lnTo>
                <a:lnTo>
                  <a:pt x="1086" y="342"/>
                </a:lnTo>
                <a:lnTo>
                  <a:pt x="1088" y="346"/>
                </a:lnTo>
                <a:lnTo>
                  <a:pt x="1086" y="350"/>
                </a:lnTo>
                <a:lnTo>
                  <a:pt x="1084" y="370"/>
                </a:lnTo>
                <a:lnTo>
                  <a:pt x="1084" y="412"/>
                </a:lnTo>
                <a:lnTo>
                  <a:pt x="1100" y="428"/>
                </a:lnTo>
                <a:lnTo>
                  <a:pt x="1108" y="442"/>
                </a:lnTo>
                <a:lnTo>
                  <a:pt x="1112" y="448"/>
                </a:lnTo>
                <a:lnTo>
                  <a:pt x="1114" y="456"/>
                </a:lnTo>
                <a:lnTo>
                  <a:pt x="1112" y="498"/>
                </a:lnTo>
                <a:lnTo>
                  <a:pt x="1102" y="524"/>
                </a:lnTo>
                <a:lnTo>
                  <a:pt x="1098" y="530"/>
                </a:lnTo>
                <a:lnTo>
                  <a:pt x="1094" y="536"/>
                </a:lnTo>
                <a:lnTo>
                  <a:pt x="1092" y="550"/>
                </a:lnTo>
                <a:lnTo>
                  <a:pt x="1094" y="566"/>
                </a:lnTo>
                <a:lnTo>
                  <a:pt x="1096" y="584"/>
                </a:lnTo>
                <a:lnTo>
                  <a:pt x="1096" y="650"/>
                </a:lnTo>
                <a:lnTo>
                  <a:pt x="1086" y="690"/>
                </a:lnTo>
                <a:lnTo>
                  <a:pt x="1088" y="732"/>
                </a:lnTo>
                <a:lnTo>
                  <a:pt x="1080" y="742"/>
                </a:lnTo>
                <a:lnTo>
                  <a:pt x="1074" y="746"/>
                </a:lnTo>
                <a:lnTo>
                  <a:pt x="1068" y="750"/>
                </a:lnTo>
                <a:lnTo>
                  <a:pt x="1046" y="752"/>
                </a:lnTo>
                <a:lnTo>
                  <a:pt x="1028" y="748"/>
                </a:lnTo>
                <a:lnTo>
                  <a:pt x="1014" y="746"/>
                </a:lnTo>
                <a:lnTo>
                  <a:pt x="990" y="744"/>
                </a:lnTo>
                <a:lnTo>
                  <a:pt x="986" y="752"/>
                </a:lnTo>
                <a:lnTo>
                  <a:pt x="982" y="758"/>
                </a:lnTo>
                <a:lnTo>
                  <a:pt x="978" y="764"/>
                </a:lnTo>
                <a:lnTo>
                  <a:pt x="974" y="772"/>
                </a:lnTo>
                <a:lnTo>
                  <a:pt x="964" y="774"/>
                </a:lnTo>
                <a:lnTo>
                  <a:pt x="956" y="778"/>
                </a:lnTo>
                <a:lnTo>
                  <a:pt x="950" y="782"/>
                </a:lnTo>
                <a:lnTo>
                  <a:pt x="946" y="788"/>
                </a:lnTo>
                <a:lnTo>
                  <a:pt x="944" y="794"/>
                </a:lnTo>
                <a:lnTo>
                  <a:pt x="942" y="800"/>
                </a:lnTo>
                <a:lnTo>
                  <a:pt x="944" y="820"/>
                </a:lnTo>
                <a:lnTo>
                  <a:pt x="960" y="846"/>
                </a:lnTo>
                <a:lnTo>
                  <a:pt x="964" y="866"/>
                </a:lnTo>
                <a:lnTo>
                  <a:pt x="972" y="888"/>
                </a:lnTo>
                <a:lnTo>
                  <a:pt x="984" y="910"/>
                </a:lnTo>
                <a:lnTo>
                  <a:pt x="996" y="936"/>
                </a:lnTo>
                <a:lnTo>
                  <a:pt x="1006" y="976"/>
                </a:lnTo>
                <a:lnTo>
                  <a:pt x="992" y="976"/>
                </a:lnTo>
                <a:lnTo>
                  <a:pt x="982" y="972"/>
                </a:lnTo>
                <a:lnTo>
                  <a:pt x="972" y="968"/>
                </a:lnTo>
                <a:lnTo>
                  <a:pt x="962" y="962"/>
                </a:lnTo>
                <a:lnTo>
                  <a:pt x="948" y="950"/>
                </a:lnTo>
                <a:lnTo>
                  <a:pt x="936" y="942"/>
                </a:lnTo>
                <a:lnTo>
                  <a:pt x="934" y="934"/>
                </a:lnTo>
                <a:lnTo>
                  <a:pt x="932" y="928"/>
                </a:lnTo>
                <a:lnTo>
                  <a:pt x="928" y="924"/>
                </a:lnTo>
                <a:lnTo>
                  <a:pt x="924" y="920"/>
                </a:lnTo>
                <a:lnTo>
                  <a:pt x="918" y="920"/>
                </a:lnTo>
                <a:lnTo>
                  <a:pt x="914" y="918"/>
                </a:lnTo>
                <a:lnTo>
                  <a:pt x="910" y="920"/>
                </a:lnTo>
                <a:lnTo>
                  <a:pt x="906" y="922"/>
                </a:lnTo>
                <a:lnTo>
                  <a:pt x="904" y="930"/>
                </a:lnTo>
                <a:lnTo>
                  <a:pt x="888" y="934"/>
                </a:lnTo>
                <a:lnTo>
                  <a:pt x="874" y="940"/>
                </a:lnTo>
                <a:lnTo>
                  <a:pt x="848" y="954"/>
                </a:lnTo>
                <a:lnTo>
                  <a:pt x="848" y="972"/>
                </a:lnTo>
                <a:lnTo>
                  <a:pt x="852" y="976"/>
                </a:lnTo>
                <a:lnTo>
                  <a:pt x="840" y="982"/>
                </a:lnTo>
                <a:lnTo>
                  <a:pt x="832" y="992"/>
                </a:lnTo>
                <a:lnTo>
                  <a:pt x="812" y="996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6" name="Freeform 39"/>
          <p:cNvSpPr>
            <a:spLocks/>
          </p:cNvSpPr>
          <p:nvPr/>
        </p:nvSpPr>
        <p:spPr bwMode="auto">
          <a:xfrm>
            <a:off x="2913846" y="3084576"/>
            <a:ext cx="1406203" cy="1196769"/>
          </a:xfrm>
          <a:custGeom>
            <a:avLst/>
            <a:gdLst>
              <a:gd name="T0" fmla="*/ 1230 w 1410"/>
              <a:gd name="T1" fmla="*/ 918 h 1200"/>
              <a:gd name="T2" fmla="*/ 1196 w 1410"/>
              <a:gd name="T3" fmla="*/ 976 h 1200"/>
              <a:gd name="T4" fmla="*/ 1214 w 1410"/>
              <a:gd name="T5" fmla="*/ 1092 h 1200"/>
              <a:gd name="T6" fmla="*/ 1172 w 1410"/>
              <a:gd name="T7" fmla="*/ 1136 h 1200"/>
              <a:gd name="T8" fmla="*/ 1124 w 1410"/>
              <a:gd name="T9" fmla="*/ 1194 h 1200"/>
              <a:gd name="T10" fmla="*/ 1036 w 1410"/>
              <a:gd name="T11" fmla="*/ 1182 h 1200"/>
              <a:gd name="T12" fmla="*/ 972 w 1410"/>
              <a:gd name="T13" fmla="*/ 1096 h 1200"/>
              <a:gd name="T14" fmla="*/ 908 w 1410"/>
              <a:gd name="T15" fmla="*/ 1054 h 1200"/>
              <a:gd name="T16" fmla="*/ 834 w 1410"/>
              <a:gd name="T17" fmla="*/ 1030 h 1200"/>
              <a:gd name="T18" fmla="*/ 826 w 1410"/>
              <a:gd name="T19" fmla="*/ 1080 h 1200"/>
              <a:gd name="T20" fmla="*/ 788 w 1410"/>
              <a:gd name="T21" fmla="*/ 1120 h 1200"/>
              <a:gd name="T22" fmla="*/ 696 w 1410"/>
              <a:gd name="T23" fmla="*/ 1046 h 1200"/>
              <a:gd name="T24" fmla="*/ 764 w 1410"/>
              <a:gd name="T25" fmla="*/ 1022 h 1200"/>
              <a:gd name="T26" fmla="*/ 812 w 1410"/>
              <a:gd name="T27" fmla="*/ 1010 h 1200"/>
              <a:gd name="T28" fmla="*/ 818 w 1410"/>
              <a:gd name="T29" fmla="*/ 922 h 1200"/>
              <a:gd name="T30" fmla="*/ 878 w 1410"/>
              <a:gd name="T31" fmla="*/ 860 h 1200"/>
              <a:gd name="T32" fmla="*/ 876 w 1410"/>
              <a:gd name="T33" fmla="*/ 776 h 1200"/>
              <a:gd name="T34" fmla="*/ 846 w 1410"/>
              <a:gd name="T35" fmla="*/ 662 h 1200"/>
              <a:gd name="T36" fmla="*/ 760 w 1410"/>
              <a:gd name="T37" fmla="*/ 608 h 1200"/>
              <a:gd name="T38" fmla="*/ 638 w 1410"/>
              <a:gd name="T39" fmla="*/ 510 h 1200"/>
              <a:gd name="T40" fmla="*/ 506 w 1410"/>
              <a:gd name="T41" fmla="*/ 456 h 1200"/>
              <a:gd name="T42" fmla="*/ 412 w 1410"/>
              <a:gd name="T43" fmla="*/ 428 h 1200"/>
              <a:gd name="T44" fmla="*/ 356 w 1410"/>
              <a:gd name="T45" fmla="*/ 460 h 1200"/>
              <a:gd name="T46" fmla="*/ 318 w 1410"/>
              <a:gd name="T47" fmla="*/ 494 h 1200"/>
              <a:gd name="T48" fmla="*/ 182 w 1410"/>
              <a:gd name="T49" fmla="*/ 398 h 1200"/>
              <a:gd name="T50" fmla="*/ 42 w 1410"/>
              <a:gd name="T51" fmla="*/ 378 h 1200"/>
              <a:gd name="T52" fmla="*/ 8 w 1410"/>
              <a:gd name="T53" fmla="*/ 326 h 1200"/>
              <a:gd name="T54" fmla="*/ 12 w 1410"/>
              <a:gd name="T55" fmla="*/ 278 h 1200"/>
              <a:gd name="T56" fmla="*/ 100 w 1410"/>
              <a:gd name="T57" fmla="*/ 232 h 1200"/>
              <a:gd name="T58" fmla="*/ 156 w 1410"/>
              <a:gd name="T59" fmla="*/ 146 h 1200"/>
              <a:gd name="T60" fmla="*/ 274 w 1410"/>
              <a:gd name="T61" fmla="*/ 120 h 1200"/>
              <a:gd name="T62" fmla="*/ 308 w 1410"/>
              <a:gd name="T63" fmla="*/ 38 h 1200"/>
              <a:gd name="T64" fmla="*/ 346 w 1410"/>
              <a:gd name="T65" fmla="*/ 4 h 1200"/>
              <a:gd name="T66" fmla="*/ 450 w 1410"/>
              <a:gd name="T67" fmla="*/ 90 h 1200"/>
              <a:gd name="T68" fmla="*/ 446 w 1410"/>
              <a:gd name="T69" fmla="*/ 180 h 1200"/>
              <a:gd name="T70" fmla="*/ 506 w 1410"/>
              <a:gd name="T71" fmla="*/ 280 h 1200"/>
              <a:gd name="T72" fmla="*/ 652 w 1410"/>
              <a:gd name="T73" fmla="*/ 252 h 1200"/>
              <a:gd name="T74" fmla="*/ 626 w 1410"/>
              <a:gd name="T75" fmla="*/ 314 h 1200"/>
              <a:gd name="T76" fmla="*/ 632 w 1410"/>
              <a:gd name="T77" fmla="*/ 372 h 1200"/>
              <a:gd name="T78" fmla="*/ 702 w 1410"/>
              <a:gd name="T79" fmla="*/ 456 h 1200"/>
              <a:gd name="T80" fmla="*/ 780 w 1410"/>
              <a:gd name="T81" fmla="*/ 514 h 1200"/>
              <a:gd name="T82" fmla="*/ 808 w 1410"/>
              <a:gd name="T83" fmla="*/ 456 h 1200"/>
              <a:gd name="T84" fmla="*/ 868 w 1410"/>
              <a:gd name="T85" fmla="*/ 450 h 1200"/>
              <a:gd name="T86" fmla="*/ 938 w 1410"/>
              <a:gd name="T87" fmla="*/ 438 h 1200"/>
              <a:gd name="T88" fmla="*/ 1002 w 1410"/>
              <a:gd name="T89" fmla="*/ 440 h 1200"/>
              <a:gd name="T90" fmla="*/ 940 w 1410"/>
              <a:gd name="T91" fmla="*/ 512 h 1200"/>
              <a:gd name="T92" fmla="*/ 974 w 1410"/>
              <a:gd name="T93" fmla="*/ 642 h 1200"/>
              <a:gd name="T94" fmla="*/ 1024 w 1410"/>
              <a:gd name="T95" fmla="*/ 652 h 1200"/>
              <a:gd name="T96" fmla="*/ 1106 w 1410"/>
              <a:gd name="T97" fmla="*/ 762 h 1200"/>
              <a:gd name="T98" fmla="*/ 1152 w 1410"/>
              <a:gd name="T99" fmla="*/ 868 h 1200"/>
              <a:gd name="T100" fmla="*/ 1230 w 1410"/>
              <a:gd name="T101" fmla="*/ 850 h 1200"/>
              <a:gd name="T102" fmla="*/ 1250 w 1410"/>
              <a:gd name="T103" fmla="*/ 792 h 1200"/>
              <a:gd name="T104" fmla="*/ 1214 w 1410"/>
              <a:gd name="T105" fmla="*/ 742 h 1200"/>
              <a:gd name="T106" fmla="*/ 1258 w 1410"/>
              <a:gd name="T107" fmla="*/ 678 h 1200"/>
              <a:gd name="T108" fmla="*/ 1278 w 1410"/>
              <a:gd name="T109" fmla="*/ 688 h 1200"/>
              <a:gd name="T110" fmla="*/ 1344 w 1410"/>
              <a:gd name="T111" fmla="*/ 736 h 1200"/>
              <a:gd name="T112" fmla="*/ 1404 w 1410"/>
              <a:gd name="T113" fmla="*/ 860 h 1200"/>
              <a:gd name="T114" fmla="*/ 1360 w 1410"/>
              <a:gd name="T115" fmla="*/ 880 h 1200"/>
              <a:gd name="T116" fmla="*/ 1324 w 1410"/>
              <a:gd name="T117" fmla="*/ 938 h 120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410" h="1200">
                <a:moveTo>
                  <a:pt x="1314" y="940"/>
                </a:moveTo>
                <a:lnTo>
                  <a:pt x="1314" y="940"/>
                </a:lnTo>
                <a:lnTo>
                  <a:pt x="1302" y="932"/>
                </a:lnTo>
                <a:lnTo>
                  <a:pt x="1290" y="926"/>
                </a:lnTo>
                <a:lnTo>
                  <a:pt x="1280" y="922"/>
                </a:lnTo>
                <a:lnTo>
                  <a:pt x="1270" y="918"/>
                </a:lnTo>
                <a:lnTo>
                  <a:pt x="1250" y="916"/>
                </a:lnTo>
                <a:lnTo>
                  <a:pt x="1230" y="918"/>
                </a:lnTo>
                <a:lnTo>
                  <a:pt x="1220" y="920"/>
                </a:lnTo>
                <a:lnTo>
                  <a:pt x="1208" y="924"/>
                </a:lnTo>
                <a:lnTo>
                  <a:pt x="1202" y="936"/>
                </a:lnTo>
                <a:lnTo>
                  <a:pt x="1198" y="950"/>
                </a:lnTo>
                <a:lnTo>
                  <a:pt x="1196" y="962"/>
                </a:lnTo>
                <a:lnTo>
                  <a:pt x="1196" y="976"/>
                </a:lnTo>
                <a:lnTo>
                  <a:pt x="1200" y="990"/>
                </a:lnTo>
                <a:lnTo>
                  <a:pt x="1204" y="1006"/>
                </a:lnTo>
                <a:lnTo>
                  <a:pt x="1216" y="1036"/>
                </a:lnTo>
                <a:lnTo>
                  <a:pt x="1218" y="1062"/>
                </a:lnTo>
                <a:lnTo>
                  <a:pt x="1218" y="1076"/>
                </a:lnTo>
                <a:lnTo>
                  <a:pt x="1214" y="1092"/>
                </a:lnTo>
                <a:lnTo>
                  <a:pt x="1164" y="1092"/>
                </a:lnTo>
                <a:lnTo>
                  <a:pt x="1154" y="1098"/>
                </a:lnTo>
                <a:lnTo>
                  <a:pt x="1152" y="1102"/>
                </a:lnTo>
                <a:lnTo>
                  <a:pt x="1150" y="1120"/>
                </a:lnTo>
                <a:lnTo>
                  <a:pt x="1172" y="1136"/>
                </a:lnTo>
                <a:lnTo>
                  <a:pt x="1172" y="1150"/>
                </a:lnTo>
                <a:lnTo>
                  <a:pt x="1166" y="1166"/>
                </a:lnTo>
                <a:lnTo>
                  <a:pt x="1160" y="1182"/>
                </a:lnTo>
                <a:lnTo>
                  <a:pt x="1144" y="1184"/>
                </a:lnTo>
                <a:lnTo>
                  <a:pt x="1134" y="1188"/>
                </a:lnTo>
                <a:lnTo>
                  <a:pt x="1124" y="1194"/>
                </a:lnTo>
                <a:lnTo>
                  <a:pt x="1112" y="1198"/>
                </a:lnTo>
                <a:lnTo>
                  <a:pt x="1056" y="1200"/>
                </a:lnTo>
                <a:lnTo>
                  <a:pt x="1050" y="1198"/>
                </a:lnTo>
                <a:lnTo>
                  <a:pt x="1044" y="1188"/>
                </a:lnTo>
                <a:lnTo>
                  <a:pt x="1036" y="1182"/>
                </a:lnTo>
                <a:lnTo>
                  <a:pt x="1030" y="1178"/>
                </a:lnTo>
                <a:lnTo>
                  <a:pt x="1024" y="1176"/>
                </a:lnTo>
                <a:lnTo>
                  <a:pt x="1018" y="1160"/>
                </a:lnTo>
                <a:lnTo>
                  <a:pt x="996" y="1116"/>
                </a:lnTo>
                <a:lnTo>
                  <a:pt x="972" y="1096"/>
                </a:lnTo>
                <a:lnTo>
                  <a:pt x="968" y="1090"/>
                </a:lnTo>
                <a:lnTo>
                  <a:pt x="962" y="1084"/>
                </a:lnTo>
                <a:lnTo>
                  <a:pt x="950" y="1074"/>
                </a:lnTo>
                <a:lnTo>
                  <a:pt x="938" y="1070"/>
                </a:lnTo>
                <a:lnTo>
                  <a:pt x="928" y="1066"/>
                </a:lnTo>
                <a:lnTo>
                  <a:pt x="908" y="1054"/>
                </a:lnTo>
                <a:lnTo>
                  <a:pt x="900" y="1036"/>
                </a:lnTo>
                <a:lnTo>
                  <a:pt x="892" y="1024"/>
                </a:lnTo>
                <a:lnTo>
                  <a:pt x="884" y="1016"/>
                </a:lnTo>
                <a:lnTo>
                  <a:pt x="876" y="1014"/>
                </a:lnTo>
                <a:lnTo>
                  <a:pt x="868" y="1014"/>
                </a:lnTo>
                <a:lnTo>
                  <a:pt x="858" y="1016"/>
                </a:lnTo>
                <a:lnTo>
                  <a:pt x="834" y="1030"/>
                </a:lnTo>
                <a:lnTo>
                  <a:pt x="826" y="1038"/>
                </a:lnTo>
                <a:lnTo>
                  <a:pt x="820" y="1044"/>
                </a:lnTo>
                <a:lnTo>
                  <a:pt x="818" y="1052"/>
                </a:lnTo>
                <a:lnTo>
                  <a:pt x="818" y="1066"/>
                </a:lnTo>
                <a:lnTo>
                  <a:pt x="822" y="1074"/>
                </a:lnTo>
                <a:lnTo>
                  <a:pt x="826" y="1080"/>
                </a:lnTo>
                <a:lnTo>
                  <a:pt x="828" y="1090"/>
                </a:lnTo>
                <a:lnTo>
                  <a:pt x="830" y="1104"/>
                </a:lnTo>
                <a:lnTo>
                  <a:pt x="818" y="1112"/>
                </a:lnTo>
                <a:lnTo>
                  <a:pt x="812" y="1116"/>
                </a:lnTo>
                <a:lnTo>
                  <a:pt x="804" y="1118"/>
                </a:lnTo>
                <a:lnTo>
                  <a:pt x="788" y="1120"/>
                </a:lnTo>
                <a:lnTo>
                  <a:pt x="764" y="1104"/>
                </a:lnTo>
                <a:lnTo>
                  <a:pt x="742" y="1090"/>
                </a:lnTo>
                <a:lnTo>
                  <a:pt x="724" y="1074"/>
                </a:lnTo>
                <a:lnTo>
                  <a:pt x="708" y="1058"/>
                </a:lnTo>
                <a:lnTo>
                  <a:pt x="702" y="1052"/>
                </a:lnTo>
                <a:lnTo>
                  <a:pt x="696" y="1046"/>
                </a:lnTo>
                <a:lnTo>
                  <a:pt x="692" y="1036"/>
                </a:lnTo>
                <a:lnTo>
                  <a:pt x="690" y="1028"/>
                </a:lnTo>
                <a:lnTo>
                  <a:pt x="688" y="1010"/>
                </a:lnTo>
                <a:lnTo>
                  <a:pt x="688" y="998"/>
                </a:lnTo>
                <a:lnTo>
                  <a:pt x="730" y="1000"/>
                </a:lnTo>
                <a:lnTo>
                  <a:pt x="764" y="1022"/>
                </a:lnTo>
                <a:lnTo>
                  <a:pt x="776" y="1022"/>
                </a:lnTo>
                <a:lnTo>
                  <a:pt x="788" y="1022"/>
                </a:lnTo>
                <a:lnTo>
                  <a:pt x="794" y="1022"/>
                </a:lnTo>
                <a:lnTo>
                  <a:pt x="800" y="1020"/>
                </a:lnTo>
                <a:lnTo>
                  <a:pt x="806" y="1016"/>
                </a:lnTo>
                <a:lnTo>
                  <a:pt x="812" y="1010"/>
                </a:lnTo>
                <a:lnTo>
                  <a:pt x="812" y="994"/>
                </a:lnTo>
                <a:lnTo>
                  <a:pt x="790" y="974"/>
                </a:lnTo>
                <a:lnTo>
                  <a:pt x="782" y="966"/>
                </a:lnTo>
                <a:lnTo>
                  <a:pt x="778" y="958"/>
                </a:lnTo>
                <a:lnTo>
                  <a:pt x="798" y="944"/>
                </a:lnTo>
                <a:lnTo>
                  <a:pt x="818" y="922"/>
                </a:lnTo>
                <a:lnTo>
                  <a:pt x="836" y="900"/>
                </a:lnTo>
                <a:lnTo>
                  <a:pt x="842" y="888"/>
                </a:lnTo>
                <a:lnTo>
                  <a:pt x="846" y="878"/>
                </a:lnTo>
                <a:lnTo>
                  <a:pt x="862" y="870"/>
                </a:lnTo>
                <a:lnTo>
                  <a:pt x="874" y="862"/>
                </a:lnTo>
                <a:lnTo>
                  <a:pt x="878" y="860"/>
                </a:lnTo>
                <a:lnTo>
                  <a:pt x="884" y="856"/>
                </a:lnTo>
                <a:lnTo>
                  <a:pt x="892" y="846"/>
                </a:lnTo>
                <a:lnTo>
                  <a:pt x="890" y="804"/>
                </a:lnTo>
                <a:lnTo>
                  <a:pt x="884" y="796"/>
                </a:lnTo>
                <a:lnTo>
                  <a:pt x="878" y="786"/>
                </a:lnTo>
                <a:lnTo>
                  <a:pt x="876" y="776"/>
                </a:lnTo>
                <a:lnTo>
                  <a:pt x="874" y="768"/>
                </a:lnTo>
                <a:lnTo>
                  <a:pt x="874" y="754"/>
                </a:lnTo>
                <a:lnTo>
                  <a:pt x="874" y="748"/>
                </a:lnTo>
                <a:lnTo>
                  <a:pt x="872" y="746"/>
                </a:lnTo>
                <a:lnTo>
                  <a:pt x="852" y="696"/>
                </a:lnTo>
                <a:lnTo>
                  <a:pt x="846" y="662"/>
                </a:lnTo>
                <a:lnTo>
                  <a:pt x="830" y="630"/>
                </a:lnTo>
                <a:lnTo>
                  <a:pt x="824" y="618"/>
                </a:lnTo>
                <a:lnTo>
                  <a:pt x="818" y="612"/>
                </a:lnTo>
                <a:lnTo>
                  <a:pt x="770" y="612"/>
                </a:lnTo>
                <a:lnTo>
                  <a:pt x="760" y="608"/>
                </a:lnTo>
                <a:lnTo>
                  <a:pt x="748" y="602"/>
                </a:lnTo>
                <a:lnTo>
                  <a:pt x="728" y="588"/>
                </a:lnTo>
                <a:lnTo>
                  <a:pt x="710" y="576"/>
                </a:lnTo>
                <a:lnTo>
                  <a:pt x="696" y="566"/>
                </a:lnTo>
                <a:lnTo>
                  <a:pt x="648" y="510"/>
                </a:lnTo>
                <a:lnTo>
                  <a:pt x="638" y="510"/>
                </a:lnTo>
                <a:lnTo>
                  <a:pt x="630" y="512"/>
                </a:lnTo>
                <a:lnTo>
                  <a:pt x="618" y="516"/>
                </a:lnTo>
                <a:lnTo>
                  <a:pt x="594" y="514"/>
                </a:lnTo>
                <a:lnTo>
                  <a:pt x="548" y="476"/>
                </a:lnTo>
                <a:lnTo>
                  <a:pt x="506" y="456"/>
                </a:lnTo>
                <a:lnTo>
                  <a:pt x="486" y="454"/>
                </a:lnTo>
                <a:lnTo>
                  <a:pt x="470" y="452"/>
                </a:lnTo>
                <a:lnTo>
                  <a:pt x="442" y="446"/>
                </a:lnTo>
                <a:lnTo>
                  <a:pt x="430" y="436"/>
                </a:lnTo>
                <a:lnTo>
                  <a:pt x="422" y="432"/>
                </a:lnTo>
                <a:lnTo>
                  <a:pt x="412" y="428"/>
                </a:lnTo>
                <a:lnTo>
                  <a:pt x="406" y="426"/>
                </a:lnTo>
                <a:lnTo>
                  <a:pt x="390" y="426"/>
                </a:lnTo>
                <a:lnTo>
                  <a:pt x="370" y="426"/>
                </a:lnTo>
                <a:lnTo>
                  <a:pt x="352" y="436"/>
                </a:lnTo>
                <a:lnTo>
                  <a:pt x="354" y="448"/>
                </a:lnTo>
                <a:lnTo>
                  <a:pt x="356" y="460"/>
                </a:lnTo>
                <a:lnTo>
                  <a:pt x="358" y="472"/>
                </a:lnTo>
                <a:lnTo>
                  <a:pt x="356" y="490"/>
                </a:lnTo>
                <a:lnTo>
                  <a:pt x="352" y="494"/>
                </a:lnTo>
                <a:lnTo>
                  <a:pt x="346" y="496"/>
                </a:lnTo>
                <a:lnTo>
                  <a:pt x="338" y="498"/>
                </a:lnTo>
                <a:lnTo>
                  <a:pt x="332" y="498"/>
                </a:lnTo>
                <a:lnTo>
                  <a:pt x="318" y="494"/>
                </a:lnTo>
                <a:lnTo>
                  <a:pt x="304" y="486"/>
                </a:lnTo>
                <a:lnTo>
                  <a:pt x="290" y="478"/>
                </a:lnTo>
                <a:lnTo>
                  <a:pt x="278" y="468"/>
                </a:lnTo>
                <a:lnTo>
                  <a:pt x="262" y="452"/>
                </a:lnTo>
                <a:lnTo>
                  <a:pt x="222" y="420"/>
                </a:lnTo>
                <a:lnTo>
                  <a:pt x="182" y="398"/>
                </a:lnTo>
                <a:lnTo>
                  <a:pt x="164" y="390"/>
                </a:lnTo>
                <a:lnTo>
                  <a:pt x="148" y="384"/>
                </a:lnTo>
                <a:lnTo>
                  <a:pt x="116" y="384"/>
                </a:lnTo>
                <a:lnTo>
                  <a:pt x="86" y="384"/>
                </a:lnTo>
                <a:lnTo>
                  <a:pt x="70" y="384"/>
                </a:lnTo>
                <a:lnTo>
                  <a:pt x="56" y="382"/>
                </a:lnTo>
                <a:lnTo>
                  <a:pt x="42" y="378"/>
                </a:lnTo>
                <a:lnTo>
                  <a:pt x="30" y="374"/>
                </a:lnTo>
                <a:lnTo>
                  <a:pt x="20" y="372"/>
                </a:lnTo>
                <a:lnTo>
                  <a:pt x="18" y="358"/>
                </a:lnTo>
                <a:lnTo>
                  <a:pt x="14" y="344"/>
                </a:lnTo>
                <a:lnTo>
                  <a:pt x="12" y="332"/>
                </a:lnTo>
                <a:lnTo>
                  <a:pt x="8" y="326"/>
                </a:lnTo>
                <a:lnTo>
                  <a:pt x="4" y="310"/>
                </a:lnTo>
                <a:lnTo>
                  <a:pt x="0" y="296"/>
                </a:lnTo>
                <a:lnTo>
                  <a:pt x="0" y="290"/>
                </a:lnTo>
                <a:lnTo>
                  <a:pt x="2" y="284"/>
                </a:lnTo>
                <a:lnTo>
                  <a:pt x="4" y="280"/>
                </a:lnTo>
                <a:lnTo>
                  <a:pt x="12" y="278"/>
                </a:lnTo>
                <a:lnTo>
                  <a:pt x="20" y="262"/>
                </a:lnTo>
                <a:lnTo>
                  <a:pt x="28" y="246"/>
                </a:lnTo>
                <a:lnTo>
                  <a:pt x="46" y="246"/>
                </a:lnTo>
                <a:lnTo>
                  <a:pt x="68" y="244"/>
                </a:lnTo>
                <a:lnTo>
                  <a:pt x="80" y="242"/>
                </a:lnTo>
                <a:lnTo>
                  <a:pt x="90" y="238"/>
                </a:lnTo>
                <a:lnTo>
                  <a:pt x="100" y="232"/>
                </a:lnTo>
                <a:lnTo>
                  <a:pt x="108" y="226"/>
                </a:lnTo>
                <a:lnTo>
                  <a:pt x="120" y="200"/>
                </a:lnTo>
                <a:lnTo>
                  <a:pt x="142" y="176"/>
                </a:lnTo>
                <a:lnTo>
                  <a:pt x="150" y="158"/>
                </a:lnTo>
                <a:lnTo>
                  <a:pt x="156" y="146"/>
                </a:lnTo>
                <a:lnTo>
                  <a:pt x="166" y="136"/>
                </a:lnTo>
                <a:lnTo>
                  <a:pt x="176" y="130"/>
                </a:lnTo>
                <a:lnTo>
                  <a:pt x="188" y="126"/>
                </a:lnTo>
                <a:lnTo>
                  <a:pt x="202" y="124"/>
                </a:lnTo>
                <a:lnTo>
                  <a:pt x="238" y="120"/>
                </a:lnTo>
                <a:lnTo>
                  <a:pt x="252" y="120"/>
                </a:lnTo>
                <a:lnTo>
                  <a:pt x="274" y="120"/>
                </a:lnTo>
                <a:lnTo>
                  <a:pt x="286" y="120"/>
                </a:lnTo>
                <a:lnTo>
                  <a:pt x="298" y="118"/>
                </a:lnTo>
                <a:lnTo>
                  <a:pt x="308" y="114"/>
                </a:lnTo>
                <a:lnTo>
                  <a:pt x="316" y="108"/>
                </a:lnTo>
                <a:lnTo>
                  <a:pt x="308" y="62"/>
                </a:lnTo>
                <a:lnTo>
                  <a:pt x="308" y="38"/>
                </a:lnTo>
                <a:lnTo>
                  <a:pt x="310" y="26"/>
                </a:lnTo>
                <a:lnTo>
                  <a:pt x="312" y="16"/>
                </a:lnTo>
                <a:lnTo>
                  <a:pt x="318" y="8"/>
                </a:lnTo>
                <a:lnTo>
                  <a:pt x="324" y="2"/>
                </a:lnTo>
                <a:lnTo>
                  <a:pt x="328" y="0"/>
                </a:lnTo>
                <a:lnTo>
                  <a:pt x="334" y="0"/>
                </a:lnTo>
                <a:lnTo>
                  <a:pt x="346" y="4"/>
                </a:lnTo>
                <a:lnTo>
                  <a:pt x="434" y="16"/>
                </a:lnTo>
                <a:lnTo>
                  <a:pt x="432" y="24"/>
                </a:lnTo>
                <a:lnTo>
                  <a:pt x="430" y="36"/>
                </a:lnTo>
                <a:lnTo>
                  <a:pt x="432" y="60"/>
                </a:lnTo>
                <a:lnTo>
                  <a:pt x="444" y="80"/>
                </a:lnTo>
                <a:lnTo>
                  <a:pt x="450" y="90"/>
                </a:lnTo>
                <a:lnTo>
                  <a:pt x="456" y="106"/>
                </a:lnTo>
                <a:lnTo>
                  <a:pt x="456" y="130"/>
                </a:lnTo>
                <a:lnTo>
                  <a:pt x="448" y="152"/>
                </a:lnTo>
                <a:lnTo>
                  <a:pt x="444" y="166"/>
                </a:lnTo>
                <a:lnTo>
                  <a:pt x="446" y="180"/>
                </a:lnTo>
                <a:lnTo>
                  <a:pt x="490" y="222"/>
                </a:lnTo>
                <a:lnTo>
                  <a:pt x="496" y="234"/>
                </a:lnTo>
                <a:lnTo>
                  <a:pt x="496" y="276"/>
                </a:lnTo>
                <a:lnTo>
                  <a:pt x="500" y="278"/>
                </a:lnTo>
                <a:lnTo>
                  <a:pt x="506" y="280"/>
                </a:lnTo>
                <a:lnTo>
                  <a:pt x="526" y="282"/>
                </a:lnTo>
                <a:lnTo>
                  <a:pt x="538" y="274"/>
                </a:lnTo>
                <a:lnTo>
                  <a:pt x="552" y="266"/>
                </a:lnTo>
                <a:lnTo>
                  <a:pt x="566" y="262"/>
                </a:lnTo>
                <a:lnTo>
                  <a:pt x="582" y="258"/>
                </a:lnTo>
                <a:lnTo>
                  <a:pt x="618" y="254"/>
                </a:lnTo>
                <a:lnTo>
                  <a:pt x="652" y="252"/>
                </a:lnTo>
                <a:lnTo>
                  <a:pt x="658" y="268"/>
                </a:lnTo>
                <a:lnTo>
                  <a:pt x="650" y="284"/>
                </a:lnTo>
                <a:lnTo>
                  <a:pt x="644" y="298"/>
                </a:lnTo>
                <a:lnTo>
                  <a:pt x="636" y="308"/>
                </a:lnTo>
                <a:lnTo>
                  <a:pt x="626" y="314"/>
                </a:lnTo>
                <a:lnTo>
                  <a:pt x="612" y="324"/>
                </a:lnTo>
                <a:lnTo>
                  <a:pt x="606" y="330"/>
                </a:lnTo>
                <a:lnTo>
                  <a:pt x="602" y="338"/>
                </a:lnTo>
                <a:lnTo>
                  <a:pt x="600" y="348"/>
                </a:lnTo>
                <a:lnTo>
                  <a:pt x="600" y="360"/>
                </a:lnTo>
                <a:lnTo>
                  <a:pt x="632" y="372"/>
                </a:lnTo>
                <a:lnTo>
                  <a:pt x="640" y="384"/>
                </a:lnTo>
                <a:lnTo>
                  <a:pt x="652" y="396"/>
                </a:lnTo>
                <a:lnTo>
                  <a:pt x="664" y="406"/>
                </a:lnTo>
                <a:lnTo>
                  <a:pt x="680" y="416"/>
                </a:lnTo>
                <a:lnTo>
                  <a:pt x="686" y="428"/>
                </a:lnTo>
                <a:lnTo>
                  <a:pt x="692" y="442"/>
                </a:lnTo>
                <a:lnTo>
                  <a:pt x="702" y="456"/>
                </a:lnTo>
                <a:lnTo>
                  <a:pt x="706" y="460"/>
                </a:lnTo>
                <a:lnTo>
                  <a:pt x="714" y="464"/>
                </a:lnTo>
                <a:lnTo>
                  <a:pt x="744" y="504"/>
                </a:lnTo>
                <a:lnTo>
                  <a:pt x="754" y="508"/>
                </a:lnTo>
                <a:lnTo>
                  <a:pt x="772" y="514"/>
                </a:lnTo>
                <a:lnTo>
                  <a:pt x="780" y="514"/>
                </a:lnTo>
                <a:lnTo>
                  <a:pt x="788" y="514"/>
                </a:lnTo>
                <a:lnTo>
                  <a:pt x="796" y="510"/>
                </a:lnTo>
                <a:lnTo>
                  <a:pt x="802" y="504"/>
                </a:lnTo>
                <a:lnTo>
                  <a:pt x="802" y="476"/>
                </a:lnTo>
                <a:lnTo>
                  <a:pt x="802" y="468"/>
                </a:lnTo>
                <a:lnTo>
                  <a:pt x="804" y="460"/>
                </a:lnTo>
                <a:lnTo>
                  <a:pt x="808" y="456"/>
                </a:lnTo>
                <a:lnTo>
                  <a:pt x="812" y="452"/>
                </a:lnTo>
                <a:lnTo>
                  <a:pt x="822" y="448"/>
                </a:lnTo>
                <a:lnTo>
                  <a:pt x="834" y="446"/>
                </a:lnTo>
                <a:lnTo>
                  <a:pt x="846" y="446"/>
                </a:lnTo>
                <a:lnTo>
                  <a:pt x="856" y="446"/>
                </a:lnTo>
                <a:lnTo>
                  <a:pt x="862" y="448"/>
                </a:lnTo>
                <a:lnTo>
                  <a:pt x="868" y="450"/>
                </a:lnTo>
                <a:lnTo>
                  <a:pt x="876" y="454"/>
                </a:lnTo>
                <a:lnTo>
                  <a:pt x="882" y="460"/>
                </a:lnTo>
                <a:lnTo>
                  <a:pt x="898" y="462"/>
                </a:lnTo>
                <a:lnTo>
                  <a:pt x="912" y="454"/>
                </a:lnTo>
                <a:lnTo>
                  <a:pt x="926" y="446"/>
                </a:lnTo>
                <a:lnTo>
                  <a:pt x="938" y="438"/>
                </a:lnTo>
                <a:lnTo>
                  <a:pt x="950" y="430"/>
                </a:lnTo>
                <a:lnTo>
                  <a:pt x="956" y="424"/>
                </a:lnTo>
                <a:lnTo>
                  <a:pt x="964" y="422"/>
                </a:lnTo>
                <a:lnTo>
                  <a:pt x="988" y="420"/>
                </a:lnTo>
                <a:lnTo>
                  <a:pt x="1002" y="440"/>
                </a:lnTo>
                <a:lnTo>
                  <a:pt x="1000" y="448"/>
                </a:lnTo>
                <a:lnTo>
                  <a:pt x="996" y="456"/>
                </a:lnTo>
                <a:lnTo>
                  <a:pt x="990" y="464"/>
                </a:lnTo>
                <a:lnTo>
                  <a:pt x="984" y="472"/>
                </a:lnTo>
                <a:lnTo>
                  <a:pt x="968" y="484"/>
                </a:lnTo>
                <a:lnTo>
                  <a:pt x="952" y="496"/>
                </a:lnTo>
                <a:lnTo>
                  <a:pt x="940" y="512"/>
                </a:lnTo>
                <a:lnTo>
                  <a:pt x="934" y="530"/>
                </a:lnTo>
                <a:lnTo>
                  <a:pt x="932" y="550"/>
                </a:lnTo>
                <a:lnTo>
                  <a:pt x="930" y="574"/>
                </a:lnTo>
                <a:lnTo>
                  <a:pt x="954" y="618"/>
                </a:lnTo>
                <a:lnTo>
                  <a:pt x="962" y="630"/>
                </a:lnTo>
                <a:lnTo>
                  <a:pt x="974" y="642"/>
                </a:lnTo>
                <a:lnTo>
                  <a:pt x="982" y="648"/>
                </a:lnTo>
                <a:lnTo>
                  <a:pt x="990" y="652"/>
                </a:lnTo>
                <a:lnTo>
                  <a:pt x="1000" y="656"/>
                </a:lnTo>
                <a:lnTo>
                  <a:pt x="1010" y="656"/>
                </a:lnTo>
                <a:lnTo>
                  <a:pt x="1012" y="652"/>
                </a:lnTo>
                <a:lnTo>
                  <a:pt x="1024" y="652"/>
                </a:lnTo>
                <a:lnTo>
                  <a:pt x="1032" y="656"/>
                </a:lnTo>
                <a:lnTo>
                  <a:pt x="1040" y="662"/>
                </a:lnTo>
                <a:lnTo>
                  <a:pt x="1060" y="680"/>
                </a:lnTo>
                <a:lnTo>
                  <a:pt x="1082" y="704"/>
                </a:lnTo>
                <a:lnTo>
                  <a:pt x="1098" y="726"/>
                </a:lnTo>
                <a:lnTo>
                  <a:pt x="1106" y="762"/>
                </a:lnTo>
                <a:lnTo>
                  <a:pt x="1108" y="784"/>
                </a:lnTo>
                <a:lnTo>
                  <a:pt x="1112" y="810"/>
                </a:lnTo>
                <a:lnTo>
                  <a:pt x="1118" y="840"/>
                </a:lnTo>
                <a:lnTo>
                  <a:pt x="1130" y="852"/>
                </a:lnTo>
                <a:lnTo>
                  <a:pt x="1140" y="860"/>
                </a:lnTo>
                <a:lnTo>
                  <a:pt x="1152" y="868"/>
                </a:lnTo>
                <a:lnTo>
                  <a:pt x="1172" y="882"/>
                </a:lnTo>
                <a:lnTo>
                  <a:pt x="1188" y="876"/>
                </a:lnTo>
                <a:lnTo>
                  <a:pt x="1214" y="866"/>
                </a:lnTo>
                <a:lnTo>
                  <a:pt x="1216" y="858"/>
                </a:lnTo>
                <a:lnTo>
                  <a:pt x="1220" y="854"/>
                </a:lnTo>
                <a:lnTo>
                  <a:pt x="1230" y="850"/>
                </a:lnTo>
                <a:lnTo>
                  <a:pt x="1246" y="846"/>
                </a:lnTo>
                <a:lnTo>
                  <a:pt x="1252" y="836"/>
                </a:lnTo>
                <a:lnTo>
                  <a:pt x="1258" y="826"/>
                </a:lnTo>
                <a:lnTo>
                  <a:pt x="1258" y="818"/>
                </a:lnTo>
                <a:lnTo>
                  <a:pt x="1258" y="808"/>
                </a:lnTo>
                <a:lnTo>
                  <a:pt x="1254" y="800"/>
                </a:lnTo>
                <a:lnTo>
                  <a:pt x="1250" y="792"/>
                </a:lnTo>
                <a:lnTo>
                  <a:pt x="1240" y="780"/>
                </a:lnTo>
                <a:lnTo>
                  <a:pt x="1222" y="774"/>
                </a:lnTo>
                <a:lnTo>
                  <a:pt x="1216" y="770"/>
                </a:lnTo>
                <a:lnTo>
                  <a:pt x="1214" y="766"/>
                </a:lnTo>
                <a:lnTo>
                  <a:pt x="1212" y="762"/>
                </a:lnTo>
                <a:lnTo>
                  <a:pt x="1212" y="756"/>
                </a:lnTo>
                <a:lnTo>
                  <a:pt x="1214" y="742"/>
                </a:lnTo>
                <a:lnTo>
                  <a:pt x="1234" y="712"/>
                </a:lnTo>
                <a:lnTo>
                  <a:pt x="1234" y="682"/>
                </a:lnTo>
                <a:lnTo>
                  <a:pt x="1240" y="678"/>
                </a:lnTo>
                <a:lnTo>
                  <a:pt x="1244" y="678"/>
                </a:lnTo>
                <a:lnTo>
                  <a:pt x="1258" y="678"/>
                </a:lnTo>
                <a:lnTo>
                  <a:pt x="1270" y="664"/>
                </a:lnTo>
                <a:lnTo>
                  <a:pt x="1284" y="656"/>
                </a:lnTo>
                <a:lnTo>
                  <a:pt x="1286" y="670"/>
                </a:lnTo>
                <a:lnTo>
                  <a:pt x="1284" y="678"/>
                </a:lnTo>
                <a:lnTo>
                  <a:pt x="1280" y="684"/>
                </a:lnTo>
                <a:lnTo>
                  <a:pt x="1278" y="688"/>
                </a:lnTo>
                <a:lnTo>
                  <a:pt x="1276" y="708"/>
                </a:lnTo>
                <a:lnTo>
                  <a:pt x="1280" y="714"/>
                </a:lnTo>
                <a:lnTo>
                  <a:pt x="1288" y="718"/>
                </a:lnTo>
                <a:lnTo>
                  <a:pt x="1304" y="726"/>
                </a:lnTo>
                <a:lnTo>
                  <a:pt x="1344" y="736"/>
                </a:lnTo>
                <a:lnTo>
                  <a:pt x="1394" y="770"/>
                </a:lnTo>
                <a:lnTo>
                  <a:pt x="1410" y="770"/>
                </a:lnTo>
                <a:lnTo>
                  <a:pt x="1404" y="784"/>
                </a:lnTo>
                <a:lnTo>
                  <a:pt x="1396" y="800"/>
                </a:lnTo>
                <a:lnTo>
                  <a:pt x="1404" y="860"/>
                </a:lnTo>
                <a:lnTo>
                  <a:pt x="1394" y="888"/>
                </a:lnTo>
                <a:lnTo>
                  <a:pt x="1386" y="888"/>
                </a:lnTo>
                <a:lnTo>
                  <a:pt x="1382" y="886"/>
                </a:lnTo>
                <a:lnTo>
                  <a:pt x="1376" y="884"/>
                </a:lnTo>
                <a:lnTo>
                  <a:pt x="1360" y="880"/>
                </a:lnTo>
                <a:lnTo>
                  <a:pt x="1346" y="882"/>
                </a:lnTo>
                <a:lnTo>
                  <a:pt x="1340" y="884"/>
                </a:lnTo>
                <a:lnTo>
                  <a:pt x="1334" y="886"/>
                </a:lnTo>
                <a:lnTo>
                  <a:pt x="1328" y="892"/>
                </a:lnTo>
                <a:lnTo>
                  <a:pt x="1324" y="898"/>
                </a:lnTo>
                <a:lnTo>
                  <a:pt x="1324" y="938"/>
                </a:lnTo>
                <a:lnTo>
                  <a:pt x="1314" y="940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7" name="文本框 96"/>
          <p:cNvSpPr txBox="1"/>
          <p:nvPr/>
        </p:nvSpPr>
        <p:spPr>
          <a:xfrm>
            <a:off x="7818229" y="2172060"/>
            <a:ext cx="2600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幼线简体" panose="03000509000000000000" pitchFamily="65" charset="-122"/>
                <a:ea typeface="方正幼线简体" panose="03000509000000000000" pitchFamily="65" charset="-122"/>
              </a:rPr>
              <a:t>点击输入小标题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7987953" y="2580291"/>
            <a:ext cx="2793427" cy="951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</a:t>
            </a:r>
            <a:r>
              <a:rPr lang="zh-CN" altLang="en-US" sz="160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</a:t>
            </a:r>
            <a:r>
              <a:rPr lang="zh-CN" altLang="en-US" sz="160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</a:t>
            </a: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7818229" y="3557915"/>
            <a:ext cx="2600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幼线简体" panose="03000509000000000000" pitchFamily="65" charset="-122"/>
                <a:ea typeface="方正幼线简体" panose="03000509000000000000" pitchFamily="65" charset="-122"/>
              </a:rPr>
              <a:t>点击输入小标题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87954" y="3966146"/>
            <a:ext cx="2696554" cy="657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请插入文本内容请插入文本内容请插入文本内容</a:t>
            </a: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7818229" y="4946363"/>
            <a:ext cx="2600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幼线简体" panose="03000509000000000000" pitchFamily="65" charset="-122"/>
                <a:ea typeface="方正幼线简体" panose="03000509000000000000" pitchFamily="65" charset="-122"/>
              </a:rPr>
              <a:t>点击输入小标题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7987953" y="5354594"/>
            <a:ext cx="2793427" cy="657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请插入文本内容请插入文本内容请插入文本内容</a:t>
            </a: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1249977" y="1813612"/>
            <a:ext cx="5010472" cy="4149763"/>
            <a:chOff x="1249977" y="1813612"/>
            <a:chExt cx="5010472" cy="4149763"/>
          </a:xfrm>
        </p:grpSpPr>
        <p:sp>
          <p:nvSpPr>
            <p:cNvPr id="104" name="Freeform 9"/>
            <p:cNvSpPr>
              <a:spLocks/>
            </p:cNvSpPr>
            <p:nvPr/>
          </p:nvSpPr>
          <p:spPr bwMode="auto">
            <a:xfrm>
              <a:off x="1249977" y="1813612"/>
              <a:ext cx="5010472" cy="3903462"/>
            </a:xfrm>
            <a:custGeom>
              <a:avLst/>
              <a:gdLst>
                <a:gd name="T0" fmla="*/ 3152 w 5024"/>
                <a:gd name="T1" fmla="*/ 3764 h 3914"/>
                <a:gd name="T2" fmla="*/ 2904 w 5024"/>
                <a:gd name="T3" fmla="*/ 3696 h 3914"/>
                <a:gd name="T4" fmla="*/ 2720 w 5024"/>
                <a:gd name="T5" fmla="*/ 3612 h 3914"/>
                <a:gd name="T6" fmla="*/ 2446 w 5024"/>
                <a:gd name="T7" fmla="*/ 3668 h 3914"/>
                <a:gd name="T8" fmla="*/ 2320 w 5024"/>
                <a:gd name="T9" fmla="*/ 3792 h 3914"/>
                <a:gd name="T10" fmla="*/ 2124 w 5024"/>
                <a:gd name="T11" fmla="*/ 3656 h 3914"/>
                <a:gd name="T12" fmla="*/ 1982 w 5024"/>
                <a:gd name="T13" fmla="*/ 3478 h 3914"/>
                <a:gd name="T14" fmla="*/ 2098 w 5024"/>
                <a:gd name="T15" fmla="*/ 3086 h 3914"/>
                <a:gd name="T16" fmla="*/ 1936 w 5024"/>
                <a:gd name="T17" fmla="*/ 3024 h 3914"/>
                <a:gd name="T18" fmla="*/ 1656 w 5024"/>
                <a:gd name="T19" fmla="*/ 3038 h 3914"/>
                <a:gd name="T20" fmla="*/ 1382 w 5024"/>
                <a:gd name="T21" fmla="*/ 2958 h 3914"/>
                <a:gd name="T22" fmla="*/ 1096 w 5024"/>
                <a:gd name="T23" fmla="*/ 2970 h 3914"/>
                <a:gd name="T24" fmla="*/ 828 w 5024"/>
                <a:gd name="T25" fmla="*/ 2860 h 3914"/>
                <a:gd name="T26" fmla="*/ 628 w 5024"/>
                <a:gd name="T27" fmla="*/ 2666 h 3914"/>
                <a:gd name="T28" fmla="*/ 312 w 5024"/>
                <a:gd name="T29" fmla="*/ 2400 h 3914"/>
                <a:gd name="T30" fmla="*/ 278 w 5024"/>
                <a:gd name="T31" fmla="*/ 2192 h 3914"/>
                <a:gd name="T32" fmla="*/ 262 w 5024"/>
                <a:gd name="T33" fmla="*/ 1920 h 3914"/>
                <a:gd name="T34" fmla="*/ 114 w 5024"/>
                <a:gd name="T35" fmla="*/ 1734 h 3914"/>
                <a:gd name="T36" fmla="*/ 86 w 5024"/>
                <a:gd name="T37" fmla="*/ 1410 h 3914"/>
                <a:gd name="T38" fmla="*/ 8 w 5024"/>
                <a:gd name="T39" fmla="*/ 1272 h 3914"/>
                <a:gd name="T40" fmla="*/ 254 w 5024"/>
                <a:gd name="T41" fmla="*/ 1198 h 3914"/>
                <a:gd name="T42" fmla="*/ 534 w 5024"/>
                <a:gd name="T43" fmla="*/ 1158 h 3914"/>
                <a:gd name="T44" fmla="*/ 724 w 5024"/>
                <a:gd name="T45" fmla="*/ 820 h 3914"/>
                <a:gd name="T46" fmla="*/ 994 w 5024"/>
                <a:gd name="T47" fmla="*/ 664 h 3914"/>
                <a:gd name="T48" fmla="*/ 1230 w 5024"/>
                <a:gd name="T49" fmla="*/ 626 h 3914"/>
                <a:gd name="T50" fmla="*/ 1456 w 5024"/>
                <a:gd name="T51" fmla="*/ 530 h 3914"/>
                <a:gd name="T52" fmla="*/ 1586 w 5024"/>
                <a:gd name="T53" fmla="*/ 898 h 3914"/>
                <a:gd name="T54" fmla="*/ 1986 w 5024"/>
                <a:gd name="T55" fmla="*/ 1198 h 3914"/>
                <a:gd name="T56" fmla="*/ 2578 w 5024"/>
                <a:gd name="T57" fmla="*/ 1398 h 3914"/>
                <a:gd name="T58" fmla="*/ 2920 w 5024"/>
                <a:gd name="T59" fmla="*/ 1360 h 3914"/>
                <a:gd name="T60" fmla="*/ 3282 w 5024"/>
                <a:gd name="T61" fmla="*/ 1212 h 3914"/>
                <a:gd name="T62" fmla="*/ 3368 w 5024"/>
                <a:gd name="T63" fmla="*/ 1050 h 3914"/>
                <a:gd name="T64" fmla="*/ 3636 w 5024"/>
                <a:gd name="T65" fmla="*/ 882 h 3914"/>
                <a:gd name="T66" fmla="*/ 3792 w 5024"/>
                <a:gd name="T67" fmla="*/ 664 h 3914"/>
                <a:gd name="T68" fmla="*/ 3554 w 5024"/>
                <a:gd name="T69" fmla="*/ 718 h 3914"/>
                <a:gd name="T70" fmla="*/ 3700 w 5024"/>
                <a:gd name="T71" fmla="*/ 476 h 3914"/>
                <a:gd name="T72" fmla="*/ 3790 w 5024"/>
                <a:gd name="T73" fmla="*/ 138 h 3914"/>
                <a:gd name="T74" fmla="*/ 4078 w 5024"/>
                <a:gd name="T75" fmla="*/ 20 h 3914"/>
                <a:gd name="T76" fmla="*/ 4372 w 5024"/>
                <a:gd name="T77" fmla="*/ 288 h 3914"/>
                <a:gd name="T78" fmla="*/ 4626 w 5024"/>
                <a:gd name="T79" fmla="*/ 396 h 3914"/>
                <a:gd name="T80" fmla="*/ 4950 w 5024"/>
                <a:gd name="T81" fmla="*/ 342 h 3914"/>
                <a:gd name="T82" fmla="*/ 4994 w 5024"/>
                <a:gd name="T83" fmla="*/ 714 h 3914"/>
                <a:gd name="T84" fmla="*/ 4884 w 5024"/>
                <a:gd name="T85" fmla="*/ 896 h 3914"/>
                <a:gd name="T86" fmla="*/ 4832 w 5024"/>
                <a:gd name="T87" fmla="*/ 1116 h 3914"/>
                <a:gd name="T88" fmla="*/ 4722 w 5024"/>
                <a:gd name="T89" fmla="*/ 1230 h 3914"/>
                <a:gd name="T90" fmla="*/ 4482 w 5024"/>
                <a:gd name="T91" fmla="*/ 1412 h 3914"/>
                <a:gd name="T92" fmla="*/ 4206 w 5024"/>
                <a:gd name="T93" fmla="*/ 1678 h 3914"/>
                <a:gd name="T94" fmla="*/ 4196 w 5024"/>
                <a:gd name="T95" fmla="*/ 1430 h 3914"/>
                <a:gd name="T96" fmla="*/ 3866 w 5024"/>
                <a:gd name="T97" fmla="*/ 1690 h 3914"/>
                <a:gd name="T98" fmla="*/ 3988 w 5024"/>
                <a:gd name="T99" fmla="*/ 1796 h 3914"/>
                <a:gd name="T100" fmla="*/ 4328 w 5024"/>
                <a:gd name="T101" fmla="*/ 1834 h 3914"/>
                <a:gd name="T102" fmla="*/ 4100 w 5024"/>
                <a:gd name="T103" fmla="*/ 2054 h 3914"/>
                <a:gd name="T104" fmla="*/ 4268 w 5024"/>
                <a:gd name="T105" fmla="*/ 2378 h 3914"/>
                <a:gd name="T106" fmla="*/ 4384 w 5024"/>
                <a:gd name="T107" fmla="*/ 2538 h 3914"/>
                <a:gd name="T108" fmla="*/ 4424 w 5024"/>
                <a:gd name="T109" fmla="*/ 2668 h 3914"/>
                <a:gd name="T110" fmla="*/ 4380 w 5024"/>
                <a:gd name="T111" fmla="*/ 2774 h 3914"/>
                <a:gd name="T112" fmla="*/ 4282 w 5024"/>
                <a:gd name="T113" fmla="*/ 3048 h 3914"/>
                <a:gd name="T114" fmla="*/ 4242 w 5024"/>
                <a:gd name="T115" fmla="*/ 3212 h 3914"/>
                <a:gd name="T116" fmla="*/ 4136 w 5024"/>
                <a:gd name="T117" fmla="*/ 3370 h 3914"/>
                <a:gd name="T118" fmla="*/ 3930 w 5024"/>
                <a:gd name="T119" fmla="*/ 3558 h 3914"/>
                <a:gd name="T120" fmla="*/ 3726 w 5024"/>
                <a:gd name="T121" fmla="*/ 3658 h 3914"/>
                <a:gd name="T122" fmla="*/ 3512 w 5024"/>
                <a:gd name="T123" fmla="*/ 3730 h 3914"/>
                <a:gd name="T124" fmla="*/ 3288 w 5024"/>
                <a:gd name="T125" fmla="*/ 3834 h 3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024" h="3914">
                  <a:moveTo>
                    <a:pt x="3272" y="3914"/>
                  </a:moveTo>
                  <a:lnTo>
                    <a:pt x="3272" y="3914"/>
                  </a:lnTo>
                  <a:lnTo>
                    <a:pt x="3258" y="3900"/>
                  </a:lnTo>
                  <a:lnTo>
                    <a:pt x="3250" y="3888"/>
                  </a:lnTo>
                  <a:lnTo>
                    <a:pt x="3246" y="3878"/>
                  </a:lnTo>
                  <a:lnTo>
                    <a:pt x="3242" y="3866"/>
                  </a:lnTo>
                  <a:lnTo>
                    <a:pt x="3216" y="3828"/>
                  </a:lnTo>
                  <a:lnTo>
                    <a:pt x="3216" y="3810"/>
                  </a:lnTo>
                  <a:lnTo>
                    <a:pt x="3216" y="3796"/>
                  </a:lnTo>
                  <a:lnTo>
                    <a:pt x="3218" y="3790"/>
                  </a:lnTo>
                  <a:lnTo>
                    <a:pt x="3222" y="3784"/>
                  </a:lnTo>
                  <a:lnTo>
                    <a:pt x="3226" y="3780"/>
                  </a:lnTo>
                  <a:lnTo>
                    <a:pt x="3234" y="3776"/>
                  </a:lnTo>
                  <a:lnTo>
                    <a:pt x="3236" y="3770"/>
                  </a:lnTo>
                  <a:lnTo>
                    <a:pt x="3226" y="3770"/>
                  </a:lnTo>
                  <a:lnTo>
                    <a:pt x="3218" y="3772"/>
                  </a:lnTo>
                  <a:lnTo>
                    <a:pt x="3208" y="3776"/>
                  </a:lnTo>
                  <a:lnTo>
                    <a:pt x="3198" y="3782"/>
                  </a:lnTo>
                  <a:lnTo>
                    <a:pt x="3188" y="3790"/>
                  </a:lnTo>
                  <a:lnTo>
                    <a:pt x="3156" y="3790"/>
                  </a:lnTo>
                  <a:lnTo>
                    <a:pt x="3152" y="3764"/>
                  </a:lnTo>
                  <a:lnTo>
                    <a:pt x="3138" y="3758"/>
                  </a:lnTo>
                  <a:lnTo>
                    <a:pt x="3132" y="3752"/>
                  </a:lnTo>
                  <a:lnTo>
                    <a:pt x="3130" y="3746"/>
                  </a:lnTo>
                  <a:lnTo>
                    <a:pt x="3126" y="3740"/>
                  </a:lnTo>
                  <a:lnTo>
                    <a:pt x="3122" y="3742"/>
                  </a:lnTo>
                  <a:lnTo>
                    <a:pt x="3120" y="3744"/>
                  </a:lnTo>
                  <a:lnTo>
                    <a:pt x="3118" y="3750"/>
                  </a:lnTo>
                  <a:lnTo>
                    <a:pt x="3116" y="3760"/>
                  </a:lnTo>
                  <a:lnTo>
                    <a:pt x="3114" y="3770"/>
                  </a:lnTo>
                  <a:lnTo>
                    <a:pt x="3102" y="3770"/>
                  </a:lnTo>
                  <a:lnTo>
                    <a:pt x="3100" y="3768"/>
                  </a:lnTo>
                  <a:lnTo>
                    <a:pt x="3094" y="3766"/>
                  </a:lnTo>
                  <a:lnTo>
                    <a:pt x="3086" y="3768"/>
                  </a:lnTo>
                  <a:lnTo>
                    <a:pt x="3076" y="3770"/>
                  </a:lnTo>
                  <a:lnTo>
                    <a:pt x="3070" y="3774"/>
                  </a:lnTo>
                  <a:lnTo>
                    <a:pt x="3040" y="3772"/>
                  </a:lnTo>
                  <a:lnTo>
                    <a:pt x="3012" y="3768"/>
                  </a:lnTo>
                  <a:lnTo>
                    <a:pt x="2986" y="3764"/>
                  </a:lnTo>
                  <a:lnTo>
                    <a:pt x="2962" y="3762"/>
                  </a:lnTo>
                  <a:lnTo>
                    <a:pt x="2952" y="3756"/>
                  </a:lnTo>
                  <a:lnTo>
                    <a:pt x="2944" y="3748"/>
                  </a:lnTo>
                  <a:lnTo>
                    <a:pt x="2928" y="3730"/>
                  </a:lnTo>
                  <a:lnTo>
                    <a:pt x="2904" y="3696"/>
                  </a:lnTo>
                  <a:lnTo>
                    <a:pt x="2904" y="3674"/>
                  </a:lnTo>
                  <a:lnTo>
                    <a:pt x="2914" y="3654"/>
                  </a:lnTo>
                  <a:lnTo>
                    <a:pt x="2918" y="3644"/>
                  </a:lnTo>
                  <a:lnTo>
                    <a:pt x="2920" y="3634"/>
                  </a:lnTo>
                  <a:lnTo>
                    <a:pt x="2898" y="3620"/>
                  </a:lnTo>
                  <a:lnTo>
                    <a:pt x="2868" y="3618"/>
                  </a:lnTo>
                  <a:lnTo>
                    <a:pt x="2834" y="3614"/>
                  </a:lnTo>
                  <a:lnTo>
                    <a:pt x="2818" y="3610"/>
                  </a:lnTo>
                  <a:lnTo>
                    <a:pt x="2804" y="3604"/>
                  </a:lnTo>
                  <a:lnTo>
                    <a:pt x="2792" y="3598"/>
                  </a:lnTo>
                  <a:lnTo>
                    <a:pt x="2786" y="3590"/>
                  </a:lnTo>
                  <a:lnTo>
                    <a:pt x="2780" y="3574"/>
                  </a:lnTo>
                  <a:lnTo>
                    <a:pt x="2774" y="3572"/>
                  </a:lnTo>
                  <a:lnTo>
                    <a:pt x="2764" y="3574"/>
                  </a:lnTo>
                  <a:lnTo>
                    <a:pt x="2756" y="3576"/>
                  </a:lnTo>
                  <a:lnTo>
                    <a:pt x="2748" y="3580"/>
                  </a:lnTo>
                  <a:lnTo>
                    <a:pt x="2740" y="3584"/>
                  </a:lnTo>
                  <a:lnTo>
                    <a:pt x="2734" y="3590"/>
                  </a:lnTo>
                  <a:lnTo>
                    <a:pt x="2728" y="3598"/>
                  </a:lnTo>
                  <a:lnTo>
                    <a:pt x="2720" y="3612"/>
                  </a:lnTo>
                  <a:lnTo>
                    <a:pt x="2708" y="3622"/>
                  </a:lnTo>
                  <a:lnTo>
                    <a:pt x="2698" y="3632"/>
                  </a:lnTo>
                  <a:lnTo>
                    <a:pt x="2660" y="3632"/>
                  </a:lnTo>
                  <a:lnTo>
                    <a:pt x="2656" y="3640"/>
                  </a:lnTo>
                  <a:lnTo>
                    <a:pt x="2646" y="3650"/>
                  </a:lnTo>
                  <a:lnTo>
                    <a:pt x="2630" y="3664"/>
                  </a:lnTo>
                  <a:lnTo>
                    <a:pt x="2606" y="3666"/>
                  </a:lnTo>
                  <a:lnTo>
                    <a:pt x="2590" y="3648"/>
                  </a:lnTo>
                  <a:lnTo>
                    <a:pt x="2586" y="3642"/>
                  </a:lnTo>
                  <a:lnTo>
                    <a:pt x="2580" y="3642"/>
                  </a:lnTo>
                  <a:lnTo>
                    <a:pt x="2574" y="3642"/>
                  </a:lnTo>
                  <a:lnTo>
                    <a:pt x="2566" y="3646"/>
                  </a:lnTo>
                  <a:lnTo>
                    <a:pt x="2550" y="3654"/>
                  </a:lnTo>
                  <a:lnTo>
                    <a:pt x="2540" y="3660"/>
                  </a:lnTo>
                  <a:lnTo>
                    <a:pt x="2516" y="3658"/>
                  </a:lnTo>
                  <a:lnTo>
                    <a:pt x="2504" y="3648"/>
                  </a:lnTo>
                  <a:lnTo>
                    <a:pt x="2494" y="3640"/>
                  </a:lnTo>
                  <a:lnTo>
                    <a:pt x="2484" y="3636"/>
                  </a:lnTo>
                  <a:lnTo>
                    <a:pt x="2474" y="3636"/>
                  </a:lnTo>
                  <a:lnTo>
                    <a:pt x="2446" y="3668"/>
                  </a:lnTo>
                  <a:lnTo>
                    <a:pt x="2420" y="3670"/>
                  </a:lnTo>
                  <a:lnTo>
                    <a:pt x="2404" y="3660"/>
                  </a:lnTo>
                  <a:lnTo>
                    <a:pt x="2398" y="3656"/>
                  </a:lnTo>
                  <a:lnTo>
                    <a:pt x="2392" y="3656"/>
                  </a:lnTo>
                  <a:lnTo>
                    <a:pt x="2384" y="3664"/>
                  </a:lnTo>
                  <a:lnTo>
                    <a:pt x="2382" y="3668"/>
                  </a:lnTo>
                  <a:lnTo>
                    <a:pt x="2380" y="3684"/>
                  </a:lnTo>
                  <a:lnTo>
                    <a:pt x="2388" y="3698"/>
                  </a:lnTo>
                  <a:lnTo>
                    <a:pt x="2394" y="3708"/>
                  </a:lnTo>
                  <a:lnTo>
                    <a:pt x="2396" y="3722"/>
                  </a:lnTo>
                  <a:lnTo>
                    <a:pt x="2396" y="3744"/>
                  </a:lnTo>
                  <a:lnTo>
                    <a:pt x="2396" y="3756"/>
                  </a:lnTo>
                  <a:lnTo>
                    <a:pt x="2396" y="3768"/>
                  </a:lnTo>
                  <a:lnTo>
                    <a:pt x="2404" y="3796"/>
                  </a:lnTo>
                  <a:lnTo>
                    <a:pt x="2404" y="3816"/>
                  </a:lnTo>
                  <a:lnTo>
                    <a:pt x="2394" y="3828"/>
                  </a:lnTo>
                  <a:lnTo>
                    <a:pt x="2372" y="3828"/>
                  </a:lnTo>
                  <a:lnTo>
                    <a:pt x="2320" y="3792"/>
                  </a:lnTo>
                  <a:lnTo>
                    <a:pt x="2320" y="3742"/>
                  </a:lnTo>
                  <a:lnTo>
                    <a:pt x="2316" y="3738"/>
                  </a:lnTo>
                  <a:lnTo>
                    <a:pt x="2310" y="3736"/>
                  </a:lnTo>
                  <a:lnTo>
                    <a:pt x="2302" y="3734"/>
                  </a:lnTo>
                  <a:lnTo>
                    <a:pt x="2280" y="3752"/>
                  </a:lnTo>
                  <a:lnTo>
                    <a:pt x="2268" y="3762"/>
                  </a:lnTo>
                  <a:lnTo>
                    <a:pt x="2258" y="3770"/>
                  </a:lnTo>
                  <a:lnTo>
                    <a:pt x="2250" y="3770"/>
                  </a:lnTo>
                  <a:lnTo>
                    <a:pt x="2244" y="3764"/>
                  </a:lnTo>
                  <a:lnTo>
                    <a:pt x="2238" y="3760"/>
                  </a:lnTo>
                  <a:lnTo>
                    <a:pt x="2228" y="3756"/>
                  </a:lnTo>
                  <a:lnTo>
                    <a:pt x="2214" y="3738"/>
                  </a:lnTo>
                  <a:lnTo>
                    <a:pt x="2208" y="3730"/>
                  </a:lnTo>
                  <a:lnTo>
                    <a:pt x="2202" y="3726"/>
                  </a:lnTo>
                  <a:lnTo>
                    <a:pt x="2182" y="3700"/>
                  </a:lnTo>
                  <a:lnTo>
                    <a:pt x="2160" y="3698"/>
                  </a:lnTo>
                  <a:lnTo>
                    <a:pt x="2144" y="3694"/>
                  </a:lnTo>
                  <a:lnTo>
                    <a:pt x="2134" y="3688"/>
                  </a:lnTo>
                  <a:lnTo>
                    <a:pt x="2128" y="3678"/>
                  </a:lnTo>
                  <a:lnTo>
                    <a:pt x="2124" y="3668"/>
                  </a:lnTo>
                  <a:lnTo>
                    <a:pt x="2124" y="3656"/>
                  </a:lnTo>
                  <a:lnTo>
                    <a:pt x="2124" y="3622"/>
                  </a:lnTo>
                  <a:lnTo>
                    <a:pt x="2132" y="3604"/>
                  </a:lnTo>
                  <a:lnTo>
                    <a:pt x="2130" y="3582"/>
                  </a:lnTo>
                  <a:lnTo>
                    <a:pt x="2094" y="3570"/>
                  </a:lnTo>
                  <a:lnTo>
                    <a:pt x="2088" y="3564"/>
                  </a:lnTo>
                  <a:lnTo>
                    <a:pt x="2088" y="3544"/>
                  </a:lnTo>
                  <a:lnTo>
                    <a:pt x="2086" y="3542"/>
                  </a:lnTo>
                  <a:lnTo>
                    <a:pt x="2084" y="3540"/>
                  </a:lnTo>
                  <a:lnTo>
                    <a:pt x="2082" y="3530"/>
                  </a:lnTo>
                  <a:lnTo>
                    <a:pt x="2078" y="3516"/>
                  </a:lnTo>
                  <a:lnTo>
                    <a:pt x="2064" y="3486"/>
                  </a:lnTo>
                  <a:lnTo>
                    <a:pt x="2060" y="3468"/>
                  </a:lnTo>
                  <a:lnTo>
                    <a:pt x="2054" y="3460"/>
                  </a:lnTo>
                  <a:lnTo>
                    <a:pt x="2050" y="3458"/>
                  </a:lnTo>
                  <a:lnTo>
                    <a:pt x="2046" y="3456"/>
                  </a:lnTo>
                  <a:lnTo>
                    <a:pt x="2036" y="3456"/>
                  </a:lnTo>
                  <a:lnTo>
                    <a:pt x="1994" y="3478"/>
                  </a:lnTo>
                  <a:lnTo>
                    <a:pt x="1982" y="3478"/>
                  </a:lnTo>
                  <a:lnTo>
                    <a:pt x="1974" y="3476"/>
                  </a:lnTo>
                  <a:lnTo>
                    <a:pt x="1968" y="3474"/>
                  </a:lnTo>
                  <a:lnTo>
                    <a:pt x="1964" y="3470"/>
                  </a:lnTo>
                  <a:lnTo>
                    <a:pt x="1964" y="3372"/>
                  </a:lnTo>
                  <a:lnTo>
                    <a:pt x="1972" y="3352"/>
                  </a:lnTo>
                  <a:lnTo>
                    <a:pt x="1980" y="3336"/>
                  </a:lnTo>
                  <a:lnTo>
                    <a:pt x="1992" y="3322"/>
                  </a:lnTo>
                  <a:lnTo>
                    <a:pt x="2002" y="3308"/>
                  </a:lnTo>
                  <a:lnTo>
                    <a:pt x="2016" y="3296"/>
                  </a:lnTo>
                  <a:lnTo>
                    <a:pt x="2030" y="3284"/>
                  </a:lnTo>
                  <a:lnTo>
                    <a:pt x="2064" y="3260"/>
                  </a:lnTo>
                  <a:lnTo>
                    <a:pt x="2068" y="3258"/>
                  </a:lnTo>
                  <a:lnTo>
                    <a:pt x="2070" y="3254"/>
                  </a:lnTo>
                  <a:lnTo>
                    <a:pt x="2074" y="3236"/>
                  </a:lnTo>
                  <a:lnTo>
                    <a:pt x="2074" y="3210"/>
                  </a:lnTo>
                  <a:lnTo>
                    <a:pt x="2080" y="3192"/>
                  </a:lnTo>
                  <a:lnTo>
                    <a:pt x="2084" y="3176"/>
                  </a:lnTo>
                  <a:lnTo>
                    <a:pt x="2084" y="3146"/>
                  </a:lnTo>
                  <a:lnTo>
                    <a:pt x="2088" y="3128"/>
                  </a:lnTo>
                  <a:lnTo>
                    <a:pt x="2092" y="3122"/>
                  </a:lnTo>
                  <a:lnTo>
                    <a:pt x="2096" y="3116"/>
                  </a:lnTo>
                  <a:lnTo>
                    <a:pt x="2098" y="3086"/>
                  </a:lnTo>
                  <a:lnTo>
                    <a:pt x="2092" y="3076"/>
                  </a:lnTo>
                  <a:lnTo>
                    <a:pt x="2086" y="3068"/>
                  </a:lnTo>
                  <a:lnTo>
                    <a:pt x="2070" y="3056"/>
                  </a:lnTo>
                  <a:lnTo>
                    <a:pt x="2058" y="3046"/>
                  </a:lnTo>
                  <a:lnTo>
                    <a:pt x="2052" y="3040"/>
                  </a:lnTo>
                  <a:lnTo>
                    <a:pt x="2048" y="3034"/>
                  </a:lnTo>
                  <a:lnTo>
                    <a:pt x="2048" y="2998"/>
                  </a:lnTo>
                  <a:lnTo>
                    <a:pt x="2044" y="2998"/>
                  </a:lnTo>
                  <a:lnTo>
                    <a:pt x="2036" y="2982"/>
                  </a:lnTo>
                  <a:lnTo>
                    <a:pt x="2026" y="2970"/>
                  </a:lnTo>
                  <a:lnTo>
                    <a:pt x="2010" y="2950"/>
                  </a:lnTo>
                  <a:lnTo>
                    <a:pt x="1990" y="2950"/>
                  </a:lnTo>
                  <a:lnTo>
                    <a:pt x="1974" y="2966"/>
                  </a:lnTo>
                  <a:lnTo>
                    <a:pt x="1974" y="2980"/>
                  </a:lnTo>
                  <a:lnTo>
                    <a:pt x="1972" y="2996"/>
                  </a:lnTo>
                  <a:lnTo>
                    <a:pt x="1968" y="3012"/>
                  </a:lnTo>
                  <a:lnTo>
                    <a:pt x="1964" y="3018"/>
                  </a:lnTo>
                  <a:lnTo>
                    <a:pt x="1960" y="3024"/>
                  </a:lnTo>
                  <a:lnTo>
                    <a:pt x="1936" y="3024"/>
                  </a:lnTo>
                  <a:lnTo>
                    <a:pt x="1918" y="3016"/>
                  </a:lnTo>
                  <a:lnTo>
                    <a:pt x="1906" y="3008"/>
                  </a:lnTo>
                  <a:lnTo>
                    <a:pt x="1902" y="3002"/>
                  </a:lnTo>
                  <a:lnTo>
                    <a:pt x="1898" y="2998"/>
                  </a:lnTo>
                  <a:lnTo>
                    <a:pt x="1896" y="2990"/>
                  </a:lnTo>
                  <a:lnTo>
                    <a:pt x="1896" y="2982"/>
                  </a:lnTo>
                  <a:lnTo>
                    <a:pt x="1878" y="2974"/>
                  </a:lnTo>
                  <a:lnTo>
                    <a:pt x="1862" y="2968"/>
                  </a:lnTo>
                  <a:lnTo>
                    <a:pt x="1838" y="2960"/>
                  </a:lnTo>
                  <a:lnTo>
                    <a:pt x="1826" y="2946"/>
                  </a:lnTo>
                  <a:lnTo>
                    <a:pt x="1810" y="2946"/>
                  </a:lnTo>
                  <a:lnTo>
                    <a:pt x="1792" y="2960"/>
                  </a:lnTo>
                  <a:lnTo>
                    <a:pt x="1774" y="2972"/>
                  </a:lnTo>
                  <a:lnTo>
                    <a:pt x="1738" y="2996"/>
                  </a:lnTo>
                  <a:lnTo>
                    <a:pt x="1726" y="2998"/>
                  </a:lnTo>
                  <a:lnTo>
                    <a:pt x="1718" y="3000"/>
                  </a:lnTo>
                  <a:lnTo>
                    <a:pt x="1712" y="3004"/>
                  </a:lnTo>
                  <a:lnTo>
                    <a:pt x="1706" y="3008"/>
                  </a:lnTo>
                  <a:lnTo>
                    <a:pt x="1698" y="3020"/>
                  </a:lnTo>
                  <a:lnTo>
                    <a:pt x="1688" y="3034"/>
                  </a:lnTo>
                  <a:lnTo>
                    <a:pt x="1664" y="3036"/>
                  </a:lnTo>
                  <a:lnTo>
                    <a:pt x="1656" y="3038"/>
                  </a:lnTo>
                  <a:lnTo>
                    <a:pt x="1650" y="3042"/>
                  </a:lnTo>
                  <a:lnTo>
                    <a:pt x="1640" y="3054"/>
                  </a:lnTo>
                  <a:lnTo>
                    <a:pt x="1624" y="3072"/>
                  </a:lnTo>
                  <a:lnTo>
                    <a:pt x="1614" y="3078"/>
                  </a:lnTo>
                  <a:lnTo>
                    <a:pt x="1600" y="3082"/>
                  </a:lnTo>
                  <a:lnTo>
                    <a:pt x="1576" y="3086"/>
                  </a:lnTo>
                  <a:lnTo>
                    <a:pt x="1574" y="3092"/>
                  </a:lnTo>
                  <a:lnTo>
                    <a:pt x="1472" y="3088"/>
                  </a:lnTo>
                  <a:lnTo>
                    <a:pt x="1454" y="3090"/>
                  </a:lnTo>
                  <a:lnTo>
                    <a:pt x="1436" y="3090"/>
                  </a:lnTo>
                  <a:lnTo>
                    <a:pt x="1428" y="3088"/>
                  </a:lnTo>
                  <a:lnTo>
                    <a:pt x="1422" y="3086"/>
                  </a:lnTo>
                  <a:lnTo>
                    <a:pt x="1416" y="3082"/>
                  </a:lnTo>
                  <a:lnTo>
                    <a:pt x="1410" y="3076"/>
                  </a:lnTo>
                  <a:lnTo>
                    <a:pt x="1410" y="3058"/>
                  </a:lnTo>
                  <a:lnTo>
                    <a:pt x="1430" y="3012"/>
                  </a:lnTo>
                  <a:lnTo>
                    <a:pt x="1416" y="3008"/>
                  </a:lnTo>
                  <a:lnTo>
                    <a:pt x="1406" y="3000"/>
                  </a:lnTo>
                  <a:lnTo>
                    <a:pt x="1390" y="2988"/>
                  </a:lnTo>
                  <a:lnTo>
                    <a:pt x="1382" y="2958"/>
                  </a:lnTo>
                  <a:lnTo>
                    <a:pt x="1354" y="2956"/>
                  </a:lnTo>
                  <a:lnTo>
                    <a:pt x="1330" y="2950"/>
                  </a:lnTo>
                  <a:lnTo>
                    <a:pt x="1312" y="2930"/>
                  </a:lnTo>
                  <a:lnTo>
                    <a:pt x="1274" y="2914"/>
                  </a:lnTo>
                  <a:lnTo>
                    <a:pt x="1252" y="2902"/>
                  </a:lnTo>
                  <a:lnTo>
                    <a:pt x="1244" y="2898"/>
                  </a:lnTo>
                  <a:lnTo>
                    <a:pt x="1234" y="2894"/>
                  </a:lnTo>
                  <a:lnTo>
                    <a:pt x="1224" y="2894"/>
                  </a:lnTo>
                  <a:lnTo>
                    <a:pt x="1216" y="2898"/>
                  </a:lnTo>
                  <a:lnTo>
                    <a:pt x="1208" y="2904"/>
                  </a:lnTo>
                  <a:lnTo>
                    <a:pt x="1202" y="2914"/>
                  </a:lnTo>
                  <a:lnTo>
                    <a:pt x="1172" y="2928"/>
                  </a:lnTo>
                  <a:lnTo>
                    <a:pt x="1160" y="2940"/>
                  </a:lnTo>
                  <a:lnTo>
                    <a:pt x="1144" y="2996"/>
                  </a:lnTo>
                  <a:lnTo>
                    <a:pt x="1122" y="2996"/>
                  </a:lnTo>
                  <a:lnTo>
                    <a:pt x="1110" y="2990"/>
                  </a:lnTo>
                  <a:lnTo>
                    <a:pt x="1102" y="2984"/>
                  </a:lnTo>
                  <a:lnTo>
                    <a:pt x="1098" y="2978"/>
                  </a:lnTo>
                  <a:lnTo>
                    <a:pt x="1096" y="2970"/>
                  </a:lnTo>
                  <a:lnTo>
                    <a:pt x="1094" y="2962"/>
                  </a:lnTo>
                  <a:lnTo>
                    <a:pt x="1094" y="2954"/>
                  </a:lnTo>
                  <a:lnTo>
                    <a:pt x="1094" y="2938"/>
                  </a:lnTo>
                  <a:lnTo>
                    <a:pt x="1106" y="2904"/>
                  </a:lnTo>
                  <a:lnTo>
                    <a:pt x="1100" y="2896"/>
                  </a:lnTo>
                  <a:lnTo>
                    <a:pt x="1098" y="2894"/>
                  </a:lnTo>
                  <a:lnTo>
                    <a:pt x="1094" y="2892"/>
                  </a:lnTo>
                  <a:lnTo>
                    <a:pt x="1068" y="2894"/>
                  </a:lnTo>
                  <a:lnTo>
                    <a:pt x="1046" y="2900"/>
                  </a:lnTo>
                  <a:lnTo>
                    <a:pt x="1024" y="2906"/>
                  </a:lnTo>
                  <a:lnTo>
                    <a:pt x="1004" y="2914"/>
                  </a:lnTo>
                  <a:lnTo>
                    <a:pt x="998" y="2918"/>
                  </a:lnTo>
                  <a:lnTo>
                    <a:pt x="992" y="2920"/>
                  </a:lnTo>
                  <a:lnTo>
                    <a:pt x="984" y="2920"/>
                  </a:lnTo>
                  <a:lnTo>
                    <a:pt x="976" y="2918"/>
                  </a:lnTo>
                  <a:lnTo>
                    <a:pt x="964" y="2914"/>
                  </a:lnTo>
                  <a:lnTo>
                    <a:pt x="956" y="2912"/>
                  </a:lnTo>
                  <a:lnTo>
                    <a:pt x="918" y="2866"/>
                  </a:lnTo>
                  <a:lnTo>
                    <a:pt x="840" y="2866"/>
                  </a:lnTo>
                  <a:lnTo>
                    <a:pt x="828" y="2860"/>
                  </a:lnTo>
                  <a:lnTo>
                    <a:pt x="820" y="2844"/>
                  </a:lnTo>
                  <a:lnTo>
                    <a:pt x="814" y="2830"/>
                  </a:lnTo>
                  <a:lnTo>
                    <a:pt x="808" y="2818"/>
                  </a:lnTo>
                  <a:lnTo>
                    <a:pt x="804" y="2808"/>
                  </a:lnTo>
                  <a:lnTo>
                    <a:pt x="792" y="2804"/>
                  </a:lnTo>
                  <a:lnTo>
                    <a:pt x="784" y="2800"/>
                  </a:lnTo>
                  <a:lnTo>
                    <a:pt x="778" y="2794"/>
                  </a:lnTo>
                  <a:lnTo>
                    <a:pt x="776" y="2788"/>
                  </a:lnTo>
                  <a:lnTo>
                    <a:pt x="750" y="2774"/>
                  </a:lnTo>
                  <a:lnTo>
                    <a:pt x="744" y="2772"/>
                  </a:lnTo>
                  <a:lnTo>
                    <a:pt x="736" y="2770"/>
                  </a:lnTo>
                  <a:lnTo>
                    <a:pt x="728" y="2772"/>
                  </a:lnTo>
                  <a:lnTo>
                    <a:pt x="700" y="2750"/>
                  </a:lnTo>
                  <a:lnTo>
                    <a:pt x="690" y="2740"/>
                  </a:lnTo>
                  <a:lnTo>
                    <a:pt x="684" y="2728"/>
                  </a:lnTo>
                  <a:lnTo>
                    <a:pt x="680" y="2716"/>
                  </a:lnTo>
                  <a:lnTo>
                    <a:pt x="678" y="2706"/>
                  </a:lnTo>
                  <a:lnTo>
                    <a:pt x="676" y="2684"/>
                  </a:lnTo>
                  <a:lnTo>
                    <a:pt x="674" y="2674"/>
                  </a:lnTo>
                  <a:lnTo>
                    <a:pt x="672" y="2664"/>
                  </a:lnTo>
                  <a:lnTo>
                    <a:pt x="628" y="2666"/>
                  </a:lnTo>
                  <a:lnTo>
                    <a:pt x="610" y="2658"/>
                  </a:lnTo>
                  <a:lnTo>
                    <a:pt x="600" y="2650"/>
                  </a:lnTo>
                  <a:lnTo>
                    <a:pt x="596" y="2642"/>
                  </a:lnTo>
                  <a:lnTo>
                    <a:pt x="592" y="2630"/>
                  </a:lnTo>
                  <a:lnTo>
                    <a:pt x="580" y="2610"/>
                  </a:lnTo>
                  <a:lnTo>
                    <a:pt x="520" y="2566"/>
                  </a:lnTo>
                  <a:lnTo>
                    <a:pt x="486" y="2510"/>
                  </a:lnTo>
                  <a:lnTo>
                    <a:pt x="470" y="2512"/>
                  </a:lnTo>
                  <a:lnTo>
                    <a:pt x="456" y="2516"/>
                  </a:lnTo>
                  <a:lnTo>
                    <a:pt x="444" y="2522"/>
                  </a:lnTo>
                  <a:lnTo>
                    <a:pt x="434" y="2530"/>
                  </a:lnTo>
                  <a:lnTo>
                    <a:pt x="386" y="2530"/>
                  </a:lnTo>
                  <a:lnTo>
                    <a:pt x="374" y="2520"/>
                  </a:lnTo>
                  <a:lnTo>
                    <a:pt x="366" y="2512"/>
                  </a:lnTo>
                  <a:lnTo>
                    <a:pt x="354" y="2496"/>
                  </a:lnTo>
                  <a:lnTo>
                    <a:pt x="346" y="2478"/>
                  </a:lnTo>
                  <a:lnTo>
                    <a:pt x="344" y="2464"/>
                  </a:lnTo>
                  <a:lnTo>
                    <a:pt x="342" y="2454"/>
                  </a:lnTo>
                  <a:lnTo>
                    <a:pt x="332" y="2434"/>
                  </a:lnTo>
                  <a:lnTo>
                    <a:pt x="312" y="2400"/>
                  </a:lnTo>
                  <a:lnTo>
                    <a:pt x="258" y="2368"/>
                  </a:lnTo>
                  <a:lnTo>
                    <a:pt x="226" y="2356"/>
                  </a:lnTo>
                  <a:lnTo>
                    <a:pt x="212" y="2350"/>
                  </a:lnTo>
                  <a:lnTo>
                    <a:pt x="202" y="2344"/>
                  </a:lnTo>
                  <a:lnTo>
                    <a:pt x="198" y="2334"/>
                  </a:lnTo>
                  <a:lnTo>
                    <a:pt x="198" y="2326"/>
                  </a:lnTo>
                  <a:lnTo>
                    <a:pt x="198" y="2318"/>
                  </a:lnTo>
                  <a:lnTo>
                    <a:pt x="200" y="2310"/>
                  </a:lnTo>
                  <a:lnTo>
                    <a:pt x="208" y="2296"/>
                  </a:lnTo>
                  <a:lnTo>
                    <a:pt x="220" y="2284"/>
                  </a:lnTo>
                  <a:lnTo>
                    <a:pt x="224" y="2210"/>
                  </a:lnTo>
                  <a:lnTo>
                    <a:pt x="214" y="2184"/>
                  </a:lnTo>
                  <a:lnTo>
                    <a:pt x="214" y="2174"/>
                  </a:lnTo>
                  <a:lnTo>
                    <a:pt x="214" y="2168"/>
                  </a:lnTo>
                  <a:lnTo>
                    <a:pt x="218" y="2164"/>
                  </a:lnTo>
                  <a:lnTo>
                    <a:pt x="224" y="2162"/>
                  </a:lnTo>
                  <a:lnTo>
                    <a:pt x="236" y="2160"/>
                  </a:lnTo>
                  <a:lnTo>
                    <a:pt x="252" y="2160"/>
                  </a:lnTo>
                  <a:lnTo>
                    <a:pt x="260" y="2166"/>
                  </a:lnTo>
                  <a:lnTo>
                    <a:pt x="264" y="2170"/>
                  </a:lnTo>
                  <a:lnTo>
                    <a:pt x="270" y="2178"/>
                  </a:lnTo>
                  <a:lnTo>
                    <a:pt x="278" y="2192"/>
                  </a:lnTo>
                  <a:lnTo>
                    <a:pt x="290" y="2196"/>
                  </a:lnTo>
                  <a:lnTo>
                    <a:pt x="296" y="2188"/>
                  </a:lnTo>
                  <a:lnTo>
                    <a:pt x="298" y="2180"/>
                  </a:lnTo>
                  <a:lnTo>
                    <a:pt x="300" y="2168"/>
                  </a:lnTo>
                  <a:lnTo>
                    <a:pt x="302" y="2158"/>
                  </a:lnTo>
                  <a:lnTo>
                    <a:pt x="300" y="2136"/>
                  </a:lnTo>
                  <a:lnTo>
                    <a:pt x="300" y="2118"/>
                  </a:lnTo>
                  <a:lnTo>
                    <a:pt x="278" y="2052"/>
                  </a:lnTo>
                  <a:lnTo>
                    <a:pt x="278" y="2024"/>
                  </a:lnTo>
                  <a:lnTo>
                    <a:pt x="280" y="2008"/>
                  </a:lnTo>
                  <a:lnTo>
                    <a:pt x="282" y="2000"/>
                  </a:lnTo>
                  <a:lnTo>
                    <a:pt x="286" y="1994"/>
                  </a:lnTo>
                  <a:lnTo>
                    <a:pt x="300" y="1978"/>
                  </a:lnTo>
                  <a:lnTo>
                    <a:pt x="308" y="1964"/>
                  </a:lnTo>
                  <a:lnTo>
                    <a:pt x="308" y="1956"/>
                  </a:lnTo>
                  <a:lnTo>
                    <a:pt x="272" y="1932"/>
                  </a:lnTo>
                  <a:lnTo>
                    <a:pt x="268" y="1930"/>
                  </a:lnTo>
                  <a:lnTo>
                    <a:pt x="266" y="1928"/>
                  </a:lnTo>
                  <a:lnTo>
                    <a:pt x="262" y="1920"/>
                  </a:lnTo>
                  <a:lnTo>
                    <a:pt x="256" y="1912"/>
                  </a:lnTo>
                  <a:lnTo>
                    <a:pt x="252" y="1906"/>
                  </a:lnTo>
                  <a:lnTo>
                    <a:pt x="250" y="1898"/>
                  </a:lnTo>
                  <a:lnTo>
                    <a:pt x="248" y="1890"/>
                  </a:lnTo>
                  <a:lnTo>
                    <a:pt x="250" y="1872"/>
                  </a:lnTo>
                  <a:lnTo>
                    <a:pt x="250" y="1860"/>
                  </a:lnTo>
                  <a:lnTo>
                    <a:pt x="254" y="1854"/>
                  </a:lnTo>
                  <a:lnTo>
                    <a:pt x="256" y="1848"/>
                  </a:lnTo>
                  <a:lnTo>
                    <a:pt x="254" y="1836"/>
                  </a:lnTo>
                  <a:lnTo>
                    <a:pt x="250" y="1828"/>
                  </a:lnTo>
                  <a:lnTo>
                    <a:pt x="244" y="1822"/>
                  </a:lnTo>
                  <a:lnTo>
                    <a:pt x="238" y="1818"/>
                  </a:lnTo>
                  <a:lnTo>
                    <a:pt x="230" y="1816"/>
                  </a:lnTo>
                  <a:lnTo>
                    <a:pt x="222" y="1816"/>
                  </a:lnTo>
                  <a:lnTo>
                    <a:pt x="206" y="1816"/>
                  </a:lnTo>
                  <a:lnTo>
                    <a:pt x="196" y="1810"/>
                  </a:lnTo>
                  <a:lnTo>
                    <a:pt x="186" y="1804"/>
                  </a:lnTo>
                  <a:lnTo>
                    <a:pt x="180" y="1796"/>
                  </a:lnTo>
                  <a:lnTo>
                    <a:pt x="172" y="1786"/>
                  </a:lnTo>
                  <a:lnTo>
                    <a:pt x="162" y="1768"/>
                  </a:lnTo>
                  <a:lnTo>
                    <a:pt x="154" y="1752"/>
                  </a:lnTo>
                  <a:lnTo>
                    <a:pt x="126" y="1744"/>
                  </a:lnTo>
                  <a:lnTo>
                    <a:pt x="118" y="1740"/>
                  </a:lnTo>
                  <a:lnTo>
                    <a:pt x="114" y="1734"/>
                  </a:lnTo>
                  <a:lnTo>
                    <a:pt x="112" y="1728"/>
                  </a:lnTo>
                  <a:lnTo>
                    <a:pt x="112" y="1720"/>
                  </a:lnTo>
                  <a:lnTo>
                    <a:pt x="112" y="1694"/>
                  </a:lnTo>
                  <a:lnTo>
                    <a:pt x="124" y="1660"/>
                  </a:lnTo>
                  <a:lnTo>
                    <a:pt x="122" y="1650"/>
                  </a:lnTo>
                  <a:lnTo>
                    <a:pt x="118" y="1640"/>
                  </a:lnTo>
                  <a:lnTo>
                    <a:pt x="112" y="1632"/>
                  </a:lnTo>
                  <a:lnTo>
                    <a:pt x="106" y="1624"/>
                  </a:lnTo>
                  <a:lnTo>
                    <a:pt x="92" y="1612"/>
                  </a:lnTo>
                  <a:lnTo>
                    <a:pt x="78" y="1602"/>
                  </a:lnTo>
                  <a:lnTo>
                    <a:pt x="36" y="1578"/>
                  </a:lnTo>
                  <a:lnTo>
                    <a:pt x="32" y="1572"/>
                  </a:lnTo>
                  <a:lnTo>
                    <a:pt x="32" y="1542"/>
                  </a:lnTo>
                  <a:lnTo>
                    <a:pt x="32" y="1534"/>
                  </a:lnTo>
                  <a:lnTo>
                    <a:pt x="34" y="1528"/>
                  </a:lnTo>
                  <a:lnTo>
                    <a:pt x="38" y="1524"/>
                  </a:lnTo>
                  <a:lnTo>
                    <a:pt x="46" y="1522"/>
                  </a:lnTo>
                  <a:lnTo>
                    <a:pt x="68" y="1510"/>
                  </a:lnTo>
                  <a:lnTo>
                    <a:pt x="84" y="1502"/>
                  </a:lnTo>
                  <a:lnTo>
                    <a:pt x="86" y="1440"/>
                  </a:lnTo>
                  <a:lnTo>
                    <a:pt x="86" y="1410"/>
                  </a:lnTo>
                  <a:lnTo>
                    <a:pt x="82" y="1396"/>
                  </a:lnTo>
                  <a:lnTo>
                    <a:pt x="78" y="1384"/>
                  </a:lnTo>
                  <a:lnTo>
                    <a:pt x="72" y="1380"/>
                  </a:lnTo>
                  <a:lnTo>
                    <a:pt x="66" y="1378"/>
                  </a:lnTo>
                  <a:lnTo>
                    <a:pt x="52" y="1376"/>
                  </a:lnTo>
                  <a:lnTo>
                    <a:pt x="40" y="1378"/>
                  </a:lnTo>
                  <a:lnTo>
                    <a:pt x="30" y="1380"/>
                  </a:lnTo>
                  <a:lnTo>
                    <a:pt x="28" y="1386"/>
                  </a:lnTo>
                  <a:lnTo>
                    <a:pt x="24" y="1388"/>
                  </a:lnTo>
                  <a:lnTo>
                    <a:pt x="20" y="1390"/>
                  </a:lnTo>
                  <a:lnTo>
                    <a:pt x="16" y="1388"/>
                  </a:lnTo>
                  <a:lnTo>
                    <a:pt x="10" y="1384"/>
                  </a:lnTo>
                  <a:lnTo>
                    <a:pt x="6" y="1380"/>
                  </a:lnTo>
                  <a:lnTo>
                    <a:pt x="0" y="1354"/>
                  </a:lnTo>
                  <a:lnTo>
                    <a:pt x="0" y="1330"/>
                  </a:lnTo>
                  <a:lnTo>
                    <a:pt x="26" y="1320"/>
                  </a:lnTo>
                  <a:lnTo>
                    <a:pt x="26" y="1312"/>
                  </a:lnTo>
                  <a:lnTo>
                    <a:pt x="24" y="1306"/>
                  </a:lnTo>
                  <a:lnTo>
                    <a:pt x="18" y="1300"/>
                  </a:lnTo>
                  <a:lnTo>
                    <a:pt x="12" y="1294"/>
                  </a:lnTo>
                  <a:lnTo>
                    <a:pt x="8" y="1290"/>
                  </a:lnTo>
                  <a:lnTo>
                    <a:pt x="8" y="1272"/>
                  </a:lnTo>
                  <a:lnTo>
                    <a:pt x="10" y="1268"/>
                  </a:lnTo>
                  <a:lnTo>
                    <a:pt x="12" y="1266"/>
                  </a:lnTo>
                  <a:lnTo>
                    <a:pt x="20" y="1262"/>
                  </a:lnTo>
                  <a:lnTo>
                    <a:pt x="36" y="1256"/>
                  </a:lnTo>
                  <a:lnTo>
                    <a:pt x="44" y="1248"/>
                  </a:lnTo>
                  <a:lnTo>
                    <a:pt x="50" y="1238"/>
                  </a:lnTo>
                  <a:lnTo>
                    <a:pt x="62" y="1218"/>
                  </a:lnTo>
                  <a:lnTo>
                    <a:pt x="74" y="1210"/>
                  </a:lnTo>
                  <a:lnTo>
                    <a:pt x="88" y="1204"/>
                  </a:lnTo>
                  <a:lnTo>
                    <a:pt x="110" y="1196"/>
                  </a:lnTo>
                  <a:lnTo>
                    <a:pt x="130" y="1196"/>
                  </a:lnTo>
                  <a:lnTo>
                    <a:pt x="162" y="1194"/>
                  </a:lnTo>
                  <a:lnTo>
                    <a:pt x="178" y="1192"/>
                  </a:lnTo>
                  <a:lnTo>
                    <a:pt x="194" y="1188"/>
                  </a:lnTo>
                  <a:lnTo>
                    <a:pt x="208" y="1182"/>
                  </a:lnTo>
                  <a:lnTo>
                    <a:pt x="218" y="1176"/>
                  </a:lnTo>
                  <a:lnTo>
                    <a:pt x="232" y="1174"/>
                  </a:lnTo>
                  <a:lnTo>
                    <a:pt x="244" y="1172"/>
                  </a:lnTo>
                  <a:lnTo>
                    <a:pt x="246" y="1174"/>
                  </a:lnTo>
                  <a:lnTo>
                    <a:pt x="250" y="1178"/>
                  </a:lnTo>
                  <a:lnTo>
                    <a:pt x="252" y="1186"/>
                  </a:lnTo>
                  <a:lnTo>
                    <a:pt x="254" y="1198"/>
                  </a:lnTo>
                  <a:lnTo>
                    <a:pt x="260" y="1212"/>
                  </a:lnTo>
                  <a:lnTo>
                    <a:pt x="264" y="1218"/>
                  </a:lnTo>
                  <a:lnTo>
                    <a:pt x="268" y="1222"/>
                  </a:lnTo>
                  <a:lnTo>
                    <a:pt x="274" y="1224"/>
                  </a:lnTo>
                  <a:lnTo>
                    <a:pt x="280" y="1226"/>
                  </a:lnTo>
                  <a:lnTo>
                    <a:pt x="302" y="1224"/>
                  </a:lnTo>
                  <a:lnTo>
                    <a:pt x="312" y="1214"/>
                  </a:lnTo>
                  <a:lnTo>
                    <a:pt x="322" y="1200"/>
                  </a:lnTo>
                  <a:lnTo>
                    <a:pt x="332" y="1188"/>
                  </a:lnTo>
                  <a:lnTo>
                    <a:pt x="342" y="1178"/>
                  </a:lnTo>
                  <a:lnTo>
                    <a:pt x="366" y="1180"/>
                  </a:lnTo>
                  <a:lnTo>
                    <a:pt x="378" y="1180"/>
                  </a:lnTo>
                  <a:lnTo>
                    <a:pt x="394" y="1178"/>
                  </a:lnTo>
                  <a:lnTo>
                    <a:pt x="398" y="1170"/>
                  </a:lnTo>
                  <a:lnTo>
                    <a:pt x="404" y="1164"/>
                  </a:lnTo>
                  <a:lnTo>
                    <a:pt x="410" y="1160"/>
                  </a:lnTo>
                  <a:lnTo>
                    <a:pt x="416" y="1158"/>
                  </a:lnTo>
                  <a:lnTo>
                    <a:pt x="432" y="1154"/>
                  </a:lnTo>
                  <a:lnTo>
                    <a:pt x="450" y="1154"/>
                  </a:lnTo>
                  <a:lnTo>
                    <a:pt x="492" y="1168"/>
                  </a:lnTo>
                  <a:lnTo>
                    <a:pt x="498" y="1164"/>
                  </a:lnTo>
                  <a:lnTo>
                    <a:pt x="506" y="1162"/>
                  </a:lnTo>
                  <a:lnTo>
                    <a:pt x="534" y="1158"/>
                  </a:lnTo>
                  <a:lnTo>
                    <a:pt x="564" y="1154"/>
                  </a:lnTo>
                  <a:lnTo>
                    <a:pt x="590" y="1148"/>
                  </a:lnTo>
                  <a:lnTo>
                    <a:pt x="608" y="1138"/>
                  </a:lnTo>
                  <a:lnTo>
                    <a:pt x="628" y="1128"/>
                  </a:lnTo>
                  <a:lnTo>
                    <a:pt x="632" y="1110"/>
                  </a:lnTo>
                  <a:lnTo>
                    <a:pt x="638" y="1098"/>
                  </a:lnTo>
                  <a:lnTo>
                    <a:pt x="646" y="1090"/>
                  </a:lnTo>
                  <a:lnTo>
                    <a:pt x="660" y="1078"/>
                  </a:lnTo>
                  <a:lnTo>
                    <a:pt x="684" y="1024"/>
                  </a:lnTo>
                  <a:lnTo>
                    <a:pt x="716" y="1006"/>
                  </a:lnTo>
                  <a:lnTo>
                    <a:pt x="728" y="972"/>
                  </a:lnTo>
                  <a:lnTo>
                    <a:pt x="732" y="926"/>
                  </a:lnTo>
                  <a:lnTo>
                    <a:pt x="724" y="902"/>
                  </a:lnTo>
                  <a:lnTo>
                    <a:pt x="724" y="878"/>
                  </a:lnTo>
                  <a:lnTo>
                    <a:pt x="728" y="866"/>
                  </a:lnTo>
                  <a:lnTo>
                    <a:pt x="732" y="854"/>
                  </a:lnTo>
                  <a:lnTo>
                    <a:pt x="732" y="830"/>
                  </a:lnTo>
                  <a:lnTo>
                    <a:pt x="724" y="820"/>
                  </a:lnTo>
                  <a:lnTo>
                    <a:pt x="722" y="812"/>
                  </a:lnTo>
                  <a:lnTo>
                    <a:pt x="722" y="800"/>
                  </a:lnTo>
                  <a:lnTo>
                    <a:pt x="726" y="798"/>
                  </a:lnTo>
                  <a:lnTo>
                    <a:pt x="734" y="796"/>
                  </a:lnTo>
                  <a:lnTo>
                    <a:pt x="760" y="796"/>
                  </a:lnTo>
                  <a:lnTo>
                    <a:pt x="808" y="798"/>
                  </a:lnTo>
                  <a:lnTo>
                    <a:pt x="826" y="800"/>
                  </a:lnTo>
                  <a:lnTo>
                    <a:pt x="844" y="804"/>
                  </a:lnTo>
                  <a:lnTo>
                    <a:pt x="864" y="808"/>
                  </a:lnTo>
                  <a:lnTo>
                    <a:pt x="886" y="812"/>
                  </a:lnTo>
                  <a:lnTo>
                    <a:pt x="924" y="828"/>
                  </a:lnTo>
                  <a:lnTo>
                    <a:pt x="932" y="818"/>
                  </a:lnTo>
                  <a:lnTo>
                    <a:pt x="926" y="806"/>
                  </a:lnTo>
                  <a:lnTo>
                    <a:pt x="926" y="772"/>
                  </a:lnTo>
                  <a:lnTo>
                    <a:pt x="936" y="756"/>
                  </a:lnTo>
                  <a:lnTo>
                    <a:pt x="948" y="740"/>
                  </a:lnTo>
                  <a:lnTo>
                    <a:pt x="972" y="712"/>
                  </a:lnTo>
                  <a:lnTo>
                    <a:pt x="976" y="690"/>
                  </a:lnTo>
                  <a:lnTo>
                    <a:pt x="984" y="676"/>
                  </a:lnTo>
                  <a:lnTo>
                    <a:pt x="994" y="664"/>
                  </a:lnTo>
                  <a:lnTo>
                    <a:pt x="1008" y="648"/>
                  </a:lnTo>
                  <a:lnTo>
                    <a:pt x="1014" y="632"/>
                  </a:lnTo>
                  <a:lnTo>
                    <a:pt x="1016" y="628"/>
                  </a:lnTo>
                  <a:lnTo>
                    <a:pt x="1020" y="624"/>
                  </a:lnTo>
                  <a:lnTo>
                    <a:pt x="1024" y="622"/>
                  </a:lnTo>
                  <a:lnTo>
                    <a:pt x="1030" y="622"/>
                  </a:lnTo>
                  <a:lnTo>
                    <a:pt x="1050" y="620"/>
                  </a:lnTo>
                  <a:lnTo>
                    <a:pt x="1062" y="630"/>
                  </a:lnTo>
                  <a:lnTo>
                    <a:pt x="1080" y="640"/>
                  </a:lnTo>
                  <a:lnTo>
                    <a:pt x="1098" y="652"/>
                  </a:lnTo>
                  <a:lnTo>
                    <a:pt x="1118" y="660"/>
                  </a:lnTo>
                  <a:lnTo>
                    <a:pt x="1128" y="660"/>
                  </a:lnTo>
                  <a:lnTo>
                    <a:pt x="1140" y="662"/>
                  </a:lnTo>
                  <a:lnTo>
                    <a:pt x="1152" y="666"/>
                  </a:lnTo>
                  <a:lnTo>
                    <a:pt x="1158" y="670"/>
                  </a:lnTo>
                  <a:lnTo>
                    <a:pt x="1164" y="676"/>
                  </a:lnTo>
                  <a:lnTo>
                    <a:pt x="1182" y="676"/>
                  </a:lnTo>
                  <a:lnTo>
                    <a:pt x="1202" y="674"/>
                  </a:lnTo>
                  <a:lnTo>
                    <a:pt x="1212" y="670"/>
                  </a:lnTo>
                  <a:lnTo>
                    <a:pt x="1220" y="666"/>
                  </a:lnTo>
                  <a:lnTo>
                    <a:pt x="1226" y="660"/>
                  </a:lnTo>
                  <a:lnTo>
                    <a:pt x="1230" y="652"/>
                  </a:lnTo>
                  <a:lnTo>
                    <a:pt x="1230" y="626"/>
                  </a:lnTo>
                  <a:lnTo>
                    <a:pt x="1228" y="608"/>
                  </a:lnTo>
                  <a:lnTo>
                    <a:pt x="1226" y="596"/>
                  </a:lnTo>
                  <a:lnTo>
                    <a:pt x="1228" y="586"/>
                  </a:lnTo>
                  <a:lnTo>
                    <a:pt x="1230" y="578"/>
                  </a:lnTo>
                  <a:lnTo>
                    <a:pt x="1234" y="570"/>
                  </a:lnTo>
                  <a:lnTo>
                    <a:pt x="1240" y="562"/>
                  </a:lnTo>
                  <a:lnTo>
                    <a:pt x="1256" y="542"/>
                  </a:lnTo>
                  <a:lnTo>
                    <a:pt x="1276" y="534"/>
                  </a:lnTo>
                  <a:lnTo>
                    <a:pt x="1294" y="530"/>
                  </a:lnTo>
                  <a:lnTo>
                    <a:pt x="1316" y="526"/>
                  </a:lnTo>
                  <a:lnTo>
                    <a:pt x="1340" y="524"/>
                  </a:lnTo>
                  <a:lnTo>
                    <a:pt x="1350" y="520"/>
                  </a:lnTo>
                  <a:lnTo>
                    <a:pt x="1360" y="490"/>
                  </a:lnTo>
                  <a:lnTo>
                    <a:pt x="1380" y="472"/>
                  </a:lnTo>
                  <a:lnTo>
                    <a:pt x="1434" y="470"/>
                  </a:lnTo>
                  <a:lnTo>
                    <a:pt x="1440" y="478"/>
                  </a:lnTo>
                  <a:lnTo>
                    <a:pt x="1444" y="488"/>
                  </a:lnTo>
                  <a:lnTo>
                    <a:pt x="1448" y="500"/>
                  </a:lnTo>
                  <a:lnTo>
                    <a:pt x="1450" y="514"/>
                  </a:lnTo>
                  <a:lnTo>
                    <a:pt x="1456" y="530"/>
                  </a:lnTo>
                  <a:lnTo>
                    <a:pt x="1466" y="548"/>
                  </a:lnTo>
                  <a:lnTo>
                    <a:pt x="1490" y="588"/>
                  </a:lnTo>
                  <a:lnTo>
                    <a:pt x="1496" y="592"/>
                  </a:lnTo>
                  <a:lnTo>
                    <a:pt x="1502" y="598"/>
                  </a:lnTo>
                  <a:lnTo>
                    <a:pt x="1516" y="604"/>
                  </a:lnTo>
                  <a:lnTo>
                    <a:pt x="1554" y="614"/>
                  </a:lnTo>
                  <a:lnTo>
                    <a:pt x="1592" y="644"/>
                  </a:lnTo>
                  <a:lnTo>
                    <a:pt x="1604" y="668"/>
                  </a:lnTo>
                  <a:lnTo>
                    <a:pt x="1610" y="718"/>
                  </a:lnTo>
                  <a:lnTo>
                    <a:pt x="1612" y="720"/>
                  </a:lnTo>
                  <a:lnTo>
                    <a:pt x="1630" y="756"/>
                  </a:lnTo>
                  <a:lnTo>
                    <a:pt x="1632" y="774"/>
                  </a:lnTo>
                  <a:lnTo>
                    <a:pt x="1634" y="798"/>
                  </a:lnTo>
                  <a:lnTo>
                    <a:pt x="1634" y="822"/>
                  </a:lnTo>
                  <a:lnTo>
                    <a:pt x="1632" y="834"/>
                  </a:lnTo>
                  <a:lnTo>
                    <a:pt x="1628" y="844"/>
                  </a:lnTo>
                  <a:lnTo>
                    <a:pt x="1588" y="878"/>
                  </a:lnTo>
                  <a:lnTo>
                    <a:pt x="1586" y="898"/>
                  </a:lnTo>
                  <a:lnTo>
                    <a:pt x="1588" y="912"/>
                  </a:lnTo>
                  <a:lnTo>
                    <a:pt x="1592" y="924"/>
                  </a:lnTo>
                  <a:lnTo>
                    <a:pt x="1598" y="938"/>
                  </a:lnTo>
                  <a:lnTo>
                    <a:pt x="1634" y="962"/>
                  </a:lnTo>
                  <a:lnTo>
                    <a:pt x="1672" y="970"/>
                  </a:lnTo>
                  <a:lnTo>
                    <a:pt x="1712" y="988"/>
                  </a:lnTo>
                  <a:lnTo>
                    <a:pt x="1792" y="998"/>
                  </a:lnTo>
                  <a:lnTo>
                    <a:pt x="1812" y="1010"/>
                  </a:lnTo>
                  <a:lnTo>
                    <a:pt x="1836" y="1036"/>
                  </a:lnTo>
                  <a:lnTo>
                    <a:pt x="1862" y="1060"/>
                  </a:lnTo>
                  <a:lnTo>
                    <a:pt x="1876" y="1070"/>
                  </a:lnTo>
                  <a:lnTo>
                    <a:pt x="1892" y="1080"/>
                  </a:lnTo>
                  <a:lnTo>
                    <a:pt x="1908" y="1088"/>
                  </a:lnTo>
                  <a:lnTo>
                    <a:pt x="1926" y="1094"/>
                  </a:lnTo>
                  <a:lnTo>
                    <a:pt x="1950" y="1116"/>
                  </a:lnTo>
                  <a:lnTo>
                    <a:pt x="1964" y="1168"/>
                  </a:lnTo>
                  <a:lnTo>
                    <a:pt x="1968" y="1176"/>
                  </a:lnTo>
                  <a:lnTo>
                    <a:pt x="1974" y="1184"/>
                  </a:lnTo>
                  <a:lnTo>
                    <a:pt x="1986" y="1198"/>
                  </a:lnTo>
                  <a:lnTo>
                    <a:pt x="1990" y="1206"/>
                  </a:lnTo>
                  <a:lnTo>
                    <a:pt x="1994" y="1216"/>
                  </a:lnTo>
                  <a:lnTo>
                    <a:pt x="1994" y="1228"/>
                  </a:lnTo>
                  <a:lnTo>
                    <a:pt x="1992" y="1242"/>
                  </a:lnTo>
                  <a:lnTo>
                    <a:pt x="1998" y="1256"/>
                  </a:lnTo>
                  <a:lnTo>
                    <a:pt x="2004" y="1266"/>
                  </a:lnTo>
                  <a:lnTo>
                    <a:pt x="2016" y="1274"/>
                  </a:lnTo>
                  <a:lnTo>
                    <a:pt x="2044" y="1278"/>
                  </a:lnTo>
                  <a:lnTo>
                    <a:pt x="2072" y="1282"/>
                  </a:lnTo>
                  <a:lnTo>
                    <a:pt x="2102" y="1288"/>
                  </a:lnTo>
                  <a:lnTo>
                    <a:pt x="2134" y="1298"/>
                  </a:lnTo>
                  <a:lnTo>
                    <a:pt x="2212" y="1316"/>
                  </a:lnTo>
                  <a:lnTo>
                    <a:pt x="2384" y="1318"/>
                  </a:lnTo>
                  <a:lnTo>
                    <a:pt x="2418" y="1326"/>
                  </a:lnTo>
                  <a:lnTo>
                    <a:pt x="2438" y="1330"/>
                  </a:lnTo>
                  <a:lnTo>
                    <a:pt x="2454" y="1338"/>
                  </a:lnTo>
                  <a:lnTo>
                    <a:pt x="2506" y="1380"/>
                  </a:lnTo>
                  <a:lnTo>
                    <a:pt x="2526" y="1390"/>
                  </a:lnTo>
                  <a:lnTo>
                    <a:pt x="2578" y="1398"/>
                  </a:lnTo>
                  <a:lnTo>
                    <a:pt x="2600" y="1414"/>
                  </a:lnTo>
                  <a:lnTo>
                    <a:pt x="2666" y="1436"/>
                  </a:lnTo>
                  <a:lnTo>
                    <a:pt x="2672" y="1440"/>
                  </a:lnTo>
                  <a:lnTo>
                    <a:pt x="2680" y="1446"/>
                  </a:lnTo>
                  <a:lnTo>
                    <a:pt x="2696" y="1460"/>
                  </a:lnTo>
                  <a:lnTo>
                    <a:pt x="2704" y="1464"/>
                  </a:lnTo>
                  <a:lnTo>
                    <a:pt x="2714" y="1466"/>
                  </a:lnTo>
                  <a:lnTo>
                    <a:pt x="2718" y="1466"/>
                  </a:lnTo>
                  <a:lnTo>
                    <a:pt x="2724" y="1462"/>
                  </a:lnTo>
                  <a:lnTo>
                    <a:pt x="2728" y="1458"/>
                  </a:lnTo>
                  <a:lnTo>
                    <a:pt x="2732" y="1452"/>
                  </a:lnTo>
                  <a:lnTo>
                    <a:pt x="2754" y="1438"/>
                  </a:lnTo>
                  <a:lnTo>
                    <a:pt x="2766" y="1434"/>
                  </a:lnTo>
                  <a:lnTo>
                    <a:pt x="2778" y="1426"/>
                  </a:lnTo>
                  <a:lnTo>
                    <a:pt x="2800" y="1410"/>
                  </a:lnTo>
                  <a:lnTo>
                    <a:pt x="2846" y="1396"/>
                  </a:lnTo>
                  <a:lnTo>
                    <a:pt x="2862" y="1386"/>
                  </a:lnTo>
                  <a:lnTo>
                    <a:pt x="2882" y="1378"/>
                  </a:lnTo>
                  <a:lnTo>
                    <a:pt x="2902" y="1370"/>
                  </a:lnTo>
                  <a:lnTo>
                    <a:pt x="2910" y="1366"/>
                  </a:lnTo>
                  <a:lnTo>
                    <a:pt x="2920" y="1360"/>
                  </a:lnTo>
                  <a:lnTo>
                    <a:pt x="2936" y="1354"/>
                  </a:lnTo>
                  <a:lnTo>
                    <a:pt x="2948" y="1348"/>
                  </a:lnTo>
                  <a:lnTo>
                    <a:pt x="2960" y="1344"/>
                  </a:lnTo>
                  <a:lnTo>
                    <a:pt x="2972" y="1342"/>
                  </a:lnTo>
                  <a:lnTo>
                    <a:pt x="2986" y="1342"/>
                  </a:lnTo>
                  <a:lnTo>
                    <a:pt x="3016" y="1346"/>
                  </a:lnTo>
                  <a:lnTo>
                    <a:pt x="3048" y="1354"/>
                  </a:lnTo>
                  <a:lnTo>
                    <a:pt x="3094" y="1354"/>
                  </a:lnTo>
                  <a:lnTo>
                    <a:pt x="3104" y="1348"/>
                  </a:lnTo>
                  <a:lnTo>
                    <a:pt x="3116" y="1344"/>
                  </a:lnTo>
                  <a:lnTo>
                    <a:pt x="3140" y="1338"/>
                  </a:lnTo>
                  <a:lnTo>
                    <a:pt x="3154" y="1330"/>
                  </a:lnTo>
                  <a:lnTo>
                    <a:pt x="3166" y="1322"/>
                  </a:lnTo>
                  <a:lnTo>
                    <a:pt x="3184" y="1302"/>
                  </a:lnTo>
                  <a:lnTo>
                    <a:pt x="3200" y="1282"/>
                  </a:lnTo>
                  <a:lnTo>
                    <a:pt x="3216" y="1264"/>
                  </a:lnTo>
                  <a:lnTo>
                    <a:pt x="3226" y="1256"/>
                  </a:lnTo>
                  <a:lnTo>
                    <a:pt x="3238" y="1250"/>
                  </a:lnTo>
                  <a:lnTo>
                    <a:pt x="3260" y="1228"/>
                  </a:lnTo>
                  <a:lnTo>
                    <a:pt x="3272" y="1216"/>
                  </a:lnTo>
                  <a:lnTo>
                    <a:pt x="3278" y="1214"/>
                  </a:lnTo>
                  <a:lnTo>
                    <a:pt x="3282" y="1212"/>
                  </a:lnTo>
                  <a:lnTo>
                    <a:pt x="3282" y="1210"/>
                  </a:lnTo>
                  <a:lnTo>
                    <a:pt x="3296" y="1200"/>
                  </a:lnTo>
                  <a:lnTo>
                    <a:pt x="3312" y="1192"/>
                  </a:lnTo>
                  <a:lnTo>
                    <a:pt x="3312" y="1176"/>
                  </a:lnTo>
                  <a:lnTo>
                    <a:pt x="3298" y="1166"/>
                  </a:lnTo>
                  <a:lnTo>
                    <a:pt x="3286" y="1150"/>
                  </a:lnTo>
                  <a:lnTo>
                    <a:pt x="3278" y="1138"/>
                  </a:lnTo>
                  <a:lnTo>
                    <a:pt x="3274" y="1126"/>
                  </a:lnTo>
                  <a:lnTo>
                    <a:pt x="3272" y="1114"/>
                  </a:lnTo>
                  <a:lnTo>
                    <a:pt x="3272" y="1102"/>
                  </a:lnTo>
                  <a:lnTo>
                    <a:pt x="3274" y="1090"/>
                  </a:lnTo>
                  <a:lnTo>
                    <a:pt x="3280" y="1062"/>
                  </a:lnTo>
                  <a:lnTo>
                    <a:pt x="3286" y="1052"/>
                  </a:lnTo>
                  <a:lnTo>
                    <a:pt x="3292" y="1042"/>
                  </a:lnTo>
                  <a:lnTo>
                    <a:pt x="3302" y="1028"/>
                  </a:lnTo>
                  <a:lnTo>
                    <a:pt x="3312" y="1022"/>
                  </a:lnTo>
                  <a:lnTo>
                    <a:pt x="3340" y="1028"/>
                  </a:lnTo>
                  <a:lnTo>
                    <a:pt x="3358" y="1044"/>
                  </a:lnTo>
                  <a:lnTo>
                    <a:pt x="3368" y="1050"/>
                  </a:lnTo>
                  <a:lnTo>
                    <a:pt x="3380" y="1056"/>
                  </a:lnTo>
                  <a:lnTo>
                    <a:pt x="3392" y="1060"/>
                  </a:lnTo>
                  <a:lnTo>
                    <a:pt x="3406" y="1062"/>
                  </a:lnTo>
                  <a:lnTo>
                    <a:pt x="3420" y="1060"/>
                  </a:lnTo>
                  <a:lnTo>
                    <a:pt x="3434" y="1054"/>
                  </a:lnTo>
                  <a:lnTo>
                    <a:pt x="3450" y="1034"/>
                  </a:lnTo>
                  <a:lnTo>
                    <a:pt x="3458" y="1026"/>
                  </a:lnTo>
                  <a:lnTo>
                    <a:pt x="3466" y="1022"/>
                  </a:lnTo>
                  <a:lnTo>
                    <a:pt x="3468" y="1014"/>
                  </a:lnTo>
                  <a:lnTo>
                    <a:pt x="3472" y="1008"/>
                  </a:lnTo>
                  <a:lnTo>
                    <a:pt x="3484" y="994"/>
                  </a:lnTo>
                  <a:lnTo>
                    <a:pt x="3498" y="980"/>
                  </a:lnTo>
                  <a:lnTo>
                    <a:pt x="3510" y="970"/>
                  </a:lnTo>
                  <a:lnTo>
                    <a:pt x="3556" y="972"/>
                  </a:lnTo>
                  <a:lnTo>
                    <a:pt x="3562" y="964"/>
                  </a:lnTo>
                  <a:lnTo>
                    <a:pt x="3578" y="958"/>
                  </a:lnTo>
                  <a:lnTo>
                    <a:pt x="3594" y="950"/>
                  </a:lnTo>
                  <a:lnTo>
                    <a:pt x="3608" y="940"/>
                  </a:lnTo>
                  <a:lnTo>
                    <a:pt x="3622" y="926"/>
                  </a:lnTo>
                  <a:lnTo>
                    <a:pt x="3628" y="902"/>
                  </a:lnTo>
                  <a:lnTo>
                    <a:pt x="3632" y="892"/>
                  </a:lnTo>
                  <a:lnTo>
                    <a:pt x="3636" y="882"/>
                  </a:lnTo>
                  <a:lnTo>
                    <a:pt x="3642" y="874"/>
                  </a:lnTo>
                  <a:lnTo>
                    <a:pt x="3650" y="866"/>
                  </a:lnTo>
                  <a:lnTo>
                    <a:pt x="3660" y="860"/>
                  </a:lnTo>
                  <a:lnTo>
                    <a:pt x="3672" y="854"/>
                  </a:lnTo>
                  <a:lnTo>
                    <a:pt x="3706" y="846"/>
                  </a:lnTo>
                  <a:lnTo>
                    <a:pt x="3724" y="828"/>
                  </a:lnTo>
                  <a:lnTo>
                    <a:pt x="3752" y="812"/>
                  </a:lnTo>
                  <a:lnTo>
                    <a:pt x="3764" y="804"/>
                  </a:lnTo>
                  <a:lnTo>
                    <a:pt x="3780" y="798"/>
                  </a:lnTo>
                  <a:lnTo>
                    <a:pt x="3878" y="802"/>
                  </a:lnTo>
                  <a:lnTo>
                    <a:pt x="3892" y="796"/>
                  </a:lnTo>
                  <a:lnTo>
                    <a:pt x="3896" y="788"/>
                  </a:lnTo>
                  <a:lnTo>
                    <a:pt x="3898" y="780"/>
                  </a:lnTo>
                  <a:lnTo>
                    <a:pt x="3900" y="772"/>
                  </a:lnTo>
                  <a:lnTo>
                    <a:pt x="3898" y="766"/>
                  </a:lnTo>
                  <a:lnTo>
                    <a:pt x="3892" y="754"/>
                  </a:lnTo>
                  <a:lnTo>
                    <a:pt x="3886" y="742"/>
                  </a:lnTo>
                  <a:lnTo>
                    <a:pt x="3814" y="690"/>
                  </a:lnTo>
                  <a:lnTo>
                    <a:pt x="3802" y="674"/>
                  </a:lnTo>
                  <a:lnTo>
                    <a:pt x="3792" y="664"/>
                  </a:lnTo>
                  <a:lnTo>
                    <a:pt x="3788" y="660"/>
                  </a:lnTo>
                  <a:lnTo>
                    <a:pt x="3782" y="658"/>
                  </a:lnTo>
                  <a:lnTo>
                    <a:pt x="3766" y="658"/>
                  </a:lnTo>
                  <a:lnTo>
                    <a:pt x="3754" y="676"/>
                  </a:lnTo>
                  <a:lnTo>
                    <a:pt x="3724" y="676"/>
                  </a:lnTo>
                  <a:lnTo>
                    <a:pt x="3722" y="702"/>
                  </a:lnTo>
                  <a:lnTo>
                    <a:pt x="3720" y="708"/>
                  </a:lnTo>
                  <a:lnTo>
                    <a:pt x="3716" y="712"/>
                  </a:lnTo>
                  <a:lnTo>
                    <a:pt x="3712" y="714"/>
                  </a:lnTo>
                  <a:lnTo>
                    <a:pt x="3708" y="716"/>
                  </a:lnTo>
                  <a:lnTo>
                    <a:pt x="3696" y="716"/>
                  </a:lnTo>
                  <a:lnTo>
                    <a:pt x="3684" y="714"/>
                  </a:lnTo>
                  <a:lnTo>
                    <a:pt x="3670" y="710"/>
                  </a:lnTo>
                  <a:lnTo>
                    <a:pt x="3660" y="704"/>
                  </a:lnTo>
                  <a:lnTo>
                    <a:pt x="3644" y="698"/>
                  </a:lnTo>
                  <a:lnTo>
                    <a:pt x="3628" y="698"/>
                  </a:lnTo>
                  <a:lnTo>
                    <a:pt x="3612" y="704"/>
                  </a:lnTo>
                  <a:lnTo>
                    <a:pt x="3600" y="710"/>
                  </a:lnTo>
                  <a:lnTo>
                    <a:pt x="3590" y="722"/>
                  </a:lnTo>
                  <a:lnTo>
                    <a:pt x="3566" y="722"/>
                  </a:lnTo>
                  <a:lnTo>
                    <a:pt x="3554" y="718"/>
                  </a:lnTo>
                  <a:lnTo>
                    <a:pt x="3546" y="712"/>
                  </a:lnTo>
                  <a:lnTo>
                    <a:pt x="3540" y="704"/>
                  </a:lnTo>
                  <a:lnTo>
                    <a:pt x="3536" y="698"/>
                  </a:lnTo>
                  <a:lnTo>
                    <a:pt x="3536" y="690"/>
                  </a:lnTo>
                  <a:lnTo>
                    <a:pt x="3534" y="682"/>
                  </a:lnTo>
                  <a:lnTo>
                    <a:pt x="3534" y="668"/>
                  </a:lnTo>
                  <a:lnTo>
                    <a:pt x="3550" y="656"/>
                  </a:lnTo>
                  <a:lnTo>
                    <a:pt x="3556" y="648"/>
                  </a:lnTo>
                  <a:lnTo>
                    <a:pt x="3564" y="640"/>
                  </a:lnTo>
                  <a:lnTo>
                    <a:pt x="3564" y="610"/>
                  </a:lnTo>
                  <a:lnTo>
                    <a:pt x="3566" y="586"/>
                  </a:lnTo>
                  <a:lnTo>
                    <a:pt x="3574" y="566"/>
                  </a:lnTo>
                  <a:lnTo>
                    <a:pt x="3584" y="546"/>
                  </a:lnTo>
                  <a:lnTo>
                    <a:pt x="3584" y="524"/>
                  </a:lnTo>
                  <a:lnTo>
                    <a:pt x="3586" y="506"/>
                  </a:lnTo>
                  <a:lnTo>
                    <a:pt x="3590" y="492"/>
                  </a:lnTo>
                  <a:lnTo>
                    <a:pt x="3598" y="476"/>
                  </a:lnTo>
                  <a:lnTo>
                    <a:pt x="3634" y="474"/>
                  </a:lnTo>
                  <a:lnTo>
                    <a:pt x="3658" y="478"/>
                  </a:lnTo>
                  <a:lnTo>
                    <a:pt x="3672" y="478"/>
                  </a:lnTo>
                  <a:lnTo>
                    <a:pt x="3686" y="478"/>
                  </a:lnTo>
                  <a:lnTo>
                    <a:pt x="3700" y="476"/>
                  </a:lnTo>
                  <a:lnTo>
                    <a:pt x="3714" y="470"/>
                  </a:lnTo>
                  <a:lnTo>
                    <a:pt x="3728" y="464"/>
                  </a:lnTo>
                  <a:lnTo>
                    <a:pt x="3738" y="452"/>
                  </a:lnTo>
                  <a:lnTo>
                    <a:pt x="3764" y="432"/>
                  </a:lnTo>
                  <a:lnTo>
                    <a:pt x="3780" y="414"/>
                  </a:lnTo>
                  <a:lnTo>
                    <a:pt x="3782" y="364"/>
                  </a:lnTo>
                  <a:lnTo>
                    <a:pt x="3784" y="342"/>
                  </a:lnTo>
                  <a:lnTo>
                    <a:pt x="3786" y="322"/>
                  </a:lnTo>
                  <a:lnTo>
                    <a:pt x="3796" y="304"/>
                  </a:lnTo>
                  <a:lnTo>
                    <a:pt x="3804" y="290"/>
                  </a:lnTo>
                  <a:lnTo>
                    <a:pt x="3814" y="274"/>
                  </a:lnTo>
                  <a:lnTo>
                    <a:pt x="3820" y="260"/>
                  </a:lnTo>
                  <a:lnTo>
                    <a:pt x="3822" y="244"/>
                  </a:lnTo>
                  <a:lnTo>
                    <a:pt x="3824" y="232"/>
                  </a:lnTo>
                  <a:lnTo>
                    <a:pt x="3830" y="220"/>
                  </a:lnTo>
                  <a:lnTo>
                    <a:pt x="3838" y="210"/>
                  </a:lnTo>
                  <a:lnTo>
                    <a:pt x="3838" y="180"/>
                  </a:lnTo>
                  <a:lnTo>
                    <a:pt x="3810" y="148"/>
                  </a:lnTo>
                  <a:lnTo>
                    <a:pt x="3798" y="144"/>
                  </a:lnTo>
                  <a:lnTo>
                    <a:pt x="3790" y="138"/>
                  </a:lnTo>
                  <a:lnTo>
                    <a:pt x="3792" y="122"/>
                  </a:lnTo>
                  <a:lnTo>
                    <a:pt x="3794" y="110"/>
                  </a:lnTo>
                  <a:lnTo>
                    <a:pt x="3796" y="100"/>
                  </a:lnTo>
                  <a:lnTo>
                    <a:pt x="3800" y="92"/>
                  </a:lnTo>
                  <a:lnTo>
                    <a:pt x="3806" y="86"/>
                  </a:lnTo>
                  <a:lnTo>
                    <a:pt x="3814" y="80"/>
                  </a:lnTo>
                  <a:lnTo>
                    <a:pt x="3838" y="68"/>
                  </a:lnTo>
                  <a:lnTo>
                    <a:pt x="3846" y="66"/>
                  </a:lnTo>
                  <a:lnTo>
                    <a:pt x="3856" y="64"/>
                  </a:lnTo>
                  <a:lnTo>
                    <a:pt x="3876" y="56"/>
                  </a:lnTo>
                  <a:lnTo>
                    <a:pt x="3896" y="46"/>
                  </a:lnTo>
                  <a:lnTo>
                    <a:pt x="3906" y="42"/>
                  </a:lnTo>
                  <a:lnTo>
                    <a:pt x="3918" y="40"/>
                  </a:lnTo>
                  <a:lnTo>
                    <a:pt x="3940" y="24"/>
                  </a:lnTo>
                  <a:lnTo>
                    <a:pt x="3966" y="10"/>
                  </a:lnTo>
                  <a:lnTo>
                    <a:pt x="3978" y="4"/>
                  </a:lnTo>
                  <a:lnTo>
                    <a:pt x="3992" y="0"/>
                  </a:lnTo>
                  <a:lnTo>
                    <a:pt x="4034" y="0"/>
                  </a:lnTo>
                  <a:lnTo>
                    <a:pt x="4054" y="6"/>
                  </a:lnTo>
                  <a:lnTo>
                    <a:pt x="4066" y="10"/>
                  </a:lnTo>
                  <a:lnTo>
                    <a:pt x="4078" y="20"/>
                  </a:lnTo>
                  <a:lnTo>
                    <a:pt x="4096" y="18"/>
                  </a:lnTo>
                  <a:lnTo>
                    <a:pt x="4116" y="16"/>
                  </a:lnTo>
                  <a:lnTo>
                    <a:pt x="4136" y="14"/>
                  </a:lnTo>
                  <a:lnTo>
                    <a:pt x="4158" y="14"/>
                  </a:lnTo>
                  <a:lnTo>
                    <a:pt x="4190" y="30"/>
                  </a:lnTo>
                  <a:lnTo>
                    <a:pt x="4206" y="48"/>
                  </a:lnTo>
                  <a:lnTo>
                    <a:pt x="4224" y="66"/>
                  </a:lnTo>
                  <a:lnTo>
                    <a:pt x="4240" y="88"/>
                  </a:lnTo>
                  <a:lnTo>
                    <a:pt x="4258" y="114"/>
                  </a:lnTo>
                  <a:lnTo>
                    <a:pt x="4270" y="126"/>
                  </a:lnTo>
                  <a:lnTo>
                    <a:pt x="4284" y="144"/>
                  </a:lnTo>
                  <a:lnTo>
                    <a:pt x="4294" y="166"/>
                  </a:lnTo>
                  <a:lnTo>
                    <a:pt x="4298" y="178"/>
                  </a:lnTo>
                  <a:lnTo>
                    <a:pt x="4302" y="190"/>
                  </a:lnTo>
                  <a:lnTo>
                    <a:pt x="4328" y="212"/>
                  </a:lnTo>
                  <a:lnTo>
                    <a:pt x="4344" y="228"/>
                  </a:lnTo>
                  <a:lnTo>
                    <a:pt x="4360" y="246"/>
                  </a:lnTo>
                  <a:lnTo>
                    <a:pt x="4362" y="252"/>
                  </a:lnTo>
                  <a:lnTo>
                    <a:pt x="4362" y="258"/>
                  </a:lnTo>
                  <a:lnTo>
                    <a:pt x="4362" y="270"/>
                  </a:lnTo>
                  <a:lnTo>
                    <a:pt x="4362" y="276"/>
                  </a:lnTo>
                  <a:lnTo>
                    <a:pt x="4366" y="282"/>
                  </a:lnTo>
                  <a:lnTo>
                    <a:pt x="4372" y="288"/>
                  </a:lnTo>
                  <a:lnTo>
                    <a:pt x="4382" y="294"/>
                  </a:lnTo>
                  <a:lnTo>
                    <a:pt x="4406" y="318"/>
                  </a:lnTo>
                  <a:lnTo>
                    <a:pt x="4406" y="334"/>
                  </a:lnTo>
                  <a:lnTo>
                    <a:pt x="4408" y="344"/>
                  </a:lnTo>
                  <a:lnTo>
                    <a:pt x="4412" y="356"/>
                  </a:lnTo>
                  <a:lnTo>
                    <a:pt x="4438" y="356"/>
                  </a:lnTo>
                  <a:lnTo>
                    <a:pt x="4450" y="356"/>
                  </a:lnTo>
                  <a:lnTo>
                    <a:pt x="4462" y="354"/>
                  </a:lnTo>
                  <a:lnTo>
                    <a:pt x="4498" y="354"/>
                  </a:lnTo>
                  <a:lnTo>
                    <a:pt x="4512" y="362"/>
                  </a:lnTo>
                  <a:lnTo>
                    <a:pt x="4520" y="364"/>
                  </a:lnTo>
                  <a:lnTo>
                    <a:pt x="4532" y="366"/>
                  </a:lnTo>
                  <a:lnTo>
                    <a:pt x="4532" y="362"/>
                  </a:lnTo>
                  <a:lnTo>
                    <a:pt x="4538" y="360"/>
                  </a:lnTo>
                  <a:lnTo>
                    <a:pt x="4548" y="358"/>
                  </a:lnTo>
                  <a:lnTo>
                    <a:pt x="4568" y="358"/>
                  </a:lnTo>
                  <a:lnTo>
                    <a:pt x="4584" y="374"/>
                  </a:lnTo>
                  <a:lnTo>
                    <a:pt x="4608" y="396"/>
                  </a:lnTo>
                  <a:lnTo>
                    <a:pt x="4626" y="396"/>
                  </a:lnTo>
                  <a:lnTo>
                    <a:pt x="4640" y="400"/>
                  </a:lnTo>
                  <a:lnTo>
                    <a:pt x="4652" y="406"/>
                  </a:lnTo>
                  <a:lnTo>
                    <a:pt x="4660" y="414"/>
                  </a:lnTo>
                  <a:lnTo>
                    <a:pt x="4668" y="426"/>
                  </a:lnTo>
                  <a:lnTo>
                    <a:pt x="4674" y="440"/>
                  </a:lnTo>
                  <a:lnTo>
                    <a:pt x="4684" y="478"/>
                  </a:lnTo>
                  <a:lnTo>
                    <a:pt x="4714" y="512"/>
                  </a:lnTo>
                  <a:lnTo>
                    <a:pt x="4722" y="512"/>
                  </a:lnTo>
                  <a:lnTo>
                    <a:pt x="4744" y="506"/>
                  </a:lnTo>
                  <a:lnTo>
                    <a:pt x="4770" y="500"/>
                  </a:lnTo>
                  <a:lnTo>
                    <a:pt x="4796" y="490"/>
                  </a:lnTo>
                  <a:lnTo>
                    <a:pt x="4806" y="486"/>
                  </a:lnTo>
                  <a:lnTo>
                    <a:pt x="4814" y="480"/>
                  </a:lnTo>
                  <a:lnTo>
                    <a:pt x="4828" y="458"/>
                  </a:lnTo>
                  <a:lnTo>
                    <a:pt x="4840" y="442"/>
                  </a:lnTo>
                  <a:lnTo>
                    <a:pt x="4856" y="426"/>
                  </a:lnTo>
                  <a:lnTo>
                    <a:pt x="4874" y="412"/>
                  </a:lnTo>
                  <a:lnTo>
                    <a:pt x="4888" y="394"/>
                  </a:lnTo>
                  <a:lnTo>
                    <a:pt x="4906" y="378"/>
                  </a:lnTo>
                  <a:lnTo>
                    <a:pt x="4942" y="346"/>
                  </a:lnTo>
                  <a:lnTo>
                    <a:pt x="4946" y="346"/>
                  </a:lnTo>
                  <a:lnTo>
                    <a:pt x="4950" y="342"/>
                  </a:lnTo>
                  <a:lnTo>
                    <a:pt x="4956" y="336"/>
                  </a:lnTo>
                  <a:lnTo>
                    <a:pt x="4972" y="336"/>
                  </a:lnTo>
                  <a:lnTo>
                    <a:pt x="4982" y="338"/>
                  </a:lnTo>
                  <a:lnTo>
                    <a:pt x="4994" y="342"/>
                  </a:lnTo>
                  <a:lnTo>
                    <a:pt x="4996" y="350"/>
                  </a:lnTo>
                  <a:lnTo>
                    <a:pt x="4996" y="362"/>
                  </a:lnTo>
                  <a:lnTo>
                    <a:pt x="4992" y="384"/>
                  </a:lnTo>
                  <a:lnTo>
                    <a:pt x="4992" y="418"/>
                  </a:lnTo>
                  <a:lnTo>
                    <a:pt x="5010" y="434"/>
                  </a:lnTo>
                  <a:lnTo>
                    <a:pt x="5018" y="446"/>
                  </a:lnTo>
                  <a:lnTo>
                    <a:pt x="5024" y="462"/>
                  </a:lnTo>
                  <a:lnTo>
                    <a:pt x="5020" y="514"/>
                  </a:lnTo>
                  <a:lnTo>
                    <a:pt x="5010" y="540"/>
                  </a:lnTo>
                  <a:lnTo>
                    <a:pt x="5004" y="550"/>
                  </a:lnTo>
                  <a:lnTo>
                    <a:pt x="5002" y="560"/>
                  </a:lnTo>
                  <a:lnTo>
                    <a:pt x="5002" y="574"/>
                  </a:lnTo>
                  <a:lnTo>
                    <a:pt x="5006" y="588"/>
                  </a:lnTo>
                  <a:lnTo>
                    <a:pt x="5004" y="666"/>
                  </a:lnTo>
                  <a:lnTo>
                    <a:pt x="4994" y="714"/>
                  </a:lnTo>
                  <a:lnTo>
                    <a:pt x="4996" y="748"/>
                  </a:lnTo>
                  <a:lnTo>
                    <a:pt x="4984" y="764"/>
                  </a:lnTo>
                  <a:lnTo>
                    <a:pt x="4974" y="770"/>
                  </a:lnTo>
                  <a:lnTo>
                    <a:pt x="4966" y="772"/>
                  </a:lnTo>
                  <a:lnTo>
                    <a:pt x="4956" y="772"/>
                  </a:lnTo>
                  <a:lnTo>
                    <a:pt x="4946" y="772"/>
                  </a:lnTo>
                  <a:lnTo>
                    <a:pt x="4930" y="770"/>
                  </a:lnTo>
                  <a:lnTo>
                    <a:pt x="4918" y="766"/>
                  </a:lnTo>
                  <a:lnTo>
                    <a:pt x="4896" y="764"/>
                  </a:lnTo>
                  <a:lnTo>
                    <a:pt x="4890" y="772"/>
                  </a:lnTo>
                  <a:lnTo>
                    <a:pt x="4886" y="782"/>
                  </a:lnTo>
                  <a:lnTo>
                    <a:pt x="4876" y="790"/>
                  </a:lnTo>
                  <a:lnTo>
                    <a:pt x="4866" y="798"/>
                  </a:lnTo>
                  <a:lnTo>
                    <a:pt x="4858" y="802"/>
                  </a:lnTo>
                  <a:lnTo>
                    <a:pt x="4852" y="808"/>
                  </a:lnTo>
                  <a:lnTo>
                    <a:pt x="4850" y="816"/>
                  </a:lnTo>
                  <a:lnTo>
                    <a:pt x="4850" y="824"/>
                  </a:lnTo>
                  <a:lnTo>
                    <a:pt x="4858" y="836"/>
                  </a:lnTo>
                  <a:lnTo>
                    <a:pt x="4870" y="854"/>
                  </a:lnTo>
                  <a:lnTo>
                    <a:pt x="4876" y="874"/>
                  </a:lnTo>
                  <a:lnTo>
                    <a:pt x="4884" y="896"/>
                  </a:lnTo>
                  <a:lnTo>
                    <a:pt x="4894" y="920"/>
                  </a:lnTo>
                  <a:lnTo>
                    <a:pt x="4906" y="944"/>
                  </a:lnTo>
                  <a:lnTo>
                    <a:pt x="4910" y="970"/>
                  </a:lnTo>
                  <a:lnTo>
                    <a:pt x="4914" y="984"/>
                  </a:lnTo>
                  <a:lnTo>
                    <a:pt x="4920" y="1000"/>
                  </a:lnTo>
                  <a:lnTo>
                    <a:pt x="4920" y="1012"/>
                  </a:lnTo>
                  <a:lnTo>
                    <a:pt x="4922" y="1030"/>
                  </a:lnTo>
                  <a:lnTo>
                    <a:pt x="4920" y="1040"/>
                  </a:lnTo>
                  <a:lnTo>
                    <a:pt x="4918" y="1048"/>
                  </a:lnTo>
                  <a:lnTo>
                    <a:pt x="4916" y="1054"/>
                  </a:lnTo>
                  <a:lnTo>
                    <a:pt x="4910" y="1060"/>
                  </a:lnTo>
                  <a:lnTo>
                    <a:pt x="4900" y="1086"/>
                  </a:lnTo>
                  <a:lnTo>
                    <a:pt x="4894" y="1122"/>
                  </a:lnTo>
                  <a:lnTo>
                    <a:pt x="4884" y="1128"/>
                  </a:lnTo>
                  <a:lnTo>
                    <a:pt x="4876" y="1126"/>
                  </a:lnTo>
                  <a:lnTo>
                    <a:pt x="4870" y="1126"/>
                  </a:lnTo>
                  <a:lnTo>
                    <a:pt x="4866" y="1122"/>
                  </a:lnTo>
                  <a:lnTo>
                    <a:pt x="4860" y="1116"/>
                  </a:lnTo>
                  <a:lnTo>
                    <a:pt x="4852" y="1120"/>
                  </a:lnTo>
                  <a:lnTo>
                    <a:pt x="4844" y="1120"/>
                  </a:lnTo>
                  <a:lnTo>
                    <a:pt x="4832" y="1116"/>
                  </a:lnTo>
                  <a:lnTo>
                    <a:pt x="4830" y="1070"/>
                  </a:lnTo>
                  <a:lnTo>
                    <a:pt x="4824" y="1062"/>
                  </a:lnTo>
                  <a:lnTo>
                    <a:pt x="4820" y="1060"/>
                  </a:lnTo>
                  <a:lnTo>
                    <a:pt x="4818" y="1060"/>
                  </a:lnTo>
                  <a:lnTo>
                    <a:pt x="4812" y="1064"/>
                  </a:lnTo>
                  <a:lnTo>
                    <a:pt x="4808" y="1072"/>
                  </a:lnTo>
                  <a:lnTo>
                    <a:pt x="4800" y="1092"/>
                  </a:lnTo>
                  <a:lnTo>
                    <a:pt x="4798" y="1106"/>
                  </a:lnTo>
                  <a:lnTo>
                    <a:pt x="4786" y="1124"/>
                  </a:lnTo>
                  <a:lnTo>
                    <a:pt x="4776" y="1142"/>
                  </a:lnTo>
                  <a:lnTo>
                    <a:pt x="4766" y="1160"/>
                  </a:lnTo>
                  <a:lnTo>
                    <a:pt x="4754" y="1176"/>
                  </a:lnTo>
                  <a:lnTo>
                    <a:pt x="4740" y="1182"/>
                  </a:lnTo>
                  <a:lnTo>
                    <a:pt x="4728" y="1184"/>
                  </a:lnTo>
                  <a:lnTo>
                    <a:pt x="4704" y="1188"/>
                  </a:lnTo>
                  <a:lnTo>
                    <a:pt x="4700" y="1194"/>
                  </a:lnTo>
                  <a:lnTo>
                    <a:pt x="4700" y="1208"/>
                  </a:lnTo>
                  <a:lnTo>
                    <a:pt x="4704" y="1214"/>
                  </a:lnTo>
                  <a:lnTo>
                    <a:pt x="4712" y="1218"/>
                  </a:lnTo>
                  <a:lnTo>
                    <a:pt x="4720" y="1226"/>
                  </a:lnTo>
                  <a:lnTo>
                    <a:pt x="4722" y="1230"/>
                  </a:lnTo>
                  <a:lnTo>
                    <a:pt x="4724" y="1236"/>
                  </a:lnTo>
                  <a:lnTo>
                    <a:pt x="4726" y="1244"/>
                  </a:lnTo>
                  <a:lnTo>
                    <a:pt x="4724" y="1252"/>
                  </a:lnTo>
                  <a:lnTo>
                    <a:pt x="4712" y="1266"/>
                  </a:lnTo>
                  <a:lnTo>
                    <a:pt x="4704" y="1272"/>
                  </a:lnTo>
                  <a:lnTo>
                    <a:pt x="4696" y="1276"/>
                  </a:lnTo>
                  <a:lnTo>
                    <a:pt x="4640" y="1274"/>
                  </a:lnTo>
                  <a:lnTo>
                    <a:pt x="4628" y="1268"/>
                  </a:lnTo>
                  <a:lnTo>
                    <a:pt x="4616" y="1260"/>
                  </a:lnTo>
                  <a:lnTo>
                    <a:pt x="4610" y="1258"/>
                  </a:lnTo>
                  <a:lnTo>
                    <a:pt x="4604" y="1258"/>
                  </a:lnTo>
                  <a:lnTo>
                    <a:pt x="4598" y="1258"/>
                  </a:lnTo>
                  <a:lnTo>
                    <a:pt x="4594" y="1260"/>
                  </a:lnTo>
                  <a:lnTo>
                    <a:pt x="4584" y="1276"/>
                  </a:lnTo>
                  <a:lnTo>
                    <a:pt x="4576" y="1294"/>
                  </a:lnTo>
                  <a:lnTo>
                    <a:pt x="4564" y="1334"/>
                  </a:lnTo>
                  <a:lnTo>
                    <a:pt x="4552" y="1348"/>
                  </a:lnTo>
                  <a:lnTo>
                    <a:pt x="4544" y="1364"/>
                  </a:lnTo>
                  <a:lnTo>
                    <a:pt x="4522" y="1386"/>
                  </a:lnTo>
                  <a:lnTo>
                    <a:pt x="4494" y="1402"/>
                  </a:lnTo>
                  <a:lnTo>
                    <a:pt x="4482" y="1412"/>
                  </a:lnTo>
                  <a:lnTo>
                    <a:pt x="4476" y="1416"/>
                  </a:lnTo>
                  <a:lnTo>
                    <a:pt x="4474" y="1422"/>
                  </a:lnTo>
                  <a:lnTo>
                    <a:pt x="4462" y="1430"/>
                  </a:lnTo>
                  <a:lnTo>
                    <a:pt x="4450" y="1442"/>
                  </a:lnTo>
                  <a:lnTo>
                    <a:pt x="4428" y="1468"/>
                  </a:lnTo>
                  <a:lnTo>
                    <a:pt x="4426" y="1506"/>
                  </a:lnTo>
                  <a:lnTo>
                    <a:pt x="4386" y="1524"/>
                  </a:lnTo>
                  <a:lnTo>
                    <a:pt x="4366" y="1528"/>
                  </a:lnTo>
                  <a:lnTo>
                    <a:pt x="4350" y="1534"/>
                  </a:lnTo>
                  <a:lnTo>
                    <a:pt x="4336" y="1540"/>
                  </a:lnTo>
                  <a:lnTo>
                    <a:pt x="4322" y="1548"/>
                  </a:lnTo>
                  <a:lnTo>
                    <a:pt x="4310" y="1556"/>
                  </a:lnTo>
                  <a:lnTo>
                    <a:pt x="4298" y="1566"/>
                  </a:lnTo>
                  <a:lnTo>
                    <a:pt x="4274" y="1592"/>
                  </a:lnTo>
                  <a:lnTo>
                    <a:pt x="4266" y="1604"/>
                  </a:lnTo>
                  <a:lnTo>
                    <a:pt x="4260" y="1616"/>
                  </a:lnTo>
                  <a:lnTo>
                    <a:pt x="4256" y="1642"/>
                  </a:lnTo>
                  <a:lnTo>
                    <a:pt x="4244" y="1668"/>
                  </a:lnTo>
                  <a:lnTo>
                    <a:pt x="4238" y="1670"/>
                  </a:lnTo>
                  <a:lnTo>
                    <a:pt x="4228" y="1674"/>
                  </a:lnTo>
                  <a:lnTo>
                    <a:pt x="4206" y="1678"/>
                  </a:lnTo>
                  <a:lnTo>
                    <a:pt x="4184" y="1678"/>
                  </a:lnTo>
                  <a:lnTo>
                    <a:pt x="4176" y="1676"/>
                  </a:lnTo>
                  <a:lnTo>
                    <a:pt x="4172" y="1674"/>
                  </a:lnTo>
                  <a:lnTo>
                    <a:pt x="4172" y="1664"/>
                  </a:lnTo>
                  <a:lnTo>
                    <a:pt x="4176" y="1656"/>
                  </a:lnTo>
                  <a:lnTo>
                    <a:pt x="4178" y="1648"/>
                  </a:lnTo>
                  <a:lnTo>
                    <a:pt x="4182" y="1644"/>
                  </a:lnTo>
                  <a:lnTo>
                    <a:pt x="4194" y="1632"/>
                  </a:lnTo>
                  <a:lnTo>
                    <a:pt x="4206" y="1620"/>
                  </a:lnTo>
                  <a:lnTo>
                    <a:pt x="4212" y="1606"/>
                  </a:lnTo>
                  <a:lnTo>
                    <a:pt x="4202" y="1600"/>
                  </a:lnTo>
                  <a:lnTo>
                    <a:pt x="4194" y="1594"/>
                  </a:lnTo>
                  <a:lnTo>
                    <a:pt x="4190" y="1586"/>
                  </a:lnTo>
                  <a:lnTo>
                    <a:pt x="4186" y="1580"/>
                  </a:lnTo>
                  <a:lnTo>
                    <a:pt x="4186" y="1572"/>
                  </a:lnTo>
                  <a:lnTo>
                    <a:pt x="4186" y="1564"/>
                  </a:lnTo>
                  <a:lnTo>
                    <a:pt x="4190" y="1548"/>
                  </a:lnTo>
                  <a:lnTo>
                    <a:pt x="4224" y="1502"/>
                  </a:lnTo>
                  <a:lnTo>
                    <a:pt x="4228" y="1462"/>
                  </a:lnTo>
                  <a:lnTo>
                    <a:pt x="4216" y="1448"/>
                  </a:lnTo>
                  <a:lnTo>
                    <a:pt x="4206" y="1438"/>
                  </a:lnTo>
                  <a:lnTo>
                    <a:pt x="4196" y="1430"/>
                  </a:lnTo>
                  <a:lnTo>
                    <a:pt x="4188" y="1424"/>
                  </a:lnTo>
                  <a:lnTo>
                    <a:pt x="4154" y="1430"/>
                  </a:lnTo>
                  <a:lnTo>
                    <a:pt x="4142" y="1440"/>
                  </a:lnTo>
                  <a:lnTo>
                    <a:pt x="4130" y="1452"/>
                  </a:lnTo>
                  <a:lnTo>
                    <a:pt x="4112" y="1476"/>
                  </a:lnTo>
                  <a:lnTo>
                    <a:pt x="4092" y="1506"/>
                  </a:lnTo>
                  <a:lnTo>
                    <a:pt x="4082" y="1522"/>
                  </a:lnTo>
                  <a:lnTo>
                    <a:pt x="4070" y="1536"/>
                  </a:lnTo>
                  <a:lnTo>
                    <a:pt x="4060" y="1544"/>
                  </a:lnTo>
                  <a:lnTo>
                    <a:pt x="4050" y="1552"/>
                  </a:lnTo>
                  <a:lnTo>
                    <a:pt x="4036" y="1570"/>
                  </a:lnTo>
                  <a:lnTo>
                    <a:pt x="4006" y="1610"/>
                  </a:lnTo>
                  <a:lnTo>
                    <a:pt x="4002" y="1626"/>
                  </a:lnTo>
                  <a:lnTo>
                    <a:pt x="3992" y="1634"/>
                  </a:lnTo>
                  <a:lnTo>
                    <a:pt x="3984" y="1644"/>
                  </a:lnTo>
                  <a:lnTo>
                    <a:pt x="3948" y="1664"/>
                  </a:lnTo>
                  <a:lnTo>
                    <a:pt x="3906" y="1674"/>
                  </a:lnTo>
                  <a:lnTo>
                    <a:pt x="3886" y="1680"/>
                  </a:lnTo>
                  <a:lnTo>
                    <a:pt x="3866" y="1690"/>
                  </a:lnTo>
                  <a:lnTo>
                    <a:pt x="3864" y="1698"/>
                  </a:lnTo>
                  <a:lnTo>
                    <a:pt x="3862" y="1708"/>
                  </a:lnTo>
                  <a:lnTo>
                    <a:pt x="3864" y="1718"/>
                  </a:lnTo>
                  <a:lnTo>
                    <a:pt x="3866" y="1726"/>
                  </a:lnTo>
                  <a:lnTo>
                    <a:pt x="3874" y="1746"/>
                  </a:lnTo>
                  <a:lnTo>
                    <a:pt x="3886" y="1768"/>
                  </a:lnTo>
                  <a:lnTo>
                    <a:pt x="3888" y="1768"/>
                  </a:lnTo>
                  <a:lnTo>
                    <a:pt x="3890" y="1772"/>
                  </a:lnTo>
                  <a:lnTo>
                    <a:pt x="3894" y="1780"/>
                  </a:lnTo>
                  <a:lnTo>
                    <a:pt x="3900" y="1806"/>
                  </a:lnTo>
                  <a:lnTo>
                    <a:pt x="3902" y="1812"/>
                  </a:lnTo>
                  <a:lnTo>
                    <a:pt x="3912" y="1812"/>
                  </a:lnTo>
                  <a:lnTo>
                    <a:pt x="3920" y="1794"/>
                  </a:lnTo>
                  <a:lnTo>
                    <a:pt x="3922" y="1790"/>
                  </a:lnTo>
                  <a:lnTo>
                    <a:pt x="3926" y="1788"/>
                  </a:lnTo>
                  <a:lnTo>
                    <a:pt x="3938" y="1788"/>
                  </a:lnTo>
                  <a:lnTo>
                    <a:pt x="3960" y="1790"/>
                  </a:lnTo>
                  <a:lnTo>
                    <a:pt x="3962" y="1786"/>
                  </a:lnTo>
                  <a:lnTo>
                    <a:pt x="3968" y="1786"/>
                  </a:lnTo>
                  <a:lnTo>
                    <a:pt x="3984" y="1786"/>
                  </a:lnTo>
                  <a:lnTo>
                    <a:pt x="3986" y="1792"/>
                  </a:lnTo>
                  <a:lnTo>
                    <a:pt x="3988" y="1796"/>
                  </a:lnTo>
                  <a:lnTo>
                    <a:pt x="4000" y="1814"/>
                  </a:lnTo>
                  <a:lnTo>
                    <a:pt x="4000" y="1856"/>
                  </a:lnTo>
                  <a:lnTo>
                    <a:pt x="4010" y="1864"/>
                  </a:lnTo>
                  <a:lnTo>
                    <a:pt x="4024" y="1872"/>
                  </a:lnTo>
                  <a:lnTo>
                    <a:pt x="4042" y="1880"/>
                  </a:lnTo>
                  <a:lnTo>
                    <a:pt x="4060" y="1884"/>
                  </a:lnTo>
                  <a:lnTo>
                    <a:pt x="4086" y="1838"/>
                  </a:lnTo>
                  <a:lnTo>
                    <a:pt x="4108" y="1814"/>
                  </a:lnTo>
                  <a:lnTo>
                    <a:pt x="4116" y="1804"/>
                  </a:lnTo>
                  <a:lnTo>
                    <a:pt x="4126" y="1798"/>
                  </a:lnTo>
                  <a:lnTo>
                    <a:pt x="4138" y="1792"/>
                  </a:lnTo>
                  <a:lnTo>
                    <a:pt x="4150" y="1790"/>
                  </a:lnTo>
                  <a:lnTo>
                    <a:pt x="4166" y="1790"/>
                  </a:lnTo>
                  <a:lnTo>
                    <a:pt x="4184" y="1792"/>
                  </a:lnTo>
                  <a:lnTo>
                    <a:pt x="4222" y="1808"/>
                  </a:lnTo>
                  <a:lnTo>
                    <a:pt x="4320" y="1806"/>
                  </a:lnTo>
                  <a:lnTo>
                    <a:pt x="4334" y="1814"/>
                  </a:lnTo>
                  <a:lnTo>
                    <a:pt x="4330" y="1824"/>
                  </a:lnTo>
                  <a:lnTo>
                    <a:pt x="4328" y="1834"/>
                  </a:lnTo>
                  <a:lnTo>
                    <a:pt x="4328" y="1844"/>
                  </a:lnTo>
                  <a:lnTo>
                    <a:pt x="4328" y="1854"/>
                  </a:lnTo>
                  <a:lnTo>
                    <a:pt x="4324" y="1864"/>
                  </a:lnTo>
                  <a:lnTo>
                    <a:pt x="4322" y="1868"/>
                  </a:lnTo>
                  <a:lnTo>
                    <a:pt x="4316" y="1874"/>
                  </a:lnTo>
                  <a:lnTo>
                    <a:pt x="4284" y="1874"/>
                  </a:lnTo>
                  <a:lnTo>
                    <a:pt x="4254" y="1890"/>
                  </a:lnTo>
                  <a:lnTo>
                    <a:pt x="4218" y="1916"/>
                  </a:lnTo>
                  <a:lnTo>
                    <a:pt x="4210" y="1924"/>
                  </a:lnTo>
                  <a:lnTo>
                    <a:pt x="4202" y="1932"/>
                  </a:lnTo>
                  <a:lnTo>
                    <a:pt x="4196" y="1940"/>
                  </a:lnTo>
                  <a:lnTo>
                    <a:pt x="4194" y="1950"/>
                  </a:lnTo>
                  <a:lnTo>
                    <a:pt x="4188" y="1954"/>
                  </a:lnTo>
                  <a:lnTo>
                    <a:pt x="4180" y="1958"/>
                  </a:lnTo>
                  <a:lnTo>
                    <a:pt x="4168" y="1964"/>
                  </a:lnTo>
                  <a:lnTo>
                    <a:pt x="4160" y="1972"/>
                  </a:lnTo>
                  <a:lnTo>
                    <a:pt x="4150" y="1976"/>
                  </a:lnTo>
                  <a:lnTo>
                    <a:pt x="4134" y="1982"/>
                  </a:lnTo>
                  <a:lnTo>
                    <a:pt x="4130" y="2018"/>
                  </a:lnTo>
                  <a:lnTo>
                    <a:pt x="4110" y="2042"/>
                  </a:lnTo>
                  <a:lnTo>
                    <a:pt x="4100" y="2054"/>
                  </a:lnTo>
                  <a:lnTo>
                    <a:pt x="4094" y="2066"/>
                  </a:lnTo>
                  <a:lnTo>
                    <a:pt x="4090" y="2102"/>
                  </a:lnTo>
                  <a:lnTo>
                    <a:pt x="4078" y="2122"/>
                  </a:lnTo>
                  <a:lnTo>
                    <a:pt x="4076" y="2140"/>
                  </a:lnTo>
                  <a:lnTo>
                    <a:pt x="4094" y="2152"/>
                  </a:lnTo>
                  <a:lnTo>
                    <a:pt x="4108" y="2160"/>
                  </a:lnTo>
                  <a:lnTo>
                    <a:pt x="4126" y="2168"/>
                  </a:lnTo>
                  <a:lnTo>
                    <a:pt x="4130" y="2174"/>
                  </a:lnTo>
                  <a:lnTo>
                    <a:pt x="4142" y="2182"/>
                  </a:lnTo>
                  <a:lnTo>
                    <a:pt x="4154" y="2190"/>
                  </a:lnTo>
                  <a:lnTo>
                    <a:pt x="4170" y="2194"/>
                  </a:lnTo>
                  <a:lnTo>
                    <a:pt x="4176" y="2200"/>
                  </a:lnTo>
                  <a:lnTo>
                    <a:pt x="4182" y="2210"/>
                  </a:lnTo>
                  <a:lnTo>
                    <a:pt x="4196" y="2232"/>
                  </a:lnTo>
                  <a:lnTo>
                    <a:pt x="4222" y="2284"/>
                  </a:lnTo>
                  <a:lnTo>
                    <a:pt x="4254" y="2332"/>
                  </a:lnTo>
                  <a:lnTo>
                    <a:pt x="4256" y="2348"/>
                  </a:lnTo>
                  <a:lnTo>
                    <a:pt x="4258" y="2358"/>
                  </a:lnTo>
                  <a:lnTo>
                    <a:pt x="4262" y="2368"/>
                  </a:lnTo>
                  <a:lnTo>
                    <a:pt x="4268" y="2378"/>
                  </a:lnTo>
                  <a:lnTo>
                    <a:pt x="4274" y="2386"/>
                  </a:lnTo>
                  <a:lnTo>
                    <a:pt x="4282" y="2392"/>
                  </a:lnTo>
                  <a:lnTo>
                    <a:pt x="4294" y="2394"/>
                  </a:lnTo>
                  <a:lnTo>
                    <a:pt x="4362" y="2438"/>
                  </a:lnTo>
                  <a:lnTo>
                    <a:pt x="4366" y="2448"/>
                  </a:lnTo>
                  <a:lnTo>
                    <a:pt x="4366" y="2462"/>
                  </a:lnTo>
                  <a:lnTo>
                    <a:pt x="4352" y="2472"/>
                  </a:lnTo>
                  <a:lnTo>
                    <a:pt x="4308" y="2470"/>
                  </a:lnTo>
                  <a:lnTo>
                    <a:pt x="4310" y="2476"/>
                  </a:lnTo>
                  <a:lnTo>
                    <a:pt x="4320" y="2476"/>
                  </a:lnTo>
                  <a:lnTo>
                    <a:pt x="4332" y="2480"/>
                  </a:lnTo>
                  <a:lnTo>
                    <a:pt x="4338" y="2482"/>
                  </a:lnTo>
                  <a:lnTo>
                    <a:pt x="4342" y="2486"/>
                  </a:lnTo>
                  <a:lnTo>
                    <a:pt x="4344" y="2494"/>
                  </a:lnTo>
                  <a:lnTo>
                    <a:pt x="4346" y="2502"/>
                  </a:lnTo>
                  <a:lnTo>
                    <a:pt x="4340" y="2512"/>
                  </a:lnTo>
                  <a:lnTo>
                    <a:pt x="4360" y="2522"/>
                  </a:lnTo>
                  <a:lnTo>
                    <a:pt x="4372" y="2528"/>
                  </a:lnTo>
                  <a:lnTo>
                    <a:pt x="4384" y="2538"/>
                  </a:lnTo>
                  <a:lnTo>
                    <a:pt x="4384" y="2564"/>
                  </a:lnTo>
                  <a:lnTo>
                    <a:pt x="4366" y="2582"/>
                  </a:lnTo>
                  <a:lnTo>
                    <a:pt x="4354" y="2588"/>
                  </a:lnTo>
                  <a:lnTo>
                    <a:pt x="4344" y="2594"/>
                  </a:lnTo>
                  <a:lnTo>
                    <a:pt x="4326" y="2610"/>
                  </a:lnTo>
                  <a:lnTo>
                    <a:pt x="4306" y="2628"/>
                  </a:lnTo>
                  <a:lnTo>
                    <a:pt x="4286" y="2646"/>
                  </a:lnTo>
                  <a:lnTo>
                    <a:pt x="4262" y="2652"/>
                  </a:lnTo>
                  <a:lnTo>
                    <a:pt x="4262" y="2660"/>
                  </a:lnTo>
                  <a:lnTo>
                    <a:pt x="4266" y="2664"/>
                  </a:lnTo>
                  <a:lnTo>
                    <a:pt x="4272" y="2668"/>
                  </a:lnTo>
                  <a:lnTo>
                    <a:pt x="4280" y="2670"/>
                  </a:lnTo>
                  <a:lnTo>
                    <a:pt x="4290" y="2670"/>
                  </a:lnTo>
                  <a:lnTo>
                    <a:pt x="4304" y="2660"/>
                  </a:lnTo>
                  <a:lnTo>
                    <a:pt x="4312" y="2652"/>
                  </a:lnTo>
                  <a:lnTo>
                    <a:pt x="4324" y="2648"/>
                  </a:lnTo>
                  <a:lnTo>
                    <a:pt x="4342" y="2646"/>
                  </a:lnTo>
                  <a:lnTo>
                    <a:pt x="4360" y="2656"/>
                  </a:lnTo>
                  <a:lnTo>
                    <a:pt x="4378" y="2662"/>
                  </a:lnTo>
                  <a:lnTo>
                    <a:pt x="4400" y="2666"/>
                  </a:lnTo>
                  <a:lnTo>
                    <a:pt x="4424" y="2668"/>
                  </a:lnTo>
                  <a:lnTo>
                    <a:pt x="4426" y="2670"/>
                  </a:lnTo>
                  <a:lnTo>
                    <a:pt x="4428" y="2674"/>
                  </a:lnTo>
                  <a:lnTo>
                    <a:pt x="4426" y="2680"/>
                  </a:lnTo>
                  <a:lnTo>
                    <a:pt x="4420" y="2686"/>
                  </a:lnTo>
                  <a:lnTo>
                    <a:pt x="4414" y="2694"/>
                  </a:lnTo>
                  <a:lnTo>
                    <a:pt x="4398" y="2708"/>
                  </a:lnTo>
                  <a:lnTo>
                    <a:pt x="4384" y="2716"/>
                  </a:lnTo>
                  <a:lnTo>
                    <a:pt x="4376" y="2722"/>
                  </a:lnTo>
                  <a:lnTo>
                    <a:pt x="4374" y="2726"/>
                  </a:lnTo>
                  <a:lnTo>
                    <a:pt x="4376" y="2730"/>
                  </a:lnTo>
                  <a:lnTo>
                    <a:pt x="4390" y="2730"/>
                  </a:lnTo>
                  <a:lnTo>
                    <a:pt x="4402" y="2714"/>
                  </a:lnTo>
                  <a:lnTo>
                    <a:pt x="4414" y="2716"/>
                  </a:lnTo>
                  <a:lnTo>
                    <a:pt x="4420" y="2728"/>
                  </a:lnTo>
                  <a:lnTo>
                    <a:pt x="4420" y="2738"/>
                  </a:lnTo>
                  <a:lnTo>
                    <a:pt x="4422" y="2752"/>
                  </a:lnTo>
                  <a:lnTo>
                    <a:pt x="4412" y="2762"/>
                  </a:lnTo>
                  <a:lnTo>
                    <a:pt x="4392" y="2766"/>
                  </a:lnTo>
                  <a:lnTo>
                    <a:pt x="4382" y="2770"/>
                  </a:lnTo>
                  <a:lnTo>
                    <a:pt x="4380" y="2774"/>
                  </a:lnTo>
                  <a:lnTo>
                    <a:pt x="4378" y="2778"/>
                  </a:lnTo>
                  <a:lnTo>
                    <a:pt x="4400" y="2790"/>
                  </a:lnTo>
                  <a:lnTo>
                    <a:pt x="4396" y="2846"/>
                  </a:lnTo>
                  <a:lnTo>
                    <a:pt x="4404" y="2860"/>
                  </a:lnTo>
                  <a:lnTo>
                    <a:pt x="4402" y="2870"/>
                  </a:lnTo>
                  <a:lnTo>
                    <a:pt x="4400" y="2882"/>
                  </a:lnTo>
                  <a:lnTo>
                    <a:pt x="4396" y="2894"/>
                  </a:lnTo>
                  <a:lnTo>
                    <a:pt x="4392" y="2900"/>
                  </a:lnTo>
                  <a:lnTo>
                    <a:pt x="4388" y="2904"/>
                  </a:lnTo>
                  <a:lnTo>
                    <a:pt x="4368" y="2904"/>
                  </a:lnTo>
                  <a:lnTo>
                    <a:pt x="4364" y="2892"/>
                  </a:lnTo>
                  <a:lnTo>
                    <a:pt x="4336" y="2920"/>
                  </a:lnTo>
                  <a:lnTo>
                    <a:pt x="4328" y="2930"/>
                  </a:lnTo>
                  <a:lnTo>
                    <a:pt x="4322" y="2942"/>
                  </a:lnTo>
                  <a:lnTo>
                    <a:pt x="4318" y="2954"/>
                  </a:lnTo>
                  <a:lnTo>
                    <a:pt x="4316" y="2968"/>
                  </a:lnTo>
                  <a:lnTo>
                    <a:pt x="4316" y="3008"/>
                  </a:lnTo>
                  <a:lnTo>
                    <a:pt x="4310" y="3018"/>
                  </a:lnTo>
                  <a:lnTo>
                    <a:pt x="4302" y="3028"/>
                  </a:lnTo>
                  <a:lnTo>
                    <a:pt x="4282" y="3048"/>
                  </a:lnTo>
                  <a:lnTo>
                    <a:pt x="4280" y="3084"/>
                  </a:lnTo>
                  <a:lnTo>
                    <a:pt x="4272" y="3088"/>
                  </a:lnTo>
                  <a:lnTo>
                    <a:pt x="4264" y="3090"/>
                  </a:lnTo>
                  <a:lnTo>
                    <a:pt x="4250" y="3092"/>
                  </a:lnTo>
                  <a:lnTo>
                    <a:pt x="4238" y="3090"/>
                  </a:lnTo>
                  <a:lnTo>
                    <a:pt x="4230" y="3092"/>
                  </a:lnTo>
                  <a:lnTo>
                    <a:pt x="4224" y="3094"/>
                  </a:lnTo>
                  <a:lnTo>
                    <a:pt x="4240" y="3108"/>
                  </a:lnTo>
                  <a:lnTo>
                    <a:pt x="4244" y="3116"/>
                  </a:lnTo>
                  <a:lnTo>
                    <a:pt x="4268" y="3126"/>
                  </a:lnTo>
                  <a:lnTo>
                    <a:pt x="4268" y="3134"/>
                  </a:lnTo>
                  <a:lnTo>
                    <a:pt x="4256" y="3142"/>
                  </a:lnTo>
                  <a:lnTo>
                    <a:pt x="4250" y="3146"/>
                  </a:lnTo>
                  <a:lnTo>
                    <a:pt x="4246" y="3154"/>
                  </a:lnTo>
                  <a:lnTo>
                    <a:pt x="4246" y="3170"/>
                  </a:lnTo>
                  <a:lnTo>
                    <a:pt x="4242" y="3176"/>
                  </a:lnTo>
                  <a:lnTo>
                    <a:pt x="4240" y="3184"/>
                  </a:lnTo>
                  <a:lnTo>
                    <a:pt x="4238" y="3206"/>
                  </a:lnTo>
                  <a:lnTo>
                    <a:pt x="4242" y="3212"/>
                  </a:lnTo>
                  <a:lnTo>
                    <a:pt x="4248" y="3218"/>
                  </a:lnTo>
                  <a:lnTo>
                    <a:pt x="4252" y="3226"/>
                  </a:lnTo>
                  <a:lnTo>
                    <a:pt x="4254" y="3238"/>
                  </a:lnTo>
                  <a:lnTo>
                    <a:pt x="4214" y="3240"/>
                  </a:lnTo>
                  <a:lnTo>
                    <a:pt x="4216" y="3248"/>
                  </a:lnTo>
                  <a:lnTo>
                    <a:pt x="4218" y="3250"/>
                  </a:lnTo>
                  <a:lnTo>
                    <a:pt x="4222" y="3254"/>
                  </a:lnTo>
                  <a:lnTo>
                    <a:pt x="4222" y="3260"/>
                  </a:lnTo>
                  <a:lnTo>
                    <a:pt x="4192" y="3282"/>
                  </a:lnTo>
                  <a:lnTo>
                    <a:pt x="4190" y="3292"/>
                  </a:lnTo>
                  <a:lnTo>
                    <a:pt x="4188" y="3304"/>
                  </a:lnTo>
                  <a:lnTo>
                    <a:pt x="4182" y="3316"/>
                  </a:lnTo>
                  <a:lnTo>
                    <a:pt x="4174" y="3328"/>
                  </a:lnTo>
                  <a:lnTo>
                    <a:pt x="4158" y="3342"/>
                  </a:lnTo>
                  <a:lnTo>
                    <a:pt x="4126" y="3344"/>
                  </a:lnTo>
                  <a:lnTo>
                    <a:pt x="4126" y="3348"/>
                  </a:lnTo>
                  <a:lnTo>
                    <a:pt x="4128" y="3352"/>
                  </a:lnTo>
                  <a:lnTo>
                    <a:pt x="4136" y="3356"/>
                  </a:lnTo>
                  <a:lnTo>
                    <a:pt x="4136" y="3370"/>
                  </a:lnTo>
                  <a:lnTo>
                    <a:pt x="4130" y="3374"/>
                  </a:lnTo>
                  <a:lnTo>
                    <a:pt x="4124" y="3376"/>
                  </a:lnTo>
                  <a:lnTo>
                    <a:pt x="4116" y="3378"/>
                  </a:lnTo>
                  <a:lnTo>
                    <a:pt x="4102" y="3388"/>
                  </a:lnTo>
                  <a:lnTo>
                    <a:pt x="4088" y="3400"/>
                  </a:lnTo>
                  <a:lnTo>
                    <a:pt x="4076" y="3414"/>
                  </a:lnTo>
                  <a:lnTo>
                    <a:pt x="4066" y="3428"/>
                  </a:lnTo>
                  <a:lnTo>
                    <a:pt x="4062" y="3444"/>
                  </a:lnTo>
                  <a:lnTo>
                    <a:pt x="4044" y="3460"/>
                  </a:lnTo>
                  <a:lnTo>
                    <a:pt x="4028" y="3470"/>
                  </a:lnTo>
                  <a:lnTo>
                    <a:pt x="4010" y="3478"/>
                  </a:lnTo>
                  <a:lnTo>
                    <a:pt x="3990" y="3482"/>
                  </a:lnTo>
                  <a:lnTo>
                    <a:pt x="3974" y="3496"/>
                  </a:lnTo>
                  <a:lnTo>
                    <a:pt x="3960" y="3508"/>
                  </a:lnTo>
                  <a:lnTo>
                    <a:pt x="3960" y="3514"/>
                  </a:lnTo>
                  <a:lnTo>
                    <a:pt x="3962" y="3518"/>
                  </a:lnTo>
                  <a:lnTo>
                    <a:pt x="3964" y="3526"/>
                  </a:lnTo>
                  <a:lnTo>
                    <a:pt x="3964" y="3534"/>
                  </a:lnTo>
                  <a:lnTo>
                    <a:pt x="3960" y="3544"/>
                  </a:lnTo>
                  <a:lnTo>
                    <a:pt x="3930" y="3558"/>
                  </a:lnTo>
                  <a:lnTo>
                    <a:pt x="3908" y="3572"/>
                  </a:lnTo>
                  <a:lnTo>
                    <a:pt x="3888" y="3584"/>
                  </a:lnTo>
                  <a:lnTo>
                    <a:pt x="3868" y="3596"/>
                  </a:lnTo>
                  <a:lnTo>
                    <a:pt x="3848" y="3612"/>
                  </a:lnTo>
                  <a:lnTo>
                    <a:pt x="3836" y="3610"/>
                  </a:lnTo>
                  <a:lnTo>
                    <a:pt x="3826" y="3606"/>
                  </a:lnTo>
                  <a:lnTo>
                    <a:pt x="3820" y="3602"/>
                  </a:lnTo>
                  <a:lnTo>
                    <a:pt x="3814" y="3602"/>
                  </a:lnTo>
                  <a:lnTo>
                    <a:pt x="3802" y="3616"/>
                  </a:lnTo>
                  <a:lnTo>
                    <a:pt x="3778" y="3616"/>
                  </a:lnTo>
                  <a:lnTo>
                    <a:pt x="3764" y="3606"/>
                  </a:lnTo>
                  <a:lnTo>
                    <a:pt x="3764" y="3620"/>
                  </a:lnTo>
                  <a:lnTo>
                    <a:pt x="3760" y="3628"/>
                  </a:lnTo>
                  <a:lnTo>
                    <a:pt x="3758" y="3630"/>
                  </a:lnTo>
                  <a:lnTo>
                    <a:pt x="3754" y="3634"/>
                  </a:lnTo>
                  <a:lnTo>
                    <a:pt x="3742" y="3636"/>
                  </a:lnTo>
                  <a:lnTo>
                    <a:pt x="3736" y="3638"/>
                  </a:lnTo>
                  <a:lnTo>
                    <a:pt x="3734" y="3644"/>
                  </a:lnTo>
                  <a:lnTo>
                    <a:pt x="3732" y="3654"/>
                  </a:lnTo>
                  <a:lnTo>
                    <a:pt x="3726" y="3658"/>
                  </a:lnTo>
                  <a:lnTo>
                    <a:pt x="3720" y="3658"/>
                  </a:lnTo>
                  <a:lnTo>
                    <a:pt x="3708" y="3658"/>
                  </a:lnTo>
                  <a:lnTo>
                    <a:pt x="3698" y="3654"/>
                  </a:lnTo>
                  <a:lnTo>
                    <a:pt x="3692" y="3652"/>
                  </a:lnTo>
                  <a:lnTo>
                    <a:pt x="3688" y="3638"/>
                  </a:lnTo>
                  <a:lnTo>
                    <a:pt x="3682" y="3638"/>
                  </a:lnTo>
                  <a:lnTo>
                    <a:pt x="3652" y="3612"/>
                  </a:lnTo>
                  <a:lnTo>
                    <a:pt x="3648" y="3624"/>
                  </a:lnTo>
                  <a:lnTo>
                    <a:pt x="3644" y="3636"/>
                  </a:lnTo>
                  <a:lnTo>
                    <a:pt x="3630" y="3658"/>
                  </a:lnTo>
                  <a:lnTo>
                    <a:pt x="3612" y="3680"/>
                  </a:lnTo>
                  <a:lnTo>
                    <a:pt x="3600" y="3686"/>
                  </a:lnTo>
                  <a:lnTo>
                    <a:pt x="3592" y="3694"/>
                  </a:lnTo>
                  <a:lnTo>
                    <a:pt x="3584" y="3702"/>
                  </a:lnTo>
                  <a:lnTo>
                    <a:pt x="3576" y="3710"/>
                  </a:lnTo>
                  <a:lnTo>
                    <a:pt x="3562" y="3712"/>
                  </a:lnTo>
                  <a:lnTo>
                    <a:pt x="3552" y="3716"/>
                  </a:lnTo>
                  <a:lnTo>
                    <a:pt x="3544" y="3724"/>
                  </a:lnTo>
                  <a:lnTo>
                    <a:pt x="3536" y="3730"/>
                  </a:lnTo>
                  <a:lnTo>
                    <a:pt x="3512" y="3730"/>
                  </a:lnTo>
                  <a:lnTo>
                    <a:pt x="3504" y="3732"/>
                  </a:lnTo>
                  <a:lnTo>
                    <a:pt x="3498" y="3734"/>
                  </a:lnTo>
                  <a:lnTo>
                    <a:pt x="3494" y="3742"/>
                  </a:lnTo>
                  <a:lnTo>
                    <a:pt x="3488" y="3748"/>
                  </a:lnTo>
                  <a:lnTo>
                    <a:pt x="3482" y="3750"/>
                  </a:lnTo>
                  <a:lnTo>
                    <a:pt x="3476" y="3752"/>
                  </a:lnTo>
                  <a:lnTo>
                    <a:pt x="3470" y="3752"/>
                  </a:lnTo>
                  <a:lnTo>
                    <a:pt x="3464" y="3750"/>
                  </a:lnTo>
                  <a:lnTo>
                    <a:pt x="3452" y="3744"/>
                  </a:lnTo>
                  <a:lnTo>
                    <a:pt x="3430" y="3750"/>
                  </a:lnTo>
                  <a:lnTo>
                    <a:pt x="3410" y="3758"/>
                  </a:lnTo>
                  <a:lnTo>
                    <a:pt x="3390" y="3768"/>
                  </a:lnTo>
                  <a:lnTo>
                    <a:pt x="3370" y="3774"/>
                  </a:lnTo>
                  <a:lnTo>
                    <a:pt x="3344" y="3776"/>
                  </a:lnTo>
                  <a:lnTo>
                    <a:pt x="3336" y="3778"/>
                  </a:lnTo>
                  <a:lnTo>
                    <a:pt x="3328" y="3780"/>
                  </a:lnTo>
                  <a:lnTo>
                    <a:pt x="3324" y="3786"/>
                  </a:lnTo>
                  <a:lnTo>
                    <a:pt x="3320" y="3792"/>
                  </a:lnTo>
                  <a:lnTo>
                    <a:pt x="3316" y="3804"/>
                  </a:lnTo>
                  <a:lnTo>
                    <a:pt x="3312" y="3816"/>
                  </a:lnTo>
                  <a:lnTo>
                    <a:pt x="3306" y="3822"/>
                  </a:lnTo>
                  <a:lnTo>
                    <a:pt x="3298" y="3824"/>
                  </a:lnTo>
                  <a:lnTo>
                    <a:pt x="3292" y="3828"/>
                  </a:lnTo>
                  <a:lnTo>
                    <a:pt x="3288" y="3834"/>
                  </a:lnTo>
                  <a:lnTo>
                    <a:pt x="3324" y="3876"/>
                  </a:lnTo>
                  <a:lnTo>
                    <a:pt x="3324" y="3898"/>
                  </a:lnTo>
                  <a:lnTo>
                    <a:pt x="3310" y="3906"/>
                  </a:lnTo>
                  <a:lnTo>
                    <a:pt x="3298" y="3912"/>
                  </a:lnTo>
                  <a:lnTo>
                    <a:pt x="3284" y="3914"/>
                  </a:lnTo>
                  <a:lnTo>
                    <a:pt x="3272" y="3914"/>
                  </a:lnTo>
                  <a:close/>
                </a:path>
              </a:pathLst>
            </a:custGeom>
            <a:noFill/>
            <a:ln w="19050">
              <a:solidFill>
                <a:srgbClr val="FFFFFF">
                  <a:alpha val="3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5" name="Freeform 7"/>
            <p:cNvSpPr>
              <a:spLocks/>
            </p:cNvSpPr>
            <p:nvPr/>
          </p:nvSpPr>
          <p:spPr bwMode="auto">
            <a:xfrm>
              <a:off x="4345358" y="5713986"/>
              <a:ext cx="298815" cy="249389"/>
            </a:xfrm>
            <a:custGeom>
              <a:avLst/>
              <a:gdLst>
                <a:gd name="T0" fmla="*/ 88 w 266"/>
                <a:gd name="T1" fmla="*/ 222 h 222"/>
                <a:gd name="T2" fmla="*/ 88 w 266"/>
                <a:gd name="T3" fmla="*/ 222 h 222"/>
                <a:gd name="T4" fmla="*/ 62 w 266"/>
                <a:gd name="T5" fmla="*/ 212 h 222"/>
                <a:gd name="T6" fmla="*/ 40 w 266"/>
                <a:gd name="T7" fmla="*/ 206 h 222"/>
                <a:gd name="T8" fmla="*/ 20 w 266"/>
                <a:gd name="T9" fmla="*/ 196 h 222"/>
                <a:gd name="T10" fmla="*/ 12 w 266"/>
                <a:gd name="T11" fmla="*/ 190 h 222"/>
                <a:gd name="T12" fmla="*/ 6 w 266"/>
                <a:gd name="T13" fmla="*/ 184 h 222"/>
                <a:gd name="T14" fmla="*/ 6 w 266"/>
                <a:gd name="T15" fmla="*/ 184 h 222"/>
                <a:gd name="T16" fmla="*/ 2 w 266"/>
                <a:gd name="T17" fmla="*/ 160 h 222"/>
                <a:gd name="T18" fmla="*/ 0 w 266"/>
                <a:gd name="T19" fmla="*/ 132 h 222"/>
                <a:gd name="T20" fmla="*/ 2 w 266"/>
                <a:gd name="T21" fmla="*/ 108 h 222"/>
                <a:gd name="T22" fmla="*/ 4 w 266"/>
                <a:gd name="T23" fmla="*/ 98 h 222"/>
                <a:gd name="T24" fmla="*/ 8 w 266"/>
                <a:gd name="T25" fmla="*/ 88 h 222"/>
                <a:gd name="T26" fmla="*/ 8 w 266"/>
                <a:gd name="T27" fmla="*/ 88 h 222"/>
                <a:gd name="T28" fmla="*/ 26 w 266"/>
                <a:gd name="T29" fmla="*/ 82 h 222"/>
                <a:gd name="T30" fmla="*/ 36 w 266"/>
                <a:gd name="T31" fmla="*/ 78 h 222"/>
                <a:gd name="T32" fmla="*/ 44 w 266"/>
                <a:gd name="T33" fmla="*/ 74 h 222"/>
                <a:gd name="T34" fmla="*/ 44 w 266"/>
                <a:gd name="T35" fmla="*/ 74 h 222"/>
                <a:gd name="T36" fmla="*/ 46 w 266"/>
                <a:gd name="T37" fmla="*/ 36 h 222"/>
                <a:gd name="T38" fmla="*/ 46 w 266"/>
                <a:gd name="T39" fmla="*/ 36 h 222"/>
                <a:gd name="T40" fmla="*/ 52 w 266"/>
                <a:gd name="T41" fmla="*/ 32 h 222"/>
                <a:gd name="T42" fmla="*/ 56 w 266"/>
                <a:gd name="T43" fmla="*/ 30 h 222"/>
                <a:gd name="T44" fmla="*/ 66 w 266"/>
                <a:gd name="T45" fmla="*/ 32 h 222"/>
                <a:gd name="T46" fmla="*/ 76 w 266"/>
                <a:gd name="T47" fmla="*/ 34 h 222"/>
                <a:gd name="T48" fmla="*/ 84 w 266"/>
                <a:gd name="T49" fmla="*/ 34 h 222"/>
                <a:gd name="T50" fmla="*/ 90 w 266"/>
                <a:gd name="T51" fmla="*/ 34 h 222"/>
                <a:gd name="T52" fmla="*/ 90 w 266"/>
                <a:gd name="T53" fmla="*/ 34 h 222"/>
                <a:gd name="T54" fmla="*/ 142 w 266"/>
                <a:gd name="T55" fmla="*/ 6 h 222"/>
                <a:gd name="T56" fmla="*/ 142 w 266"/>
                <a:gd name="T57" fmla="*/ 6 h 222"/>
                <a:gd name="T58" fmla="*/ 234 w 266"/>
                <a:gd name="T59" fmla="*/ 0 h 222"/>
                <a:gd name="T60" fmla="*/ 234 w 266"/>
                <a:gd name="T61" fmla="*/ 0 h 222"/>
                <a:gd name="T62" fmla="*/ 242 w 266"/>
                <a:gd name="T63" fmla="*/ 4 h 222"/>
                <a:gd name="T64" fmla="*/ 250 w 266"/>
                <a:gd name="T65" fmla="*/ 10 h 222"/>
                <a:gd name="T66" fmla="*/ 258 w 266"/>
                <a:gd name="T67" fmla="*/ 20 h 222"/>
                <a:gd name="T68" fmla="*/ 266 w 266"/>
                <a:gd name="T69" fmla="*/ 32 h 222"/>
                <a:gd name="T70" fmla="*/ 266 w 266"/>
                <a:gd name="T71" fmla="*/ 32 h 222"/>
                <a:gd name="T72" fmla="*/ 266 w 266"/>
                <a:gd name="T73" fmla="*/ 52 h 222"/>
                <a:gd name="T74" fmla="*/ 266 w 266"/>
                <a:gd name="T75" fmla="*/ 52 h 222"/>
                <a:gd name="T76" fmla="*/ 262 w 266"/>
                <a:gd name="T77" fmla="*/ 60 h 222"/>
                <a:gd name="T78" fmla="*/ 258 w 266"/>
                <a:gd name="T79" fmla="*/ 68 h 222"/>
                <a:gd name="T80" fmla="*/ 258 w 266"/>
                <a:gd name="T81" fmla="*/ 68 h 222"/>
                <a:gd name="T82" fmla="*/ 236 w 266"/>
                <a:gd name="T83" fmla="*/ 100 h 222"/>
                <a:gd name="T84" fmla="*/ 226 w 266"/>
                <a:gd name="T85" fmla="*/ 116 h 222"/>
                <a:gd name="T86" fmla="*/ 218 w 266"/>
                <a:gd name="T87" fmla="*/ 134 h 222"/>
                <a:gd name="T88" fmla="*/ 218 w 266"/>
                <a:gd name="T89" fmla="*/ 134 h 222"/>
                <a:gd name="T90" fmla="*/ 212 w 266"/>
                <a:gd name="T91" fmla="*/ 148 h 222"/>
                <a:gd name="T92" fmla="*/ 208 w 266"/>
                <a:gd name="T93" fmla="*/ 158 h 222"/>
                <a:gd name="T94" fmla="*/ 202 w 266"/>
                <a:gd name="T95" fmla="*/ 166 h 222"/>
                <a:gd name="T96" fmla="*/ 202 w 266"/>
                <a:gd name="T97" fmla="*/ 166 h 222"/>
                <a:gd name="T98" fmla="*/ 178 w 266"/>
                <a:gd name="T99" fmla="*/ 178 h 222"/>
                <a:gd name="T100" fmla="*/ 156 w 266"/>
                <a:gd name="T101" fmla="*/ 192 h 222"/>
                <a:gd name="T102" fmla="*/ 116 w 266"/>
                <a:gd name="T103" fmla="*/ 218 h 222"/>
                <a:gd name="T104" fmla="*/ 116 w 266"/>
                <a:gd name="T105" fmla="*/ 218 h 222"/>
                <a:gd name="T106" fmla="*/ 88 w 266"/>
                <a:gd name="T107" fmla="*/ 222 h 222"/>
                <a:gd name="T108" fmla="*/ 88 w 266"/>
                <a:gd name="T109" fmla="*/ 222 h 22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66" h="222">
                  <a:moveTo>
                    <a:pt x="88" y="222"/>
                  </a:moveTo>
                  <a:lnTo>
                    <a:pt x="88" y="222"/>
                  </a:lnTo>
                  <a:lnTo>
                    <a:pt x="62" y="212"/>
                  </a:lnTo>
                  <a:lnTo>
                    <a:pt x="40" y="206"/>
                  </a:lnTo>
                  <a:lnTo>
                    <a:pt x="20" y="196"/>
                  </a:lnTo>
                  <a:lnTo>
                    <a:pt x="12" y="190"/>
                  </a:lnTo>
                  <a:lnTo>
                    <a:pt x="6" y="184"/>
                  </a:lnTo>
                  <a:lnTo>
                    <a:pt x="2" y="160"/>
                  </a:lnTo>
                  <a:lnTo>
                    <a:pt x="0" y="132"/>
                  </a:lnTo>
                  <a:lnTo>
                    <a:pt x="2" y="108"/>
                  </a:lnTo>
                  <a:lnTo>
                    <a:pt x="4" y="98"/>
                  </a:lnTo>
                  <a:lnTo>
                    <a:pt x="8" y="88"/>
                  </a:lnTo>
                  <a:lnTo>
                    <a:pt x="26" y="82"/>
                  </a:lnTo>
                  <a:lnTo>
                    <a:pt x="36" y="78"/>
                  </a:lnTo>
                  <a:lnTo>
                    <a:pt x="44" y="74"/>
                  </a:lnTo>
                  <a:lnTo>
                    <a:pt x="46" y="36"/>
                  </a:lnTo>
                  <a:lnTo>
                    <a:pt x="52" y="32"/>
                  </a:lnTo>
                  <a:lnTo>
                    <a:pt x="56" y="30"/>
                  </a:lnTo>
                  <a:lnTo>
                    <a:pt x="66" y="32"/>
                  </a:lnTo>
                  <a:lnTo>
                    <a:pt x="76" y="34"/>
                  </a:lnTo>
                  <a:lnTo>
                    <a:pt x="84" y="34"/>
                  </a:lnTo>
                  <a:lnTo>
                    <a:pt x="90" y="34"/>
                  </a:lnTo>
                  <a:lnTo>
                    <a:pt x="142" y="6"/>
                  </a:lnTo>
                  <a:lnTo>
                    <a:pt x="234" y="0"/>
                  </a:lnTo>
                  <a:lnTo>
                    <a:pt x="242" y="4"/>
                  </a:lnTo>
                  <a:lnTo>
                    <a:pt x="250" y="10"/>
                  </a:lnTo>
                  <a:lnTo>
                    <a:pt x="258" y="20"/>
                  </a:lnTo>
                  <a:lnTo>
                    <a:pt x="266" y="32"/>
                  </a:lnTo>
                  <a:lnTo>
                    <a:pt x="266" y="52"/>
                  </a:lnTo>
                  <a:lnTo>
                    <a:pt x="262" y="60"/>
                  </a:lnTo>
                  <a:lnTo>
                    <a:pt x="258" y="68"/>
                  </a:lnTo>
                  <a:lnTo>
                    <a:pt x="236" y="100"/>
                  </a:lnTo>
                  <a:lnTo>
                    <a:pt x="226" y="116"/>
                  </a:lnTo>
                  <a:lnTo>
                    <a:pt x="218" y="134"/>
                  </a:lnTo>
                  <a:lnTo>
                    <a:pt x="212" y="148"/>
                  </a:lnTo>
                  <a:lnTo>
                    <a:pt x="208" y="158"/>
                  </a:lnTo>
                  <a:lnTo>
                    <a:pt x="202" y="166"/>
                  </a:lnTo>
                  <a:lnTo>
                    <a:pt x="178" y="178"/>
                  </a:lnTo>
                  <a:lnTo>
                    <a:pt x="156" y="192"/>
                  </a:lnTo>
                  <a:lnTo>
                    <a:pt x="116" y="218"/>
                  </a:lnTo>
                  <a:lnTo>
                    <a:pt x="88" y="222"/>
                  </a:lnTo>
                  <a:close/>
                </a:path>
              </a:pathLst>
            </a:custGeom>
            <a:noFill/>
            <a:ln w="19050">
              <a:solidFill>
                <a:srgbClr val="FFFFFF">
                  <a:alpha val="3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6" name="Freeform 13"/>
            <p:cNvSpPr>
              <a:spLocks/>
            </p:cNvSpPr>
            <p:nvPr/>
          </p:nvSpPr>
          <p:spPr bwMode="auto">
            <a:xfrm>
              <a:off x="5545203" y="5009102"/>
              <a:ext cx="192754" cy="446149"/>
            </a:xfrm>
            <a:custGeom>
              <a:avLst/>
              <a:gdLst>
                <a:gd name="T0" fmla="*/ 82 w 178"/>
                <a:gd name="T1" fmla="*/ 412 h 412"/>
                <a:gd name="T2" fmla="*/ 82 w 178"/>
                <a:gd name="T3" fmla="*/ 412 h 412"/>
                <a:gd name="T4" fmla="*/ 50 w 178"/>
                <a:gd name="T5" fmla="*/ 364 h 412"/>
                <a:gd name="T6" fmla="*/ 50 w 178"/>
                <a:gd name="T7" fmla="*/ 364 h 412"/>
                <a:gd name="T8" fmla="*/ 40 w 178"/>
                <a:gd name="T9" fmla="*/ 360 h 412"/>
                <a:gd name="T10" fmla="*/ 34 w 178"/>
                <a:gd name="T11" fmla="*/ 356 h 412"/>
                <a:gd name="T12" fmla="*/ 28 w 178"/>
                <a:gd name="T13" fmla="*/ 350 h 412"/>
                <a:gd name="T14" fmla="*/ 26 w 178"/>
                <a:gd name="T15" fmla="*/ 346 h 412"/>
                <a:gd name="T16" fmla="*/ 20 w 178"/>
                <a:gd name="T17" fmla="*/ 336 h 412"/>
                <a:gd name="T18" fmla="*/ 16 w 178"/>
                <a:gd name="T19" fmla="*/ 324 h 412"/>
                <a:gd name="T20" fmla="*/ 16 w 178"/>
                <a:gd name="T21" fmla="*/ 324 h 412"/>
                <a:gd name="T22" fmla="*/ 0 w 178"/>
                <a:gd name="T23" fmla="*/ 304 h 412"/>
                <a:gd name="T24" fmla="*/ 0 w 178"/>
                <a:gd name="T25" fmla="*/ 304 h 412"/>
                <a:gd name="T26" fmla="*/ 2 w 178"/>
                <a:gd name="T27" fmla="*/ 280 h 412"/>
                <a:gd name="T28" fmla="*/ 6 w 178"/>
                <a:gd name="T29" fmla="*/ 258 h 412"/>
                <a:gd name="T30" fmla="*/ 8 w 178"/>
                <a:gd name="T31" fmla="*/ 238 h 412"/>
                <a:gd name="T32" fmla="*/ 8 w 178"/>
                <a:gd name="T33" fmla="*/ 228 h 412"/>
                <a:gd name="T34" fmla="*/ 6 w 178"/>
                <a:gd name="T35" fmla="*/ 220 h 412"/>
                <a:gd name="T36" fmla="*/ 6 w 178"/>
                <a:gd name="T37" fmla="*/ 220 h 412"/>
                <a:gd name="T38" fmla="*/ 6 w 178"/>
                <a:gd name="T39" fmla="*/ 196 h 412"/>
                <a:gd name="T40" fmla="*/ 10 w 178"/>
                <a:gd name="T41" fmla="*/ 180 h 412"/>
                <a:gd name="T42" fmla="*/ 16 w 178"/>
                <a:gd name="T43" fmla="*/ 166 h 412"/>
                <a:gd name="T44" fmla="*/ 30 w 178"/>
                <a:gd name="T45" fmla="*/ 150 h 412"/>
                <a:gd name="T46" fmla="*/ 30 w 178"/>
                <a:gd name="T47" fmla="*/ 150 h 412"/>
                <a:gd name="T48" fmla="*/ 38 w 178"/>
                <a:gd name="T49" fmla="*/ 112 h 412"/>
                <a:gd name="T50" fmla="*/ 38 w 178"/>
                <a:gd name="T51" fmla="*/ 112 h 412"/>
                <a:gd name="T52" fmla="*/ 60 w 178"/>
                <a:gd name="T53" fmla="*/ 64 h 412"/>
                <a:gd name="T54" fmla="*/ 60 w 178"/>
                <a:gd name="T55" fmla="*/ 64 h 412"/>
                <a:gd name="T56" fmla="*/ 76 w 178"/>
                <a:gd name="T57" fmla="*/ 44 h 412"/>
                <a:gd name="T58" fmla="*/ 90 w 178"/>
                <a:gd name="T59" fmla="*/ 28 h 412"/>
                <a:gd name="T60" fmla="*/ 104 w 178"/>
                <a:gd name="T61" fmla="*/ 14 h 412"/>
                <a:gd name="T62" fmla="*/ 122 w 178"/>
                <a:gd name="T63" fmla="*/ 0 h 412"/>
                <a:gd name="T64" fmla="*/ 122 w 178"/>
                <a:gd name="T65" fmla="*/ 0 h 412"/>
                <a:gd name="T66" fmla="*/ 164 w 178"/>
                <a:gd name="T67" fmla="*/ 2 h 412"/>
                <a:gd name="T68" fmla="*/ 164 w 178"/>
                <a:gd name="T69" fmla="*/ 2 h 412"/>
                <a:gd name="T70" fmla="*/ 170 w 178"/>
                <a:gd name="T71" fmla="*/ 6 h 412"/>
                <a:gd name="T72" fmla="*/ 170 w 178"/>
                <a:gd name="T73" fmla="*/ 6 h 412"/>
                <a:gd name="T74" fmla="*/ 176 w 178"/>
                <a:gd name="T75" fmla="*/ 30 h 412"/>
                <a:gd name="T76" fmla="*/ 178 w 178"/>
                <a:gd name="T77" fmla="*/ 44 h 412"/>
                <a:gd name="T78" fmla="*/ 178 w 178"/>
                <a:gd name="T79" fmla="*/ 58 h 412"/>
                <a:gd name="T80" fmla="*/ 178 w 178"/>
                <a:gd name="T81" fmla="*/ 58 h 412"/>
                <a:gd name="T82" fmla="*/ 172 w 178"/>
                <a:gd name="T83" fmla="*/ 72 h 412"/>
                <a:gd name="T84" fmla="*/ 168 w 178"/>
                <a:gd name="T85" fmla="*/ 86 h 412"/>
                <a:gd name="T86" fmla="*/ 166 w 178"/>
                <a:gd name="T87" fmla="*/ 102 h 412"/>
                <a:gd name="T88" fmla="*/ 166 w 178"/>
                <a:gd name="T89" fmla="*/ 118 h 412"/>
                <a:gd name="T90" fmla="*/ 168 w 178"/>
                <a:gd name="T91" fmla="*/ 154 h 412"/>
                <a:gd name="T92" fmla="*/ 170 w 178"/>
                <a:gd name="T93" fmla="*/ 188 h 412"/>
                <a:gd name="T94" fmla="*/ 170 w 178"/>
                <a:gd name="T95" fmla="*/ 188 h 412"/>
                <a:gd name="T96" fmla="*/ 164 w 178"/>
                <a:gd name="T97" fmla="*/ 202 h 412"/>
                <a:gd name="T98" fmla="*/ 158 w 178"/>
                <a:gd name="T99" fmla="*/ 218 h 412"/>
                <a:gd name="T100" fmla="*/ 158 w 178"/>
                <a:gd name="T101" fmla="*/ 218 h 412"/>
                <a:gd name="T102" fmla="*/ 118 w 178"/>
                <a:gd name="T103" fmla="*/ 304 h 412"/>
                <a:gd name="T104" fmla="*/ 118 w 178"/>
                <a:gd name="T105" fmla="*/ 304 h 412"/>
                <a:gd name="T106" fmla="*/ 108 w 178"/>
                <a:gd name="T107" fmla="*/ 398 h 412"/>
                <a:gd name="T108" fmla="*/ 108 w 178"/>
                <a:gd name="T109" fmla="*/ 398 h 412"/>
                <a:gd name="T110" fmla="*/ 98 w 178"/>
                <a:gd name="T111" fmla="*/ 408 h 412"/>
                <a:gd name="T112" fmla="*/ 98 w 178"/>
                <a:gd name="T113" fmla="*/ 408 h 412"/>
                <a:gd name="T114" fmla="*/ 90 w 178"/>
                <a:gd name="T115" fmla="*/ 410 h 412"/>
                <a:gd name="T116" fmla="*/ 82 w 178"/>
                <a:gd name="T117" fmla="*/ 412 h 412"/>
                <a:gd name="T118" fmla="*/ 82 w 178"/>
                <a:gd name="T119" fmla="*/ 412 h 41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78" h="412">
                  <a:moveTo>
                    <a:pt x="82" y="412"/>
                  </a:moveTo>
                  <a:lnTo>
                    <a:pt x="82" y="412"/>
                  </a:lnTo>
                  <a:lnTo>
                    <a:pt x="50" y="364"/>
                  </a:lnTo>
                  <a:lnTo>
                    <a:pt x="40" y="360"/>
                  </a:lnTo>
                  <a:lnTo>
                    <a:pt x="34" y="356"/>
                  </a:lnTo>
                  <a:lnTo>
                    <a:pt x="28" y="350"/>
                  </a:lnTo>
                  <a:lnTo>
                    <a:pt x="26" y="346"/>
                  </a:lnTo>
                  <a:lnTo>
                    <a:pt x="20" y="336"/>
                  </a:lnTo>
                  <a:lnTo>
                    <a:pt x="16" y="324"/>
                  </a:lnTo>
                  <a:lnTo>
                    <a:pt x="0" y="304"/>
                  </a:lnTo>
                  <a:lnTo>
                    <a:pt x="2" y="280"/>
                  </a:lnTo>
                  <a:lnTo>
                    <a:pt x="6" y="258"/>
                  </a:lnTo>
                  <a:lnTo>
                    <a:pt x="8" y="238"/>
                  </a:lnTo>
                  <a:lnTo>
                    <a:pt x="8" y="228"/>
                  </a:lnTo>
                  <a:lnTo>
                    <a:pt x="6" y="220"/>
                  </a:lnTo>
                  <a:lnTo>
                    <a:pt x="6" y="196"/>
                  </a:lnTo>
                  <a:lnTo>
                    <a:pt x="10" y="180"/>
                  </a:lnTo>
                  <a:lnTo>
                    <a:pt x="16" y="166"/>
                  </a:lnTo>
                  <a:lnTo>
                    <a:pt x="30" y="150"/>
                  </a:lnTo>
                  <a:lnTo>
                    <a:pt x="38" y="112"/>
                  </a:lnTo>
                  <a:lnTo>
                    <a:pt x="60" y="64"/>
                  </a:lnTo>
                  <a:lnTo>
                    <a:pt x="76" y="44"/>
                  </a:lnTo>
                  <a:lnTo>
                    <a:pt x="90" y="28"/>
                  </a:lnTo>
                  <a:lnTo>
                    <a:pt x="104" y="14"/>
                  </a:lnTo>
                  <a:lnTo>
                    <a:pt x="122" y="0"/>
                  </a:lnTo>
                  <a:lnTo>
                    <a:pt x="164" y="2"/>
                  </a:lnTo>
                  <a:lnTo>
                    <a:pt x="170" y="6"/>
                  </a:lnTo>
                  <a:lnTo>
                    <a:pt x="176" y="30"/>
                  </a:lnTo>
                  <a:lnTo>
                    <a:pt x="178" y="44"/>
                  </a:lnTo>
                  <a:lnTo>
                    <a:pt x="178" y="58"/>
                  </a:lnTo>
                  <a:lnTo>
                    <a:pt x="172" y="72"/>
                  </a:lnTo>
                  <a:lnTo>
                    <a:pt x="168" y="86"/>
                  </a:lnTo>
                  <a:lnTo>
                    <a:pt x="166" y="102"/>
                  </a:lnTo>
                  <a:lnTo>
                    <a:pt x="166" y="118"/>
                  </a:lnTo>
                  <a:lnTo>
                    <a:pt x="168" y="154"/>
                  </a:lnTo>
                  <a:lnTo>
                    <a:pt x="170" y="188"/>
                  </a:lnTo>
                  <a:lnTo>
                    <a:pt x="164" y="202"/>
                  </a:lnTo>
                  <a:lnTo>
                    <a:pt x="158" y="218"/>
                  </a:lnTo>
                  <a:lnTo>
                    <a:pt x="118" y="304"/>
                  </a:lnTo>
                  <a:lnTo>
                    <a:pt x="108" y="398"/>
                  </a:lnTo>
                  <a:lnTo>
                    <a:pt x="98" y="408"/>
                  </a:lnTo>
                  <a:lnTo>
                    <a:pt x="90" y="410"/>
                  </a:lnTo>
                  <a:lnTo>
                    <a:pt x="82" y="412"/>
                  </a:lnTo>
                  <a:close/>
                </a:path>
              </a:pathLst>
            </a:custGeom>
            <a:noFill/>
            <a:ln w="19050">
              <a:solidFill>
                <a:srgbClr val="FFFFFF">
                  <a:alpha val="3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107" name="Freeform 36"/>
          <p:cNvSpPr>
            <a:spLocks/>
          </p:cNvSpPr>
          <p:nvPr/>
        </p:nvSpPr>
        <p:spPr bwMode="auto">
          <a:xfrm>
            <a:off x="7385562" y="2172060"/>
            <a:ext cx="586417" cy="552508"/>
          </a:xfrm>
          <a:custGeom>
            <a:avLst/>
            <a:gdLst>
              <a:gd name="T0" fmla="*/ 234 w 588"/>
              <a:gd name="T1" fmla="*/ 550 h 554"/>
              <a:gd name="T2" fmla="*/ 248 w 588"/>
              <a:gd name="T3" fmla="*/ 530 h 554"/>
              <a:gd name="T4" fmla="*/ 264 w 588"/>
              <a:gd name="T5" fmla="*/ 516 h 554"/>
              <a:gd name="T6" fmla="*/ 274 w 588"/>
              <a:gd name="T7" fmla="*/ 480 h 554"/>
              <a:gd name="T8" fmla="*/ 252 w 588"/>
              <a:gd name="T9" fmla="*/ 468 h 554"/>
              <a:gd name="T10" fmla="*/ 252 w 588"/>
              <a:gd name="T11" fmla="*/ 438 h 554"/>
              <a:gd name="T12" fmla="*/ 280 w 588"/>
              <a:gd name="T13" fmla="*/ 404 h 554"/>
              <a:gd name="T14" fmla="*/ 288 w 588"/>
              <a:gd name="T15" fmla="*/ 388 h 554"/>
              <a:gd name="T16" fmla="*/ 290 w 588"/>
              <a:gd name="T17" fmla="*/ 342 h 554"/>
              <a:gd name="T18" fmla="*/ 252 w 588"/>
              <a:gd name="T19" fmla="*/ 300 h 554"/>
              <a:gd name="T20" fmla="*/ 200 w 588"/>
              <a:gd name="T21" fmla="*/ 304 h 554"/>
              <a:gd name="T22" fmla="*/ 174 w 588"/>
              <a:gd name="T23" fmla="*/ 330 h 554"/>
              <a:gd name="T24" fmla="*/ 130 w 588"/>
              <a:gd name="T25" fmla="*/ 390 h 554"/>
              <a:gd name="T26" fmla="*/ 110 w 588"/>
              <a:gd name="T27" fmla="*/ 416 h 554"/>
              <a:gd name="T28" fmla="*/ 36 w 588"/>
              <a:gd name="T29" fmla="*/ 364 h 554"/>
              <a:gd name="T30" fmla="*/ 12 w 588"/>
              <a:gd name="T31" fmla="*/ 358 h 554"/>
              <a:gd name="T32" fmla="*/ 0 w 588"/>
              <a:gd name="T33" fmla="*/ 348 h 554"/>
              <a:gd name="T34" fmla="*/ 4 w 588"/>
              <a:gd name="T35" fmla="*/ 324 h 554"/>
              <a:gd name="T36" fmla="*/ 18 w 588"/>
              <a:gd name="T37" fmla="*/ 320 h 554"/>
              <a:gd name="T38" fmla="*/ 40 w 588"/>
              <a:gd name="T39" fmla="*/ 292 h 554"/>
              <a:gd name="T40" fmla="*/ 34 w 588"/>
              <a:gd name="T41" fmla="*/ 238 h 554"/>
              <a:gd name="T42" fmla="*/ 28 w 588"/>
              <a:gd name="T43" fmla="*/ 228 h 554"/>
              <a:gd name="T44" fmla="*/ 20 w 588"/>
              <a:gd name="T45" fmla="*/ 186 h 554"/>
              <a:gd name="T46" fmla="*/ 26 w 588"/>
              <a:gd name="T47" fmla="*/ 172 h 554"/>
              <a:gd name="T48" fmla="*/ 44 w 588"/>
              <a:gd name="T49" fmla="*/ 190 h 554"/>
              <a:gd name="T50" fmla="*/ 58 w 588"/>
              <a:gd name="T51" fmla="*/ 210 h 554"/>
              <a:gd name="T52" fmla="*/ 80 w 588"/>
              <a:gd name="T53" fmla="*/ 224 h 554"/>
              <a:gd name="T54" fmla="*/ 100 w 588"/>
              <a:gd name="T55" fmla="*/ 222 h 554"/>
              <a:gd name="T56" fmla="*/ 142 w 588"/>
              <a:gd name="T57" fmla="*/ 186 h 554"/>
              <a:gd name="T58" fmla="*/ 216 w 588"/>
              <a:gd name="T59" fmla="*/ 128 h 554"/>
              <a:gd name="T60" fmla="*/ 232 w 588"/>
              <a:gd name="T61" fmla="*/ 104 h 554"/>
              <a:gd name="T62" fmla="*/ 262 w 588"/>
              <a:gd name="T63" fmla="*/ 76 h 554"/>
              <a:gd name="T64" fmla="*/ 292 w 588"/>
              <a:gd name="T65" fmla="*/ 74 h 554"/>
              <a:gd name="T66" fmla="*/ 312 w 588"/>
              <a:gd name="T67" fmla="*/ 84 h 554"/>
              <a:gd name="T68" fmla="*/ 348 w 588"/>
              <a:gd name="T69" fmla="*/ 66 h 554"/>
              <a:gd name="T70" fmla="*/ 348 w 588"/>
              <a:gd name="T71" fmla="*/ 16 h 554"/>
              <a:gd name="T72" fmla="*/ 362 w 588"/>
              <a:gd name="T73" fmla="*/ 2 h 554"/>
              <a:gd name="T74" fmla="*/ 396 w 588"/>
              <a:gd name="T75" fmla="*/ 32 h 554"/>
              <a:gd name="T76" fmla="*/ 418 w 588"/>
              <a:gd name="T77" fmla="*/ 46 h 554"/>
              <a:gd name="T78" fmla="*/ 436 w 588"/>
              <a:gd name="T79" fmla="*/ 44 h 554"/>
              <a:gd name="T80" fmla="*/ 440 w 588"/>
              <a:gd name="T81" fmla="*/ 28 h 554"/>
              <a:gd name="T82" fmla="*/ 458 w 588"/>
              <a:gd name="T83" fmla="*/ 24 h 554"/>
              <a:gd name="T84" fmla="*/ 460 w 588"/>
              <a:gd name="T85" fmla="*/ 62 h 554"/>
              <a:gd name="T86" fmla="*/ 498 w 588"/>
              <a:gd name="T87" fmla="*/ 110 h 554"/>
              <a:gd name="T88" fmla="*/ 516 w 588"/>
              <a:gd name="T89" fmla="*/ 178 h 554"/>
              <a:gd name="T90" fmla="*/ 530 w 588"/>
              <a:gd name="T91" fmla="*/ 196 h 554"/>
              <a:gd name="T92" fmla="*/ 588 w 588"/>
              <a:gd name="T93" fmla="*/ 236 h 554"/>
              <a:gd name="T94" fmla="*/ 580 w 588"/>
              <a:gd name="T95" fmla="*/ 250 h 554"/>
              <a:gd name="T96" fmla="*/ 520 w 588"/>
              <a:gd name="T97" fmla="*/ 292 h 554"/>
              <a:gd name="T98" fmla="*/ 502 w 588"/>
              <a:gd name="T99" fmla="*/ 310 h 554"/>
              <a:gd name="T100" fmla="*/ 472 w 588"/>
              <a:gd name="T101" fmla="*/ 346 h 554"/>
              <a:gd name="T102" fmla="*/ 466 w 588"/>
              <a:gd name="T103" fmla="*/ 374 h 554"/>
              <a:gd name="T104" fmla="*/ 448 w 588"/>
              <a:gd name="T105" fmla="*/ 390 h 554"/>
              <a:gd name="T106" fmla="*/ 412 w 588"/>
              <a:gd name="T107" fmla="*/ 402 h 554"/>
              <a:gd name="T108" fmla="*/ 362 w 588"/>
              <a:gd name="T109" fmla="*/ 424 h 554"/>
              <a:gd name="T110" fmla="*/ 322 w 588"/>
              <a:gd name="T111" fmla="*/ 460 h 554"/>
              <a:gd name="T112" fmla="*/ 304 w 588"/>
              <a:gd name="T113" fmla="*/ 494 h 554"/>
              <a:gd name="T114" fmla="*/ 290 w 588"/>
              <a:gd name="T115" fmla="*/ 542 h 554"/>
              <a:gd name="T116" fmla="*/ 236 w 588"/>
              <a:gd name="T117" fmla="*/ 554 h 55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588" h="554">
                <a:moveTo>
                  <a:pt x="236" y="554"/>
                </a:moveTo>
                <a:lnTo>
                  <a:pt x="236" y="554"/>
                </a:lnTo>
                <a:lnTo>
                  <a:pt x="234" y="550"/>
                </a:lnTo>
                <a:lnTo>
                  <a:pt x="240" y="536"/>
                </a:lnTo>
                <a:lnTo>
                  <a:pt x="248" y="530"/>
                </a:lnTo>
                <a:lnTo>
                  <a:pt x="254" y="524"/>
                </a:lnTo>
                <a:lnTo>
                  <a:pt x="264" y="516"/>
                </a:lnTo>
                <a:lnTo>
                  <a:pt x="274" y="496"/>
                </a:lnTo>
                <a:lnTo>
                  <a:pt x="274" y="480"/>
                </a:lnTo>
                <a:lnTo>
                  <a:pt x="252" y="468"/>
                </a:lnTo>
                <a:lnTo>
                  <a:pt x="250" y="456"/>
                </a:lnTo>
                <a:lnTo>
                  <a:pt x="250" y="446"/>
                </a:lnTo>
                <a:lnTo>
                  <a:pt x="252" y="438"/>
                </a:lnTo>
                <a:lnTo>
                  <a:pt x="256" y="430"/>
                </a:lnTo>
                <a:lnTo>
                  <a:pt x="266" y="416"/>
                </a:lnTo>
                <a:lnTo>
                  <a:pt x="280" y="404"/>
                </a:lnTo>
                <a:lnTo>
                  <a:pt x="284" y="396"/>
                </a:lnTo>
                <a:lnTo>
                  <a:pt x="288" y="388"/>
                </a:lnTo>
                <a:lnTo>
                  <a:pt x="290" y="370"/>
                </a:lnTo>
                <a:lnTo>
                  <a:pt x="290" y="356"/>
                </a:lnTo>
                <a:lnTo>
                  <a:pt x="290" y="342"/>
                </a:lnTo>
                <a:lnTo>
                  <a:pt x="252" y="300"/>
                </a:lnTo>
                <a:lnTo>
                  <a:pt x="234" y="298"/>
                </a:lnTo>
                <a:lnTo>
                  <a:pt x="200" y="304"/>
                </a:lnTo>
                <a:lnTo>
                  <a:pt x="186" y="316"/>
                </a:lnTo>
                <a:lnTo>
                  <a:pt x="174" y="330"/>
                </a:lnTo>
                <a:lnTo>
                  <a:pt x="148" y="360"/>
                </a:lnTo>
                <a:lnTo>
                  <a:pt x="130" y="390"/>
                </a:lnTo>
                <a:lnTo>
                  <a:pt x="120" y="404"/>
                </a:lnTo>
                <a:lnTo>
                  <a:pt x="110" y="416"/>
                </a:lnTo>
                <a:lnTo>
                  <a:pt x="70" y="390"/>
                </a:lnTo>
                <a:lnTo>
                  <a:pt x="52" y="376"/>
                </a:lnTo>
                <a:lnTo>
                  <a:pt x="36" y="364"/>
                </a:lnTo>
                <a:lnTo>
                  <a:pt x="22" y="362"/>
                </a:lnTo>
                <a:lnTo>
                  <a:pt x="12" y="358"/>
                </a:lnTo>
                <a:lnTo>
                  <a:pt x="6" y="352"/>
                </a:lnTo>
                <a:lnTo>
                  <a:pt x="0" y="348"/>
                </a:lnTo>
                <a:lnTo>
                  <a:pt x="0" y="334"/>
                </a:lnTo>
                <a:lnTo>
                  <a:pt x="2" y="326"/>
                </a:lnTo>
                <a:lnTo>
                  <a:pt x="4" y="324"/>
                </a:lnTo>
                <a:lnTo>
                  <a:pt x="6" y="322"/>
                </a:lnTo>
                <a:lnTo>
                  <a:pt x="18" y="320"/>
                </a:lnTo>
                <a:lnTo>
                  <a:pt x="28" y="306"/>
                </a:lnTo>
                <a:lnTo>
                  <a:pt x="40" y="292"/>
                </a:lnTo>
                <a:lnTo>
                  <a:pt x="38" y="240"/>
                </a:lnTo>
                <a:lnTo>
                  <a:pt x="34" y="238"/>
                </a:lnTo>
                <a:lnTo>
                  <a:pt x="28" y="228"/>
                </a:lnTo>
                <a:lnTo>
                  <a:pt x="20" y="206"/>
                </a:lnTo>
                <a:lnTo>
                  <a:pt x="20" y="186"/>
                </a:lnTo>
                <a:lnTo>
                  <a:pt x="22" y="178"/>
                </a:lnTo>
                <a:lnTo>
                  <a:pt x="26" y="172"/>
                </a:lnTo>
                <a:lnTo>
                  <a:pt x="34" y="176"/>
                </a:lnTo>
                <a:lnTo>
                  <a:pt x="40" y="180"/>
                </a:lnTo>
                <a:lnTo>
                  <a:pt x="44" y="190"/>
                </a:lnTo>
                <a:lnTo>
                  <a:pt x="48" y="202"/>
                </a:lnTo>
                <a:lnTo>
                  <a:pt x="58" y="210"/>
                </a:lnTo>
                <a:lnTo>
                  <a:pt x="68" y="218"/>
                </a:lnTo>
                <a:lnTo>
                  <a:pt x="74" y="222"/>
                </a:lnTo>
                <a:lnTo>
                  <a:pt x="80" y="224"/>
                </a:lnTo>
                <a:lnTo>
                  <a:pt x="88" y="224"/>
                </a:lnTo>
                <a:lnTo>
                  <a:pt x="100" y="222"/>
                </a:lnTo>
                <a:lnTo>
                  <a:pt x="118" y="204"/>
                </a:lnTo>
                <a:lnTo>
                  <a:pt x="142" y="186"/>
                </a:lnTo>
                <a:lnTo>
                  <a:pt x="168" y="166"/>
                </a:lnTo>
                <a:lnTo>
                  <a:pt x="192" y="146"/>
                </a:lnTo>
                <a:lnTo>
                  <a:pt x="216" y="128"/>
                </a:lnTo>
                <a:lnTo>
                  <a:pt x="226" y="116"/>
                </a:lnTo>
                <a:lnTo>
                  <a:pt x="232" y="104"/>
                </a:lnTo>
                <a:lnTo>
                  <a:pt x="244" y="82"/>
                </a:lnTo>
                <a:lnTo>
                  <a:pt x="262" y="76"/>
                </a:lnTo>
                <a:lnTo>
                  <a:pt x="278" y="72"/>
                </a:lnTo>
                <a:lnTo>
                  <a:pt x="284" y="72"/>
                </a:lnTo>
                <a:lnTo>
                  <a:pt x="292" y="74"/>
                </a:lnTo>
                <a:lnTo>
                  <a:pt x="302" y="78"/>
                </a:lnTo>
                <a:lnTo>
                  <a:pt x="312" y="84"/>
                </a:lnTo>
                <a:lnTo>
                  <a:pt x="332" y="84"/>
                </a:lnTo>
                <a:lnTo>
                  <a:pt x="348" y="66"/>
                </a:lnTo>
                <a:lnTo>
                  <a:pt x="348" y="16"/>
                </a:lnTo>
                <a:lnTo>
                  <a:pt x="354" y="0"/>
                </a:lnTo>
                <a:lnTo>
                  <a:pt x="362" y="2"/>
                </a:lnTo>
                <a:lnTo>
                  <a:pt x="374" y="8"/>
                </a:lnTo>
                <a:lnTo>
                  <a:pt x="384" y="18"/>
                </a:lnTo>
                <a:lnTo>
                  <a:pt x="396" y="32"/>
                </a:lnTo>
                <a:lnTo>
                  <a:pt x="408" y="42"/>
                </a:lnTo>
                <a:lnTo>
                  <a:pt x="418" y="46"/>
                </a:lnTo>
                <a:lnTo>
                  <a:pt x="432" y="48"/>
                </a:lnTo>
                <a:lnTo>
                  <a:pt x="436" y="44"/>
                </a:lnTo>
                <a:lnTo>
                  <a:pt x="438" y="36"/>
                </a:lnTo>
                <a:lnTo>
                  <a:pt x="440" y="28"/>
                </a:lnTo>
                <a:lnTo>
                  <a:pt x="450" y="16"/>
                </a:lnTo>
                <a:lnTo>
                  <a:pt x="458" y="24"/>
                </a:lnTo>
                <a:lnTo>
                  <a:pt x="460" y="62"/>
                </a:lnTo>
                <a:lnTo>
                  <a:pt x="472" y="76"/>
                </a:lnTo>
                <a:lnTo>
                  <a:pt x="484" y="92"/>
                </a:lnTo>
                <a:lnTo>
                  <a:pt x="498" y="110"/>
                </a:lnTo>
                <a:lnTo>
                  <a:pt x="516" y="128"/>
                </a:lnTo>
                <a:lnTo>
                  <a:pt x="516" y="178"/>
                </a:lnTo>
                <a:lnTo>
                  <a:pt x="530" y="196"/>
                </a:lnTo>
                <a:lnTo>
                  <a:pt x="564" y="220"/>
                </a:lnTo>
                <a:lnTo>
                  <a:pt x="588" y="236"/>
                </a:lnTo>
                <a:lnTo>
                  <a:pt x="586" y="242"/>
                </a:lnTo>
                <a:lnTo>
                  <a:pt x="580" y="250"/>
                </a:lnTo>
                <a:lnTo>
                  <a:pt x="558" y="266"/>
                </a:lnTo>
                <a:lnTo>
                  <a:pt x="534" y="282"/>
                </a:lnTo>
                <a:lnTo>
                  <a:pt x="520" y="292"/>
                </a:lnTo>
                <a:lnTo>
                  <a:pt x="502" y="310"/>
                </a:lnTo>
                <a:lnTo>
                  <a:pt x="486" y="328"/>
                </a:lnTo>
                <a:lnTo>
                  <a:pt x="472" y="346"/>
                </a:lnTo>
                <a:lnTo>
                  <a:pt x="470" y="354"/>
                </a:lnTo>
                <a:lnTo>
                  <a:pt x="468" y="364"/>
                </a:lnTo>
                <a:lnTo>
                  <a:pt x="466" y="374"/>
                </a:lnTo>
                <a:lnTo>
                  <a:pt x="462" y="384"/>
                </a:lnTo>
                <a:lnTo>
                  <a:pt x="448" y="390"/>
                </a:lnTo>
                <a:lnTo>
                  <a:pt x="432" y="398"/>
                </a:lnTo>
                <a:lnTo>
                  <a:pt x="412" y="402"/>
                </a:lnTo>
                <a:lnTo>
                  <a:pt x="394" y="408"/>
                </a:lnTo>
                <a:lnTo>
                  <a:pt x="378" y="416"/>
                </a:lnTo>
                <a:lnTo>
                  <a:pt x="362" y="424"/>
                </a:lnTo>
                <a:lnTo>
                  <a:pt x="348" y="434"/>
                </a:lnTo>
                <a:lnTo>
                  <a:pt x="336" y="446"/>
                </a:lnTo>
                <a:lnTo>
                  <a:pt x="322" y="460"/>
                </a:lnTo>
                <a:lnTo>
                  <a:pt x="310" y="476"/>
                </a:lnTo>
                <a:lnTo>
                  <a:pt x="304" y="494"/>
                </a:lnTo>
                <a:lnTo>
                  <a:pt x="296" y="518"/>
                </a:lnTo>
                <a:lnTo>
                  <a:pt x="290" y="542"/>
                </a:lnTo>
                <a:lnTo>
                  <a:pt x="260" y="550"/>
                </a:lnTo>
                <a:lnTo>
                  <a:pt x="236" y="554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8" name="Freeform 24"/>
          <p:cNvSpPr>
            <a:spLocks/>
          </p:cNvSpPr>
          <p:nvPr/>
        </p:nvSpPr>
        <p:spPr bwMode="auto">
          <a:xfrm>
            <a:off x="7446397" y="3544334"/>
            <a:ext cx="464745" cy="572454"/>
          </a:xfrm>
          <a:custGeom>
            <a:avLst/>
            <a:gdLst>
              <a:gd name="T0" fmla="*/ 212 w 466"/>
              <a:gd name="T1" fmla="*/ 570 h 574"/>
              <a:gd name="T2" fmla="*/ 202 w 466"/>
              <a:gd name="T3" fmla="*/ 516 h 574"/>
              <a:gd name="T4" fmla="*/ 166 w 466"/>
              <a:gd name="T5" fmla="*/ 522 h 574"/>
              <a:gd name="T6" fmla="*/ 148 w 466"/>
              <a:gd name="T7" fmla="*/ 546 h 574"/>
              <a:gd name="T8" fmla="*/ 140 w 466"/>
              <a:gd name="T9" fmla="*/ 538 h 574"/>
              <a:gd name="T10" fmla="*/ 122 w 466"/>
              <a:gd name="T11" fmla="*/ 520 h 574"/>
              <a:gd name="T12" fmla="*/ 114 w 466"/>
              <a:gd name="T13" fmla="*/ 490 h 574"/>
              <a:gd name="T14" fmla="*/ 102 w 466"/>
              <a:gd name="T15" fmla="*/ 470 h 574"/>
              <a:gd name="T16" fmla="*/ 100 w 466"/>
              <a:gd name="T17" fmla="*/ 446 h 574"/>
              <a:gd name="T18" fmla="*/ 106 w 466"/>
              <a:gd name="T19" fmla="*/ 416 h 574"/>
              <a:gd name="T20" fmla="*/ 68 w 466"/>
              <a:gd name="T21" fmla="*/ 398 h 574"/>
              <a:gd name="T22" fmla="*/ 58 w 466"/>
              <a:gd name="T23" fmla="*/ 380 h 574"/>
              <a:gd name="T24" fmla="*/ 56 w 466"/>
              <a:gd name="T25" fmla="*/ 366 h 574"/>
              <a:gd name="T26" fmla="*/ 86 w 466"/>
              <a:gd name="T27" fmla="*/ 346 h 574"/>
              <a:gd name="T28" fmla="*/ 96 w 466"/>
              <a:gd name="T29" fmla="*/ 284 h 574"/>
              <a:gd name="T30" fmla="*/ 78 w 466"/>
              <a:gd name="T31" fmla="*/ 252 h 574"/>
              <a:gd name="T32" fmla="*/ 48 w 466"/>
              <a:gd name="T33" fmla="*/ 262 h 574"/>
              <a:gd name="T34" fmla="*/ 30 w 466"/>
              <a:gd name="T35" fmla="*/ 252 h 574"/>
              <a:gd name="T36" fmla="*/ 0 w 466"/>
              <a:gd name="T37" fmla="*/ 202 h 574"/>
              <a:gd name="T38" fmla="*/ 10 w 466"/>
              <a:gd name="T39" fmla="*/ 180 h 574"/>
              <a:gd name="T40" fmla="*/ 42 w 466"/>
              <a:gd name="T41" fmla="*/ 148 h 574"/>
              <a:gd name="T42" fmla="*/ 44 w 466"/>
              <a:gd name="T43" fmla="*/ 72 h 574"/>
              <a:gd name="T44" fmla="*/ 58 w 466"/>
              <a:gd name="T45" fmla="*/ 74 h 574"/>
              <a:gd name="T46" fmla="*/ 76 w 466"/>
              <a:gd name="T47" fmla="*/ 110 h 574"/>
              <a:gd name="T48" fmla="*/ 110 w 466"/>
              <a:gd name="T49" fmla="*/ 120 h 574"/>
              <a:gd name="T50" fmla="*/ 126 w 466"/>
              <a:gd name="T51" fmla="*/ 80 h 574"/>
              <a:gd name="T52" fmla="*/ 134 w 466"/>
              <a:gd name="T53" fmla="*/ 54 h 574"/>
              <a:gd name="T54" fmla="*/ 102 w 466"/>
              <a:gd name="T55" fmla="*/ 6 h 574"/>
              <a:gd name="T56" fmla="*/ 118 w 466"/>
              <a:gd name="T57" fmla="*/ 0 h 574"/>
              <a:gd name="T58" fmla="*/ 150 w 466"/>
              <a:gd name="T59" fmla="*/ 40 h 574"/>
              <a:gd name="T60" fmla="*/ 176 w 466"/>
              <a:gd name="T61" fmla="*/ 80 h 574"/>
              <a:gd name="T62" fmla="*/ 264 w 466"/>
              <a:gd name="T63" fmla="*/ 106 h 574"/>
              <a:gd name="T64" fmla="*/ 294 w 466"/>
              <a:gd name="T65" fmla="*/ 174 h 574"/>
              <a:gd name="T66" fmla="*/ 318 w 466"/>
              <a:gd name="T67" fmla="*/ 202 h 574"/>
              <a:gd name="T68" fmla="*/ 358 w 466"/>
              <a:gd name="T69" fmla="*/ 194 h 574"/>
              <a:gd name="T70" fmla="*/ 362 w 466"/>
              <a:gd name="T71" fmla="*/ 180 h 574"/>
              <a:gd name="T72" fmla="*/ 388 w 466"/>
              <a:gd name="T73" fmla="*/ 194 h 574"/>
              <a:gd name="T74" fmla="*/ 382 w 466"/>
              <a:gd name="T75" fmla="*/ 224 h 574"/>
              <a:gd name="T76" fmla="*/ 338 w 466"/>
              <a:gd name="T77" fmla="*/ 250 h 574"/>
              <a:gd name="T78" fmla="*/ 330 w 466"/>
              <a:gd name="T79" fmla="*/ 280 h 574"/>
              <a:gd name="T80" fmla="*/ 326 w 466"/>
              <a:gd name="T81" fmla="*/ 302 h 574"/>
              <a:gd name="T82" fmla="*/ 380 w 466"/>
              <a:gd name="T83" fmla="*/ 346 h 574"/>
              <a:gd name="T84" fmla="*/ 392 w 466"/>
              <a:gd name="T85" fmla="*/ 360 h 574"/>
              <a:gd name="T86" fmla="*/ 456 w 466"/>
              <a:gd name="T87" fmla="*/ 378 h 574"/>
              <a:gd name="T88" fmla="*/ 466 w 466"/>
              <a:gd name="T89" fmla="*/ 402 h 574"/>
              <a:gd name="T90" fmla="*/ 426 w 466"/>
              <a:gd name="T91" fmla="*/ 420 h 574"/>
              <a:gd name="T92" fmla="*/ 416 w 466"/>
              <a:gd name="T93" fmla="*/ 440 h 574"/>
              <a:gd name="T94" fmla="*/ 420 w 466"/>
              <a:gd name="T95" fmla="*/ 460 h 574"/>
              <a:gd name="T96" fmla="*/ 400 w 466"/>
              <a:gd name="T97" fmla="*/ 522 h 574"/>
              <a:gd name="T98" fmla="*/ 378 w 466"/>
              <a:gd name="T99" fmla="*/ 546 h 574"/>
              <a:gd name="T100" fmla="*/ 330 w 466"/>
              <a:gd name="T101" fmla="*/ 560 h 574"/>
              <a:gd name="T102" fmla="*/ 278 w 466"/>
              <a:gd name="T103" fmla="*/ 566 h 574"/>
              <a:gd name="T104" fmla="*/ 256 w 466"/>
              <a:gd name="T105" fmla="*/ 536 h 574"/>
              <a:gd name="T106" fmla="*/ 238 w 466"/>
              <a:gd name="T107" fmla="*/ 532 h 574"/>
              <a:gd name="T108" fmla="*/ 226 w 466"/>
              <a:gd name="T109" fmla="*/ 574 h 574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466" h="574">
                <a:moveTo>
                  <a:pt x="216" y="574"/>
                </a:moveTo>
                <a:lnTo>
                  <a:pt x="216" y="574"/>
                </a:lnTo>
                <a:lnTo>
                  <a:pt x="212" y="570"/>
                </a:lnTo>
                <a:lnTo>
                  <a:pt x="212" y="524"/>
                </a:lnTo>
                <a:lnTo>
                  <a:pt x="202" y="516"/>
                </a:lnTo>
                <a:lnTo>
                  <a:pt x="182" y="516"/>
                </a:lnTo>
                <a:lnTo>
                  <a:pt x="176" y="518"/>
                </a:lnTo>
                <a:lnTo>
                  <a:pt x="170" y="520"/>
                </a:lnTo>
                <a:lnTo>
                  <a:pt x="166" y="522"/>
                </a:lnTo>
                <a:lnTo>
                  <a:pt x="162" y="528"/>
                </a:lnTo>
                <a:lnTo>
                  <a:pt x="154" y="542"/>
                </a:lnTo>
                <a:lnTo>
                  <a:pt x="148" y="546"/>
                </a:lnTo>
                <a:lnTo>
                  <a:pt x="144" y="548"/>
                </a:lnTo>
                <a:lnTo>
                  <a:pt x="142" y="542"/>
                </a:lnTo>
                <a:lnTo>
                  <a:pt x="140" y="538"/>
                </a:lnTo>
                <a:lnTo>
                  <a:pt x="130" y="532"/>
                </a:lnTo>
                <a:lnTo>
                  <a:pt x="122" y="520"/>
                </a:lnTo>
                <a:lnTo>
                  <a:pt x="122" y="510"/>
                </a:lnTo>
                <a:lnTo>
                  <a:pt x="120" y="502"/>
                </a:lnTo>
                <a:lnTo>
                  <a:pt x="118" y="494"/>
                </a:lnTo>
                <a:lnTo>
                  <a:pt x="114" y="490"/>
                </a:lnTo>
                <a:lnTo>
                  <a:pt x="108" y="480"/>
                </a:lnTo>
                <a:lnTo>
                  <a:pt x="104" y="476"/>
                </a:lnTo>
                <a:lnTo>
                  <a:pt x="102" y="470"/>
                </a:lnTo>
                <a:lnTo>
                  <a:pt x="94" y="462"/>
                </a:lnTo>
                <a:lnTo>
                  <a:pt x="94" y="452"/>
                </a:lnTo>
                <a:lnTo>
                  <a:pt x="100" y="446"/>
                </a:lnTo>
                <a:lnTo>
                  <a:pt x="112" y="436"/>
                </a:lnTo>
                <a:lnTo>
                  <a:pt x="110" y="424"/>
                </a:lnTo>
                <a:lnTo>
                  <a:pt x="106" y="416"/>
                </a:lnTo>
                <a:lnTo>
                  <a:pt x="100" y="410"/>
                </a:lnTo>
                <a:lnTo>
                  <a:pt x="92" y="406"/>
                </a:lnTo>
                <a:lnTo>
                  <a:pt x="74" y="400"/>
                </a:lnTo>
                <a:lnTo>
                  <a:pt x="68" y="398"/>
                </a:lnTo>
                <a:lnTo>
                  <a:pt x="60" y="394"/>
                </a:lnTo>
                <a:lnTo>
                  <a:pt x="58" y="380"/>
                </a:lnTo>
                <a:lnTo>
                  <a:pt x="54" y="376"/>
                </a:lnTo>
                <a:lnTo>
                  <a:pt x="54" y="370"/>
                </a:lnTo>
                <a:lnTo>
                  <a:pt x="56" y="366"/>
                </a:lnTo>
                <a:lnTo>
                  <a:pt x="64" y="356"/>
                </a:lnTo>
                <a:lnTo>
                  <a:pt x="74" y="350"/>
                </a:lnTo>
                <a:lnTo>
                  <a:pt x="86" y="346"/>
                </a:lnTo>
                <a:lnTo>
                  <a:pt x="102" y="326"/>
                </a:lnTo>
                <a:lnTo>
                  <a:pt x="100" y="304"/>
                </a:lnTo>
                <a:lnTo>
                  <a:pt x="96" y="284"/>
                </a:lnTo>
                <a:lnTo>
                  <a:pt x="88" y="266"/>
                </a:lnTo>
                <a:lnTo>
                  <a:pt x="84" y="260"/>
                </a:lnTo>
                <a:lnTo>
                  <a:pt x="78" y="252"/>
                </a:lnTo>
                <a:lnTo>
                  <a:pt x="56" y="252"/>
                </a:lnTo>
                <a:lnTo>
                  <a:pt x="48" y="262"/>
                </a:lnTo>
                <a:lnTo>
                  <a:pt x="40" y="264"/>
                </a:lnTo>
                <a:lnTo>
                  <a:pt x="34" y="258"/>
                </a:lnTo>
                <a:lnTo>
                  <a:pt x="30" y="252"/>
                </a:lnTo>
                <a:lnTo>
                  <a:pt x="24" y="238"/>
                </a:lnTo>
                <a:lnTo>
                  <a:pt x="20" y="216"/>
                </a:lnTo>
                <a:lnTo>
                  <a:pt x="0" y="202"/>
                </a:lnTo>
                <a:lnTo>
                  <a:pt x="2" y="194"/>
                </a:lnTo>
                <a:lnTo>
                  <a:pt x="6" y="186"/>
                </a:lnTo>
                <a:lnTo>
                  <a:pt x="10" y="180"/>
                </a:lnTo>
                <a:lnTo>
                  <a:pt x="16" y="172"/>
                </a:lnTo>
                <a:lnTo>
                  <a:pt x="30" y="160"/>
                </a:lnTo>
                <a:lnTo>
                  <a:pt x="42" y="148"/>
                </a:lnTo>
                <a:lnTo>
                  <a:pt x="46" y="128"/>
                </a:lnTo>
                <a:lnTo>
                  <a:pt x="46" y="108"/>
                </a:lnTo>
                <a:lnTo>
                  <a:pt x="44" y="72"/>
                </a:lnTo>
                <a:lnTo>
                  <a:pt x="48" y="70"/>
                </a:lnTo>
                <a:lnTo>
                  <a:pt x="58" y="74"/>
                </a:lnTo>
                <a:lnTo>
                  <a:pt x="60" y="82"/>
                </a:lnTo>
                <a:lnTo>
                  <a:pt x="66" y="96"/>
                </a:lnTo>
                <a:lnTo>
                  <a:pt x="72" y="104"/>
                </a:lnTo>
                <a:lnTo>
                  <a:pt x="76" y="110"/>
                </a:lnTo>
                <a:lnTo>
                  <a:pt x="82" y="116"/>
                </a:lnTo>
                <a:lnTo>
                  <a:pt x="90" y="120"/>
                </a:lnTo>
                <a:lnTo>
                  <a:pt x="110" y="120"/>
                </a:lnTo>
                <a:lnTo>
                  <a:pt x="118" y="104"/>
                </a:lnTo>
                <a:lnTo>
                  <a:pt x="122" y="92"/>
                </a:lnTo>
                <a:lnTo>
                  <a:pt x="126" y="80"/>
                </a:lnTo>
                <a:lnTo>
                  <a:pt x="132" y="66"/>
                </a:lnTo>
                <a:lnTo>
                  <a:pt x="134" y="54"/>
                </a:lnTo>
                <a:lnTo>
                  <a:pt x="96" y="18"/>
                </a:lnTo>
                <a:lnTo>
                  <a:pt x="98" y="10"/>
                </a:lnTo>
                <a:lnTo>
                  <a:pt x="102" y="6"/>
                </a:lnTo>
                <a:lnTo>
                  <a:pt x="106" y="4"/>
                </a:lnTo>
                <a:lnTo>
                  <a:pt x="112" y="0"/>
                </a:lnTo>
                <a:lnTo>
                  <a:pt x="118" y="0"/>
                </a:lnTo>
                <a:lnTo>
                  <a:pt x="128" y="12"/>
                </a:lnTo>
                <a:lnTo>
                  <a:pt x="140" y="24"/>
                </a:lnTo>
                <a:lnTo>
                  <a:pt x="150" y="40"/>
                </a:lnTo>
                <a:lnTo>
                  <a:pt x="160" y="60"/>
                </a:lnTo>
                <a:lnTo>
                  <a:pt x="176" y="80"/>
                </a:lnTo>
                <a:lnTo>
                  <a:pt x="248" y="94"/>
                </a:lnTo>
                <a:lnTo>
                  <a:pt x="264" y="106"/>
                </a:lnTo>
                <a:lnTo>
                  <a:pt x="272" y="126"/>
                </a:lnTo>
                <a:lnTo>
                  <a:pt x="280" y="150"/>
                </a:lnTo>
                <a:lnTo>
                  <a:pt x="286" y="162"/>
                </a:lnTo>
                <a:lnTo>
                  <a:pt x="294" y="174"/>
                </a:lnTo>
                <a:lnTo>
                  <a:pt x="302" y="184"/>
                </a:lnTo>
                <a:lnTo>
                  <a:pt x="314" y="194"/>
                </a:lnTo>
                <a:lnTo>
                  <a:pt x="318" y="202"/>
                </a:lnTo>
                <a:lnTo>
                  <a:pt x="336" y="200"/>
                </a:lnTo>
                <a:lnTo>
                  <a:pt x="348" y="198"/>
                </a:lnTo>
                <a:lnTo>
                  <a:pt x="358" y="194"/>
                </a:lnTo>
                <a:lnTo>
                  <a:pt x="360" y="182"/>
                </a:lnTo>
                <a:lnTo>
                  <a:pt x="360" y="180"/>
                </a:lnTo>
                <a:lnTo>
                  <a:pt x="362" y="180"/>
                </a:lnTo>
                <a:lnTo>
                  <a:pt x="366" y="180"/>
                </a:lnTo>
                <a:lnTo>
                  <a:pt x="380" y="180"/>
                </a:lnTo>
                <a:lnTo>
                  <a:pt x="388" y="194"/>
                </a:lnTo>
                <a:lnTo>
                  <a:pt x="392" y="206"/>
                </a:lnTo>
                <a:lnTo>
                  <a:pt x="394" y="220"/>
                </a:lnTo>
                <a:lnTo>
                  <a:pt x="382" y="224"/>
                </a:lnTo>
                <a:lnTo>
                  <a:pt x="370" y="226"/>
                </a:lnTo>
                <a:lnTo>
                  <a:pt x="348" y="226"/>
                </a:lnTo>
                <a:lnTo>
                  <a:pt x="338" y="250"/>
                </a:lnTo>
                <a:lnTo>
                  <a:pt x="334" y="274"/>
                </a:lnTo>
                <a:lnTo>
                  <a:pt x="330" y="280"/>
                </a:lnTo>
                <a:lnTo>
                  <a:pt x="326" y="284"/>
                </a:lnTo>
                <a:lnTo>
                  <a:pt x="326" y="292"/>
                </a:lnTo>
                <a:lnTo>
                  <a:pt x="326" y="302"/>
                </a:lnTo>
                <a:lnTo>
                  <a:pt x="368" y="342"/>
                </a:lnTo>
                <a:lnTo>
                  <a:pt x="372" y="344"/>
                </a:lnTo>
                <a:lnTo>
                  <a:pt x="380" y="346"/>
                </a:lnTo>
                <a:lnTo>
                  <a:pt x="388" y="350"/>
                </a:lnTo>
                <a:lnTo>
                  <a:pt x="390" y="354"/>
                </a:lnTo>
                <a:lnTo>
                  <a:pt x="392" y="360"/>
                </a:lnTo>
                <a:lnTo>
                  <a:pt x="408" y="374"/>
                </a:lnTo>
                <a:lnTo>
                  <a:pt x="456" y="378"/>
                </a:lnTo>
                <a:lnTo>
                  <a:pt x="466" y="386"/>
                </a:lnTo>
                <a:lnTo>
                  <a:pt x="466" y="402"/>
                </a:lnTo>
                <a:lnTo>
                  <a:pt x="458" y="408"/>
                </a:lnTo>
                <a:lnTo>
                  <a:pt x="450" y="412"/>
                </a:lnTo>
                <a:lnTo>
                  <a:pt x="434" y="416"/>
                </a:lnTo>
                <a:lnTo>
                  <a:pt x="426" y="420"/>
                </a:lnTo>
                <a:lnTo>
                  <a:pt x="422" y="424"/>
                </a:lnTo>
                <a:lnTo>
                  <a:pt x="418" y="430"/>
                </a:lnTo>
                <a:lnTo>
                  <a:pt x="416" y="440"/>
                </a:lnTo>
                <a:lnTo>
                  <a:pt x="420" y="450"/>
                </a:lnTo>
                <a:lnTo>
                  <a:pt x="420" y="456"/>
                </a:lnTo>
                <a:lnTo>
                  <a:pt x="420" y="460"/>
                </a:lnTo>
                <a:lnTo>
                  <a:pt x="408" y="466"/>
                </a:lnTo>
                <a:lnTo>
                  <a:pt x="400" y="472"/>
                </a:lnTo>
                <a:lnTo>
                  <a:pt x="400" y="522"/>
                </a:lnTo>
                <a:lnTo>
                  <a:pt x="392" y="532"/>
                </a:lnTo>
                <a:lnTo>
                  <a:pt x="384" y="540"/>
                </a:lnTo>
                <a:lnTo>
                  <a:pt x="378" y="546"/>
                </a:lnTo>
                <a:lnTo>
                  <a:pt x="368" y="550"/>
                </a:lnTo>
                <a:lnTo>
                  <a:pt x="352" y="556"/>
                </a:lnTo>
                <a:lnTo>
                  <a:pt x="330" y="560"/>
                </a:lnTo>
                <a:lnTo>
                  <a:pt x="316" y="566"/>
                </a:lnTo>
                <a:lnTo>
                  <a:pt x="302" y="570"/>
                </a:lnTo>
                <a:lnTo>
                  <a:pt x="290" y="570"/>
                </a:lnTo>
                <a:lnTo>
                  <a:pt x="278" y="566"/>
                </a:lnTo>
                <a:lnTo>
                  <a:pt x="268" y="556"/>
                </a:lnTo>
                <a:lnTo>
                  <a:pt x="260" y="546"/>
                </a:lnTo>
                <a:lnTo>
                  <a:pt x="256" y="536"/>
                </a:lnTo>
                <a:lnTo>
                  <a:pt x="250" y="530"/>
                </a:lnTo>
                <a:lnTo>
                  <a:pt x="242" y="530"/>
                </a:lnTo>
                <a:lnTo>
                  <a:pt x="238" y="532"/>
                </a:lnTo>
                <a:lnTo>
                  <a:pt x="234" y="542"/>
                </a:lnTo>
                <a:lnTo>
                  <a:pt x="226" y="574"/>
                </a:lnTo>
                <a:lnTo>
                  <a:pt x="216" y="574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9" name="Freeform 16"/>
          <p:cNvSpPr>
            <a:spLocks/>
          </p:cNvSpPr>
          <p:nvPr/>
        </p:nvSpPr>
        <p:spPr bwMode="auto">
          <a:xfrm>
            <a:off x="7367611" y="4903665"/>
            <a:ext cx="604368" cy="530568"/>
          </a:xfrm>
          <a:custGeom>
            <a:avLst/>
            <a:gdLst>
              <a:gd name="T0" fmla="*/ 210 w 606"/>
              <a:gd name="T1" fmla="*/ 516 h 532"/>
              <a:gd name="T2" fmla="*/ 172 w 606"/>
              <a:gd name="T3" fmla="*/ 494 h 532"/>
              <a:gd name="T4" fmla="*/ 126 w 606"/>
              <a:gd name="T5" fmla="*/ 498 h 532"/>
              <a:gd name="T6" fmla="*/ 96 w 606"/>
              <a:gd name="T7" fmla="*/ 530 h 532"/>
              <a:gd name="T8" fmla="*/ 104 w 606"/>
              <a:gd name="T9" fmla="*/ 494 h 532"/>
              <a:gd name="T10" fmla="*/ 62 w 606"/>
              <a:gd name="T11" fmla="*/ 432 h 532"/>
              <a:gd name="T12" fmla="*/ 84 w 606"/>
              <a:gd name="T13" fmla="*/ 356 h 532"/>
              <a:gd name="T14" fmla="*/ 88 w 606"/>
              <a:gd name="T15" fmla="*/ 336 h 532"/>
              <a:gd name="T16" fmla="*/ 70 w 606"/>
              <a:gd name="T17" fmla="*/ 304 h 532"/>
              <a:gd name="T18" fmla="*/ 20 w 606"/>
              <a:gd name="T19" fmla="*/ 314 h 532"/>
              <a:gd name="T20" fmla="*/ 6 w 606"/>
              <a:gd name="T21" fmla="*/ 302 h 532"/>
              <a:gd name="T22" fmla="*/ 0 w 606"/>
              <a:gd name="T23" fmla="*/ 278 h 532"/>
              <a:gd name="T24" fmla="*/ 10 w 606"/>
              <a:gd name="T25" fmla="*/ 240 h 532"/>
              <a:gd name="T26" fmla="*/ 60 w 606"/>
              <a:gd name="T27" fmla="*/ 218 h 532"/>
              <a:gd name="T28" fmla="*/ 90 w 606"/>
              <a:gd name="T29" fmla="*/ 226 h 532"/>
              <a:gd name="T30" fmla="*/ 134 w 606"/>
              <a:gd name="T31" fmla="*/ 234 h 532"/>
              <a:gd name="T32" fmla="*/ 158 w 606"/>
              <a:gd name="T33" fmla="*/ 214 h 532"/>
              <a:gd name="T34" fmla="*/ 174 w 606"/>
              <a:gd name="T35" fmla="*/ 194 h 532"/>
              <a:gd name="T36" fmla="*/ 252 w 606"/>
              <a:gd name="T37" fmla="*/ 204 h 532"/>
              <a:gd name="T38" fmla="*/ 264 w 606"/>
              <a:gd name="T39" fmla="*/ 182 h 532"/>
              <a:gd name="T40" fmla="*/ 266 w 606"/>
              <a:gd name="T41" fmla="*/ 146 h 532"/>
              <a:gd name="T42" fmla="*/ 196 w 606"/>
              <a:gd name="T43" fmla="*/ 108 h 532"/>
              <a:gd name="T44" fmla="*/ 192 w 606"/>
              <a:gd name="T45" fmla="*/ 88 h 532"/>
              <a:gd name="T46" fmla="*/ 216 w 606"/>
              <a:gd name="T47" fmla="*/ 78 h 532"/>
              <a:gd name="T48" fmla="*/ 278 w 606"/>
              <a:gd name="T49" fmla="*/ 102 h 532"/>
              <a:gd name="T50" fmla="*/ 326 w 606"/>
              <a:gd name="T51" fmla="*/ 88 h 532"/>
              <a:gd name="T52" fmla="*/ 378 w 606"/>
              <a:gd name="T53" fmla="*/ 44 h 532"/>
              <a:gd name="T54" fmla="*/ 390 w 606"/>
              <a:gd name="T55" fmla="*/ 14 h 532"/>
              <a:gd name="T56" fmla="*/ 414 w 606"/>
              <a:gd name="T57" fmla="*/ 0 h 532"/>
              <a:gd name="T58" fmla="*/ 444 w 606"/>
              <a:gd name="T59" fmla="*/ 10 h 532"/>
              <a:gd name="T60" fmla="*/ 468 w 606"/>
              <a:gd name="T61" fmla="*/ 66 h 532"/>
              <a:gd name="T62" fmla="*/ 526 w 606"/>
              <a:gd name="T63" fmla="*/ 130 h 532"/>
              <a:gd name="T64" fmla="*/ 562 w 606"/>
              <a:gd name="T65" fmla="*/ 154 h 532"/>
              <a:gd name="T66" fmla="*/ 564 w 606"/>
              <a:gd name="T67" fmla="*/ 196 h 532"/>
              <a:gd name="T68" fmla="*/ 534 w 606"/>
              <a:gd name="T69" fmla="*/ 216 h 532"/>
              <a:gd name="T70" fmla="*/ 506 w 606"/>
              <a:gd name="T71" fmla="*/ 246 h 532"/>
              <a:gd name="T72" fmla="*/ 532 w 606"/>
              <a:gd name="T73" fmla="*/ 258 h 532"/>
              <a:gd name="T74" fmla="*/ 568 w 606"/>
              <a:gd name="T75" fmla="*/ 326 h 532"/>
              <a:gd name="T76" fmla="*/ 592 w 606"/>
              <a:gd name="T77" fmla="*/ 356 h 532"/>
              <a:gd name="T78" fmla="*/ 590 w 606"/>
              <a:gd name="T79" fmla="*/ 380 h 532"/>
              <a:gd name="T80" fmla="*/ 546 w 606"/>
              <a:gd name="T81" fmla="*/ 408 h 532"/>
              <a:gd name="T82" fmla="*/ 482 w 606"/>
              <a:gd name="T83" fmla="*/ 460 h 532"/>
              <a:gd name="T84" fmla="*/ 434 w 606"/>
              <a:gd name="T85" fmla="*/ 472 h 532"/>
              <a:gd name="T86" fmla="*/ 392 w 606"/>
              <a:gd name="T87" fmla="*/ 456 h 532"/>
              <a:gd name="T88" fmla="*/ 358 w 606"/>
              <a:gd name="T89" fmla="*/ 436 h 532"/>
              <a:gd name="T90" fmla="*/ 332 w 606"/>
              <a:gd name="T91" fmla="*/ 442 h 532"/>
              <a:gd name="T92" fmla="*/ 302 w 606"/>
              <a:gd name="T93" fmla="*/ 492 h 532"/>
              <a:gd name="T94" fmla="*/ 266 w 606"/>
              <a:gd name="T95" fmla="*/ 528 h 532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606" h="532">
                <a:moveTo>
                  <a:pt x="240" y="532"/>
                </a:moveTo>
                <a:lnTo>
                  <a:pt x="240" y="532"/>
                </a:lnTo>
                <a:lnTo>
                  <a:pt x="222" y="524"/>
                </a:lnTo>
                <a:lnTo>
                  <a:pt x="210" y="516"/>
                </a:lnTo>
                <a:lnTo>
                  <a:pt x="202" y="508"/>
                </a:lnTo>
                <a:lnTo>
                  <a:pt x="194" y="502"/>
                </a:lnTo>
                <a:lnTo>
                  <a:pt x="172" y="494"/>
                </a:lnTo>
                <a:lnTo>
                  <a:pt x="152" y="494"/>
                </a:lnTo>
                <a:lnTo>
                  <a:pt x="138" y="494"/>
                </a:lnTo>
                <a:lnTo>
                  <a:pt x="126" y="498"/>
                </a:lnTo>
                <a:lnTo>
                  <a:pt x="112" y="508"/>
                </a:lnTo>
                <a:lnTo>
                  <a:pt x="96" y="530"/>
                </a:lnTo>
                <a:lnTo>
                  <a:pt x="96" y="518"/>
                </a:lnTo>
                <a:lnTo>
                  <a:pt x="98" y="508"/>
                </a:lnTo>
                <a:lnTo>
                  <a:pt x="104" y="494"/>
                </a:lnTo>
                <a:lnTo>
                  <a:pt x="106" y="452"/>
                </a:lnTo>
                <a:lnTo>
                  <a:pt x="62" y="432"/>
                </a:lnTo>
                <a:lnTo>
                  <a:pt x="64" y="420"/>
                </a:lnTo>
                <a:lnTo>
                  <a:pt x="68" y="410"/>
                </a:lnTo>
                <a:lnTo>
                  <a:pt x="84" y="356"/>
                </a:lnTo>
                <a:lnTo>
                  <a:pt x="88" y="352"/>
                </a:lnTo>
                <a:lnTo>
                  <a:pt x="88" y="346"/>
                </a:lnTo>
                <a:lnTo>
                  <a:pt x="88" y="336"/>
                </a:lnTo>
                <a:lnTo>
                  <a:pt x="84" y="320"/>
                </a:lnTo>
                <a:lnTo>
                  <a:pt x="70" y="304"/>
                </a:lnTo>
                <a:lnTo>
                  <a:pt x="58" y="306"/>
                </a:lnTo>
                <a:lnTo>
                  <a:pt x="46" y="308"/>
                </a:lnTo>
                <a:lnTo>
                  <a:pt x="20" y="314"/>
                </a:lnTo>
                <a:lnTo>
                  <a:pt x="14" y="314"/>
                </a:lnTo>
                <a:lnTo>
                  <a:pt x="10" y="310"/>
                </a:lnTo>
                <a:lnTo>
                  <a:pt x="8" y="308"/>
                </a:lnTo>
                <a:lnTo>
                  <a:pt x="6" y="302"/>
                </a:lnTo>
                <a:lnTo>
                  <a:pt x="6" y="294"/>
                </a:lnTo>
                <a:lnTo>
                  <a:pt x="6" y="290"/>
                </a:lnTo>
                <a:lnTo>
                  <a:pt x="0" y="278"/>
                </a:lnTo>
                <a:lnTo>
                  <a:pt x="2" y="262"/>
                </a:lnTo>
                <a:lnTo>
                  <a:pt x="4" y="250"/>
                </a:lnTo>
                <a:lnTo>
                  <a:pt x="10" y="240"/>
                </a:lnTo>
                <a:lnTo>
                  <a:pt x="16" y="234"/>
                </a:lnTo>
                <a:lnTo>
                  <a:pt x="24" y="228"/>
                </a:lnTo>
                <a:lnTo>
                  <a:pt x="34" y="224"/>
                </a:lnTo>
                <a:lnTo>
                  <a:pt x="60" y="218"/>
                </a:lnTo>
                <a:lnTo>
                  <a:pt x="74" y="218"/>
                </a:lnTo>
                <a:lnTo>
                  <a:pt x="90" y="226"/>
                </a:lnTo>
                <a:lnTo>
                  <a:pt x="106" y="232"/>
                </a:lnTo>
                <a:lnTo>
                  <a:pt x="114" y="234"/>
                </a:lnTo>
                <a:lnTo>
                  <a:pt x="124" y="236"/>
                </a:lnTo>
                <a:lnTo>
                  <a:pt x="134" y="234"/>
                </a:lnTo>
                <a:lnTo>
                  <a:pt x="144" y="230"/>
                </a:lnTo>
                <a:lnTo>
                  <a:pt x="158" y="214"/>
                </a:lnTo>
                <a:lnTo>
                  <a:pt x="164" y="196"/>
                </a:lnTo>
                <a:lnTo>
                  <a:pt x="174" y="194"/>
                </a:lnTo>
                <a:lnTo>
                  <a:pt x="178" y="198"/>
                </a:lnTo>
                <a:lnTo>
                  <a:pt x="186" y="200"/>
                </a:lnTo>
                <a:lnTo>
                  <a:pt x="206" y="202"/>
                </a:lnTo>
                <a:lnTo>
                  <a:pt x="252" y="204"/>
                </a:lnTo>
                <a:lnTo>
                  <a:pt x="258" y="196"/>
                </a:lnTo>
                <a:lnTo>
                  <a:pt x="262" y="190"/>
                </a:lnTo>
                <a:lnTo>
                  <a:pt x="264" y="182"/>
                </a:lnTo>
                <a:lnTo>
                  <a:pt x="266" y="174"/>
                </a:lnTo>
                <a:lnTo>
                  <a:pt x="266" y="160"/>
                </a:lnTo>
                <a:lnTo>
                  <a:pt x="266" y="146"/>
                </a:lnTo>
                <a:lnTo>
                  <a:pt x="256" y="136"/>
                </a:lnTo>
                <a:lnTo>
                  <a:pt x="248" y="130"/>
                </a:lnTo>
                <a:lnTo>
                  <a:pt x="230" y="120"/>
                </a:lnTo>
                <a:lnTo>
                  <a:pt x="196" y="108"/>
                </a:lnTo>
                <a:lnTo>
                  <a:pt x="194" y="100"/>
                </a:lnTo>
                <a:lnTo>
                  <a:pt x="192" y="94"/>
                </a:lnTo>
                <a:lnTo>
                  <a:pt x="192" y="88"/>
                </a:lnTo>
                <a:lnTo>
                  <a:pt x="194" y="84"/>
                </a:lnTo>
                <a:lnTo>
                  <a:pt x="198" y="82"/>
                </a:lnTo>
                <a:lnTo>
                  <a:pt x="202" y="80"/>
                </a:lnTo>
                <a:lnTo>
                  <a:pt x="216" y="78"/>
                </a:lnTo>
                <a:lnTo>
                  <a:pt x="238" y="94"/>
                </a:lnTo>
                <a:lnTo>
                  <a:pt x="278" y="102"/>
                </a:lnTo>
                <a:lnTo>
                  <a:pt x="294" y="100"/>
                </a:lnTo>
                <a:lnTo>
                  <a:pt x="310" y="96"/>
                </a:lnTo>
                <a:lnTo>
                  <a:pt x="326" y="88"/>
                </a:lnTo>
                <a:lnTo>
                  <a:pt x="342" y="80"/>
                </a:lnTo>
                <a:lnTo>
                  <a:pt x="356" y="68"/>
                </a:lnTo>
                <a:lnTo>
                  <a:pt x="368" y="56"/>
                </a:lnTo>
                <a:lnTo>
                  <a:pt x="378" y="44"/>
                </a:lnTo>
                <a:lnTo>
                  <a:pt x="386" y="30"/>
                </a:lnTo>
                <a:lnTo>
                  <a:pt x="388" y="22"/>
                </a:lnTo>
                <a:lnTo>
                  <a:pt x="390" y="14"/>
                </a:lnTo>
                <a:lnTo>
                  <a:pt x="394" y="8"/>
                </a:lnTo>
                <a:lnTo>
                  <a:pt x="400" y="4"/>
                </a:lnTo>
                <a:lnTo>
                  <a:pt x="406" y="2"/>
                </a:lnTo>
                <a:lnTo>
                  <a:pt x="414" y="0"/>
                </a:lnTo>
                <a:lnTo>
                  <a:pt x="432" y="0"/>
                </a:lnTo>
                <a:lnTo>
                  <a:pt x="438" y="4"/>
                </a:lnTo>
                <a:lnTo>
                  <a:pt x="444" y="10"/>
                </a:lnTo>
                <a:lnTo>
                  <a:pt x="450" y="16"/>
                </a:lnTo>
                <a:lnTo>
                  <a:pt x="456" y="24"/>
                </a:lnTo>
                <a:lnTo>
                  <a:pt x="464" y="44"/>
                </a:lnTo>
                <a:lnTo>
                  <a:pt x="468" y="66"/>
                </a:lnTo>
                <a:lnTo>
                  <a:pt x="494" y="98"/>
                </a:lnTo>
                <a:lnTo>
                  <a:pt x="508" y="114"/>
                </a:lnTo>
                <a:lnTo>
                  <a:pt x="526" y="130"/>
                </a:lnTo>
                <a:lnTo>
                  <a:pt x="558" y="142"/>
                </a:lnTo>
                <a:lnTo>
                  <a:pt x="562" y="154"/>
                </a:lnTo>
                <a:lnTo>
                  <a:pt x="566" y="170"/>
                </a:lnTo>
                <a:lnTo>
                  <a:pt x="566" y="178"/>
                </a:lnTo>
                <a:lnTo>
                  <a:pt x="566" y="188"/>
                </a:lnTo>
                <a:lnTo>
                  <a:pt x="564" y="196"/>
                </a:lnTo>
                <a:lnTo>
                  <a:pt x="558" y="204"/>
                </a:lnTo>
                <a:lnTo>
                  <a:pt x="546" y="210"/>
                </a:lnTo>
                <a:lnTo>
                  <a:pt x="534" y="216"/>
                </a:lnTo>
                <a:lnTo>
                  <a:pt x="516" y="222"/>
                </a:lnTo>
                <a:lnTo>
                  <a:pt x="510" y="228"/>
                </a:lnTo>
                <a:lnTo>
                  <a:pt x="506" y="234"/>
                </a:lnTo>
                <a:lnTo>
                  <a:pt x="506" y="246"/>
                </a:lnTo>
                <a:lnTo>
                  <a:pt x="506" y="262"/>
                </a:lnTo>
                <a:lnTo>
                  <a:pt x="518" y="262"/>
                </a:lnTo>
                <a:lnTo>
                  <a:pt x="532" y="258"/>
                </a:lnTo>
                <a:lnTo>
                  <a:pt x="572" y="256"/>
                </a:lnTo>
                <a:lnTo>
                  <a:pt x="568" y="326"/>
                </a:lnTo>
                <a:lnTo>
                  <a:pt x="572" y="334"/>
                </a:lnTo>
                <a:lnTo>
                  <a:pt x="576" y="340"/>
                </a:lnTo>
                <a:lnTo>
                  <a:pt x="592" y="356"/>
                </a:lnTo>
                <a:lnTo>
                  <a:pt x="606" y="378"/>
                </a:lnTo>
                <a:lnTo>
                  <a:pt x="590" y="380"/>
                </a:lnTo>
                <a:lnTo>
                  <a:pt x="576" y="384"/>
                </a:lnTo>
                <a:lnTo>
                  <a:pt x="554" y="398"/>
                </a:lnTo>
                <a:lnTo>
                  <a:pt x="546" y="408"/>
                </a:lnTo>
                <a:lnTo>
                  <a:pt x="538" y="416"/>
                </a:lnTo>
                <a:lnTo>
                  <a:pt x="520" y="430"/>
                </a:lnTo>
                <a:lnTo>
                  <a:pt x="500" y="444"/>
                </a:lnTo>
                <a:lnTo>
                  <a:pt x="482" y="460"/>
                </a:lnTo>
                <a:lnTo>
                  <a:pt x="466" y="464"/>
                </a:lnTo>
                <a:lnTo>
                  <a:pt x="450" y="470"/>
                </a:lnTo>
                <a:lnTo>
                  <a:pt x="434" y="472"/>
                </a:lnTo>
                <a:lnTo>
                  <a:pt x="420" y="472"/>
                </a:lnTo>
                <a:lnTo>
                  <a:pt x="392" y="456"/>
                </a:lnTo>
                <a:lnTo>
                  <a:pt x="376" y="440"/>
                </a:lnTo>
                <a:lnTo>
                  <a:pt x="372" y="438"/>
                </a:lnTo>
                <a:lnTo>
                  <a:pt x="368" y="436"/>
                </a:lnTo>
                <a:lnTo>
                  <a:pt x="358" y="436"/>
                </a:lnTo>
                <a:lnTo>
                  <a:pt x="342" y="436"/>
                </a:lnTo>
                <a:lnTo>
                  <a:pt x="336" y="438"/>
                </a:lnTo>
                <a:lnTo>
                  <a:pt x="332" y="442"/>
                </a:lnTo>
                <a:lnTo>
                  <a:pt x="330" y="464"/>
                </a:lnTo>
                <a:lnTo>
                  <a:pt x="302" y="492"/>
                </a:lnTo>
                <a:lnTo>
                  <a:pt x="290" y="506"/>
                </a:lnTo>
                <a:lnTo>
                  <a:pt x="278" y="522"/>
                </a:lnTo>
                <a:lnTo>
                  <a:pt x="266" y="528"/>
                </a:lnTo>
                <a:lnTo>
                  <a:pt x="256" y="530"/>
                </a:lnTo>
                <a:lnTo>
                  <a:pt x="240" y="532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374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:dissolve/>
      </p:transition>
    </mc:Choice>
    <mc:Fallback xmlns="">
      <p:transition spd="slow" advClick="0" advTm="0">
        <p:dissolv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7" dur="10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0" dur="1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3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6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9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22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25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28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1" dur="1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4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7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40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43" dur="10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46" dur="1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49" dur="10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52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55" dur="1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58" dur="1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61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64" dur="10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67" dur="1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70" dur="10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73" dur="1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76" dur="10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79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82" dur="10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85" dur="10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88" dur="10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91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94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97" dur="10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1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42" presetClass="path" presetSubtype="0" fill="hold" grpId="1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0.17982 0.10973 L 3.125E-6 3.33333E-6 " pathEditMode="relative" rAng="0" ptsTypes="AA" p14:bounceEnd="50000">
                                          <p:cBhvr>
                                            <p:cTn id="102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958" y="-562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3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1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3" presetClass="path" presetSubtype="0" fill="hold" grpId="1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0.02631 -1.48148E-6 L 3.33333E-6 -1.48148E-6 " pathEditMode="relative" rAng="0" ptsTypes="AA" p14:bounceEnd="50000">
                                          <p:cBhvr>
                                            <p:cTn id="107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1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8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1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63" presetClass="path" presetSubtype="0" fill="hold" grpId="1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1.45833E-6 -1.85185E-6 L 0.02669 -1.85185E-6 " pathEditMode="relative" rAng="0" ptsTypes="AA" p14:bounceEnd="50000">
                                          <p:cBhvr>
                                            <p:cTn id="112" dur="500" spd="-100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2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3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1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42" presetClass="path" presetSubtype="0" fill="hold" grpId="1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-0.20508 0.0669 L 2.29167E-6 -4.81481E-6 " pathEditMode="relative" rAng="0" ptsTypes="AA" p14:bounceEnd="50000">
                                          <p:cBhvr>
                                            <p:cTn id="117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247" y="-33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8" presetID="10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1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63" presetClass="path" presetSubtype="0" fill="hold" grpId="1" nodeType="withEffect" p14:presetBounceEnd="50000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-0.02513 -4.81481E-6 L 3.33333E-6 -4.81481E-6 " pathEditMode="relative" rAng="0" ptsTypes="AA" p14:bounceEnd="50000">
                                          <p:cBhvr>
                                            <p:cTn id="122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5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3" presetID="10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1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63" presetClass="path" presetSubtype="0" fill="hold" grpId="1" nodeType="withEffect" p14:presetBounceEnd="50000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4.79167E-6 2.59259E-6 L 0.02552 2.59259E-6 " pathEditMode="relative" rAng="0" ptsTypes="AA" p14:bounceEnd="50000">
                                          <p:cBhvr>
                                            <p:cTn id="127" dur="500" spd="-100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8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" dur="1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42" presetClass="path" presetSubtype="0" fill="hold" grpId="1" nodeType="withEffect" p14:presetBounceEnd="50000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-0.28881 -0.03402 L 3.54167E-6 -3.7037E-6 " pathEditMode="relative" rAng="0" ptsTypes="AA" p14:bounceEnd="50000">
                                          <p:cBhvr>
                                            <p:cTn id="132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440" y="169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3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5" dur="1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63" presetClass="path" presetSubtype="0" fill="hold" grpId="1" nodeType="withEffect" p14:presetBounceEnd="50000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0.02696 -1.11111E-6 L 3.33333E-6 -1.11111E-6 " pathEditMode="relative" rAng="0" ptsTypes="AA" p14:bounceEnd="50000">
                                          <p:cBhvr>
                                            <p:cTn id="137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4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8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0" dur="1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63" presetClass="path" presetSubtype="0" fill="hold" grpId="1" nodeType="withEffect" p14:presetBounceEnd="50000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1.45833E-6 -3.7037E-6 L 0.02253 -3.7037E-6 " pathEditMode="relative" rAng="0" ptsTypes="AA" p14:bounceEnd="50000">
                                          <p:cBhvr>
                                            <p:cTn id="142" dur="500" spd="-100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2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 animBg="1"/>
          <p:bldP spid="89" grpId="0" animBg="1"/>
          <p:bldP spid="90" grpId="0" animBg="1"/>
          <p:bldP spid="91" grpId="0" animBg="1"/>
          <p:bldP spid="92" grpId="0" animBg="1"/>
          <p:bldP spid="93" grpId="0" animBg="1"/>
          <p:bldP spid="94" grpId="0" animBg="1"/>
          <p:bldP spid="95" grpId="0" animBg="1"/>
          <p:bldP spid="96" grpId="0" animBg="1"/>
          <p:bldP spid="97" grpId="0"/>
          <p:bldP spid="97" grpId="1"/>
          <p:bldP spid="98" grpId="0"/>
          <p:bldP spid="98" grpId="1"/>
          <p:bldP spid="99" grpId="0"/>
          <p:bldP spid="99" grpId="1"/>
          <p:bldP spid="100" grpId="0"/>
          <p:bldP spid="100" grpId="1"/>
          <p:bldP spid="101" grpId="0"/>
          <p:bldP spid="101" grpId="1"/>
          <p:bldP spid="102" grpId="0"/>
          <p:bldP spid="102" grpId="1"/>
          <p:bldP spid="107" grpId="0" animBg="1"/>
          <p:bldP spid="107" grpId="1" animBg="1"/>
          <p:bldP spid="108" grpId="0" animBg="1"/>
          <p:bldP spid="108" grpId="1" animBg="1"/>
          <p:bldP spid="109" grpId="0" animBg="1"/>
          <p:bldP spid="109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7" dur="10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0" dur="1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3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6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9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22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25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28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1" dur="1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4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7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40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43" dur="10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46" dur="1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49" dur="10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52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55" dur="1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58" dur="1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61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64" dur="10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67" dur="1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70" dur="10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73" dur="1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76" dur="10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79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82" dur="10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85" dur="10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88" dur="10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91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94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8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97" dur="10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1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42" presetClass="pat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0.17982 0.10973 L 3.125E-6 3.33333E-6 " pathEditMode="relative" rAng="0" ptsTypes="AA">
                                          <p:cBhvr>
                                            <p:cTn id="102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958" y="-562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3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1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3" presetClass="pat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0.02631 -1.48148E-6 L 3.33333E-6 -1.48148E-6 " pathEditMode="relative" rAng="0" ptsTypes="AA">
                                          <p:cBhvr>
                                            <p:cTn id="107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1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8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1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63" presetClass="pat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1.45833E-6 -1.85185E-6 L 0.02669 -1.85185E-6 " pathEditMode="relative" rAng="0" ptsTypes="AA">
                                          <p:cBhvr>
                                            <p:cTn id="112" dur="500" spd="-100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2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3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1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42" presetClass="path" presetSubtype="0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-0.20508 0.0669 L 2.29167E-6 -4.81481E-6 " pathEditMode="relative" rAng="0" ptsTypes="AA">
                                          <p:cBhvr>
                                            <p:cTn id="117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247" y="-33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8" presetID="10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1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63" presetClass="path" presetSubtype="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-0.02513 -4.81481E-6 L 3.33333E-6 -4.81481E-6 " pathEditMode="relative" rAng="0" ptsTypes="AA">
                                          <p:cBhvr>
                                            <p:cTn id="122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5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3" presetID="10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1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63" presetClass="path" presetSubtype="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4.79167E-6 2.59259E-6 L 0.02552 2.59259E-6 " pathEditMode="relative" rAng="0" ptsTypes="AA">
                                          <p:cBhvr>
                                            <p:cTn id="127" dur="500" spd="-100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8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" dur="1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42" presetClass="path" presetSubtype="0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-0.28881 -0.03402 L 3.54167E-6 -3.7037E-6 " pathEditMode="relative" rAng="0" ptsTypes="AA">
                                          <p:cBhvr>
                                            <p:cTn id="132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440" y="169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3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5" dur="1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63" presetClass="path" presetSubtype="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0.02696 -1.11111E-6 L 3.33333E-6 -1.11111E-6 " pathEditMode="relative" rAng="0" ptsTypes="AA">
                                          <p:cBhvr>
                                            <p:cTn id="137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4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8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0" dur="1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63" presetClass="path" presetSubtype="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1.45833E-6 -3.7037E-6 L 0.02253 -3.7037E-6 " pathEditMode="relative" rAng="0" ptsTypes="AA">
                                          <p:cBhvr>
                                            <p:cTn id="142" dur="500" spd="-100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2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 animBg="1"/>
          <p:bldP spid="89" grpId="0" animBg="1"/>
          <p:bldP spid="90" grpId="0" animBg="1"/>
          <p:bldP spid="91" grpId="0" animBg="1"/>
          <p:bldP spid="92" grpId="0" animBg="1"/>
          <p:bldP spid="93" grpId="0" animBg="1"/>
          <p:bldP spid="94" grpId="0" animBg="1"/>
          <p:bldP spid="95" grpId="0" animBg="1"/>
          <p:bldP spid="96" grpId="0" animBg="1"/>
          <p:bldP spid="97" grpId="0"/>
          <p:bldP spid="97" grpId="1"/>
          <p:bldP spid="98" grpId="0"/>
          <p:bldP spid="98" grpId="1"/>
          <p:bldP spid="99" grpId="0"/>
          <p:bldP spid="99" grpId="1"/>
          <p:bldP spid="100" grpId="0"/>
          <p:bldP spid="100" grpId="1"/>
          <p:bldP spid="101" grpId="0"/>
          <p:bldP spid="101" grpId="1"/>
          <p:bldP spid="102" grpId="0"/>
          <p:bldP spid="102" grpId="1"/>
          <p:bldP spid="107" grpId="0" animBg="1"/>
          <p:bldP spid="107" grpId="1" animBg="1"/>
          <p:bldP spid="108" grpId="0" animBg="1"/>
          <p:bldP spid="108" grpId="1" animBg="1"/>
          <p:bldP spid="109" grpId="0" animBg="1"/>
          <p:bldP spid="109" grpId="1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71019">
                  <a:alpha val="0"/>
                </a:srgbClr>
              </a:gs>
              <a:gs pos="51000">
                <a:srgbClr val="071019">
                  <a:alpha val="60000"/>
                </a:srgbClr>
              </a:gs>
              <a:gs pos="100000">
                <a:srgbClr val="071019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PA_矩形 25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500189" y="357719"/>
            <a:ext cx="13055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LOGO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文本框 23"/>
          <p:cNvSpPr txBox="1"/>
          <p:nvPr/>
        </p:nvSpPr>
        <p:spPr>
          <a:xfrm>
            <a:off x="282831" y="249997"/>
            <a:ext cx="4486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正粗黑简体" panose="02000000000000000000" pitchFamily="2" charset="-122"/>
                <a:ea typeface="方正正粗黑简体" panose="02000000000000000000" pitchFamily="2" charset="-122"/>
                <a:cs typeface="Arial" panose="020B0604020202020204" pitchFamily="34" charset="0"/>
              </a:rPr>
              <a:t>1 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正粗黑简体" panose="02000000000000000000" pitchFamily="2" charset="-122"/>
                <a:ea typeface="方正正粗黑简体" panose="02000000000000000000" pitchFamily="2" charset="-122"/>
                <a:cs typeface="Arial" panose="020B0604020202020204" pitchFamily="34" charset="0"/>
              </a:rPr>
              <a:t>请插入标题内容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方正正粗黑简体" panose="02000000000000000000" pitchFamily="2" charset="-122"/>
              <a:ea typeface="方正正粗黑简体" panose="02000000000000000000" pitchFamily="2" charset="-122"/>
              <a:cs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82831" y="155727"/>
            <a:ext cx="707253" cy="707253"/>
            <a:chOff x="4100081" y="3027750"/>
            <a:chExt cx="315255" cy="315255"/>
          </a:xfrm>
        </p:grpSpPr>
        <p:sp>
          <p:nvSpPr>
            <p:cNvPr id="9" name="椭圆 8"/>
            <p:cNvSpPr/>
            <p:nvPr/>
          </p:nvSpPr>
          <p:spPr>
            <a:xfrm>
              <a:off x="4100081" y="3027750"/>
              <a:ext cx="315255" cy="315255"/>
            </a:xfrm>
            <a:prstGeom prst="ellipse">
              <a:avLst/>
            </a:prstGeom>
            <a:gradFill flip="none" rotWithShape="1">
              <a:gsLst>
                <a:gs pos="36000">
                  <a:srgbClr val="0062AC">
                    <a:alpha val="50000"/>
                  </a:srgbClr>
                </a:gs>
                <a:gs pos="21000">
                  <a:srgbClr val="01BCFF">
                    <a:alpha val="90000"/>
                  </a:srgbClr>
                </a:gs>
                <a:gs pos="55000">
                  <a:srgbClr val="0062AC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193764" y="3121433"/>
              <a:ext cx="127888" cy="127888"/>
            </a:xfrm>
            <a:prstGeom prst="ellipse">
              <a:avLst/>
            </a:prstGeom>
            <a:gradFill flip="none" rotWithShape="1">
              <a:gsLst>
                <a:gs pos="25000">
                  <a:schemeClr val="bg1">
                    <a:alpha val="80000"/>
                  </a:schemeClr>
                </a:gs>
                <a:gs pos="57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67" name="TextBox 15"/>
          <p:cNvSpPr txBox="1"/>
          <p:nvPr/>
        </p:nvSpPr>
        <p:spPr>
          <a:xfrm>
            <a:off x="654036" y="1565976"/>
            <a:ext cx="11151686" cy="8863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请插入文本内容请插入文本内容请插入文本内容请插入文本</a:t>
            </a:r>
            <a:r>
              <a:rPr lang="zh-CN" altLang="en-US" sz="160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请插入文本内容请插入文本内容请插入文本内容请插入文本内容</a:t>
            </a: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lvl="0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TextBox 16"/>
          <p:cNvSpPr txBox="1"/>
          <p:nvPr/>
        </p:nvSpPr>
        <p:spPr>
          <a:xfrm>
            <a:off x="654037" y="1190273"/>
            <a:ext cx="177839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86694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white">
                    <a:alpha val="9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71" name="矩形 70"/>
          <p:cNvSpPr/>
          <p:nvPr/>
        </p:nvSpPr>
        <p:spPr>
          <a:xfrm>
            <a:off x="600173" y="2440897"/>
            <a:ext cx="2716854" cy="1373656"/>
          </a:xfrm>
          <a:prstGeom prst="rect">
            <a:avLst/>
          </a:prstGeom>
          <a:blipFill dpi="0" rotWithShape="1"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1" lang="zh-CN" altLang="en-US" sz="253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3353422" y="2440897"/>
            <a:ext cx="2716854" cy="1373656"/>
          </a:xfrm>
          <a:prstGeom prst="rect">
            <a:avLst/>
          </a:prstGeom>
          <a:solidFill>
            <a:schemeClr val="bg1">
              <a:alpha val="10196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1" lang="zh-CN" altLang="en-US" sz="253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106670" y="2440897"/>
            <a:ext cx="2716854" cy="1373656"/>
          </a:xfrm>
          <a:prstGeom prst="rect">
            <a:avLst/>
          </a:prstGeom>
          <a:blipFill dpi="0" rotWithShape="1"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1" lang="zh-CN" altLang="en-US" sz="253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8859920" y="2440897"/>
            <a:ext cx="2716854" cy="1373656"/>
          </a:xfrm>
          <a:prstGeom prst="rect">
            <a:avLst/>
          </a:prstGeom>
          <a:solidFill>
            <a:schemeClr val="bg1">
              <a:alpha val="10196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1" lang="zh-CN" altLang="en-US" sz="253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600173" y="3876844"/>
            <a:ext cx="2716854" cy="1373656"/>
          </a:xfrm>
          <a:prstGeom prst="rect">
            <a:avLst/>
          </a:prstGeom>
          <a:solidFill>
            <a:schemeClr val="bg1">
              <a:alpha val="10196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1" lang="zh-CN" altLang="en-US" sz="253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3353422" y="3876844"/>
            <a:ext cx="2716854" cy="1373656"/>
          </a:xfrm>
          <a:prstGeom prst="rect">
            <a:avLst/>
          </a:prstGeom>
          <a:blipFill dpi="0" rotWithShape="1"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1" lang="zh-CN" altLang="en-US" sz="253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6106670" y="3876844"/>
            <a:ext cx="2716854" cy="1373656"/>
          </a:xfrm>
          <a:prstGeom prst="rect">
            <a:avLst/>
          </a:prstGeom>
          <a:solidFill>
            <a:schemeClr val="bg1">
              <a:alpha val="10196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1" lang="zh-CN" altLang="en-US" sz="253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8859920" y="3876844"/>
            <a:ext cx="2716854" cy="1373656"/>
          </a:xfrm>
          <a:prstGeom prst="rect">
            <a:avLst/>
          </a:prstGeom>
          <a:blipFill dpi="0" rotWithShape="1"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1" lang="zh-CN" altLang="en-US" sz="253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TextBox 15"/>
          <p:cNvSpPr txBox="1"/>
          <p:nvPr/>
        </p:nvSpPr>
        <p:spPr>
          <a:xfrm>
            <a:off x="875593" y="4514706"/>
            <a:ext cx="2103199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</a:t>
            </a:r>
            <a:r>
              <a:rPr lang="zh-CN" altLang="en-US" sz="160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Box 16"/>
          <p:cNvSpPr txBox="1"/>
          <p:nvPr/>
        </p:nvSpPr>
        <p:spPr>
          <a:xfrm>
            <a:off x="875593" y="4021895"/>
            <a:ext cx="183269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86694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white">
                    <a:alpha val="9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81" name="TextBox 15"/>
          <p:cNvSpPr txBox="1"/>
          <p:nvPr/>
        </p:nvSpPr>
        <p:spPr>
          <a:xfrm>
            <a:off x="3788511" y="3161146"/>
            <a:ext cx="2003564" cy="5654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请插入文本内容请插入文本内容</a:t>
            </a: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16"/>
          <p:cNvSpPr txBox="1"/>
          <p:nvPr/>
        </p:nvSpPr>
        <p:spPr>
          <a:xfrm>
            <a:off x="3753099" y="2741175"/>
            <a:ext cx="19175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86694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white">
                    <a:alpha val="9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83" name="TextBox 15"/>
          <p:cNvSpPr txBox="1"/>
          <p:nvPr/>
        </p:nvSpPr>
        <p:spPr>
          <a:xfrm>
            <a:off x="6539867" y="4541246"/>
            <a:ext cx="2003564" cy="5654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请插入文本内容请插入文本内容</a:t>
            </a: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TextBox 16"/>
          <p:cNvSpPr txBox="1"/>
          <p:nvPr/>
        </p:nvSpPr>
        <p:spPr>
          <a:xfrm>
            <a:off x="6539867" y="4055157"/>
            <a:ext cx="192121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86694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white">
                    <a:alpha val="9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85" name="TextBox 15"/>
          <p:cNvSpPr txBox="1"/>
          <p:nvPr/>
        </p:nvSpPr>
        <p:spPr>
          <a:xfrm>
            <a:off x="9282376" y="3099217"/>
            <a:ext cx="2003564" cy="5654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请插入文本内容请插入文本内容</a:t>
            </a:r>
            <a:endParaRPr lang="en-GB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extBox 16"/>
          <p:cNvSpPr txBox="1"/>
          <p:nvPr/>
        </p:nvSpPr>
        <p:spPr>
          <a:xfrm>
            <a:off x="9282376" y="2716065"/>
            <a:ext cx="183367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86694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white">
                    <a:alpha val="9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788416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:dissolve/>
      </p:transition>
    </mc:Choice>
    <mc:Fallback xmlns=""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8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350"/>
                            </p:stCondLst>
                            <p:childTnLst>
                              <p:par>
                                <p:cTn id="5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200"/>
                            </p:stCondLst>
                            <p:childTnLst>
                              <p:par>
                                <p:cTn id="6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50"/>
                            </p:stCondLst>
                            <p:childTnLst>
                              <p:par>
                                <p:cTn id="7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900"/>
                            </p:stCondLst>
                            <p:childTnLst>
                              <p:par>
                                <p:cTn id="8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自定义 12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0AFFF"/>
      </a:accent1>
      <a:accent2>
        <a:srgbClr val="BFBFBF"/>
      </a:accent2>
      <a:accent3>
        <a:srgbClr val="40AFFF"/>
      </a:accent3>
      <a:accent4>
        <a:srgbClr val="BFBFBF"/>
      </a:accent4>
      <a:accent5>
        <a:srgbClr val="40AFFF"/>
      </a:accent5>
      <a:accent6>
        <a:srgbClr val="BFBFBF"/>
      </a:accent6>
      <a:hlink>
        <a:srgbClr val="40AFFF"/>
      </a:hlink>
      <a:folHlink>
        <a:srgbClr val="BFBFBF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自定义 12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0AFFF"/>
      </a:accent1>
      <a:accent2>
        <a:srgbClr val="BFBFBF"/>
      </a:accent2>
      <a:accent3>
        <a:srgbClr val="40AFFF"/>
      </a:accent3>
      <a:accent4>
        <a:srgbClr val="BFBFBF"/>
      </a:accent4>
      <a:accent5>
        <a:srgbClr val="40AFFF"/>
      </a:accent5>
      <a:accent6>
        <a:srgbClr val="BFBFBF"/>
      </a:accent6>
      <a:hlink>
        <a:srgbClr val="40AFFF"/>
      </a:hlink>
      <a:folHlink>
        <a:srgbClr val="BFBFBF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自定义 12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0AFFF"/>
      </a:accent1>
      <a:accent2>
        <a:srgbClr val="BFBFBF"/>
      </a:accent2>
      <a:accent3>
        <a:srgbClr val="40AFFF"/>
      </a:accent3>
      <a:accent4>
        <a:srgbClr val="BFBFBF"/>
      </a:accent4>
      <a:accent5>
        <a:srgbClr val="40AFFF"/>
      </a:accent5>
      <a:accent6>
        <a:srgbClr val="BFBFBF"/>
      </a:accent6>
      <a:hlink>
        <a:srgbClr val="40AFFF"/>
      </a:hlink>
      <a:folHlink>
        <a:srgbClr val="BFBFBF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自定义设计方案">
  <a:themeElements>
    <a:clrScheme name="自定义 12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0AFFF"/>
      </a:accent1>
      <a:accent2>
        <a:srgbClr val="BFBFBF"/>
      </a:accent2>
      <a:accent3>
        <a:srgbClr val="40AFFF"/>
      </a:accent3>
      <a:accent4>
        <a:srgbClr val="BFBFBF"/>
      </a:accent4>
      <a:accent5>
        <a:srgbClr val="40AFFF"/>
      </a:accent5>
      <a:accent6>
        <a:srgbClr val="BFBFBF"/>
      </a:accent6>
      <a:hlink>
        <a:srgbClr val="40AFFF"/>
      </a:hlink>
      <a:folHlink>
        <a:srgbClr val="BFBFBF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1702</Words>
  <PresentationFormat>宽屏</PresentationFormat>
  <Paragraphs>319</Paragraphs>
  <Slides>27</Slides>
  <Notes>27</Notes>
  <HiddenSlides>0</HiddenSlides>
  <MMClips>2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27</vt:i4>
      </vt:variant>
    </vt:vector>
  </HeadingPairs>
  <TitlesOfParts>
    <vt:vector size="47" baseType="lpstr">
      <vt:lpstr>Gill Sans</vt:lpstr>
      <vt:lpstr>等线</vt:lpstr>
      <vt:lpstr>等线 Light</vt:lpstr>
      <vt:lpstr>方正幼线简体</vt:lpstr>
      <vt:lpstr>方正正粗黑简体</vt:lpstr>
      <vt:lpstr>黑体</vt:lpstr>
      <vt:lpstr>宋体</vt:lpstr>
      <vt:lpstr>微软雅黑</vt:lpstr>
      <vt:lpstr>造字工房尚雅体演示版常规体</vt:lpstr>
      <vt:lpstr>Arial</vt:lpstr>
      <vt:lpstr>Calibri</vt:lpstr>
      <vt:lpstr>Calibri Light</vt:lpstr>
      <vt:lpstr>Times New Roman</vt:lpstr>
      <vt:lpstr>Verdana</vt:lpstr>
      <vt:lpstr>Wingdings</vt:lpstr>
      <vt:lpstr>Office 主题​​</vt:lpstr>
      <vt:lpstr>自定义设计方案</vt:lpstr>
      <vt:lpstr>1_自定义设计方案</vt:lpstr>
      <vt:lpstr>2_自定义设计方案</vt:lpstr>
      <vt:lpstr>3_自定义设计方案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2017-03-18T11:50:09Z</dcterms:created>
  <dcterms:modified xsi:type="dcterms:W3CDTF">2017-03-18T16:34:28Z</dcterms:modified>
</cp:coreProperties>
</file>